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olors1.xml" ContentType="application/vnd.ms-office.chartcolorstyle+xml"/>
  <Override PartName="/ppt/charts/style1.xml" ContentType="application/vnd.ms-office.chartstyl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79" r:id="rId3"/>
    <p:sldId id="257" r:id="rId4"/>
    <p:sldId id="258" r:id="rId5"/>
    <p:sldId id="263" r:id="rId6"/>
    <p:sldId id="264" r:id="rId7"/>
    <p:sldId id="265" r:id="rId8"/>
    <p:sldId id="266" r:id="rId9"/>
    <p:sldId id="281" r:id="rId10"/>
    <p:sldId id="269" r:id="rId11"/>
    <p:sldId id="267" r:id="rId12"/>
    <p:sldId id="268" r:id="rId13"/>
    <p:sldId id="270" r:id="rId14"/>
    <p:sldId id="282" r:id="rId15"/>
    <p:sldId id="271" r:id="rId16"/>
    <p:sldId id="272" r:id="rId17"/>
    <p:sldId id="273" r:id="rId18"/>
    <p:sldId id="274" r:id="rId19"/>
    <p:sldId id="283" r:id="rId20"/>
    <p:sldId id="276" r:id="rId21"/>
    <p:sldId id="278" r:id="rId22"/>
    <p:sldId id="277" r:id="rId23"/>
    <p:sldId id="275" r:id="rId24"/>
    <p:sldId id="256" r:id="rId25"/>
    <p:sldId id="280" r:id="rId2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9AE33"/>
    <a:srgbClr val="F4F4F4"/>
    <a:srgbClr val="FFCA69"/>
    <a:srgbClr val="FFDDAD"/>
    <a:srgbClr val="EFB300"/>
    <a:srgbClr val="ED7D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napToObjects="1" showGuides="1">
      <p:cViewPr>
        <p:scale>
          <a:sx n="66" d="100"/>
          <a:sy n="66" d="100"/>
        </p:scale>
        <p:origin x="204" y="1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9" Type="http://schemas.openxmlformats.org/officeDocument/2006/relationships/tableStyles" Target="tableStyles.xml"/><Relationship Id="rId28" Type="http://schemas.openxmlformats.org/officeDocument/2006/relationships/viewProps" Target="viewProps.xml"/><Relationship Id="rId27" Type="http://schemas.openxmlformats.org/officeDocument/2006/relationships/presProps" Target="presProps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/>
          <c:explosion val="0"/>
          <c:dPt>
            <c:idx val="0"/>
            <c:bubble3D val="0"/>
            <c:spPr>
              <a:solidFill>
                <a:schemeClr val="accent5">
                  <a:lumMod val="50000"/>
                </a:schemeClr>
              </a:solidFill>
              <a:ln>
                <a:noFill/>
              </a:ln>
              <a:effectLst/>
            </c:spPr>
          </c:dPt>
          <c:dPt>
            <c:idx val="1"/>
            <c:bubble3D val="0"/>
            <c:explosion val="4"/>
            <c:spPr>
              <a:solidFill>
                <a:schemeClr val="accent5">
                  <a:lumMod val="75000"/>
                </a:schemeClr>
              </a:solidFill>
              <a:ln>
                <a:noFill/>
              </a:ln>
              <a:effectLst/>
            </c:spPr>
          </c:dPt>
          <c:dPt>
            <c:idx val="2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</c:dPt>
          <c:dPt>
            <c:idx val="3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  <a:effectLst/>
            </c:spPr>
          </c:dPt>
          <c:dLbls>
            <c:delete val="1"/>
          </c:dLbls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6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lang="zh-CN">
          <a:latin typeface="+mn-lt"/>
          <a:ea typeface="+mn-ea"/>
          <a:cs typeface="+mn-ea"/>
          <a:sym typeface="+mn-lt"/>
        </a:defRPr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style1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2"/>
          <p:cNvSpPr/>
          <p:nvPr userDrawn="1"/>
        </p:nvSpPr>
        <p:spPr bwMode="auto">
          <a:xfrm>
            <a:off x="407988" y="-1588"/>
            <a:ext cx="7586663" cy="4384675"/>
          </a:xfrm>
          <a:custGeom>
            <a:avLst/>
            <a:gdLst>
              <a:gd name="T0" fmla="*/ 4773 w 4779"/>
              <a:gd name="T1" fmla="*/ 2762 h 2762"/>
              <a:gd name="T2" fmla="*/ 4779 w 4779"/>
              <a:gd name="T3" fmla="*/ 2752 h 2762"/>
              <a:gd name="T4" fmla="*/ 24 w 4779"/>
              <a:gd name="T5" fmla="*/ 0 h 2762"/>
              <a:gd name="T6" fmla="*/ 0 w 4779"/>
              <a:gd name="T7" fmla="*/ 0 h 2762"/>
              <a:gd name="T8" fmla="*/ 4773 w 4779"/>
              <a:gd name="T9" fmla="*/ 2762 h 27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779" h="2762">
                <a:moveTo>
                  <a:pt x="4773" y="2762"/>
                </a:moveTo>
                <a:lnTo>
                  <a:pt x="4779" y="2752"/>
                </a:lnTo>
                <a:lnTo>
                  <a:pt x="24" y="0"/>
                </a:lnTo>
                <a:lnTo>
                  <a:pt x="0" y="0"/>
                </a:lnTo>
                <a:lnTo>
                  <a:pt x="4773" y="2762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" name="Freeform 63"/>
          <p:cNvSpPr/>
          <p:nvPr userDrawn="1"/>
        </p:nvSpPr>
        <p:spPr bwMode="auto">
          <a:xfrm>
            <a:off x="9461500" y="2314575"/>
            <a:ext cx="2732088" cy="1631950"/>
          </a:xfrm>
          <a:custGeom>
            <a:avLst/>
            <a:gdLst>
              <a:gd name="T0" fmla="*/ 1721 w 1721"/>
              <a:gd name="T1" fmla="*/ 0 h 1028"/>
              <a:gd name="T2" fmla="*/ 0 w 1721"/>
              <a:gd name="T3" fmla="*/ 1018 h 1028"/>
              <a:gd name="T4" fmla="*/ 6 w 1721"/>
              <a:gd name="T5" fmla="*/ 1028 h 1028"/>
              <a:gd name="T6" fmla="*/ 1721 w 1721"/>
              <a:gd name="T7" fmla="*/ 13 h 1028"/>
              <a:gd name="T8" fmla="*/ 1721 w 1721"/>
              <a:gd name="T9" fmla="*/ 0 h 10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21" h="1028">
                <a:moveTo>
                  <a:pt x="1721" y="0"/>
                </a:moveTo>
                <a:lnTo>
                  <a:pt x="0" y="1018"/>
                </a:lnTo>
                <a:lnTo>
                  <a:pt x="6" y="1028"/>
                </a:lnTo>
                <a:lnTo>
                  <a:pt x="1721" y="13"/>
                </a:lnTo>
                <a:lnTo>
                  <a:pt x="1721" y="0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" name="Freeform 64"/>
          <p:cNvSpPr/>
          <p:nvPr userDrawn="1"/>
        </p:nvSpPr>
        <p:spPr bwMode="auto">
          <a:xfrm>
            <a:off x="10331450" y="2538413"/>
            <a:ext cx="1862138" cy="1119188"/>
          </a:xfrm>
          <a:custGeom>
            <a:avLst/>
            <a:gdLst>
              <a:gd name="T0" fmla="*/ 1173 w 1173"/>
              <a:gd name="T1" fmla="*/ 0 h 705"/>
              <a:gd name="T2" fmla="*/ 0 w 1173"/>
              <a:gd name="T3" fmla="*/ 694 h 705"/>
              <a:gd name="T4" fmla="*/ 6 w 1173"/>
              <a:gd name="T5" fmla="*/ 705 h 705"/>
              <a:gd name="T6" fmla="*/ 1173 w 1173"/>
              <a:gd name="T7" fmla="*/ 14 h 705"/>
              <a:gd name="T8" fmla="*/ 1173 w 1173"/>
              <a:gd name="T9" fmla="*/ 0 h 7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73" h="705">
                <a:moveTo>
                  <a:pt x="1173" y="0"/>
                </a:moveTo>
                <a:lnTo>
                  <a:pt x="0" y="694"/>
                </a:lnTo>
                <a:lnTo>
                  <a:pt x="6" y="705"/>
                </a:lnTo>
                <a:lnTo>
                  <a:pt x="1173" y="14"/>
                </a:lnTo>
                <a:lnTo>
                  <a:pt x="1173" y="0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" name="Freeform 71"/>
          <p:cNvSpPr/>
          <p:nvPr userDrawn="1"/>
        </p:nvSpPr>
        <p:spPr bwMode="auto">
          <a:xfrm>
            <a:off x="8847138" y="4940527"/>
            <a:ext cx="3346450" cy="1930400"/>
          </a:xfrm>
          <a:custGeom>
            <a:avLst/>
            <a:gdLst>
              <a:gd name="T0" fmla="*/ 0 w 2108"/>
              <a:gd name="T1" fmla="*/ 1216 h 1216"/>
              <a:gd name="T2" fmla="*/ 2108 w 2108"/>
              <a:gd name="T3" fmla="*/ 1216 h 1216"/>
              <a:gd name="T4" fmla="*/ 2108 w 2108"/>
              <a:gd name="T5" fmla="*/ 0 h 1216"/>
              <a:gd name="T6" fmla="*/ 0 w 2108"/>
              <a:gd name="T7" fmla="*/ 1216 h 12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08" h="1216">
                <a:moveTo>
                  <a:pt x="0" y="1216"/>
                </a:moveTo>
                <a:lnTo>
                  <a:pt x="2108" y="1216"/>
                </a:lnTo>
                <a:lnTo>
                  <a:pt x="2108" y="0"/>
                </a:lnTo>
                <a:lnTo>
                  <a:pt x="0" y="1216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1" name="Freeform 72"/>
          <p:cNvSpPr/>
          <p:nvPr userDrawn="1"/>
        </p:nvSpPr>
        <p:spPr bwMode="auto">
          <a:xfrm>
            <a:off x="9826625" y="5505677"/>
            <a:ext cx="2366963" cy="1365250"/>
          </a:xfrm>
          <a:custGeom>
            <a:avLst/>
            <a:gdLst>
              <a:gd name="T0" fmla="*/ 0 w 1491"/>
              <a:gd name="T1" fmla="*/ 860 h 860"/>
              <a:gd name="T2" fmla="*/ 1491 w 1491"/>
              <a:gd name="T3" fmla="*/ 860 h 860"/>
              <a:gd name="T4" fmla="*/ 1491 w 1491"/>
              <a:gd name="T5" fmla="*/ 0 h 860"/>
              <a:gd name="T6" fmla="*/ 0 w 1491"/>
              <a:gd name="T7" fmla="*/ 860 h 8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491" h="860">
                <a:moveTo>
                  <a:pt x="0" y="860"/>
                </a:moveTo>
                <a:lnTo>
                  <a:pt x="1491" y="860"/>
                </a:lnTo>
                <a:lnTo>
                  <a:pt x="1491" y="0"/>
                </a:lnTo>
                <a:lnTo>
                  <a:pt x="0" y="860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8" name="Freeform 5"/>
          <p:cNvSpPr/>
          <p:nvPr userDrawn="1"/>
        </p:nvSpPr>
        <p:spPr bwMode="auto">
          <a:xfrm>
            <a:off x="900113" y="-6350"/>
            <a:ext cx="11288712" cy="4275225"/>
          </a:xfrm>
          <a:custGeom>
            <a:avLst/>
            <a:gdLst>
              <a:gd name="T0" fmla="*/ 5033 w 7668"/>
              <a:gd name="T1" fmla="*/ 2904 h 2904"/>
              <a:gd name="T2" fmla="*/ 7668 w 7668"/>
              <a:gd name="T3" fmla="*/ 1384 h 2904"/>
              <a:gd name="T4" fmla="*/ 7668 w 7668"/>
              <a:gd name="T5" fmla="*/ 0 h 2904"/>
              <a:gd name="T6" fmla="*/ 0 w 7668"/>
              <a:gd name="T7" fmla="*/ 0 h 2904"/>
              <a:gd name="T8" fmla="*/ 5033 w 7668"/>
              <a:gd name="T9" fmla="*/ 2904 h 29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668" h="2904">
                <a:moveTo>
                  <a:pt x="5033" y="2904"/>
                </a:moveTo>
                <a:lnTo>
                  <a:pt x="7668" y="1384"/>
                </a:lnTo>
                <a:lnTo>
                  <a:pt x="7668" y="0"/>
                </a:lnTo>
                <a:lnTo>
                  <a:pt x="0" y="0"/>
                </a:lnTo>
                <a:lnTo>
                  <a:pt x="5033" y="2904"/>
                </a:lnTo>
                <a:close/>
              </a:path>
            </a:pathLst>
          </a:custGeom>
          <a:blipFill>
            <a:blip r:embed="rId2"/>
            <a:srcRect/>
            <a:stretch>
              <a:fillRect l="28" t="-48959" r="-28" b="-26385"/>
            </a:stretch>
          </a:blipFill>
          <a:ln w="6350" cap="flat">
            <a:noFill/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/>
          </a:p>
        </p:txBody>
      </p:sp>
      <p:sp>
        <p:nvSpPr>
          <p:cNvPr id="23" name="Freeform 65"/>
          <p:cNvSpPr/>
          <p:nvPr userDrawn="1"/>
        </p:nvSpPr>
        <p:spPr bwMode="auto">
          <a:xfrm>
            <a:off x="7848600" y="3082925"/>
            <a:ext cx="928688" cy="1073150"/>
          </a:xfrm>
          <a:custGeom>
            <a:avLst/>
            <a:gdLst>
              <a:gd name="T0" fmla="*/ 585 w 585"/>
              <a:gd name="T1" fmla="*/ 169 h 676"/>
              <a:gd name="T2" fmla="*/ 293 w 585"/>
              <a:gd name="T3" fmla="*/ 0 h 676"/>
              <a:gd name="T4" fmla="*/ 0 w 585"/>
              <a:gd name="T5" fmla="*/ 169 h 676"/>
              <a:gd name="T6" fmla="*/ 0 w 585"/>
              <a:gd name="T7" fmla="*/ 507 h 676"/>
              <a:gd name="T8" fmla="*/ 293 w 585"/>
              <a:gd name="T9" fmla="*/ 676 h 676"/>
              <a:gd name="T10" fmla="*/ 585 w 585"/>
              <a:gd name="T11" fmla="*/ 507 h 676"/>
              <a:gd name="T12" fmla="*/ 585 w 585"/>
              <a:gd name="T13" fmla="*/ 169 h 6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85" h="676">
                <a:moveTo>
                  <a:pt x="585" y="169"/>
                </a:moveTo>
                <a:lnTo>
                  <a:pt x="293" y="0"/>
                </a:lnTo>
                <a:lnTo>
                  <a:pt x="0" y="169"/>
                </a:lnTo>
                <a:lnTo>
                  <a:pt x="0" y="507"/>
                </a:lnTo>
                <a:lnTo>
                  <a:pt x="293" y="676"/>
                </a:lnTo>
                <a:lnTo>
                  <a:pt x="585" y="507"/>
                </a:lnTo>
                <a:lnTo>
                  <a:pt x="585" y="169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4" name="Freeform 66"/>
          <p:cNvSpPr/>
          <p:nvPr userDrawn="1"/>
        </p:nvSpPr>
        <p:spPr bwMode="auto">
          <a:xfrm>
            <a:off x="8313738" y="3082925"/>
            <a:ext cx="463550" cy="539750"/>
          </a:xfrm>
          <a:custGeom>
            <a:avLst/>
            <a:gdLst>
              <a:gd name="T0" fmla="*/ 292 w 292"/>
              <a:gd name="T1" fmla="*/ 169 h 340"/>
              <a:gd name="T2" fmla="*/ 0 w 292"/>
              <a:gd name="T3" fmla="*/ 0 h 340"/>
              <a:gd name="T4" fmla="*/ 1 w 292"/>
              <a:gd name="T5" fmla="*/ 340 h 340"/>
              <a:gd name="T6" fmla="*/ 292 w 292"/>
              <a:gd name="T7" fmla="*/ 169 h 3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92" h="340">
                <a:moveTo>
                  <a:pt x="292" y="169"/>
                </a:moveTo>
                <a:lnTo>
                  <a:pt x="0" y="0"/>
                </a:lnTo>
                <a:lnTo>
                  <a:pt x="1" y="340"/>
                </a:lnTo>
                <a:lnTo>
                  <a:pt x="292" y="169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5" name="Freeform 67"/>
          <p:cNvSpPr/>
          <p:nvPr userDrawn="1"/>
        </p:nvSpPr>
        <p:spPr bwMode="auto">
          <a:xfrm>
            <a:off x="8315325" y="3351213"/>
            <a:ext cx="461963" cy="536575"/>
          </a:xfrm>
          <a:custGeom>
            <a:avLst/>
            <a:gdLst>
              <a:gd name="T0" fmla="*/ 0 w 291"/>
              <a:gd name="T1" fmla="*/ 171 h 338"/>
              <a:gd name="T2" fmla="*/ 291 w 291"/>
              <a:gd name="T3" fmla="*/ 338 h 338"/>
              <a:gd name="T4" fmla="*/ 291 w 291"/>
              <a:gd name="T5" fmla="*/ 338 h 338"/>
              <a:gd name="T6" fmla="*/ 291 w 291"/>
              <a:gd name="T7" fmla="*/ 0 h 338"/>
              <a:gd name="T8" fmla="*/ 291 w 291"/>
              <a:gd name="T9" fmla="*/ 0 h 338"/>
              <a:gd name="T10" fmla="*/ 0 w 291"/>
              <a:gd name="T11" fmla="*/ 171 h 3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91" h="338">
                <a:moveTo>
                  <a:pt x="0" y="171"/>
                </a:moveTo>
                <a:lnTo>
                  <a:pt x="291" y="338"/>
                </a:lnTo>
                <a:lnTo>
                  <a:pt x="291" y="338"/>
                </a:lnTo>
                <a:lnTo>
                  <a:pt x="291" y="0"/>
                </a:lnTo>
                <a:lnTo>
                  <a:pt x="291" y="0"/>
                </a:lnTo>
                <a:lnTo>
                  <a:pt x="0" y="171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6" name="Freeform 68"/>
          <p:cNvSpPr/>
          <p:nvPr userDrawn="1"/>
        </p:nvSpPr>
        <p:spPr bwMode="auto">
          <a:xfrm>
            <a:off x="8313738" y="3622675"/>
            <a:ext cx="463550" cy="533400"/>
          </a:xfrm>
          <a:custGeom>
            <a:avLst/>
            <a:gdLst>
              <a:gd name="T0" fmla="*/ 1 w 292"/>
              <a:gd name="T1" fmla="*/ 0 h 336"/>
              <a:gd name="T2" fmla="*/ 0 w 292"/>
              <a:gd name="T3" fmla="*/ 336 h 336"/>
              <a:gd name="T4" fmla="*/ 292 w 292"/>
              <a:gd name="T5" fmla="*/ 167 h 336"/>
              <a:gd name="T6" fmla="*/ 1 w 292"/>
              <a:gd name="T7" fmla="*/ 0 h 3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92" h="336">
                <a:moveTo>
                  <a:pt x="1" y="0"/>
                </a:moveTo>
                <a:lnTo>
                  <a:pt x="0" y="336"/>
                </a:lnTo>
                <a:lnTo>
                  <a:pt x="292" y="167"/>
                </a:lnTo>
                <a:lnTo>
                  <a:pt x="1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7" name="Freeform 69"/>
          <p:cNvSpPr/>
          <p:nvPr userDrawn="1"/>
        </p:nvSpPr>
        <p:spPr bwMode="auto">
          <a:xfrm>
            <a:off x="7848600" y="3622675"/>
            <a:ext cx="466725" cy="533400"/>
          </a:xfrm>
          <a:custGeom>
            <a:avLst/>
            <a:gdLst>
              <a:gd name="T0" fmla="*/ 0 w 294"/>
              <a:gd name="T1" fmla="*/ 167 h 336"/>
              <a:gd name="T2" fmla="*/ 293 w 294"/>
              <a:gd name="T3" fmla="*/ 336 h 336"/>
              <a:gd name="T4" fmla="*/ 294 w 294"/>
              <a:gd name="T5" fmla="*/ 0 h 336"/>
              <a:gd name="T6" fmla="*/ 0 w 294"/>
              <a:gd name="T7" fmla="*/ 167 h 3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94" h="336">
                <a:moveTo>
                  <a:pt x="0" y="167"/>
                </a:moveTo>
                <a:lnTo>
                  <a:pt x="293" y="336"/>
                </a:lnTo>
                <a:lnTo>
                  <a:pt x="294" y="0"/>
                </a:lnTo>
                <a:lnTo>
                  <a:pt x="0" y="167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8" name="Freeform 70"/>
          <p:cNvSpPr/>
          <p:nvPr userDrawn="1"/>
        </p:nvSpPr>
        <p:spPr bwMode="auto">
          <a:xfrm>
            <a:off x="7848600" y="3351213"/>
            <a:ext cx="466725" cy="536575"/>
          </a:xfrm>
          <a:custGeom>
            <a:avLst/>
            <a:gdLst>
              <a:gd name="T0" fmla="*/ 0 w 294"/>
              <a:gd name="T1" fmla="*/ 0 h 338"/>
              <a:gd name="T2" fmla="*/ 0 w 294"/>
              <a:gd name="T3" fmla="*/ 338 h 338"/>
              <a:gd name="T4" fmla="*/ 294 w 294"/>
              <a:gd name="T5" fmla="*/ 171 h 338"/>
              <a:gd name="T6" fmla="*/ 0 w 294"/>
              <a:gd name="T7" fmla="*/ 0 h 3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94" h="338">
                <a:moveTo>
                  <a:pt x="0" y="0"/>
                </a:moveTo>
                <a:lnTo>
                  <a:pt x="0" y="338"/>
                </a:lnTo>
                <a:lnTo>
                  <a:pt x="294" y="17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5"/>
          <p:cNvSpPr/>
          <p:nvPr/>
        </p:nvSpPr>
        <p:spPr bwMode="auto">
          <a:xfrm>
            <a:off x="0" y="-12710"/>
            <a:ext cx="8726581" cy="3441709"/>
          </a:xfrm>
          <a:custGeom>
            <a:avLst/>
            <a:gdLst>
              <a:gd name="T0" fmla="*/ 0 w 7670"/>
              <a:gd name="T1" fmla="*/ 1624 h 3025"/>
              <a:gd name="T2" fmla="*/ 2427 w 7670"/>
              <a:gd name="T3" fmla="*/ 3025 h 3025"/>
              <a:gd name="T4" fmla="*/ 7670 w 7670"/>
              <a:gd name="T5" fmla="*/ 0 h 3025"/>
              <a:gd name="T6" fmla="*/ 0 w 7670"/>
              <a:gd name="T7" fmla="*/ 0 h 3025"/>
              <a:gd name="T8" fmla="*/ 0 w 7670"/>
              <a:gd name="T9" fmla="*/ 1624 h 30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670" h="3025">
                <a:moveTo>
                  <a:pt x="0" y="1624"/>
                </a:moveTo>
                <a:lnTo>
                  <a:pt x="2427" y="3025"/>
                </a:lnTo>
                <a:lnTo>
                  <a:pt x="7670" y="0"/>
                </a:lnTo>
                <a:lnTo>
                  <a:pt x="0" y="0"/>
                </a:lnTo>
                <a:lnTo>
                  <a:pt x="0" y="1624"/>
                </a:lnTo>
                <a:close/>
              </a:path>
            </a:pathLst>
          </a:custGeom>
          <a:blipFill>
            <a:blip r:embed="rId2"/>
            <a:srcRect/>
            <a:stretch>
              <a:fillRect t="-22624" b="-45752"/>
            </a:stretch>
          </a:blipFill>
          <a:ln w="7938" cap="flat">
            <a:noFill/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" name="Freeform 27"/>
          <p:cNvSpPr/>
          <p:nvPr/>
        </p:nvSpPr>
        <p:spPr bwMode="auto">
          <a:xfrm>
            <a:off x="0" y="2106152"/>
            <a:ext cx="2784134" cy="1626424"/>
          </a:xfrm>
          <a:custGeom>
            <a:avLst/>
            <a:gdLst>
              <a:gd name="T0" fmla="*/ 0 w 2275"/>
              <a:gd name="T1" fmla="*/ 17 h 1329"/>
              <a:gd name="T2" fmla="*/ 2268 w 2275"/>
              <a:gd name="T3" fmla="*/ 1329 h 1329"/>
              <a:gd name="T4" fmla="*/ 2275 w 2275"/>
              <a:gd name="T5" fmla="*/ 1317 h 1329"/>
              <a:gd name="T6" fmla="*/ 0 w 2275"/>
              <a:gd name="T7" fmla="*/ 0 h 1329"/>
              <a:gd name="T8" fmla="*/ 0 w 2275"/>
              <a:gd name="T9" fmla="*/ 17 h 13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275" h="1329">
                <a:moveTo>
                  <a:pt x="0" y="17"/>
                </a:moveTo>
                <a:lnTo>
                  <a:pt x="2268" y="1329"/>
                </a:lnTo>
                <a:lnTo>
                  <a:pt x="2275" y="1317"/>
                </a:lnTo>
                <a:lnTo>
                  <a:pt x="0" y="0"/>
                </a:lnTo>
                <a:lnTo>
                  <a:pt x="0" y="17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" name="Freeform 28"/>
          <p:cNvSpPr/>
          <p:nvPr/>
        </p:nvSpPr>
        <p:spPr bwMode="auto">
          <a:xfrm>
            <a:off x="2767001" y="0"/>
            <a:ext cx="6249922" cy="3733799"/>
          </a:xfrm>
          <a:custGeom>
            <a:avLst/>
            <a:gdLst>
              <a:gd name="T0" fmla="*/ 5079 w 5107"/>
              <a:gd name="T1" fmla="*/ 0 h 3051"/>
              <a:gd name="T2" fmla="*/ 0 w 5107"/>
              <a:gd name="T3" fmla="*/ 3038 h 3051"/>
              <a:gd name="T4" fmla="*/ 7 w 5107"/>
              <a:gd name="T5" fmla="*/ 3051 h 3051"/>
              <a:gd name="T6" fmla="*/ 5107 w 5107"/>
              <a:gd name="T7" fmla="*/ 0 h 3051"/>
              <a:gd name="T8" fmla="*/ 5079 w 5107"/>
              <a:gd name="T9" fmla="*/ 0 h 30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107" h="3051">
                <a:moveTo>
                  <a:pt x="5079" y="0"/>
                </a:moveTo>
                <a:lnTo>
                  <a:pt x="0" y="3038"/>
                </a:lnTo>
                <a:lnTo>
                  <a:pt x="7" y="3051"/>
                </a:lnTo>
                <a:lnTo>
                  <a:pt x="5107" y="0"/>
                </a:lnTo>
                <a:lnTo>
                  <a:pt x="5079" y="0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1" name="Freeform 29"/>
          <p:cNvSpPr/>
          <p:nvPr/>
        </p:nvSpPr>
        <p:spPr bwMode="auto">
          <a:xfrm>
            <a:off x="4569651" y="0"/>
            <a:ext cx="4829095" cy="2883261"/>
          </a:xfrm>
          <a:custGeom>
            <a:avLst/>
            <a:gdLst>
              <a:gd name="T0" fmla="*/ 3919 w 3946"/>
              <a:gd name="T1" fmla="*/ 0 h 2356"/>
              <a:gd name="T2" fmla="*/ 0 w 3946"/>
              <a:gd name="T3" fmla="*/ 2344 h 2356"/>
              <a:gd name="T4" fmla="*/ 7 w 3946"/>
              <a:gd name="T5" fmla="*/ 2356 h 2356"/>
              <a:gd name="T6" fmla="*/ 3946 w 3946"/>
              <a:gd name="T7" fmla="*/ 0 h 2356"/>
              <a:gd name="T8" fmla="*/ 3919 w 3946"/>
              <a:gd name="T9" fmla="*/ 0 h 23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946" h="2356">
                <a:moveTo>
                  <a:pt x="3919" y="0"/>
                </a:moveTo>
                <a:lnTo>
                  <a:pt x="0" y="2344"/>
                </a:lnTo>
                <a:lnTo>
                  <a:pt x="7" y="2356"/>
                </a:lnTo>
                <a:lnTo>
                  <a:pt x="3946" y="0"/>
                </a:lnTo>
                <a:lnTo>
                  <a:pt x="3919" y="0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609F7-CC9B-459E-A1E2-0DAF450EE80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C6FAA-21F0-4227-8A10-5A6F8EFA1AB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609F7-CC9B-459E-A1E2-0DAF450EE80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C6FAA-21F0-4227-8A10-5A6F8EFA1AB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609F7-CC9B-459E-A1E2-0DAF450EE807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C6FAA-21F0-4227-8A10-5A6F8EFA1AB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609F7-CC9B-459E-A1E2-0DAF450EE807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C6FAA-21F0-4227-8A10-5A6F8EFA1AB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9"/>
          <p:cNvSpPr/>
          <p:nvPr/>
        </p:nvSpPr>
        <p:spPr bwMode="auto">
          <a:xfrm>
            <a:off x="9005888" y="1028700"/>
            <a:ext cx="3198813" cy="1908175"/>
          </a:xfrm>
          <a:custGeom>
            <a:avLst/>
            <a:gdLst>
              <a:gd name="T0" fmla="*/ 2015 w 2015"/>
              <a:gd name="T1" fmla="*/ 0 h 1202"/>
              <a:gd name="T2" fmla="*/ 0 w 2015"/>
              <a:gd name="T3" fmla="*/ 1190 h 1202"/>
              <a:gd name="T4" fmla="*/ 7 w 2015"/>
              <a:gd name="T5" fmla="*/ 1202 h 1202"/>
              <a:gd name="T6" fmla="*/ 2015 w 2015"/>
              <a:gd name="T7" fmla="*/ 17 h 1202"/>
              <a:gd name="T8" fmla="*/ 2015 w 2015"/>
              <a:gd name="T9" fmla="*/ 0 h 12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15" h="1202">
                <a:moveTo>
                  <a:pt x="2015" y="0"/>
                </a:moveTo>
                <a:lnTo>
                  <a:pt x="0" y="1190"/>
                </a:lnTo>
                <a:lnTo>
                  <a:pt x="7" y="1202"/>
                </a:lnTo>
                <a:lnTo>
                  <a:pt x="2015" y="17"/>
                </a:lnTo>
                <a:lnTo>
                  <a:pt x="2015" y="0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5" name="Freeform 20"/>
          <p:cNvSpPr/>
          <p:nvPr/>
        </p:nvSpPr>
        <p:spPr bwMode="auto">
          <a:xfrm>
            <a:off x="10023476" y="1290637"/>
            <a:ext cx="2181225" cy="1308100"/>
          </a:xfrm>
          <a:custGeom>
            <a:avLst/>
            <a:gdLst>
              <a:gd name="T0" fmla="*/ 1374 w 1374"/>
              <a:gd name="T1" fmla="*/ 0 h 824"/>
              <a:gd name="T2" fmla="*/ 0 w 1374"/>
              <a:gd name="T3" fmla="*/ 811 h 824"/>
              <a:gd name="T4" fmla="*/ 7 w 1374"/>
              <a:gd name="T5" fmla="*/ 824 h 824"/>
              <a:gd name="T6" fmla="*/ 1374 w 1374"/>
              <a:gd name="T7" fmla="*/ 16 h 824"/>
              <a:gd name="T8" fmla="*/ 1374 w 1374"/>
              <a:gd name="T9" fmla="*/ 0 h 8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74" h="824">
                <a:moveTo>
                  <a:pt x="1374" y="0"/>
                </a:moveTo>
                <a:lnTo>
                  <a:pt x="0" y="811"/>
                </a:lnTo>
                <a:lnTo>
                  <a:pt x="7" y="824"/>
                </a:lnTo>
                <a:lnTo>
                  <a:pt x="1374" y="16"/>
                </a:lnTo>
                <a:lnTo>
                  <a:pt x="1374" y="0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6" name="Freeform 21"/>
          <p:cNvSpPr/>
          <p:nvPr/>
        </p:nvSpPr>
        <p:spPr bwMode="auto">
          <a:xfrm>
            <a:off x="8375651" y="4665663"/>
            <a:ext cx="3829050" cy="2206625"/>
          </a:xfrm>
          <a:custGeom>
            <a:avLst/>
            <a:gdLst>
              <a:gd name="T0" fmla="*/ 0 w 2412"/>
              <a:gd name="T1" fmla="*/ 1390 h 1390"/>
              <a:gd name="T2" fmla="*/ 2412 w 2412"/>
              <a:gd name="T3" fmla="*/ 1390 h 1390"/>
              <a:gd name="T4" fmla="*/ 2412 w 2412"/>
              <a:gd name="T5" fmla="*/ 0 h 1390"/>
              <a:gd name="T6" fmla="*/ 0 w 2412"/>
              <a:gd name="T7" fmla="*/ 1390 h 13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12" h="1390">
                <a:moveTo>
                  <a:pt x="0" y="1390"/>
                </a:moveTo>
                <a:lnTo>
                  <a:pt x="2412" y="1390"/>
                </a:lnTo>
                <a:lnTo>
                  <a:pt x="2412" y="0"/>
                </a:lnTo>
                <a:lnTo>
                  <a:pt x="0" y="139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7" name="Freeform 22"/>
          <p:cNvSpPr/>
          <p:nvPr/>
        </p:nvSpPr>
        <p:spPr bwMode="auto">
          <a:xfrm>
            <a:off x="9702801" y="5432426"/>
            <a:ext cx="2501900" cy="1439863"/>
          </a:xfrm>
          <a:custGeom>
            <a:avLst/>
            <a:gdLst>
              <a:gd name="T0" fmla="*/ 0 w 1576"/>
              <a:gd name="T1" fmla="*/ 907 h 907"/>
              <a:gd name="T2" fmla="*/ 1576 w 1576"/>
              <a:gd name="T3" fmla="*/ 907 h 907"/>
              <a:gd name="T4" fmla="*/ 1576 w 1576"/>
              <a:gd name="T5" fmla="*/ 0 h 907"/>
              <a:gd name="T6" fmla="*/ 0 w 1576"/>
              <a:gd name="T7" fmla="*/ 907 h 9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76" h="907">
                <a:moveTo>
                  <a:pt x="0" y="907"/>
                </a:moveTo>
                <a:lnTo>
                  <a:pt x="1576" y="907"/>
                </a:lnTo>
                <a:lnTo>
                  <a:pt x="1576" y="0"/>
                </a:lnTo>
                <a:lnTo>
                  <a:pt x="0" y="907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8" name="Freeform 5"/>
          <p:cNvSpPr/>
          <p:nvPr/>
        </p:nvSpPr>
        <p:spPr bwMode="auto">
          <a:xfrm>
            <a:off x="-153832" y="-1"/>
            <a:ext cx="12345832" cy="4277207"/>
          </a:xfrm>
          <a:custGeom>
            <a:avLst/>
            <a:gdLst>
              <a:gd name="T0" fmla="*/ 0 w 7677"/>
              <a:gd name="T1" fmla="*/ 429 h 2644"/>
              <a:gd name="T2" fmla="*/ 3839 w 7677"/>
              <a:gd name="T3" fmla="*/ 2644 h 2644"/>
              <a:gd name="T4" fmla="*/ 7677 w 7677"/>
              <a:gd name="T5" fmla="*/ 429 h 2644"/>
              <a:gd name="T6" fmla="*/ 7677 w 7677"/>
              <a:gd name="T7" fmla="*/ 0 h 2644"/>
              <a:gd name="T8" fmla="*/ 0 w 7677"/>
              <a:gd name="T9" fmla="*/ 0 h 2644"/>
              <a:gd name="T10" fmla="*/ 0 w 7677"/>
              <a:gd name="T11" fmla="*/ 429 h 26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7677" h="2644">
                <a:moveTo>
                  <a:pt x="0" y="429"/>
                </a:moveTo>
                <a:lnTo>
                  <a:pt x="3839" y="2644"/>
                </a:lnTo>
                <a:lnTo>
                  <a:pt x="7677" y="429"/>
                </a:lnTo>
                <a:lnTo>
                  <a:pt x="7677" y="0"/>
                </a:lnTo>
                <a:lnTo>
                  <a:pt x="0" y="0"/>
                </a:lnTo>
                <a:lnTo>
                  <a:pt x="0" y="429"/>
                </a:lnTo>
                <a:close/>
              </a:path>
            </a:pathLst>
          </a:custGeom>
          <a:blipFill>
            <a:blip r:embed="rId2"/>
            <a:srcRect/>
            <a:stretch>
              <a:fillRect l="1120" t="-66918" r="-1120" b="-25896"/>
            </a:stretch>
          </a:blipFill>
          <a:ln w="6350" cap="flat">
            <a:noFill/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2" name="组合 1"/>
          <p:cNvGrpSpPr/>
          <p:nvPr userDrawn="1"/>
        </p:nvGrpSpPr>
        <p:grpSpPr>
          <a:xfrm>
            <a:off x="5815013" y="3408363"/>
            <a:ext cx="544512" cy="628649"/>
            <a:chOff x="5815013" y="3408363"/>
            <a:chExt cx="544512" cy="628649"/>
          </a:xfrm>
        </p:grpSpPr>
        <p:sp>
          <p:nvSpPr>
            <p:cNvPr id="7" name="AutoShape 24"/>
            <p:cNvSpPr>
              <a:spLocks noChangeAspect="1" noChangeArrowheads="1" noTextEdit="1"/>
            </p:cNvSpPr>
            <p:nvPr/>
          </p:nvSpPr>
          <p:spPr bwMode="auto">
            <a:xfrm>
              <a:off x="5815013" y="3408363"/>
              <a:ext cx="544512" cy="6270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" name="Freeform 26"/>
            <p:cNvSpPr/>
            <p:nvPr/>
          </p:nvSpPr>
          <p:spPr bwMode="auto">
            <a:xfrm>
              <a:off x="5815013" y="3408363"/>
              <a:ext cx="544512" cy="628649"/>
            </a:xfrm>
            <a:custGeom>
              <a:avLst/>
              <a:gdLst>
                <a:gd name="T0" fmla="*/ 343 w 343"/>
                <a:gd name="T1" fmla="*/ 99 h 396"/>
                <a:gd name="T2" fmla="*/ 172 w 343"/>
                <a:gd name="T3" fmla="*/ 0 h 396"/>
                <a:gd name="T4" fmla="*/ 0 w 343"/>
                <a:gd name="T5" fmla="*/ 99 h 396"/>
                <a:gd name="T6" fmla="*/ 0 w 343"/>
                <a:gd name="T7" fmla="*/ 297 h 396"/>
                <a:gd name="T8" fmla="*/ 172 w 343"/>
                <a:gd name="T9" fmla="*/ 396 h 396"/>
                <a:gd name="T10" fmla="*/ 343 w 343"/>
                <a:gd name="T11" fmla="*/ 297 h 396"/>
                <a:gd name="T12" fmla="*/ 343 w 343"/>
                <a:gd name="T13" fmla="*/ 99 h 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3" h="396">
                  <a:moveTo>
                    <a:pt x="343" y="99"/>
                  </a:moveTo>
                  <a:lnTo>
                    <a:pt x="172" y="0"/>
                  </a:lnTo>
                  <a:lnTo>
                    <a:pt x="0" y="99"/>
                  </a:lnTo>
                  <a:lnTo>
                    <a:pt x="0" y="297"/>
                  </a:lnTo>
                  <a:lnTo>
                    <a:pt x="172" y="396"/>
                  </a:lnTo>
                  <a:lnTo>
                    <a:pt x="343" y="297"/>
                  </a:lnTo>
                  <a:lnTo>
                    <a:pt x="343" y="99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" name="Freeform 27"/>
            <p:cNvSpPr/>
            <p:nvPr/>
          </p:nvSpPr>
          <p:spPr bwMode="auto">
            <a:xfrm>
              <a:off x="6088063" y="3408363"/>
              <a:ext cx="271462" cy="315912"/>
            </a:xfrm>
            <a:custGeom>
              <a:avLst/>
              <a:gdLst>
                <a:gd name="T0" fmla="*/ 171 w 171"/>
                <a:gd name="T1" fmla="*/ 99 h 199"/>
                <a:gd name="T2" fmla="*/ 0 w 171"/>
                <a:gd name="T3" fmla="*/ 0 h 199"/>
                <a:gd name="T4" fmla="*/ 0 w 171"/>
                <a:gd name="T5" fmla="*/ 199 h 199"/>
                <a:gd name="T6" fmla="*/ 171 w 171"/>
                <a:gd name="T7" fmla="*/ 99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1" h="199">
                  <a:moveTo>
                    <a:pt x="171" y="99"/>
                  </a:moveTo>
                  <a:lnTo>
                    <a:pt x="0" y="0"/>
                  </a:lnTo>
                  <a:lnTo>
                    <a:pt x="0" y="199"/>
                  </a:lnTo>
                  <a:lnTo>
                    <a:pt x="171" y="99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" name="Freeform 28"/>
            <p:cNvSpPr/>
            <p:nvPr/>
          </p:nvSpPr>
          <p:spPr bwMode="auto">
            <a:xfrm>
              <a:off x="6088063" y="3565525"/>
              <a:ext cx="271462" cy="314325"/>
            </a:xfrm>
            <a:custGeom>
              <a:avLst/>
              <a:gdLst>
                <a:gd name="T0" fmla="*/ 0 w 171"/>
                <a:gd name="T1" fmla="*/ 100 h 198"/>
                <a:gd name="T2" fmla="*/ 171 w 171"/>
                <a:gd name="T3" fmla="*/ 198 h 198"/>
                <a:gd name="T4" fmla="*/ 171 w 171"/>
                <a:gd name="T5" fmla="*/ 198 h 198"/>
                <a:gd name="T6" fmla="*/ 171 w 171"/>
                <a:gd name="T7" fmla="*/ 0 h 198"/>
                <a:gd name="T8" fmla="*/ 171 w 171"/>
                <a:gd name="T9" fmla="*/ 0 h 198"/>
                <a:gd name="T10" fmla="*/ 0 w 171"/>
                <a:gd name="T11" fmla="*/ 10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1" h="198">
                  <a:moveTo>
                    <a:pt x="0" y="100"/>
                  </a:moveTo>
                  <a:lnTo>
                    <a:pt x="171" y="198"/>
                  </a:lnTo>
                  <a:lnTo>
                    <a:pt x="171" y="198"/>
                  </a:lnTo>
                  <a:lnTo>
                    <a:pt x="171" y="0"/>
                  </a:lnTo>
                  <a:lnTo>
                    <a:pt x="171" y="0"/>
                  </a:lnTo>
                  <a:lnTo>
                    <a:pt x="0" y="10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" name="Freeform 29"/>
            <p:cNvSpPr/>
            <p:nvPr/>
          </p:nvSpPr>
          <p:spPr bwMode="auto">
            <a:xfrm>
              <a:off x="6088063" y="3724275"/>
              <a:ext cx="271462" cy="312737"/>
            </a:xfrm>
            <a:custGeom>
              <a:avLst/>
              <a:gdLst>
                <a:gd name="T0" fmla="*/ 0 w 171"/>
                <a:gd name="T1" fmla="*/ 0 h 197"/>
                <a:gd name="T2" fmla="*/ 0 w 171"/>
                <a:gd name="T3" fmla="*/ 197 h 197"/>
                <a:gd name="T4" fmla="*/ 171 w 171"/>
                <a:gd name="T5" fmla="*/ 98 h 197"/>
                <a:gd name="T6" fmla="*/ 0 w 171"/>
                <a:gd name="T7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1" h="197">
                  <a:moveTo>
                    <a:pt x="0" y="0"/>
                  </a:moveTo>
                  <a:lnTo>
                    <a:pt x="0" y="197"/>
                  </a:lnTo>
                  <a:lnTo>
                    <a:pt x="171" y="9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Freeform 30"/>
            <p:cNvSpPr/>
            <p:nvPr/>
          </p:nvSpPr>
          <p:spPr bwMode="auto">
            <a:xfrm>
              <a:off x="5815013" y="3724275"/>
              <a:ext cx="273050" cy="312737"/>
            </a:xfrm>
            <a:custGeom>
              <a:avLst/>
              <a:gdLst>
                <a:gd name="T0" fmla="*/ 0 w 172"/>
                <a:gd name="T1" fmla="*/ 98 h 197"/>
                <a:gd name="T2" fmla="*/ 172 w 172"/>
                <a:gd name="T3" fmla="*/ 197 h 197"/>
                <a:gd name="T4" fmla="*/ 172 w 172"/>
                <a:gd name="T5" fmla="*/ 0 h 197"/>
                <a:gd name="T6" fmla="*/ 0 w 172"/>
                <a:gd name="T7" fmla="*/ 98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2" h="197">
                  <a:moveTo>
                    <a:pt x="0" y="98"/>
                  </a:moveTo>
                  <a:lnTo>
                    <a:pt x="172" y="197"/>
                  </a:lnTo>
                  <a:lnTo>
                    <a:pt x="172" y="0"/>
                  </a:lnTo>
                  <a:lnTo>
                    <a:pt x="0" y="98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Freeform 31"/>
            <p:cNvSpPr/>
            <p:nvPr/>
          </p:nvSpPr>
          <p:spPr bwMode="auto">
            <a:xfrm>
              <a:off x="5815013" y="3565525"/>
              <a:ext cx="273050" cy="314325"/>
            </a:xfrm>
            <a:custGeom>
              <a:avLst/>
              <a:gdLst>
                <a:gd name="T0" fmla="*/ 0 w 172"/>
                <a:gd name="T1" fmla="*/ 0 h 198"/>
                <a:gd name="T2" fmla="*/ 0 w 172"/>
                <a:gd name="T3" fmla="*/ 198 h 198"/>
                <a:gd name="T4" fmla="*/ 172 w 172"/>
                <a:gd name="T5" fmla="*/ 100 h 198"/>
                <a:gd name="T6" fmla="*/ 0 w 172"/>
                <a:gd name="T7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2" h="198">
                  <a:moveTo>
                    <a:pt x="0" y="0"/>
                  </a:moveTo>
                  <a:lnTo>
                    <a:pt x="0" y="198"/>
                  </a:lnTo>
                  <a:lnTo>
                    <a:pt x="172" y="1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609F7-CC9B-459E-A1E2-0DAF450EE80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C6FAA-21F0-4227-8A10-5A6F8EFA1AB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609F7-CC9B-459E-A1E2-0DAF450EE80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C6FAA-21F0-4227-8A10-5A6F8EFA1AB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609F7-CC9B-459E-A1E2-0DAF450EE80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C6FAA-21F0-4227-8A10-5A6F8EFA1AB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609F7-CC9B-459E-A1E2-0DAF450EE80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C6FAA-21F0-4227-8A10-5A6F8EFA1AB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5609F7-CC9B-459E-A1E2-0DAF450EE80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EC6FAA-21F0-4227-8A10-5A6F8EFA1AB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.xml"/><Relationship Id="rId1" Type="http://schemas.openxmlformats.org/officeDocument/2006/relationships/chart" Target="../charts/char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0.xml"/><Relationship Id="rId4" Type="http://schemas.openxmlformats.org/officeDocument/2006/relationships/image" Target="../media/image6.jpeg"/><Relationship Id="rId3" Type="http://schemas.openxmlformats.org/officeDocument/2006/relationships/image" Target="../media/image1.jpeg"/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slides/_rels/slide15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0.xml"/><Relationship Id="rId6" Type="http://schemas.openxmlformats.org/officeDocument/2006/relationships/image" Target="../media/image12.jpe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0.xml"/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0.xml"/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544463" y="4407627"/>
            <a:ext cx="50832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spc="3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点击此处输入企业名称</a:t>
            </a:r>
            <a:endParaRPr lang="en-US" altLang="zh-CN" sz="2400" spc="3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544463" y="2641668"/>
            <a:ext cx="508000" cy="585788"/>
            <a:chOff x="900113" y="2419350"/>
            <a:chExt cx="508000" cy="585788"/>
          </a:xfrm>
        </p:grpSpPr>
        <p:sp>
          <p:nvSpPr>
            <p:cNvPr id="8" name="Freeform 73"/>
            <p:cNvSpPr/>
            <p:nvPr userDrawn="1"/>
          </p:nvSpPr>
          <p:spPr bwMode="auto">
            <a:xfrm>
              <a:off x="900113" y="2419350"/>
              <a:ext cx="508000" cy="585788"/>
            </a:xfrm>
            <a:custGeom>
              <a:avLst/>
              <a:gdLst>
                <a:gd name="T0" fmla="*/ 320 w 320"/>
                <a:gd name="T1" fmla="*/ 92 h 369"/>
                <a:gd name="T2" fmla="*/ 160 w 320"/>
                <a:gd name="T3" fmla="*/ 0 h 369"/>
                <a:gd name="T4" fmla="*/ 0 w 320"/>
                <a:gd name="T5" fmla="*/ 92 h 369"/>
                <a:gd name="T6" fmla="*/ 0 w 320"/>
                <a:gd name="T7" fmla="*/ 277 h 369"/>
                <a:gd name="T8" fmla="*/ 160 w 320"/>
                <a:gd name="T9" fmla="*/ 369 h 369"/>
                <a:gd name="T10" fmla="*/ 320 w 320"/>
                <a:gd name="T11" fmla="*/ 277 h 369"/>
                <a:gd name="T12" fmla="*/ 320 w 320"/>
                <a:gd name="T13" fmla="*/ 92 h 3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0" h="369">
                  <a:moveTo>
                    <a:pt x="320" y="92"/>
                  </a:moveTo>
                  <a:lnTo>
                    <a:pt x="160" y="0"/>
                  </a:lnTo>
                  <a:lnTo>
                    <a:pt x="0" y="92"/>
                  </a:lnTo>
                  <a:lnTo>
                    <a:pt x="0" y="277"/>
                  </a:lnTo>
                  <a:lnTo>
                    <a:pt x="160" y="369"/>
                  </a:lnTo>
                  <a:lnTo>
                    <a:pt x="320" y="277"/>
                  </a:lnTo>
                  <a:lnTo>
                    <a:pt x="320" y="92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" name="Freeform 74"/>
            <p:cNvSpPr/>
            <p:nvPr userDrawn="1"/>
          </p:nvSpPr>
          <p:spPr bwMode="auto">
            <a:xfrm>
              <a:off x="1154113" y="2419350"/>
              <a:ext cx="254000" cy="295275"/>
            </a:xfrm>
            <a:custGeom>
              <a:avLst/>
              <a:gdLst>
                <a:gd name="T0" fmla="*/ 160 w 160"/>
                <a:gd name="T1" fmla="*/ 92 h 186"/>
                <a:gd name="T2" fmla="*/ 0 w 160"/>
                <a:gd name="T3" fmla="*/ 0 h 186"/>
                <a:gd name="T4" fmla="*/ 1 w 160"/>
                <a:gd name="T5" fmla="*/ 186 h 186"/>
                <a:gd name="T6" fmla="*/ 160 w 160"/>
                <a:gd name="T7" fmla="*/ 92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0" h="186">
                  <a:moveTo>
                    <a:pt x="160" y="92"/>
                  </a:moveTo>
                  <a:lnTo>
                    <a:pt x="0" y="0"/>
                  </a:lnTo>
                  <a:lnTo>
                    <a:pt x="1" y="186"/>
                  </a:lnTo>
                  <a:lnTo>
                    <a:pt x="160" y="92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" name="Freeform 75"/>
            <p:cNvSpPr/>
            <p:nvPr userDrawn="1"/>
          </p:nvSpPr>
          <p:spPr bwMode="auto">
            <a:xfrm>
              <a:off x="1155700" y="2565400"/>
              <a:ext cx="252413" cy="293688"/>
            </a:xfrm>
            <a:custGeom>
              <a:avLst/>
              <a:gdLst>
                <a:gd name="T0" fmla="*/ 0 w 159"/>
                <a:gd name="T1" fmla="*/ 94 h 185"/>
                <a:gd name="T2" fmla="*/ 159 w 159"/>
                <a:gd name="T3" fmla="*/ 185 h 185"/>
                <a:gd name="T4" fmla="*/ 159 w 159"/>
                <a:gd name="T5" fmla="*/ 185 h 185"/>
                <a:gd name="T6" fmla="*/ 159 w 159"/>
                <a:gd name="T7" fmla="*/ 0 h 185"/>
                <a:gd name="T8" fmla="*/ 159 w 159"/>
                <a:gd name="T9" fmla="*/ 0 h 185"/>
                <a:gd name="T10" fmla="*/ 0 w 159"/>
                <a:gd name="T11" fmla="*/ 94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9" h="185">
                  <a:moveTo>
                    <a:pt x="0" y="94"/>
                  </a:moveTo>
                  <a:lnTo>
                    <a:pt x="159" y="185"/>
                  </a:lnTo>
                  <a:lnTo>
                    <a:pt x="159" y="185"/>
                  </a:lnTo>
                  <a:lnTo>
                    <a:pt x="159" y="0"/>
                  </a:lnTo>
                  <a:lnTo>
                    <a:pt x="159" y="0"/>
                  </a:lnTo>
                  <a:lnTo>
                    <a:pt x="0" y="94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" name="Freeform 76"/>
            <p:cNvSpPr/>
            <p:nvPr userDrawn="1"/>
          </p:nvSpPr>
          <p:spPr bwMode="auto">
            <a:xfrm>
              <a:off x="1154113" y="2714625"/>
              <a:ext cx="254000" cy="290513"/>
            </a:xfrm>
            <a:custGeom>
              <a:avLst/>
              <a:gdLst>
                <a:gd name="T0" fmla="*/ 1 w 160"/>
                <a:gd name="T1" fmla="*/ 0 h 183"/>
                <a:gd name="T2" fmla="*/ 0 w 160"/>
                <a:gd name="T3" fmla="*/ 183 h 183"/>
                <a:gd name="T4" fmla="*/ 160 w 160"/>
                <a:gd name="T5" fmla="*/ 91 h 183"/>
                <a:gd name="T6" fmla="*/ 1 w 160"/>
                <a:gd name="T7" fmla="*/ 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0" h="183">
                  <a:moveTo>
                    <a:pt x="1" y="0"/>
                  </a:moveTo>
                  <a:lnTo>
                    <a:pt x="0" y="183"/>
                  </a:lnTo>
                  <a:lnTo>
                    <a:pt x="160" y="9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" name="Freeform 77"/>
            <p:cNvSpPr/>
            <p:nvPr userDrawn="1"/>
          </p:nvSpPr>
          <p:spPr bwMode="auto">
            <a:xfrm>
              <a:off x="900113" y="2714625"/>
              <a:ext cx="255588" cy="290513"/>
            </a:xfrm>
            <a:custGeom>
              <a:avLst/>
              <a:gdLst>
                <a:gd name="T0" fmla="*/ 0 w 161"/>
                <a:gd name="T1" fmla="*/ 91 h 183"/>
                <a:gd name="T2" fmla="*/ 160 w 161"/>
                <a:gd name="T3" fmla="*/ 183 h 183"/>
                <a:gd name="T4" fmla="*/ 161 w 161"/>
                <a:gd name="T5" fmla="*/ 0 h 183"/>
                <a:gd name="T6" fmla="*/ 0 w 161"/>
                <a:gd name="T7" fmla="*/ 91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183">
                  <a:moveTo>
                    <a:pt x="0" y="91"/>
                  </a:moveTo>
                  <a:lnTo>
                    <a:pt x="160" y="183"/>
                  </a:lnTo>
                  <a:lnTo>
                    <a:pt x="161" y="0"/>
                  </a:lnTo>
                  <a:lnTo>
                    <a:pt x="0" y="91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" name="Freeform 78"/>
            <p:cNvSpPr/>
            <p:nvPr userDrawn="1"/>
          </p:nvSpPr>
          <p:spPr bwMode="auto">
            <a:xfrm>
              <a:off x="900113" y="2565400"/>
              <a:ext cx="255588" cy="293688"/>
            </a:xfrm>
            <a:custGeom>
              <a:avLst/>
              <a:gdLst>
                <a:gd name="T0" fmla="*/ 0 w 161"/>
                <a:gd name="T1" fmla="*/ 0 h 185"/>
                <a:gd name="T2" fmla="*/ 0 w 161"/>
                <a:gd name="T3" fmla="*/ 185 h 185"/>
                <a:gd name="T4" fmla="*/ 161 w 161"/>
                <a:gd name="T5" fmla="*/ 94 h 185"/>
                <a:gd name="T6" fmla="*/ 0 w 161"/>
                <a:gd name="T7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185">
                  <a:moveTo>
                    <a:pt x="0" y="0"/>
                  </a:moveTo>
                  <a:lnTo>
                    <a:pt x="0" y="185"/>
                  </a:lnTo>
                  <a:lnTo>
                    <a:pt x="161" y="9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21" name="文本框 20"/>
          <p:cNvSpPr txBox="1"/>
          <p:nvPr/>
        </p:nvSpPr>
        <p:spPr>
          <a:xfrm>
            <a:off x="544463" y="3511229"/>
            <a:ext cx="67596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简约工作汇报模板</a:t>
            </a:r>
            <a:endParaRPr lang="zh-CN" altLang="en-US" sz="5400" b="1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544463" y="5596413"/>
            <a:ext cx="1855837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汇报人：</a:t>
            </a:r>
            <a:r>
              <a:rPr lang="en-US" altLang="zh-CN" sz="160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XXX</a:t>
            </a:r>
            <a:endParaRPr lang="en-US" altLang="zh-CN" sz="16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544463" y="5934967"/>
            <a:ext cx="225734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日期：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2018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年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4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月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10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日</a:t>
            </a:r>
            <a:endParaRPr lang="zh-CN" altLang="en-US" sz="1600" dirty="0">
              <a:cs typeface="+mn-ea"/>
              <a:sym typeface="+mn-lt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1392904" y="3082151"/>
            <a:ext cx="255588" cy="294725"/>
            <a:chOff x="900113" y="2419350"/>
            <a:chExt cx="508000" cy="585788"/>
          </a:xfrm>
        </p:grpSpPr>
        <p:sp>
          <p:nvSpPr>
            <p:cNvPr id="24" name="Freeform 73"/>
            <p:cNvSpPr/>
            <p:nvPr userDrawn="1"/>
          </p:nvSpPr>
          <p:spPr bwMode="auto">
            <a:xfrm>
              <a:off x="900113" y="2419350"/>
              <a:ext cx="508000" cy="585788"/>
            </a:xfrm>
            <a:custGeom>
              <a:avLst/>
              <a:gdLst>
                <a:gd name="T0" fmla="*/ 320 w 320"/>
                <a:gd name="T1" fmla="*/ 92 h 369"/>
                <a:gd name="T2" fmla="*/ 160 w 320"/>
                <a:gd name="T3" fmla="*/ 0 h 369"/>
                <a:gd name="T4" fmla="*/ 0 w 320"/>
                <a:gd name="T5" fmla="*/ 92 h 369"/>
                <a:gd name="T6" fmla="*/ 0 w 320"/>
                <a:gd name="T7" fmla="*/ 277 h 369"/>
                <a:gd name="T8" fmla="*/ 160 w 320"/>
                <a:gd name="T9" fmla="*/ 369 h 369"/>
                <a:gd name="T10" fmla="*/ 320 w 320"/>
                <a:gd name="T11" fmla="*/ 277 h 369"/>
                <a:gd name="T12" fmla="*/ 320 w 320"/>
                <a:gd name="T13" fmla="*/ 92 h 3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0" h="369">
                  <a:moveTo>
                    <a:pt x="320" y="92"/>
                  </a:moveTo>
                  <a:lnTo>
                    <a:pt x="160" y="0"/>
                  </a:lnTo>
                  <a:lnTo>
                    <a:pt x="0" y="92"/>
                  </a:lnTo>
                  <a:lnTo>
                    <a:pt x="0" y="277"/>
                  </a:lnTo>
                  <a:lnTo>
                    <a:pt x="160" y="369"/>
                  </a:lnTo>
                  <a:lnTo>
                    <a:pt x="320" y="277"/>
                  </a:lnTo>
                  <a:lnTo>
                    <a:pt x="320" y="92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5" name="Freeform 74"/>
            <p:cNvSpPr/>
            <p:nvPr userDrawn="1"/>
          </p:nvSpPr>
          <p:spPr bwMode="auto">
            <a:xfrm>
              <a:off x="1154113" y="2419350"/>
              <a:ext cx="254000" cy="295275"/>
            </a:xfrm>
            <a:custGeom>
              <a:avLst/>
              <a:gdLst>
                <a:gd name="T0" fmla="*/ 160 w 160"/>
                <a:gd name="T1" fmla="*/ 92 h 186"/>
                <a:gd name="T2" fmla="*/ 0 w 160"/>
                <a:gd name="T3" fmla="*/ 0 h 186"/>
                <a:gd name="T4" fmla="*/ 1 w 160"/>
                <a:gd name="T5" fmla="*/ 186 h 186"/>
                <a:gd name="T6" fmla="*/ 160 w 160"/>
                <a:gd name="T7" fmla="*/ 92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0" h="186">
                  <a:moveTo>
                    <a:pt x="160" y="92"/>
                  </a:moveTo>
                  <a:lnTo>
                    <a:pt x="0" y="0"/>
                  </a:lnTo>
                  <a:lnTo>
                    <a:pt x="1" y="186"/>
                  </a:lnTo>
                  <a:lnTo>
                    <a:pt x="160" y="92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6" name="Freeform 75"/>
            <p:cNvSpPr/>
            <p:nvPr userDrawn="1"/>
          </p:nvSpPr>
          <p:spPr bwMode="auto">
            <a:xfrm>
              <a:off x="1155700" y="2565400"/>
              <a:ext cx="252413" cy="293688"/>
            </a:xfrm>
            <a:custGeom>
              <a:avLst/>
              <a:gdLst>
                <a:gd name="T0" fmla="*/ 0 w 159"/>
                <a:gd name="T1" fmla="*/ 94 h 185"/>
                <a:gd name="T2" fmla="*/ 159 w 159"/>
                <a:gd name="T3" fmla="*/ 185 h 185"/>
                <a:gd name="T4" fmla="*/ 159 w 159"/>
                <a:gd name="T5" fmla="*/ 185 h 185"/>
                <a:gd name="T6" fmla="*/ 159 w 159"/>
                <a:gd name="T7" fmla="*/ 0 h 185"/>
                <a:gd name="T8" fmla="*/ 159 w 159"/>
                <a:gd name="T9" fmla="*/ 0 h 185"/>
                <a:gd name="T10" fmla="*/ 0 w 159"/>
                <a:gd name="T11" fmla="*/ 94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9" h="185">
                  <a:moveTo>
                    <a:pt x="0" y="94"/>
                  </a:moveTo>
                  <a:lnTo>
                    <a:pt x="159" y="185"/>
                  </a:lnTo>
                  <a:lnTo>
                    <a:pt x="159" y="185"/>
                  </a:lnTo>
                  <a:lnTo>
                    <a:pt x="159" y="0"/>
                  </a:lnTo>
                  <a:lnTo>
                    <a:pt x="159" y="0"/>
                  </a:lnTo>
                  <a:lnTo>
                    <a:pt x="0" y="94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7" name="Freeform 76"/>
            <p:cNvSpPr/>
            <p:nvPr userDrawn="1"/>
          </p:nvSpPr>
          <p:spPr bwMode="auto">
            <a:xfrm>
              <a:off x="1154113" y="2714625"/>
              <a:ext cx="254000" cy="290513"/>
            </a:xfrm>
            <a:custGeom>
              <a:avLst/>
              <a:gdLst>
                <a:gd name="T0" fmla="*/ 1 w 160"/>
                <a:gd name="T1" fmla="*/ 0 h 183"/>
                <a:gd name="T2" fmla="*/ 0 w 160"/>
                <a:gd name="T3" fmla="*/ 183 h 183"/>
                <a:gd name="T4" fmla="*/ 160 w 160"/>
                <a:gd name="T5" fmla="*/ 91 h 183"/>
                <a:gd name="T6" fmla="*/ 1 w 160"/>
                <a:gd name="T7" fmla="*/ 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0" h="183">
                  <a:moveTo>
                    <a:pt x="1" y="0"/>
                  </a:moveTo>
                  <a:lnTo>
                    <a:pt x="0" y="183"/>
                  </a:lnTo>
                  <a:lnTo>
                    <a:pt x="160" y="9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8" name="Freeform 77"/>
            <p:cNvSpPr/>
            <p:nvPr userDrawn="1"/>
          </p:nvSpPr>
          <p:spPr bwMode="auto">
            <a:xfrm>
              <a:off x="900113" y="2714625"/>
              <a:ext cx="255588" cy="290513"/>
            </a:xfrm>
            <a:custGeom>
              <a:avLst/>
              <a:gdLst>
                <a:gd name="T0" fmla="*/ 0 w 161"/>
                <a:gd name="T1" fmla="*/ 91 h 183"/>
                <a:gd name="T2" fmla="*/ 160 w 161"/>
                <a:gd name="T3" fmla="*/ 183 h 183"/>
                <a:gd name="T4" fmla="*/ 161 w 161"/>
                <a:gd name="T5" fmla="*/ 0 h 183"/>
                <a:gd name="T6" fmla="*/ 0 w 161"/>
                <a:gd name="T7" fmla="*/ 91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183">
                  <a:moveTo>
                    <a:pt x="0" y="91"/>
                  </a:moveTo>
                  <a:lnTo>
                    <a:pt x="160" y="183"/>
                  </a:lnTo>
                  <a:lnTo>
                    <a:pt x="161" y="0"/>
                  </a:lnTo>
                  <a:lnTo>
                    <a:pt x="0" y="91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9" name="Freeform 78"/>
            <p:cNvSpPr/>
            <p:nvPr userDrawn="1"/>
          </p:nvSpPr>
          <p:spPr bwMode="auto">
            <a:xfrm>
              <a:off x="900113" y="2565400"/>
              <a:ext cx="255588" cy="293688"/>
            </a:xfrm>
            <a:custGeom>
              <a:avLst/>
              <a:gdLst>
                <a:gd name="T0" fmla="*/ 0 w 161"/>
                <a:gd name="T1" fmla="*/ 0 h 185"/>
                <a:gd name="T2" fmla="*/ 0 w 161"/>
                <a:gd name="T3" fmla="*/ 185 h 185"/>
                <a:gd name="T4" fmla="*/ 161 w 161"/>
                <a:gd name="T5" fmla="*/ 94 h 185"/>
                <a:gd name="T6" fmla="*/ 0 w 161"/>
                <a:gd name="T7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185">
                  <a:moveTo>
                    <a:pt x="0" y="0"/>
                  </a:moveTo>
                  <a:lnTo>
                    <a:pt x="0" y="185"/>
                  </a:lnTo>
                  <a:lnTo>
                    <a:pt x="161" y="9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8898604" y="4112902"/>
            <a:ext cx="255588" cy="294725"/>
            <a:chOff x="900113" y="2419350"/>
            <a:chExt cx="508000" cy="585788"/>
          </a:xfrm>
        </p:grpSpPr>
        <p:sp>
          <p:nvSpPr>
            <p:cNvPr id="31" name="Freeform 73"/>
            <p:cNvSpPr/>
            <p:nvPr userDrawn="1"/>
          </p:nvSpPr>
          <p:spPr bwMode="auto">
            <a:xfrm>
              <a:off x="900113" y="2419350"/>
              <a:ext cx="508000" cy="585788"/>
            </a:xfrm>
            <a:custGeom>
              <a:avLst/>
              <a:gdLst>
                <a:gd name="T0" fmla="*/ 320 w 320"/>
                <a:gd name="T1" fmla="*/ 92 h 369"/>
                <a:gd name="T2" fmla="*/ 160 w 320"/>
                <a:gd name="T3" fmla="*/ 0 h 369"/>
                <a:gd name="T4" fmla="*/ 0 w 320"/>
                <a:gd name="T5" fmla="*/ 92 h 369"/>
                <a:gd name="T6" fmla="*/ 0 w 320"/>
                <a:gd name="T7" fmla="*/ 277 h 369"/>
                <a:gd name="T8" fmla="*/ 160 w 320"/>
                <a:gd name="T9" fmla="*/ 369 h 369"/>
                <a:gd name="T10" fmla="*/ 320 w 320"/>
                <a:gd name="T11" fmla="*/ 277 h 369"/>
                <a:gd name="T12" fmla="*/ 320 w 320"/>
                <a:gd name="T13" fmla="*/ 92 h 3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0" h="369">
                  <a:moveTo>
                    <a:pt x="320" y="92"/>
                  </a:moveTo>
                  <a:lnTo>
                    <a:pt x="160" y="0"/>
                  </a:lnTo>
                  <a:lnTo>
                    <a:pt x="0" y="92"/>
                  </a:lnTo>
                  <a:lnTo>
                    <a:pt x="0" y="277"/>
                  </a:lnTo>
                  <a:lnTo>
                    <a:pt x="160" y="369"/>
                  </a:lnTo>
                  <a:lnTo>
                    <a:pt x="320" y="277"/>
                  </a:lnTo>
                  <a:lnTo>
                    <a:pt x="320" y="92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2" name="Freeform 74"/>
            <p:cNvSpPr/>
            <p:nvPr userDrawn="1"/>
          </p:nvSpPr>
          <p:spPr bwMode="auto">
            <a:xfrm>
              <a:off x="1154113" y="2419350"/>
              <a:ext cx="254000" cy="295275"/>
            </a:xfrm>
            <a:custGeom>
              <a:avLst/>
              <a:gdLst>
                <a:gd name="T0" fmla="*/ 160 w 160"/>
                <a:gd name="T1" fmla="*/ 92 h 186"/>
                <a:gd name="T2" fmla="*/ 0 w 160"/>
                <a:gd name="T3" fmla="*/ 0 h 186"/>
                <a:gd name="T4" fmla="*/ 1 w 160"/>
                <a:gd name="T5" fmla="*/ 186 h 186"/>
                <a:gd name="T6" fmla="*/ 160 w 160"/>
                <a:gd name="T7" fmla="*/ 92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0" h="186">
                  <a:moveTo>
                    <a:pt x="160" y="92"/>
                  </a:moveTo>
                  <a:lnTo>
                    <a:pt x="0" y="0"/>
                  </a:lnTo>
                  <a:lnTo>
                    <a:pt x="1" y="186"/>
                  </a:lnTo>
                  <a:lnTo>
                    <a:pt x="160" y="92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3" name="Freeform 75"/>
            <p:cNvSpPr/>
            <p:nvPr userDrawn="1"/>
          </p:nvSpPr>
          <p:spPr bwMode="auto">
            <a:xfrm>
              <a:off x="1155700" y="2565400"/>
              <a:ext cx="252413" cy="293688"/>
            </a:xfrm>
            <a:custGeom>
              <a:avLst/>
              <a:gdLst>
                <a:gd name="T0" fmla="*/ 0 w 159"/>
                <a:gd name="T1" fmla="*/ 94 h 185"/>
                <a:gd name="T2" fmla="*/ 159 w 159"/>
                <a:gd name="T3" fmla="*/ 185 h 185"/>
                <a:gd name="T4" fmla="*/ 159 w 159"/>
                <a:gd name="T5" fmla="*/ 185 h 185"/>
                <a:gd name="T6" fmla="*/ 159 w 159"/>
                <a:gd name="T7" fmla="*/ 0 h 185"/>
                <a:gd name="T8" fmla="*/ 159 w 159"/>
                <a:gd name="T9" fmla="*/ 0 h 185"/>
                <a:gd name="T10" fmla="*/ 0 w 159"/>
                <a:gd name="T11" fmla="*/ 94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9" h="185">
                  <a:moveTo>
                    <a:pt x="0" y="94"/>
                  </a:moveTo>
                  <a:lnTo>
                    <a:pt x="159" y="185"/>
                  </a:lnTo>
                  <a:lnTo>
                    <a:pt x="159" y="185"/>
                  </a:lnTo>
                  <a:lnTo>
                    <a:pt x="159" y="0"/>
                  </a:lnTo>
                  <a:lnTo>
                    <a:pt x="159" y="0"/>
                  </a:lnTo>
                  <a:lnTo>
                    <a:pt x="0" y="94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4" name="Freeform 76"/>
            <p:cNvSpPr/>
            <p:nvPr userDrawn="1"/>
          </p:nvSpPr>
          <p:spPr bwMode="auto">
            <a:xfrm>
              <a:off x="1154113" y="2714625"/>
              <a:ext cx="254000" cy="290513"/>
            </a:xfrm>
            <a:custGeom>
              <a:avLst/>
              <a:gdLst>
                <a:gd name="T0" fmla="*/ 1 w 160"/>
                <a:gd name="T1" fmla="*/ 0 h 183"/>
                <a:gd name="T2" fmla="*/ 0 w 160"/>
                <a:gd name="T3" fmla="*/ 183 h 183"/>
                <a:gd name="T4" fmla="*/ 160 w 160"/>
                <a:gd name="T5" fmla="*/ 91 h 183"/>
                <a:gd name="T6" fmla="*/ 1 w 160"/>
                <a:gd name="T7" fmla="*/ 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0" h="183">
                  <a:moveTo>
                    <a:pt x="1" y="0"/>
                  </a:moveTo>
                  <a:lnTo>
                    <a:pt x="0" y="183"/>
                  </a:lnTo>
                  <a:lnTo>
                    <a:pt x="160" y="9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5" name="Freeform 77"/>
            <p:cNvSpPr/>
            <p:nvPr userDrawn="1"/>
          </p:nvSpPr>
          <p:spPr bwMode="auto">
            <a:xfrm>
              <a:off x="900113" y="2714625"/>
              <a:ext cx="255588" cy="290513"/>
            </a:xfrm>
            <a:custGeom>
              <a:avLst/>
              <a:gdLst>
                <a:gd name="T0" fmla="*/ 0 w 161"/>
                <a:gd name="T1" fmla="*/ 91 h 183"/>
                <a:gd name="T2" fmla="*/ 160 w 161"/>
                <a:gd name="T3" fmla="*/ 183 h 183"/>
                <a:gd name="T4" fmla="*/ 161 w 161"/>
                <a:gd name="T5" fmla="*/ 0 h 183"/>
                <a:gd name="T6" fmla="*/ 0 w 161"/>
                <a:gd name="T7" fmla="*/ 91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183">
                  <a:moveTo>
                    <a:pt x="0" y="91"/>
                  </a:moveTo>
                  <a:lnTo>
                    <a:pt x="160" y="183"/>
                  </a:lnTo>
                  <a:lnTo>
                    <a:pt x="161" y="0"/>
                  </a:lnTo>
                  <a:lnTo>
                    <a:pt x="0" y="91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6" name="Freeform 78"/>
            <p:cNvSpPr/>
            <p:nvPr userDrawn="1"/>
          </p:nvSpPr>
          <p:spPr bwMode="auto">
            <a:xfrm>
              <a:off x="900113" y="2565400"/>
              <a:ext cx="255588" cy="293688"/>
            </a:xfrm>
            <a:custGeom>
              <a:avLst/>
              <a:gdLst>
                <a:gd name="T0" fmla="*/ 0 w 161"/>
                <a:gd name="T1" fmla="*/ 0 h 185"/>
                <a:gd name="T2" fmla="*/ 0 w 161"/>
                <a:gd name="T3" fmla="*/ 185 h 185"/>
                <a:gd name="T4" fmla="*/ 161 w 161"/>
                <a:gd name="T5" fmla="*/ 94 h 185"/>
                <a:gd name="T6" fmla="*/ 0 w 161"/>
                <a:gd name="T7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185">
                  <a:moveTo>
                    <a:pt x="0" y="0"/>
                  </a:moveTo>
                  <a:lnTo>
                    <a:pt x="0" y="185"/>
                  </a:lnTo>
                  <a:lnTo>
                    <a:pt x="161" y="9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10"/>
          <p:cNvSpPr/>
          <p:nvPr/>
        </p:nvSpPr>
        <p:spPr bwMode="auto">
          <a:xfrm>
            <a:off x="6592411" y="2893886"/>
            <a:ext cx="3666608" cy="508642"/>
          </a:xfrm>
          <a:custGeom>
            <a:avLst/>
            <a:gdLst>
              <a:gd name="T0" fmla="*/ 97 w 8676"/>
              <a:gd name="T1" fmla="*/ 0 h 884"/>
              <a:gd name="T2" fmla="*/ 8475 w 8676"/>
              <a:gd name="T3" fmla="*/ 0 h 884"/>
              <a:gd name="T4" fmla="*/ 8676 w 8676"/>
              <a:gd name="T5" fmla="*/ 202 h 884"/>
              <a:gd name="T6" fmla="*/ 8676 w 8676"/>
              <a:gd name="T7" fmla="*/ 788 h 884"/>
              <a:gd name="T8" fmla="*/ 8579 w 8676"/>
              <a:gd name="T9" fmla="*/ 884 h 884"/>
              <a:gd name="T10" fmla="*/ 97 w 8676"/>
              <a:gd name="T11" fmla="*/ 884 h 884"/>
              <a:gd name="T12" fmla="*/ 0 w 8676"/>
              <a:gd name="T13" fmla="*/ 788 h 884"/>
              <a:gd name="T14" fmla="*/ 0 w 8676"/>
              <a:gd name="T15" fmla="*/ 96 h 884"/>
              <a:gd name="T16" fmla="*/ 97 w 8676"/>
              <a:gd name="T17" fmla="*/ 0 h 8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8676" h="884">
                <a:moveTo>
                  <a:pt x="97" y="0"/>
                </a:moveTo>
                <a:lnTo>
                  <a:pt x="8475" y="0"/>
                </a:lnTo>
                <a:lnTo>
                  <a:pt x="8676" y="202"/>
                </a:lnTo>
                <a:lnTo>
                  <a:pt x="8676" y="788"/>
                </a:lnTo>
                <a:cubicBezTo>
                  <a:pt x="8676" y="841"/>
                  <a:pt x="8632" y="884"/>
                  <a:pt x="8579" y="884"/>
                </a:cubicBezTo>
                <a:lnTo>
                  <a:pt x="97" y="884"/>
                </a:lnTo>
                <a:cubicBezTo>
                  <a:pt x="44" y="884"/>
                  <a:pt x="0" y="841"/>
                  <a:pt x="0" y="788"/>
                </a:cubicBezTo>
                <a:lnTo>
                  <a:pt x="0" y="96"/>
                </a:lnTo>
                <a:cubicBezTo>
                  <a:pt x="0" y="43"/>
                  <a:pt x="44" y="0"/>
                  <a:pt x="97" y="0"/>
                </a:cubicBezTo>
                <a:close/>
              </a:path>
            </a:pathLst>
          </a:custGeom>
          <a:gradFill>
            <a:gsLst>
              <a:gs pos="100000">
                <a:schemeClr val="accent1">
                  <a:lumMod val="50000"/>
                </a:schemeClr>
              </a:gs>
              <a:gs pos="0">
                <a:schemeClr val="accent5">
                  <a:lumMod val="50000"/>
                </a:schemeClr>
              </a:gs>
            </a:gsLst>
            <a:path path="circle">
              <a:fillToRect l="50000" t="50000" r="50000" b="50000"/>
            </a:path>
          </a:gradFill>
          <a:ln w="10" cap="flat" cmpd="sng">
            <a:noFill/>
            <a:rou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lIns="68546" tIns="34273" rIns="68546" bIns="34273"/>
          <a:lstStyle/>
          <a:p>
            <a:endParaRPr lang="zh-CN" altLang="en-US" sz="22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" name="TextBox 105"/>
          <p:cNvSpPr txBox="1">
            <a:spLocks noChangeArrowheads="1"/>
          </p:cNvSpPr>
          <p:nvPr/>
        </p:nvSpPr>
        <p:spPr bwMode="auto">
          <a:xfrm>
            <a:off x="7457080" y="2930904"/>
            <a:ext cx="2292867" cy="43854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68546" tIns="34273" rIns="68546" bIns="34273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本阶段工作回顾</a:t>
            </a:r>
            <a:endParaRPr lang="zh-CN" altLang="en-US" sz="24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6336495" y="2794656"/>
            <a:ext cx="731962" cy="731962"/>
          </a:xfrm>
          <a:prstGeom prst="ellipse">
            <a:avLst/>
          </a:prstGeom>
          <a:gradFill>
            <a:gsLst>
              <a:gs pos="100000">
                <a:schemeClr val="accent1">
                  <a:lumMod val="50000"/>
                </a:schemeClr>
              </a:gs>
              <a:gs pos="0">
                <a:schemeClr val="accent5">
                  <a:lumMod val="50000"/>
                </a:schemeClr>
              </a:gs>
            </a:gsLst>
            <a:path path="circle">
              <a:fillToRect l="50000" t="50000" r="50000" b="50000"/>
            </a:path>
          </a:gradFill>
          <a:ln>
            <a:solidFill>
              <a:schemeClr val="bg1"/>
            </a:solidFill>
          </a:ln>
          <a:effectLst>
            <a:outerShdw blurRad="304800" dist="165100" dir="48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cs typeface="+mn-ea"/>
                <a:sym typeface="+mn-lt"/>
              </a:rPr>
              <a:t>01</a:t>
            </a:r>
            <a:endParaRPr lang="zh-CN" altLang="en-US" b="1" dirty="0">
              <a:cs typeface="+mn-ea"/>
              <a:sym typeface="+mn-lt"/>
            </a:endParaRPr>
          </a:p>
        </p:txBody>
      </p:sp>
      <p:sp>
        <p:nvSpPr>
          <p:cNvPr id="5" name="Freeform 10"/>
          <p:cNvSpPr/>
          <p:nvPr/>
        </p:nvSpPr>
        <p:spPr bwMode="auto">
          <a:xfrm>
            <a:off x="6592411" y="3740471"/>
            <a:ext cx="3666608" cy="508642"/>
          </a:xfrm>
          <a:custGeom>
            <a:avLst/>
            <a:gdLst>
              <a:gd name="T0" fmla="*/ 97 w 8676"/>
              <a:gd name="T1" fmla="*/ 0 h 884"/>
              <a:gd name="T2" fmla="*/ 8475 w 8676"/>
              <a:gd name="T3" fmla="*/ 0 h 884"/>
              <a:gd name="T4" fmla="*/ 8676 w 8676"/>
              <a:gd name="T5" fmla="*/ 202 h 884"/>
              <a:gd name="T6" fmla="*/ 8676 w 8676"/>
              <a:gd name="T7" fmla="*/ 788 h 884"/>
              <a:gd name="T8" fmla="*/ 8579 w 8676"/>
              <a:gd name="T9" fmla="*/ 884 h 884"/>
              <a:gd name="T10" fmla="*/ 97 w 8676"/>
              <a:gd name="T11" fmla="*/ 884 h 884"/>
              <a:gd name="T12" fmla="*/ 0 w 8676"/>
              <a:gd name="T13" fmla="*/ 788 h 884"/>
              <a:gd name="T14" fmla="*/ 0 w 8676"/>
              <a:gd name="T15" fmla="*/ 96 h 884"/>
              <a:gd name="T16" fmla="*/ 97 w 8676"/>
              <a:gd name="T17" fmla="*/ 0 h 8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8676" h="884">
                <a:moveTo>
                  <a:pt x="97" y="0"/>
                </a:moveTo>
                <a:lnTo>
                  <a:pt x="8475" y="0"/>
                </a:lnTo>
                <a:lnTo>
                  <a:pt x="8676" y="202"/>
                </a:lnTo>
                <a:lnTo>
                  <a:pt x="8676" y="788"/>
                </a:lnTo>
                <a:cubicBezTo>
                  <a:pt x="8676" y="841"/>
                  <a:pt x="8632" y="884"/>
                  <a:pt x="8579" y="884"/>
                </a:cubicBezTo>
                <a:lnTo>
                  <a:pt x="97" y="884"/>
                </a:lnTo>
                <a:cubicBezTo>
                  <a:pt x="44" y="884"/>
                  <a:pt x="0" y="841"/>
                  <a:pt x="0" y="788"/>
                </a:cubicBezTo>
                <a:lnTo>
                  <a:pt x="0" y="96"/>
                </a:lnTo>
                <a:cubicBezTo>
                  <a:pt x="0" y="43"/>
                  <a:pt x="44" y="0"/>
                  <a:pt x="97" y="0"/>
                </a:cubicBezTo>
                <a:close/>
              </a:path>
            </a:pathLst>
          </a:custGeom>
          <a:gradFill>
            <a:gsLst>
              <a:gs pos="100000">
                <a:schemeClr val="accent1">
                  <a:lumMod val="50000"/>
                </a:schemeClr>
              </a:gs>
              <a:gs pos="0">
                <a:schemeClr val="accent5">
                  <a:lumMod val="50000"/>
                </a:schemeClr>
              </a:gs>
            </a:gsLst>
            <a:path path="circle">
              <a:fillToRect l="50000" t="50000" r="50000" b="50000"/>
            </a:path>
          </a:gradFill>
          <a:ln w="10" cap="flat" cmpd="sng">
            <a:noFill/>
            <a:rou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lIns="68546" tIns="34273" rIns="68546" bIns="34273"/>
          <a:lstStyle/>
          <a:p>
            <a:endParaRPr lang="zh-CN" altLang="en-US" sz="22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" name="TextBox 108"/>
          <p:cNvSpPr txBox="1">
            <a:spLocks noChangeArrowheads="1"/>
          </p:cNvSpPr>
          <p:nvPr/>
        </p:nvSpPr>
        <p:spPr bwMode="auto">
          <a:xfrm>
            <a:off x="7457080" y="3799354"/>
            <a:ext cx="2292867" cy="43854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68546" tIns="34273" rIns="68546" bIns="34273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本阶段指标分析</a:t>
            </a:r>
            <a:endParaRPr lang="zh-CN" altLang="en-US" sz="24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6336495" y="3603854"/>
            <a:ext cx="731962" cy="731962"/>
          </a:xfrm>
          <a:prstGeom prst="ellipse">
            <a:avLst/>
          </a:prstGeom>
          <a:gradFill>
            <a:gsLst>
              <a:gs pos="100000">
                <a:schemeClr val="accent1">
                  <a:lumMod val="50000"/>
                </a:schemeClr>
              </a:gs>
              <a:gs pos="0">
                <a:schemeClr val="accent5">
                  <a:lumMod val="50000"/>
                </a:schemeClr>
              </a:gs>
            </a:gsLst>
            <a:path path="circle">
              <a:fillToRect l="50000" t="50000" r="50000" b="50000"/>
            </a:path>
          </a:gradFill>
          <a:ln>
            <a:solidFill>
              <a:schemeClr val="bg1"/>
            </a:solidFill>
          </a:ln>
          <a:effectLst>
            <a:outerShdw blurRad="304800" dist="165100" dir="48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cs typeface="+mn-ea"/>
                <a:sym typeface="+mn-lt"/>
              </a:rPr>
              <a:t>02</a:t>
            </a:r>
            <a:endParaRPr lang="zh-CN" altLang="en-US" b="1" dirty="0">
              <a:cs typeface="+mn-ea"/>
              <a:sym typeface="+mn-lt"/>
            </a:endParaRPr>
          </a:p>
        </p:txBody>
      </p:sp>
      <p:sp>
        <p:nvSpPr>
          <p:cNvPr id="7" name="Freeform 10"/>
          <p:cNvSpPr/>
          <p:nvPr/>
        </p:nvSpPr>
        <p:spPr bwMode="auto">
          <a:xfrm>
            <a:off x="6626434" y="4537799"/>
            <a:ext cx="3666608" cy="508642"/>
          </a:xfrm>
          <a:custGeom>
            <a:avLst/>
            <a:gdLst>
              <a:gd name="T0" fmla="*/ 97 w 8676"/>
              <a:gd name="T1" fmla="*/ 0 h 884"/>
              <a:gd name="T2" fmla="*/ 8475 w 8676"/>
              <a:gd name="T3" fmla="*/ 0 h 884"/>
              <a:gd name="T4" fmla="*/ 8676 w 8676"/>
              <a:gd name="T5" fmla="*/ 202 h 884"/>
              <a:gd name="T6" fmla="*/ 8676 w 8676"/>
              <a:gd name="T7" fmla="*/ 788 h 884"/>
              <a:gd name="T8" fmla="*/ 8579 w 8676"/>
              <a:gd name="T9" fmla="*/ 884 h 884"/>
              <a:gd name="T10" fmla="*/ 97 w 8676"/>
              <a:gd name="T11" fmla="*/ 884 h 884"/>
              <a:gd name="T12" fmla="*/ 0 w 8676"/>
              <a:gd name="T13" fmla="*/ 788 h 884"/>
              <a:gd name="T14" fmla="*/ 0 w 8676"/>
              <a:gd name="T15" fmla="*/ 96 h 884"/>
              <a:gd name="T16" fmla="*/ 97 w 8676"/>
              <a:gd name="T17" fmla="*/ 0 h 8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8676" h="884">
                <a:moveTo>
                  <a:pt x="97" y="0"/>
                </a:moveTo>
                <a:lnTo>
                  <a:pt x="8475" y="0"/>
                </a:lnTo>
                <a:lnTo>
                  <a:pt x="8676" y="202"/>
                </a:lnTo>
                <a:lnTo>
                  <a:pt x="8676" y="788"/>
                </a:lnTo>
                <a:cubicBezTo>
                  <a:pt x="8676" y="841"/>
                  <a:pt x="8632" y="884"/>
                  <a:pt x="8579" y="884"/>
                </a:cubicBezTo>
                <a:lnTo>
                  <a:pt x="97" y="884"/>
                </a:lnTo>
                <a:cubicBezTo>
                  <a:pt x="44" y="884"/>
                  <a:pt x="0" y="841"/>
                  <a:pt x="0" y="788"/>
                </a:cubicBezTo>
                <a:lnTo>
                  <a:pt x="0" y="96"/>
                </a:lnTo>
                <a:cubicBezTo>
                  <a:pt x="0" y="43"/>
                  <a:pt x="44" y="0"/>
                  <a:pt x="97" y="0"/>
                </a:cubicBezTo>
                <a:close/>
              </a:path>
            </a:pathLst>
          </a:custGeom>
          <a:gradFill>
            <a:gsLst>
              <a:gs pos="100000">
                <a:schemeClr val="accent1">
                  <a:lumMod val="50000"/>
                </a:schemeClr>
              </a:gs>
              <a:gs pos="0">
                <a:schemeClr val="accent5">
                  <a:lumMod val="50000"/>
                </a:schemeClr>
              </a:gs>
            </a:gsLst>
            <a:path path="circle">
              <a:fillToRect l="50000" t="50000" r="50000" b="50000"/>
            </a:path>
          </a:gradFill>
          <a:ln w="10" cap="flat" cmpd="sng">
            <a:noFill/>
            <a:rou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lIns="68546" tIns="34273" rIns="68546" bIns="34273"/>
          <a:lstStyle/>
          <a:p>
            <a:endParaRPr lang="zh-CN" altLang="en-US" sz="22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8" name="TextBox 115"/>
          <p:cNvSpPr txBox="1">
            <a:spLocks noChangeArrowheads="1"/>
          </p:cNvSpPr>
          <p:nvPr/>
        </p:nvSpPr>
        <p:spPr bwMode="auto">
          <a:xfrm>
            <a:off x="7491102" y="4558706"/>
            <a:ext cx="1984662" cy="43846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68546" tIns="34273" rIns="68546" bIns="34273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成功项目展示</a:t>
            </a:r>
            <a:endParaRPr lang="zh-CN" altLang="en-US" sz="24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6336495" y="4412339"/>
            <a:ext cx="731962" cy="731962"/>
          </a:xfrm>
          <a:prstGeom prst="ellipse">
            <a:avLst/>
          </a:prstGeom>
          <a:gradFill>
            <a:gsLst>
              <a:gs pos="100000">
                <a:schemeClr val="accent1">
                  <a:lumMod val="50000"/>
                </a:schemeClr>
              </a:gs>
              <a:gs pos="0">
                <a:schemeClr val="accent5">
                  <a:lumMod val="50000"/>
                </a:schemeClr>
              </a:gs>
            </a:gsLst>
            <a:path path="circle">
              <a:fillToRect l="50000" t="50000" r="50000" b="50000"/>
            </a:path>
          </a:gradFill>
          <a:ln>
            <a:solidFill>
              <a:schemeClr val="bg1"/>
            </a:solidFill>
          </a:ln>
          <a:effectLst>
            <a:outerShdw blurRad="304800" dist="165100" dir="48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cs typeface="+mn-ea"/>
                <a:sym typeface="+mn-lt"/>
              </a:rPr>
              <a:t>03</a:t>
            </a:r>
            <a:endParaRPr lang="zh-CN" altLang="en-US" b="1" dirty="0">
              <a:cs typeface="+mn-ea"/>
              <a:sym typeface="+mn-lt"/>
            </a:endParaRPr>
          </a:p>
        </p:txBody>
      </p:sp>
      <p:sp>
        <p:nvSpPr>
          <p:cNvPr id="9" name="Freeform 10"/>
          <p:cNvSpPr/>
          <p:nvPr/>
        </p:nvSpPr>
        <p:spPr bwMode="auto">
          <a:xfrm>
            <a:off x="6626434" y="5357442"/>
            <a:ext cx="3666608" cy="508642"/>
          </a:xfrm>
          <a:custGeom>
            <a:avLst/>
            <a:gdLst>
              <a:gd name="T0" fmla="*/ 97 w 8676"/>
              <a:gd name="T1" fmla="*/ 0 h 884"/>
              <a:gd name="T2" fmla="*/ 8475 w 8676"/>
              <a:gd name="T3" fmla="*/ 0 h 884"/>
              <a:gd name="T4" fmla="*/ 8676 w 8676"/>
              <a:gd name="T5" fmla="*/ 202 h 884"/>
              <a:gd name="T6" fmla="*/ 8676 w 8676"/>
              <a:gd name="T7" fmla="*/ 788 h 884"/>
              <a:gd name="T8" fmla="*/ 8579 w 8676"/>
              <a:gd name="T9" fmla="*/ 884 h 884"/>
              <a:gd name="T10" fmla="*/ 97 w 8676"/>
              <a:gd name="T11" fmla="*/ 884 h 884"/>
              <a:gd name="T12" fmla="*/ 0 w 8676"/>
              <a:gd name="T13" fmla="*/ 788 h 884"/>
              <a:gd name="T14" fmla="*/ 0 w 8676"/>
              <a:gd name="T15" fmla="*/ 96 h 884"/>
              <a:gd name="T16" fmla="*/ 97 w 8676"/>
              <a:gd name="T17" fmla="*/ 0 h 8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8676" h="884">
                <a:moveTo>
                  <a:pt x="97" y="0"/>
                </a:moveTo>
                <a:lnTo>
                  <a:pt x="8475" y="0"/>
                </a:lnTo>
                <a:lnTo>
                  <a:pt x="8676" y="202"/>
                </a:lnTo>
                <a:lnTo>
                  <a:pt x="8676" y="788"/>
                </a:lnTo>
                <a:cubicBezTo>
                  <a:pt x="8676" y="841"/>
                  <a:pt x="8632" y="884"/>
                  <a:pt x="8579" y="884"/>
                </a:cubicBezTo>
                <a:lnTo>
                  <a:pt x="97" y="884"/>
                </a:lnTo>
                <a:cubicBezTo>
                  <a:pt x="44" y="884"/>
                  <a:pt x="0" y="841"/>
                  <a:pt x="0" y="788"/>
                </a:cubicBezTo>
                <a:lnTo>
                  <a:pt x="0" y="96"/>
                </a:lnTo>
                <a:cubicBezTo>
                  <a:pt x="0" y="43"/>
                  <a:pt x="44" y="0"/>
                  <a:pt x="97" y="0"/>
                </a:cubicBezTo>
                <a:close/>
              </a:path>
            </a:pathLst>
          </a:custGeom>
          <a:gradFill>
            <a:gsLst>
              <a:gs pos="100000">
                <a:schemeClr val="accent1">
                  <a:lumMod val="50000"/>
                </a:schemeClr>
              </a:gs>
              <a:gs pos="0">
                <a:schemeClr val="accent5">
                  <a:lumMod val="50000"/>
                </a:schemeClr>
              </a:gs>
            </a:gsLst>
            <a:path path="circle">
              <a:fillToRect l="50000" t="50000" r="50000" b="50000"/>
            </a:path>
          </a:gradFill>
          <a:ln w="10" cap="flat" cmpd="sng">
            <a:noFill/>
            <a:rou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lIns="68546" tIns="34273" rIns="68546" bIns="34273"/>
          <a:lstStyle/>
          <a:p>
            <a:endParaRPr lang="zh-CN" altLang="en-US" sz="22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0" name="TextBox 117"/>
          <p:cNvSpPr txBox="1">
            <a:spLocks noChangeArrowheads="1"/>
          </p:cNvSpPr>
          <p:nvPr/>
        </p:nvSpPr>
        <p:spPr bwMode="auto">
          <a:xfrm>
            <a:off x="7427602" y="5386404"/>
            <a:ext cx="2292867" cy="43854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68546" tIns="34273" rIns="68546" bIns="34273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 eaLnBrk="1" hangingPunct="1"/>
            <a:r>
              <a:rPr lang="zh-CN" altLang="en-US" sz="2400" b="1" dirty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下阶段工作计划</a:t>
            </a:r>
            <a:endParaRPr lang="zh-CN" altLang="en-US" sz="2400" b="1" dirty="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6336495" y="5209668"/>
            <a:ext cx="731962" cy="731962"/>
          </a:xfrm>
          <a:prstGeom prst="ellipse">
            <a:avLst/>
          </a:prstGeom>
          <a:gradFill>
            <a:gsLst>
              <a:gs pos="100000">
                <a:schemeClr val="accent1">
                  <a:lumMod val="50000"/>
                </a:schemeClr>
              </a:gs>
              <a:gs pos="0">
                <a:schemeClr val="accent5">
                  <a:lumMod val="50000"/>
                </a:schemeClr>
              </a:gs>
            </a:gsLst>
            <a:path path="circle">
              <a:fillToRect l="50000" t="50000" r="50000" b="50000"/>
            </a:path>
          </a:gradFill>
          <a:ln>
            <a:solidFill>
              <a:schemeClr val="bg1"/>
            </a:solidFill>
          </a:ln>
          <a:effectLst>
            <a:outerShdw blurRad="304800" dist="165100" dir="48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cs typeface="+mn-ea"/>
                <a:sym typeface="+mn-lt"/>
              </a:rPr>
              <a:t>04</a:t>
            </a:r>
            <a:endParaRPr lang="zh-CN" altLang="en-US" b="1" dirty="0">
              <a:cs typeface="+mn-ea"/>
              <a:sym typeface="+mn-lt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2774135" y="2718223"/>
            <a:ext cx="2695809" cy="3110419"/>
            <a:chOff x="1392676" y="2004453"/>
            <a:chExt cx="2695809" cy="3110419"/>
          </a:xfrm>
        </p:grpSpPr>
        <p:sp>
          <p:nvSpPr>
            <p:cNvPr id="19" name="Freeform 30"/>
            <p:cNvSpPr/>
            <p:nvPr/>
          </p:nvSpPr>
          <p:spPr bwMode="auto">
            <a:xfrm>
              <a:off x="1392676" y="2004453"/>
              <a:ext cx="2695809" cy="3110419"/>
            </a:xfrm>
            <a:custGeom>
              <a:avLst/>
              <a:gdLst>
                <a:gd name="T0" fmla="*/ 1619 w 1619"/>
                <a:gd name="T1" fmla="*/ 467 h 1868"/>
                <a:gd name="T2" fmla="*/ 809 w 1619"/>
                <a:gd name="T3" fmla="*/ 0 h 1868"/>
                <a:gd name="T4" fmla="*/ 0 w 1619"/>
                <a:gd name="T5" fmla="*/ 467 h 1868"/>
                <a:gd name="T6" fmla="*/ 0 w 1619"/>
                <a:gd name="T7" fmla="*/ 1402 h 1868"/>
                <a:gd name="T8" fmla="*/ 809 w 1619"/>
                <a:gd name="T9" fmla="*/ 1868 h 1868"/>
                <a:gd name="T10" fmla="*/ 1619 w 1619"/>
                <a:gd name="T11" fmla="*/ 1402 h 1868"/>
                <a:gd name="T12" fmla="*/ 1619 w 1619"/>
                <a:gd name="T13" fmla="*/ 467 h 1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19" h="1868">
                  <a:moveTo>
                    <a:pt x="1619" y="467"/>
                  </a:moveTo>
                  <a:lnTo>
                    <a:pt x="809" y="0"/>
                  </a:lnTo>
                  <a:lnTo>
                    <a:pt x="0" y="467"/>
                  </a:lnTo>
                  <a:lnTo>
                    <a:pt x="0" y="1402"/>
                  </a:lnTo>
                  <a:lnTo>
                    <a:pt x="809" y="1868"/>
                  </a:lnTo>
                  <a:lnTo>
                    <a:pt x="1619" y="1402"/>
                  </a:lnTo>
                  <a:lnTo>
                    <a:pt x="1619" y="467"/>
                  </a:lnTo>
                  <a:close/>
                </a:path>
              </a:pathLst>
            </a:custGeom>
            <a:gradFill flip="none" rotWithShape="1">
              <a:gsLst>
                <a:gs pos="100000">
                  <a:schemeClr val="accent1">
                    <a:lumMod val="50000"/>
                  </a:schemeClr>
                </a:gs>
                <a:gs pos="0">
                  <a:schemeClr val="accent5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solidFill>
                <a:schemeClr val="bg1"/>
              </a:solidFill>
            </a:ln>
            <a:effectLst>
              <a:outerShdw blurRad="685800" dist="3810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1642599" y="2909967"/>
              <a:ext cx="2099485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400" b="1" dirty="0">
                  <a:solidFill>
                    <a:schemeClr val="bg1"/>
                  </a:solidFill>
                  <a:cs typeface="+mn-ea"/>
                  <a:sym typeface="+mn-lt"/>
                </a:rPr>
                <a:t>目 录</a:t>
              </a:r>
              <a:endParaRPr lang="en-US" altLang="zh-CN" sz="4400" b="1" dirty="0">
                <a:solidFill>
                  <a:schemeClr val="bg1"/>
                </a:solidFill>
                <a:cs typeface="+mn-ea"/>
                <a:sym typeface="+mn-lt"/>
              </a:endParaRPr>
            </a:p>
            <a:p>
              <a:pPr algn="ctr"/>
              <a:r>
                <a:rPr lang="en-US" altLang="zh-CN" sz="2800" b="1" dirty="0">
                  <a:solidFill>
                    <a:schemeClr val="bg1"/>
                  </a:solidFill>
                  <a:cs typeface="+mn-ea"/>
                  <a:sym typeface="+mn-lt"/>
                </a:rPr>
                <a:t>Contents</a:t>
              </a:r>
              <a:endParaRPr lang="zh-CN" altLang="en-US" sz="28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25" name="Freeform 21"/>
          <p:cNvSpPr/>
          <p:nvPr/>
        </p:nvSpPr>
        <p:spPr bwMode="auto">
          <a:xfrm>
            <a:off x="10350779" y="5803900"/>
            <a:ext cx="1853922" cy="1068388"/>
          </a:xfrm>
          <a:custGeom>
            <a:avLst/>
            <a:gdLst>
              <a:gd name="T0" fmla="*/ 0 w 2412"/>
              <a:gd name="T1" fmla="*/ 1390 h 1390"/>
              <a:gd name="T2" fmla="*/ 2412 w 2412"/>
              <a:gd name="T3" fmla="*/ 1390 h 1390"/>
              <a:gd name="T4" fmla="*/ 2412 w 2412"/>
              <a:gd name="T5" fmla="*/ 0 h 1390"/>
              <a:gd name="T6" fmla="*/ 0 w 2412"/>
              <a:gd name="T7" fmla="*/ 1390 h 13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12" h="1390">
                <a:moveTo>
                  <a:pt x="0" y="1390"/>
                </a:moveTo>
                <a:lnTo>
                  <a:pt x="2412" y="1390"/>
                </a:lnTo>
                <a:lnTo>
                  <a:pt x="2412" y="0"/>
                </a:lnTo>
                <a:lnTo>
                  <a:pt x="0" y="1390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cxnSp>
        <p:nvCxnSpPr>
          <p:cNvPr id="27" name="直接连接符 26"/>
          <p:cNvCxnSpPr/>
          <p:nvPr/>
        </p:nvCxnSpPr>
        <p:spPr>
          <a:xfrm flipH="1">
            <a:off x="10293042" y="5739379"/>
            <a:ext cx="1898959" cy="1118621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2873767" y="3403600"/>
            <a:ext cx="1705738" cy="1968077"/>
            <a:chOff x="1921267" y="1460923"/>
            <a:chExt cx="1705738" cy="1968077"/>
          </a:xfrm>
        </p:grpSpPr>
        <p:sp>
          <p:nvSpPr>
            <p:cNvPr id="2" name="Freeform 30"/>
            <p:cNvSpPr/>
            <p:nvPr/>
          </p:nvSpPr>
          <p:spPr bwMode="auto">
            <a:xfrm>
              <a:off x="1921267" y="1460923"/>
              <a:ext cx="1705738" cy="1968077"/>
            </a:xfrm>
            <a:custGeom>
              <a:avLst/>
              <a:gdLst>
                <a:gd name="T0" fmla="*/ 1619 w 1619"/>
                <a:gd name="T1" fmla="*/ 467 h 1868"/>
                <a:gd name="T2" fmla="*/ 809 w 1619"/>
                <a:gd name="T3" fmla="*/ 0 h 1868"/>
                <a:gd name="T4" fmla="*/ 0 w 1619"/>
                <a:gd name="T5" fmla="*/ 467 h 1868"/>
                <a:gd name="T6" fmla="*/ 0 w 1619"/>
                <a:gd name="T7" fmla="*/ 1402 h 1868"/>
                <a:gd name="T8" fmla="*/ 809 w 1619"/>
                <a:gd name="T9" fmla="*/ 1868 h 1868"/>
                <a:gd name="T10" fmla="*/ 1619 w 1619"/>
                <a:gd name="T11" fmla="*/ 1402 h 1868"/>
                <a:gd name="T12" fmla="*/ 1619 w 1619"/>
                <a:gd name="T13" fmla="*/ 467 h 1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19" h="1868">
                  <a:moveTo>
                    <a:pt x="1619" y="467"/>
                  </a:moveTo>
                  <a:lnTo>
                    <a:pt x="809" y="0"/>
                  </a:lnTo>
                  <a:lnTo>
                    <a:pt x="0" y="467"/>
                  </a:lnTo>
                  <a:lnTo>
                    <a:pt x="0" y="1402"/>
                  </a:lnTo>
                  <a:lnTo>
                    <a:pt x="809" y="1868"/>
                  </a:lnTo>
                  <a:lnTo>
                    <a:pt x="1619" y="1402"/>
                  </a:lnTo>
                  <a:lnTo>
                    <a:pt x="1619" y="467"/>
                  </a:lnTo>
                  <a:close/>
                </a:path>
              </a:pathLst>
            </a:custGeom>
            <a:gradFill>
              <a:gsLst>
                <a:gs pos="100000">
                  <a:schemeClr val="accent1">
                    <a:lumMod val="50000"/>
                  </a:schemeClr>
                </a:gs>
                <a:gs pos="0">
                  <a:schemeClr val="accent5">
                    <a:lumMod val="5000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solidFill>
                <a:schemeClr val="bg1"/>
              </a:solidFill>
            </a:ln>
            <a:effectLst>
              <a:outerShdw blurRad="685800" dist="3810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" name="文本框 2"/>
            <p:cNvSpPr txBox="1"/>
            <p:nvPr/>
          </p:nvSpPr>
          <p:spPr>
            <a:xfrm>
              <a:off x="2128817" y="1898366"/>
              <a:ext cx="1257317" cy="1093190"/>
            </a:xfrm>
            <a:prstGeom prst="rect">
              <a:avLst/>
            </a:prstGeom>
            <a:noFill/>
            <a:ln w="117475">
              <a:noFill/>
            </a:ln>
          </p:spPr>
          <p:txBody>
            <a:bodyPr wrap="none" rtlCol="0">
              <a:prstTxWarp prst="textPlain">
                <a:avLst/>
              </a:prstTxWarp>
              <a:spAutoFit/>
            </a:bodyPr>
            <a:lstStyle/>
            <a:p>
              <a:pPr algn="ctr"/>
              <a:r>
                <a:rPr lang="en-US" altLang="zh-CN" spc="100" dirty="0">
                  <a:solidFill>
                    <a:schemeClr val="bg1"/>
                  </a:solidFill>
                  <a:cs typeface="+mn-ea"/>
                  <a:sym typeface="+mn-lt"/>
                </a:rPr>
                <a:t>/01</a:t>
              </a:r>
              <a:endParaRPr lang="zh-CN" altLang="en-US" spc="1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20" name="TextBox 105"/>
          <p:cNvSpPr txBox="1">
            <a:spLocks noChangeArrowheads="1"/>
          </p:cNvSpPr>
          <p:nvPr/>
        </p:nvSpPr>
        <p:spPr bwMode="auto">
          <a:xfrm>
            <a:off x="4949565" y="4348446"/>
            <a:ext cx="3546735" cy="585787"/>
          </a:xfrm>
          <a:prstGeom prst="rect">
            <a:avLst/>
          </a:prstGeom>
          <a:noFill/>
          <a:ln>
            <a:noFill/>
          </a:ln>
          <a:effectLst>
            <a:outerShdw blurRad="685800" dist="3810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本阶段工作回顾</a:t>
            </a:r>
            <a:endParaRPr lang="zh-CN" altLang="en-US" sz="3200" b="1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544463" y="2641668"/>
            <a:ext cx="508000" cy="585788"/>
            <a:chOff x="900113" y="2419350"/>
            <a:chExt cx="508000" cy="585788"/>
          </a:xfrm>
        </p:grpSpPr>
        <p:sp>
          <p:nvSpPr>
            <p:cNvPr id="22" name="Freeform 73"/>
            <p:cNvSpPr/>
            <p:nvPr userDrawn="1"/>
          </p:nvSpPr>
          <p:spPr bwMode="auto">
            <a:xfrm>
              <a:off x="900113" y="2419350"/>
              <a:ext cx="508000" cy="585788"/>
            </a:xfrm>
            <a:custGeom>
              <a:avLst/>
              <a:gdLst>
                <a:gd name="T0" fmla="*/ 320 w 320"/>
                <a:gd name="T1" fmla="*/ 92 h 369"/>
                <a:gd name="T2" fmla="*/ 160 w 320"/>
                <a:gd name="T3" fmla="*/ 0 h 369"/>
                <a:gd name="T4" fmla="*/ 0 w 320"/>
                <a:gd name="T5" fmla="*/ 92 h 369"/>
                <a:gd name="T6" fmla="*/ 0 w 320"/>
                <a:gd name="T7" fmla="*/ 277 h 369"/>
                <a:gd name="T8" fmla="*/ 160 w 320"/>
                <a:gd name="T9" fmla="*/ 369 h 369"/>
                <a:gd name="T10" fmla="*/ 320 w 320"/>
                <a:gd name="T11" fmla="*/ 277 h 369"/>
                <a:gd name="T12" fmla="*/ 320 w 320"/>
                <a:gd name="T13" fmla="*/ 92 h 3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0" h="369">
                  <a:moveTo>
                    <a:pt x="320" y="92"/>
                  </a:moveTo>
                  <a:lnTo>
                    <a:pt x="160" y="0"/>
                  </a:lnTo>
                  <a:lnTo>
                    <a:pt x="0" y="92"/>
                  </a:lnTo>
                  <a:lnTo>
                    <a:pt x="0" y="277"/>
                  </a:lnTo>
                  <a:lnTo>
                    <a:pt x="160" y="369"/>
                  </a:lnTo>
                  <a:lnTo>
                    <a:pt x="320" y="277"/>
                  </a:lnTo>
                  <a:lnTo>
                    <a:pt x="320" y="92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3" name="Freeform 74"/>
            <p:cNvSpPr/>
            <p:nvPr userDrawn="1"/>
          </p:nvSpPr>
          <p:spPr bwMode="auto">
            <a:xfrm>
              <a:off x="1154113" y="2419350"/>
              <a:ext cx="254000" cy="295275"/>
            </a:xfrm>
            <a:custGeom>
              <a:avLst/>
              <a:gdLst>
                <a:gd name="T0" fmla="*/ 160 w 160"/>
                <a:gd name="T1" fmla="*/ 92 h 186"/>
                <a:gd name="T2" fmla="*/ 0 w 160"/>
                <a:gd name="T3" fmla="*/ 0 h 186"/>
                <a:gd name="T4" fmla="*/ 1 w 160"/>
                <a:gd name="T5" fmla="*/ 186 h 186"/>
                <a:gd name="T6" fmla="*/ 160 w 160"/>
                <a:gd name="T7" fmla="*/ 92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0" h="186">
                  <a:moveTo>
                    <a:pt x="160" y="92"/>
                  </a:moveTo>
                  <a:lnTo>
                    <a:pt x="0" y="0"/>
                  </a:lnTo>
                  <a:lnTo>
                    <a:pt x="1" y="186"/>
                  </a:lnTo>
                  <a:lnTo>
                    <a:pt x="160" y="92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4" name="Freeform 75"/>
            <p:cNvSpPr/>
            <p:nvPr userDrawn="1"/>
          </p:nvSpPr>
          <p:spPr bwMode="auto">
            <a:xfrm>
              <a:off x="1155700" y="2565400"/>
              <a:ext cx="252413" cy="293688"/>
            </a:xfrm>
            <a:custGeom>
              <a:avLst/>
              <a:gdLst>
                <a:gd name="T0" fmla="*/ 0 w 159"/>
                <a:gd name="T1" fmla="*/ 94 h 185"/>
                <a:gd name="T2" fmla="*/ 159 w 159"/>
                <a:gd name="T3" fmla="*/ 185 h 185"/>
                <a:gd name="T4" fmla="*/ 159 w 159"/>
                <a:gd name="T5" fmla="*/ 185 h 185"/>
                <a:gd name="T6" fmla="*/ 159 w 159"/>
                <a:gd name="T7" fmla="*/ 0 h 185"/>
                <a:gd name="T8" fmla="*/ 159 w 159"/>
                <a:gd name="T9" fmla="*/ 0 h 185"/>
                <a:gd name="T10" fmla="*/ 0 w 159"/>
                <a:gd name="T11" fmla="*/ 94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9" h="185">
                  <a:moveTo>
                    <a:pt x="0" y="94"/>
                  </a:moveTo>
                  <a:lnTo>
                    <a:pt x="159" y="185"/>
                  </a:lnTo>
                  <a:lnTo>
                    <a:pt x="159" y="185"/>
                  </a:lnTo>
                  <a:lnTo>
                    <a:pt x="159" y="0"/>
                  </a:lnTo>
                  <a:lnTo>
                    <a:pt x="159" y="0"/>
                  </a:lnTo>
                  <a:lnTo>
                    <a:pt x="0" y="94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5" name="Freeform 76"/>
            <p:cNvSpPr/>
            <p:nvPr userDrawn="1"/>
          </p:nvSpPr>
          <p:spPr bwMode="auto">
            <a:xfrm>
              <a:off x="1154113" y="2714625"/>
              <a:ext cx="254000" cy="290513"/>
            </a:xfrm>
            <a:custGeom>
              <a:avLst/>
              <a:gdLst>
                <a:gd name="T0" fmla="*/ 1 w 160"/>
                <a:gd name="T1" fmla="*/ 0 h 183"/>
                <a:gd name="T2" fmla="*/ 0 w 160"/>
                <a:gd name="T3" fmla="*/ 183 h 183"/>
                <a:gd name="T4" fmla="*/ 160 w 160"/>
                <a:gd name="T5" fmla="*/ 91 h 183"/>
                <a:gd name="T6" fmla="*/ 1 w 160"/>
                <a:gd name="T7" fmla="*/ 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0" h="183">
                  <a:moveTo>
                    <a:pt x="1" y="0"/>
                  </a:moveTo>
                  <a:lnTo>
                    <a:pt x="0" y="183"/>
                  </a:lnTo>
                  <a:lnTo>
                    <a:pt x="160" y="9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6" name="Freeform 77"/>
            <p:cNvSpPr/>
            <p:nvPr userDrawn="1"/>
          </p:nvSpPr>
          <p:spPr bwMode="auto">
            <a:xfrm>
              <a:off x="900113" y="2714625"/>
              <a:ext cx="255588" cy="290513"/>
            </a:xfrm>
            <a:custGeom>
              <a:avLst/>
              <a:gdLst>
                <a:gd name="T0" fmla="*/ 0 w 161"/>
                <a:gd name="T1" fmla="*/ 91 h 183"/>
                <a:gd name="T2" fmla="*/ 160 w 161"/>
                <a:gd name="T3" fmla="*/ 183 h 183"/>
                <a:gd name="T4" fmla="*/ 161 w 161"/>
                <a:gd name="T5" fmla="*/ 0 h 183"/>
                <a:gd name="T6" fmla="*/ 0 w 161"/>
                <a:gd name="T7" fmla="*/ 91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183">
                  <a:moveTo>
                    <a:pt x="0" y="91"/>
                  </a:moveTo>
                  <a:lnTo>
                    <a:pt x="160" y="183"/>
                  </a:lnTo>
                  <a:lnTo>
                    <a:pt x="161" y="0"/>
                  </a:lnTo>
                  <a:lnTo>
                    <a:pt x="0" y="91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7" name="Freeform 78"/>
            <p:cNvSpPr/>
            <p:nvPr userDrawn="1"/>
          </p:nvSpPr>
          <p:spPr bwMode="auto">
            <a:xfrm>
              <a:off x="900113" y="2565400"/>
              <a:ext cx="255588" cy="293688"/>
            </a:xfrm>
            <a:custGeom>
              <a:avLst/>
              <a:gdLst>
                <a:gd name="T0" fmla="*/ 0 w 161"/>
                <a:gd name="T1" fmla="*/ 0 h 185"/>
                <a:gd name="T2" fmla="*/ 0 w 161"/>
                <a:gd name="T3" fmla="*/ 185 h 185"/>
                <a:gd name="T4" fmla="*/ 161 w 161"/>
                <a:gd name="T5" fmla="*/ 94 h 185"/>
                <a:gd name="T6" fmla="*/ 0 w 161"/>
                <a:gd name="T7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185">
                  <a:moveTo>
                    <a:pt x="0" y="0"/>
                  </a:moveTo>
                  <a:lnTo>
                    <a:pt x="0" y="185"/>
                  </a:lnTo>
                  <a:lnTo>
                    <a:pt x="161" y="9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1392904" y="3082151"/>
            <a:ext cx="255588" cy="294725"/>
            <a:chOff x="900113" y="2419350"/>
            <a:chExt cx="508000" cy="585788"/>
          </a:xfrm>
        </p:grpSpPr>
        <p:sp>
          <p:nvSpPr>
            <p:cNvPr id="29" name="Freeform 73"/>
            <p:cNvSpPr/>
            <p:nvPr userDrawn="1"/>
          </p:nvSpPr>
          <p:spPr bwMode="auto">
            <a:xfrm>
              <a:off x="900113" y="2419350"/>
              <a:ext cx="508000" cy="585788"/>
            </a:xfrm>
            <a:custGeom>
              <a:avLst/>
              <a:gdLst>
                <a:gd name="T0" fmla="*/ 320 w 320"/>
                <a:gd name="T1" fmla="*/ 92 h 369"/>
                <a:gd name="T2" fmla="*/ 160 w 320"/>
                <a:gd name="T3" fmla="*/ 0 h 369"/>
                <a:gd name="T4" fmla="*/ 0 w 320"/>
                <a:gd name="T5" fmla="*/ 92 h 369"/>
                <a:gd name="T6" fmla="*/ 0 w 320"/>
                <a:gd name="T7" fmla="*/ 277 h 369"/>
                <a:gd name="T8" fmla="*/ 160 w 320"/>
                <a:gd name="T9" fmla="*/ 369 h 369"/>
                <a:gd name="T10" fmla="*/ 320 w 320"/>
                <a:gd name="T11" fmla="*/ 277 h 369"/>
                <a:gd name="T12" fmla="*/ 320 w 320"/>
                <a:gd name="T13" fmla="*/ 92 h 3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0" h="369">
                  <a:moveTo>
                    <a:pt x="320" y="92"/>
                  </a:moveTo>
                  <a:lnTo>
                    <a:pt x="160" y="0"/>
                  </a:lnTo>
                  <a:lnTo>
                    <a:pt x="0" y="92"/>
                  </a:lnTo>
                  <a:lnTo>
                    <a:pt x="0" y="277"/>
                  </a:lnTo>
                  <a:lnTo>
                    <a:pt x="160" y="369"/>
                  </a:lnTo>
                  <a:lnTo>
                    <a:pt x="320" y="277"/>
                  </a:lnTo>
                  <a:lnTo>
                    <a:pt x="320" y="92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0" name="Freeform 74"/>
            <p:cNvSpPr/>
            <p:nvPr userDrawn="1"/>
          </p:nvSpPr>
          <p:spPr bwMode="auto">
            <a:xfrm>
              <a:off x="1154113" y="2419350"/>
              <a:ext cx="254000" cy="295275"/>
            </a:xfrm>
            <a:custGeom>
              <a:avLst/>
              <a:gdLst>
                <a:gd name="T0" fmla="*/ 160 w 160"/>
                <a:gd name="T1" fmla="*/ 92 h 186"/>
                <a:gd name="T2" fmla="*/ 0 w 160"/>
                <a:gd name="T3" fmla="*/ 0 h 186"/>
                <a:gd name="T4" fmla="*/ 1 w 160"/>
                <a:gd name="T5" fmla="*/ 186 h 186"/>
                <a:gd name="T6" fmla="*/ 160 w 160"/>
                <a:gd name="T7" fmla="*/ 92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0" h="186">
                  <a:moveTo>
                    <a:pt x="160" y="92"/>
                  </a:moveTo>
                  <a:lnTo>
                    <a:pt x="0" y="0"/>
                  </a:lnTo>
                  <a:lnTo>
                    <a:pt x="1" y="186"/>
                  </a:lnTo>
                  <a:lnTo>
                    <a:pt x="160" y="92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1" name="Freeform 75"/>
            <p:cNvSpPr/>
            <p:nvPr userDrawn="1"/>
          </p:nvSpPr>
          <p:spPr bwMode="auto">
            <a:xfrm>
              <a:off x="1155700" y="2565400"/>
              <a:ext cx="252413" cy="293688"/>
            </a:xfrm>
            <a:custGeom>
              <a:avLst/>
              <a:gdLst>
                <a:gd name="T0" fmla="*/ 0 w 159"/>
                <a:gd name="T1" fmla="*/ 94 h 185"/>
                <a:gd name="T2" fmla="*/ 159 w 159"/>
                <a:gd name="T3" fmla="*/ 185 h 185"/>
                <a:gd name="T4" fmla="*/ 159 w 159"/>
                <a:gd name="T5" fmla="*/ 185 h 185"/>
                <a:gd name="T6" fmla="*/ 159 w 159"/>
                <a:gd name="T7" fmla="*/ 0 h 185"/>
                <a:gd name="T8" fmla="*/ 159 w 159"/>
                <a:gd name="T9" fmla="*/ 0 h 185"/>
                <a:gd name="T10" fmla="*/ 0 w 159"/>
                <a:gd name="T11" fmla="*/ 94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9" h="185">
                  <a:moveTo>
                    <a:pt x="0" y="94"/>
                  </a:moveTo>
                  <a:lnTo>
                    <a:pt x="159" y="185"/>
                  </a:lnTo>
                  <a:lnTo>
                    <a:pt x="159" y="185"/>
                  </a:lnTo>
                  <a:lnTo>
                    <a:pt x="159" y="0"/>
                  </a:lnTo>
                  <a:lnTo>
                    <a:pt x="159" y="0"/>
                  </a:lnTo>
                  <a:lnTo>
                    <a:pt x="0" y="94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2" name="Freeform 76"/>
            <p:cNvSpPr/>
            <p:nvPr userDrawn="1"/>
          </p:nvSpPr>
          <p:spPr bwMode="auto">
            <a:xfrm>
              <a:off x="1154113" y="2714625"/>
              <a:ext cx="254000" cy="290513"/>
            </a:xfrm>
            <a:custGeom>
              <a:avLst/>
              <a:gdLst>
                <a:gd name="T0" fmla="*/ 1 w 160"/>
                <a:gd name="T1" fmla="*/ 0 h 183"/>
                <a:gd name="T2" fmla="*/ 0 w 160"/>
                <a:gd name="T3" fmla="*/ 183 h 183"/>
                <a:gd name="T4" fmla="*/ 160 w 160"/>
                <a:gd name="T5" fmla="*/ 91 h 183"/>
                <a:gd name="T6" fmla="*/ 1 w 160"/>
                <a:gd name="T7" fmla="*/ 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0" h="183">
                  <a:moveTo>
                    <a:pt x="1" y="0"/>
                  </a:moveTo>
                  <a:lnTo>
                    <a:pt x="0" y="183"/>
                  </a:lnTo>
                  <a:lnTo>
                    <a:pt x="160" y="9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3" name="Freeform 77"/>
            <p:cNvSpPr/>
            <p:nvPr userDrawn="1"/>
          </p:nvSpPr>
          <p:spPr bwMode="auto">
            <a:xfrm>
              <a:off x="900113" y="2714625"/>
              <a:ext cx="255588" cy="290513"/>
            </a:xfrm>
            <a:custGeom>
              <a:avLst/>
              <a:gdLst>
                <a:gd name="T0" fmla="*/ 0 w 161"/>
                <a:gd name="T1" fmla="*/ 91 h 183"/>
                <a:gd name="T2" fmla="*/ 160 w 161"/>
                <a:gd name="T3" fmla="*/ 183 h 183"/>
                <a:gd name="T4" fmla="*/ 161 w 161"/>
                <a:gd name="T5" fmla="*/ 0 h 183"/>
                <a:gd name="T6" fmla="*/ 0 w 161"/>
                <a:gd name="T7" fmla="*/ 91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183">
                  <a:moveTo>
                    <a:pt x="0" y="91"/>
                  </a:moveTo>
                  <a:lnTo>
                    <a:pt x="160" y="183"/>
                  </a:lnTo>
                  <a:lnTo>
                    <a:pt x="161" y="0"/>
                  </a:lnTo>
                  <a:lnTo>
                    <a:pt x="0" y="91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4" name="Freeform 78"/>
            <p:cNvSpPr/>
            <p:nvPr userDrawn="1"/>
          </p:nvSpPr>
          <p:spPr bwMode="auto">
            <a:xfrm>
              <a:off x="900113" y="2565400"/>
              <a:ext cx="255588" cy="293688"/>
            </a:xfrm>
            <a:custGeom>
              <a:avLst/>
              <a:gdLst>
                <a:gd name="T0" fmla="*/ 0 w 161"/>
                <a:gd name="T1" fmla="*/ 0 h 185"/>
                <a:gd name="T2" fmla="*/ 0 w 161"/>
                <a:gd name="T3" fmla="*/ 185 h 185"/>
                <a:gd name="T4" fmla="*/ 161 w 161"/>
                <a:gd name="T5" fmla="*/ 94 h 185"/>
                <a:gd name="T6" fmla="*/ 0 w 161"/>
                <a:gd name="T7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185">
                  <a:moveTo>
                    <a:pt x="0" y="0"/>
                  </a:moveTo>
                  <a:lnTo>
                    <a:pt x="0" y="185"/>
                  </a:lnTo>
                  <a:lnTo>
                    <a:pt x="161" y="9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4979678" y="3381902"/>
            <a:ext cx="508000" cy="585788"/>
            <a:chOff x="900113" y="2419350"/>
            <a:chExt cx="508000" cy="585788"/>
          </a:xfrm>
        </p:grpSpPr>
        <p:sp>
          <p:nvSpPr>
            <p:cNvPr id="36" name="Freeform 73"/>
            <p:cNvSpPr/>
            <p:nvPr userDrawn="1"/>
          </p:nvSpPr>
          <p:spPr bwMode="auto">
            <a:xfrm>
              <a:off x="900113" y="2419350"/>
              <a:ext cx="508000" cy="585788"/>
            </a:xfrm>
            <a:custGeom>
              <a:avLst/>
              <a:gdLst>
                <a:gd name="T0" fmla="*/ 320 w 320"/>
                <a:gd name="T1" fmla="*/ 92 h 369"/>
                <a:gd name="T2" fmla="*/ 160 w 320"/>
                <a:gd name="T3" fmla="*/ 0 h 369"/>
                <a:gd name="T4" fmla="*/ 0 w 320"/>
                <a:gd name="T5" fmla="*/ 92 h 369"/>
                <a:gd name="T6" fmla="*/ 0 w 320"/>
                <a:gd name="T7" fmla="*/ 277 h 369"/>
                <a:gd name="T8" fmla="*/ 160 w 320"/>
                <a:gd name="T9" fmla="*/ 369 h 369"/>
                <a:gd name="T10" fmla="*/ 320 w 320"/>
                <a:gd name="T11" fmla="*/ 277 h 369"/>
                <a:gd name="T12" fmla="*/ 320 w 320"/>
                <a:gd name="T13" fmla="*/ 92 h 3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0" h="369">
                  <a:moveTo>
                    <a:pt x="320" y="92"/>
                  </a:moveTo>
                  <a:lnTo>
                    <a:pt x="160" y="0"/>
                  </a:lnTo>
                  <a:lnTo>
                    <a:pt x="0" y="92"/>
                  </a:lnTo>
                  <a:lnTo>
                    <a:pt x="0" y="277"/>
                  </a:lnTo>
                  <a:lnTo>
                    <a:pt x="160" y="369"/>
                  </a:lnTo>
                  <a:lnTo>
                    <a:pt x="320" y="277"/>
                  </a:lnTo>
                  <a:lnTo>
                    <a:pt x="320" y="92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7" name="Freeform 74"/>
            <p:cNvSpPr/>
            <p:nvPr userDrawn="1"/>
          </p:nvSpPr>
          <p:spPr bwMode="auto">
            <a:xfrm>
              <a:off x="1154113" y="2419350"/>
              <a:ext cx="254000" cy="295275"/>
            </a:xfrm>
            <a:custGeom>
              <a:avLst/>
              <a:gdLst>
                <a:gd name="T0" fmla="*/ 160 w 160"/>
                <a:gd name="T1" fmla="*/ 92 h 186"/>
                <a:gd name="T2" fmla="*/ 0 w 160"/>
                <a:gd name="T3" fmla="*/ 0 h 186"/>
                <a:gd name="T4" fmla="*/ 1 w 160"/>
                <a:gd name="T5" fmla="*/ 186 h 186"/>
                <a:gd name="T6" fmla="*/ 160 w 160"/>
                <a:gd name="T7" fmla="*/ 92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0" h="186">
                  <a:moveTo>
                    <a:pt x="160" y="92"/>
                  </a:moveTo>
                  <a:lnTo>
                    <a:pt x="0" y="0"/>
                  </a:lnTo>
                  <a:lnTo>
                    <a:pt x="1" y="186"/>
                  </a:lnTo>
                  <a:lnTo>
                    <a:pt x="160" y="92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8" name="Freeform 75"/>
            <p:cNvSpPr/>
            <p:nvPr userDrawn="1"/>
          </p:nvSpPr>
          <p:spPr bwMode="auto">
            <a:xfrm>
              <a:off x="1155700" y="2565400"/>
              <a:ext cx="252413" cy="293688"/>
            </a:xfrm>
            <a:custGeom>
              <a:avLst/>
              <a:gdLst>
                <a:gd name="T0" fmla="*/ 0 w 159"/>
                <a:gd name="T1" fmla="*/ 94 h 185"/>
                <a:gd name="T2" fmla="*/ 159 w 159"/>
                <a:gd name="T3" fmla="*/ 185 h 185"/>
                <a:gd name="T4" fmla="*/ 159 w 159"/>
                <a:gd name="T5" fmla="*/ 185 h 185"/>
                <a:gd name="T6" fmla="*/ 159 w 159"/>
                <a:gd name="T7" fmla="*/ 0 h 185"/>
                <a:gd name="T8" fmla="*/ 159 w 159"/>
                <a:gd name="T9" fmla="*/ 0 h 185"/>
                <a:gd name="T10" fmla="*/ 0 w 159"/>
                <a:gd name="T11" fmla="*/ 94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9" h="185">
                  <a:moveTo>
                    <a:pt x="0" y="94"/>
                  </a:moveTo>
                  <a:lnTo>
                    <a:pt x="159" y="185"/>
                  </a:lnTo>
                  <a:lnTo>
                    <a:pt x="159" y="185"/>
                  </a:lnTo>
                  <a:lnTo>
                    <a:pt x="159" y="0"/>
                  </a:lnTo>
                  <a:lnTo>
                    <a:pt x="159" y="0"/>
                  </a:lnTo>
                  <a:lnTo>
                    <a:pt x="0" y="94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9" name="Freeform 76"/>
            <p:cNvSpPr/>
            <p:nvPr userDrawn="1"/>
          </p:nvSpPr>
          <p:spPr bwMode="auto">
            <a:xfrm>
              <a:off x="1154113" y="2714625"/>
              <a:ext cx="254000" cy="290513"/>
            </a:xfrm>
            <a:custGeom>
              <a:avLst/>
              <a:gdLst>
                <a:gd name="T0" fmla="*/ 1 w 160"/>
                <a:gd name="T1" fmla="*/ 0 h 183"/>
                <a:gd name="T2" fmla="*/ 0 w 160"/>
                <a:gd name="T3" fmla="*/ 183 h 183"/>
                <a:gd name="T4" fmla="*/ 160 w 160"/>
                <a:gd name="T5" fmla="*/ 91 h 183"/>
                <a:gd name="T6" fmla="*/ 1 w 160"/>
                <a:gd name="T7" fmla="*/ 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0" h="183">
                  <a:moveTo>
                    <a:pt x="1" y="0"/>
                  </a:moveTo>
                  <a:lnTo>
                    <a:pt x="0" y="183"/>
                  </a:lnTo>
                  <a:lnTo>
                    <a:pt x="160" y="9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0" name="Freeform 77"/>
            <p:cNvSpPr/>
            <p:nvPr userDrawn="1"/>
          </p:nvSpPr>
          <p:spPr bwMode="auto">
            <a:xfrm>
              <a:off x="900113" y="2714625"/>
              <a:ext cx="255588" cy="290513"/>
            </a:xfrm>
            <a:custGeom>
              <a:avLst/>
              <a:gdLst>
                <a:gd name="T0" fmla="*/ 0 w 161"/>
                <a:gd name="T1" fmla="*/ 91 h 183"/>
                <a:gd name="T2" fmla="*/ 160 w 161"/>
                <a:gd name="T3" fmla="*/ 183 h 183"/>
                <a:gd name="T4" fmla="*/ 161 w 161"/>
                <a:gd name="T5" fmla="*/ 0 h 183"/>
                <a:gd name="T6" fmla="*/ 0 w 161"/>
                <a:gd name="T7" fmla="*/ 91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183">
                  <a:moveTo>
                    <a:pt x="0" y="91"/>
                  </a:moveTo>
                  <a:lnTo>
                    <a:pt x="160" y="183"/>
                  </a:lnTo>
                  <a:lnTo>
                    <a:pt x="161" y="0"/>
                  </a:lnTo>
                  <a:lnTo>
                    <a:pt x="0" y="91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1" name="Freeform 78"/>
            <p:cNvSpPr/>
            <p:nvPr userDrawn="1"/>
          </p:nvSpPr>
          <p:spPr bwMode="auto">
            <a:xfrm>
              <a:off x="900113" y="2565400"/>
              <a:ext cx="255588" cy="293688"/>
            </a:xfrm>
            <a:custGeom>
              <a:avLst/>
              <a:gdLst>
                <a:gd name="T0" fmla="*/ 0 w 161"/>
                <a:gd name="T1" fmla="*/ 0 h 185"/>
                <a:gd name="T2" fmla="*/ 0 w 161"/>
                <a:gd name="T3" fmla="*/ 185 h 185"/>
                <a:gd name="T4" fmla="*/ 161 w 161"/>
                <a:gd name="T5" fmla="*/ 94 h 185"/>
                <a:gd name="T6" fmla="*/ 0 w 161"/>
                <a:gd name="T7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185">
                  <a:moveTo>
                    <a:pt x="0" y="0"/>
                  </a:moveTo>
                  <a:lnTo>
                    <a:pt x="0" y="185"/>
                  </a:lnTo>
                  <a:lnTo>
                    <a:pt x="161" y="9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5828119" y="3822385"/>
            <a:ext cx="255588" cy="294725"/>
            <a:chOff x="900113" y="2419350"/>
            <a:chExt cx="508000" cy="585788"/>
          </a:xfrm>
        </p:grpSpPr>
        <p:sp>
          <p:nvSpPr>
            <p:cNvPr id="43" name="Freeform 73"/>
            <p:cNvSpPr/>
            <p:nvPr userDrawn="1"/>
          </p:nvSpPr>
          <p:spPr bwMode="auto">
            <a:xfrm>
              <a:off x="900113" y="2419350"/>
              <a:ext cx="508000" cy="585788"/>
            </a:xfrm>
            <a:custGeom>
              <a:avLst/>
              <a:gdLst>
                <a:gd name="T0" fmla="*/ 320 w 320"/>
                <a:gd name="T1" fmla="*/ 92 h 369"/>
                <a:gd name="T2" fmla="*/ 160 w 320"/>
                <a:gd name="T3" fmla="*/ 0 h 369"/>
                <a:gd name="T4" fmla="*/ 0 w 320"/>
                <a:gd name="T5" fmla="*/ 92 h 369"/>
                <a:gd name="T6" fmla="*/ 0 w 320"/>
                <a:gd name="T7" fmla="*/ 277 h 369"/>
                <a:gd name="T8" fmla="*/ 160 w 320"/>
                <a:gd name="T9" fmla="*/ 369 h 369"/>
                <a:gd name="T10" fmla="*/ 320 w 320"/>
                <a:gd name="T11" fmla="*/ 277 h 369"/>
                <a:gd name="T12" fmla="*/ 320 w 320"/>
                <a:gd name="T13" fmla="*/ 92 h 3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0" h="369">
                  <a:moveTo>
                    <a:pt x="320" y="92"/>
                  </a:moveTo>
                  <a:lnTo>
                    <a:pt x="160" y="0"/>
                  </a:lnTo>
                  <a:lnTo>
                    <a:pt x="0" y="92"/>
                  </a:lnTo>
                  <a:lnTo>
                    <a:pt x="0" y="277"/>
                  </a:lnTo>
                  <a:lnTo>
                    <a:pt x="160" y="369"/>
                  </a:lnTo>
                  <a:lnTo>
                    <a:pt x="320" y="277"/>
                  </a:lnTo>
                  <a:lnTo>
                    <a:pt x="320" y="92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4" name="Freeform 74"/>
            <p:cNvSpPr/>
            <p:nvPr userDrawn="1"/>
          </p:nvSpPr>
          <p:spPr bwMode="auto">
            <a:xfrm>
              <a:off x="1154113" y="2419350"/>
              <a:ext cx="254000" cy="295275"/>
            </a:xfrm>
            <a:custGeom>
              <a:avLst/>
              <a:gdLst>
                <a:gd name="T0" fmla="*/ 160 w 160"/>
                <a:gd name="T1" fmla="*/ 92 h 186"/>
                <a:gd name="T2" fmla="*/ 0 w 160"/>
                <a:gd name="T3" fmla="*/ 0 h 186"/>
                <a:gd name="T4" fmla="*/ 1 w 160"/>
                <a:gd name="T5" fmla="*/ 186 h 186"/>
                <a:gd name="T6" fmla="*/ 160 w 160"/>
                <a:gd name="T7" fmla="*/ 92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0" h="186">
                  <a:moveTo>
                    <a:pt x="160" y="92"/>
                  </a:moveTo>
                  <a:lnTo>
                    <a:pt x="0" y="0"/>
                  </a:lnTo>
                  <a:lnTo>
                    <a:pt x="1" y="186"/>
                  </a:lnTo>
                  <a:lnTo>
                    <a:pt x="160" y="92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5" name="Freeform 75"/>
            <p:cNvSpPr/>
            <p:nvPr userDrawn="1"/>
          </p:nvSpPr>
          <p:spPr bwMode="auto">
            <a:xfrm>
              <a:off x="1155700" y="2565400"/>
              <a:ext cx="252413" cy="293688"/>
            </a:xfrm>
            <a:custGeom>
              <a:avLst/>
              <a:gdLst>
                <a:gd name="T0" fmla="*/ 0 w 159"/>
                <a:gd name="T1" fmla="*/ 94 h 185"/>
                <a:gd name="T2" fmla="*/ 159 w 159"/>
                <a:gd name="T3" fmla="*/ 185 h 185"/>
                <a:gd name="T4" fmla="*/ 159 w 159"/>
                <a:gd name="T5" fmla="*/ 185 h 185"/>
                <a:gd name="T6" fmla="*/ 159 w 159"/>
                <a:gd name="T7" fmla="*/ 0 h 185"/>
                <a:gd name="T8" fmla="*/ 159 w 159"/>
                <a:gd name="T9" fmla="*/ 0 h 185"/>
                <a:gd name="T10" fmla="*/ 0 w 159"/>
                <a:gd name="T11" fmla="*/ 94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9" h="185">
                  <a:moveTo>
                    <a:pt x="0" y="94"/>
                  </a:moveTo>
                  <a:lnTo>
                    <a:pt x="159" y="185"/>
                  </a:lnTo>
                  <a:lnTo>
                    <a:pt x="159" y="185"/>
                  </a:lnTo>
                  <a:lnTo>
                    <a:pt x="159" y="0"/>
                  </a:lnTo>
                  <a:lnTo>
                    <a:pt x="159" y="0"/>
                  </a:lnTo>
                  <a:lnTo>
                    <a:pt x="0" y="94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6" name="Freeform 76"/>
            <p:cNvSpPr/>
            <p:nvPr userDrawn="1"/>
          </p:nvSpPr>
          <p:spPr bwMode="auto">
            <a:xfrm>
              <a:off x="1154113" y="2714625"/>
              <a:ext cx="254000" cy="290513"/>
            </a:xfrm>
            <a:custGeom>
              <a:avLst/>
              <a:gdLst>
                <a:gd name="T0" fmla="*/ 1 w 160"/>
                <a:gd name="T1" fmla="*/ 0 h 183"/>
                <a:gd name="T2" fmla="*/ 0 w 160"/>
                <a:gd name="T3" fmla="*/ 183 h 183"/>
                <a:gd name="T4" fmla="*/ 160 w 160"/>
                <a:gd name="T5" fmla="*/ 91 h 183"/>
                <a:gd name="T6" fmla="*/ 1 w 160"/>
                <a:gd name="T7" fmla="*/ 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0" h="183">
                  <a:moveTo>
                    <a:pt x="1" y="0"/>
                  </a:moveTo>
                  <a:lnTo>
                    <a:pt x="0" y="183"/>
                  </a:lnTo>
                  <a:lnTo>
                    <a:pt x="160" y="9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7" name="Freeform 77"/>
            <p:cNvSpPr/>
            <p:nvPr userDrawn="1"/>
          </p:nvSpPr>
          <p:spPr bwMode="auto">
            <a:xfrm>
              <a:off x="900113" y="2714625"/>
              <a:ext cx="255588" cy="290513"/>
            </a:xfrm>
            <a:custGeom>
              <a:avLst/>
              <a:gdLst>
                <a:gd name="T0" fmla="*/ 0 w 161"/>
                <a:gd name="T1" fmla="*/ 91 h 183"/>
                <a:gd name="T2" fmla="*/ 160 w 161"/>
                <a:gd name="T3" fmla="*/ 183 h 183"/>
                <a:gd name="T4" fmla="*/ 161 w 161"/>
                <a:gd name="T5" fmla="*/ 0 h 183"/>
                <a:gd name="T6" fmla="*/ 0 w 161"/>
                <a:gd name="T7" fmla="*/ 91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183">
                  <a:moveTo>
                    <a:pt x="0" y="91"/>
                  </a:moveTo>
                  <a:lnTo>
                    <a:pt x="160" y="183"/>
                  </a:lnTo>
                  <a:lnTo>
                    <a:pt x="161" y="0"/>
                  </a:lnTo>
                  <a:lnTo>
                    <a:pt x="0" y="91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8" name="Freeform 78"/>
            <p:cNvSpPr/>
            <p:nvPr userDrawn="1"/>
          </p:nvSpPr>
          <p:spPr bwMode="auto">
            <a:xfrm>
              <a:off x="900113" y="2565400"/>
              <a:ext cx="255588" cy="293688"/>
            </a:xfrm>
            <a:custGeom>
              <a:avLst/>
              <a:gdLst>
                <a:gd name="T0" fmla="*/ 0 w 161"/>
                <a:gd name="T1" fmla="*/ 0 h 185"/>
                <a:gd name="T2" fmla="*/ 0 w 161"/>
                <a:gd name="T3" fmla="*/ 185 h 185"/>
                <a:gd name="T4" fmla="*/ 161 w 161"/>
                <a:gd name="T5" fmla="*/ 94 h 185"/>
                <a:gd name="T6" fmla="*/ 0 w 161"/>
                <a:gd name="T7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185">
                  <a:moveTo>
                    <a:pt x="0" y="0"/>
                  </a:moveTo>
                  <a:lnTo>
                    <a:pt x="0" y="185"/>
                  </a:lnTo>
                  <a:lnTo>
                    <a:pt x="161" y="9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258937" y="366983"/>
            <a:ext cx="23391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本阶段工作回顾</a:t>
            </a:r>
            <a:endParaRPr lang="zh-CN" altLang="en-US" sz="24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0" y="2321779"/>
            <a:ext cx="12192000" cy="3145631"/>
          </a:xfrm>
          <a:prstGeom prst="rect">
            <a:avLst/>
          </a:prstGeom>
          <a:gradFill>
            <a:gsLst>
              <a:gs pos="100000">
                <a:schemeClr val="accent1">
                  <a:lumMod val="50000"/>
                </a:schemeClr>
              </a:gs>
              <a:gs pos="0">
                <a:schemeClr val="accent5">
                  <a:lumMod val="5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295400" y="1695450"/>
            <a:ext cx="9601200" cy="434340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635000" dist="381000" algn="ctr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5" name="Text Box 7"/>
          <p:cNvSpPr txBox="1">
            <a:spLocks noChangeArrowheads="1"/>
          </p:cNvSpPr>
          <p:nvPr/>
        </p:nvSpPr>
        <p:spPr bwMode="auto">
          <a:xfrm>
            <a:off x="1115611" y="2284893"/>
            <a:ext cx="9839520" cy="30777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 anchor="ctr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单击此处编辑，一句话概括本阶段工作重点内容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2402159" y="3837847"/>
            <a:ext cx="2245082" cy="1598159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  <a:prstDash val="sysDash"/>
          </a:ln>
          <a:effectLst>
            <a:outerShdw blurRad="177800" dist="1016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/>
          <a:p>
            <a:pPr algn="ctr" defTabSz="912495">
              <a:spcBef>
                <a:spcPct val="20000"/>
              </a:spcBef>
              <a:defRPr/>
            </a:pP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4952234" y="3831762"/>
            <a:ext cx="2245082" cy="1598159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  <a:prstDash val="sysDash"/>
          </a:ln>
          <a:effectLst>
            <a:outerShdw blurRad="177800" dist="1016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/>
          <a:p>
            <a:pPr algn="ctr" defTabSz="912495">
              <a:spcBef>
                <a:spcPct val="20000"/>
              </a:spcBef>
              <a:defRPr/>
            </a:pP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7502309" y="3825676"/>
            <a:ext cx="2245082" cy="1610329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  <a:prstDash val="sysDash"/>
          </a:ln>
          <a:effectLst>
            <a:outerShdw blurRad="177800" dist="1016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/>
          <a:p>
            <a:pPr algn="ctr" defTabSz="912495">
              <a:spcBef>
                <a:spcPct val="20000"/>
              </a:spcBef>
              <a:defRPr/>
            </a:pP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2859764" y="3625647"/>
            <a:ext cx="1415772" cy="338554"/>
          </a:xfrm>
          <a:prstGeom prst="rect">
            <a:avLst/>
          </a:prstGeom>
          <a:gradFill>
            <a:gsLst>
              <a:gs pos="100000">
                <a:schemeClr val="accent1">
                  <a:lumMod val="50000"/>
                </a:schemeClr>
              </a:gs>
              <a:gs pos="0">
                <a:schemeClr val="accent5">
                  <a:lumMod val="50000"/>
                </a:schemeClr>
              </a:gs>
            </a:gsLst>
            <a:path path="circle">
              <a:fillToRect l="50000" t="50000" r="50000" b="50000"/>
            </a:path>
          </a:gradFill>
          <a:effectLst>
            <a:outerShdw blurRad="177800" dist="101600" dir="5400000" algn="ctr" rotWithShape="0">
              <a:srgbClr val="000000">
                <a:alpha val="43137"/>
              </a:srgb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cs typeface="+mn-ea"/>
                <a:sym typeface="+mn-lt"/>
              </a:rPr>
              <a:t>单击编辑标题</a:t>
            </a:r>
            <a:endParaRPr lang="en-US" altLang="zh-CN" sz="16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7929917" y="3641010"/>
            <a:ext cx="1415772" cy="338554"/>
          </a:xfrm>
          <a:prstGeom prst="rect">
            <a:avLst/>
          </a:prstGeom>
          <a:gradFill>
            <a:gsLst>
              <a:gs pos="100000">
                <a:schemeClr val="accent1">
                  <a:lumMod val="50000"/>
                </a:schemeClr>
              </a:gs>
              <a:gs pos="0">
                <a:schemeClr val="accent5">
                  <a:lumMod val="50000"/>
                </a:schemeClr>
              </a:gs>
            </a:gsLst>
            <a:path path="circle">
              <a:fillToRect l="50000" t="50000" r="50000" b="50000"/>
            </a:path>
          </a:gradFill>
          <a:effectLst>
            <a:outerShdw blurRad="177800" dist="101600" dir="5400000" algn="ctr" rotWithShape="0">
              <a:srgbClr val="000000">
                <a:alpha val="43137"/>
              </a:srgb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cs typeface="+mn-ea"/>
                <a:sym typeface="+mn-lt"/>
              </a:rPr>
              <a:t>单击编辑标题</a:t>
            </a:r>
            <a:endParaRPr lang="en-US" altLang="zh-CN" sz="16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5402622" y="3625647"/>
            <a:ext cx="1415772" cy="338554"/>
          </a:xfrm>
          <a:prstGeom prst="rect">
            <a:avLst/>
          </a:prstGeom>
          <a:gradFill>
            <a:gsLst>
              <a:gs pos="100000">
                <a:schemeClr val="accent1">
                  <a:lumMod val="50000"/>
                </a:schemeClr>
              </a:gs>
              <a:gs pos="0">
                <a:schemeClr val="accent5">
                  <a:lumMod val="50000"/>
                </a:schemeClr>
              </a:gs>
            </a:gsLst>
            <a:path path="circle">
              <a:fillToRect l="50000" t="50000" r="50000" b="50000"/>
            </a:path>
          </a:gradFill>
          <a:effectLst>
            <a:outerShdw blurRad="177800" dist="101600" dir="5400000" algn="ctr" rotWithShape="0">
              <a:srgbClr val="000000">
                <a:alpha val="43137"/>
              </a:srgb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cs typeface="+mn-ea"/>
                <a:sym typeface="+mn-lt"/>
              </a:rPr>
              <a:t>单击编辑标题</a:t>
            </a:r>
            <a:endParaRPr lang="en-US" altLang="zh-CN" sz="16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2397957" y="2741449"/>
            <a:ext cx="742148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单击此处可编辑内容，根据您的需要自由拉伸文本框大小单击此处可编辑内容，根据您的需要自由拉伸文本框大小单击此处可编辑内容，根据您的需要自由拉伸文本框大小单击此处可编辑内容，根据您的需要自由拉伸文本框大小单击此处可编辑内容，根据您的需要自由拉伸文本框大小单击此处可编辑内容，根据您的需要自由拉伸文本框大小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2556254" y="4209417"/>
            <a:ext cx="193689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2495">
              <a:spcBef>
                <a:spcPct val="20000"/>
              </a:spcBef>
              <a:defRPr/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单击此处可编辑内容，根据您的需要自由拉伸文本框大小单击此处可编辑内容，根据您的需要自由拉伸文本框大小单击此处可编辑内容，根据您的需要自由拉伸文本框大小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5106329" y="4209417"/>
            <a:ext cx="193689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2495">
              <a:spcBef>
                <a:spcPct val="20000"/>
              </a:spcBef>
              <a:defRPr/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单击此处可编辑内容，根据您的需要自由拉伸文本框大小单击此处可编辑内容，根据您的需要自由拉伸文本框大小单击此处可编辑内容，根据您的需要自由拉伸文本框大小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7694258" y="4209417"/>
            <a:ext cx="193689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2495">
              <a:spcBef>
                <a:spcPct val="20000"/>
              </a:spcBef>
              <a:defRPr/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单击此处可编辑内容，根据您的需要自由拉伸文本框大小单击此处可编辑内容，根据您的需要自由拉伸文本框大小单击此处可编辑内容，根据您的需要自由拉伸文本框大小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686177" y="362926"/>
            <a:ext cx="382637" cy="441229"/>
            <a:chOff x="900113" y="2419350"/>
            <a:chExt cx="508000" cy="585788"/>
          </a:xfrm>
        </p:grpSpPr>
        <p:sp>
          <p:nvSpPr>
            <p:cNvPr id="27" name="Freeform 73"/>
            <p:cNvSpPr/>
            <p:nvPr userDrawn="1"/>
          </p:nvSpPr>
          <p:spPr bwMode="auto">
            <a:xfrm>
              <a:off x="900113" y="2419350"/>
              <a:ext cx="508000" cy="585788"/>
            </a:xfrm>
            <a:custGeom>
              <a:avLst/>
              <a:gdLst>
                <a:gd name="T0" fmla="*/ 320 w 320"/>
                <a:gd name="T1" fmla="*/ 92 h 369"/>
                <a:gd name="T2" fmla="*/ 160 w 320"/>
                <a:gd name="T3" fmla="*/ 0 h 369"/>
                <a:gd name="T4" fmla="*/ 0 w 320"/>
                <a:gd name="T5" fmla="*/ 92 h 369"/>
                <a:gd name="T6" fmla="*/ 0 w 320"/>
                <a:gd name="T7" fmla="*/ 277 h 369"/>
                <a:gd name="T8" fmla="*/ 160 w 320"/>
                <a:gd name="T9" fmla="*/ 369 h 369"/>
                <a:gd name="T10" fmla="*/ 320 w 320"/>
                <a:gd name="T11" fmla="*/ 277 h 369"/>
                <a:gd name="T12" fmla="*/ 320 w 320"/>
                <a:gd name="T13" fmla="*/ 92 h 3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0" h="369">
                  <a:moveTo>
                    <a:pt x="320" y="92"/>
                  </a:moveTo>
                  <a:lnTo>
                    <a:pt x="160" y="0"/>
                  </a:lnTo>
                  <a:lnTo>
                    <a:pt x="0" y="92"/>
                  </a:lnTo>
                  <a:lnTo>
                    <a:pt x="0" y="277"/>
                  </a:lnTo>
                  <a:lnTo>
                    <a:pt x="160" y="369"/>
                  </a:lnTo>
                  <a:lnTo>
                    <a:pt x="320" y="277"/>
                  </a:lnTo>
                  <a:lnTo>
                    <a:pt x="320" y="92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8" name="Freeform 74"/>
            <p:cNvSpPr/>
            <p:nvPr userDrawn="1"/>
          </p:nvSpPr>
          <p:spPr bwMode="auto">
            <a:xfrm>
              <a:off x="1154113" y="2419350"/>
              <a:ext cx="254000" cy="295275"/>
            </a:xfrm>
            <a:custGeom>
              <a:avLst/>
              <a:gdLst>
                <a:gd name="T0" fmla="*/ 160 w 160"/>
                <a:gd name="T1" fmla="*/ 92 h 186"/>
                <a:gd name="T2" fmla="*/ 0 w 160"/>
                <a:gd name="T3" fmla="*/ 0 h 186"/>
                <a:gd name="T4" fmla="*/ 1 w 160"/>
                <a:gd name="T5" fmla="*/ 186 h 186"/>
                <a:gd name="T6" fmla="*/ 160 w 160"/>
                <a:gd name="T7" fmla="*/ 92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0" h="186">
                  <a:moveTo>
                    <a:pt x="160" y="92"/>
                  </a:moveTo>
                  <a:lnTo>
                    <a:pt x="0" y="0"/>
                  </a:lnTo>
                  <a:lnTo>
                    <a:pt x="1" y="186"/>
                  </a:lnTo>
                  <a:lnTo>
                    <a:pt x="160" y="92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9" name="Freeform 75"/>
            <p:cNvSpPr/>
            <p:nvPr userDrawn="1"/>
          </p:nvSpPr>
          <p:spPr bwMode="auto">
            <a:xfrm>
              <a:off x="1155700" y="2565400"/>
              <a:ext cx="252413" cy="293688"/>
            </a:xfrm>
            <a:custGeom>
              <a:avLst/>
              <a:gdLst>
                <a:gd name="T0" fmla="*/ 0 w 159"/>
                <a:gd name="T1" fmla="*/ 94 h 185"/>
                <a:gd name="T2" fmla="*/ 159 w 159"/>
                <a:gd name="T3" fmla="*/ 185 h 185"/>
                <a:gd name="T4" fmla="*/ 159 w 159"/>
                <a:gd name="T5" fmla="*/ 185 h 185"/>
                <a:gd name="T6" fmla="*/ 159 w 159"/>
                <a:gd name="T7" fmla="*/ 0 h 185"/>
                <a:gd name="T8" fmla="*/ 159 w 159"/>
                <a:gd name="T9" fmla="*/ 0 h 185"/>
                <a:gd name="T10" fmla="*/ 0 w 159"/>
                <a:gd name="T11" fmla="*/ 94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9" h="185">
                  <a:moveTo>
                    <a:pt x="0" y="94"/>
                  </a:moveTo>
                  <a:lnTo>
                    <a:pt x="159" y="185"/>
                  </a:lnTo>
                  <a:lnTo>
                    <a:pt x="159" y="185"/>
                  </a:lnTo>
                  <a:lnTo>
                    <a:pt x="159" y="0"/>
                  </a:lnTo>
                  <a:lnTo>
                    <a:pt x="159" y="0"/>
                  </a:lnTo>
                  <a:lnTo>
                    <a:pt x="0" y="94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0" name="Freeform 76"/>
            <p:cNvSpPr/>
            <p:nvPr userDrawn="1"/>
          </p:nvSpPr>
          <p:spPr bwMode="auto">
            <a:xfrm>
              <a:off x="1154113" y="2714625"/>
              <a:ext cx="254000" cy="290513"/>
            </a:xfrm>
            <a:custGeom>
              <a:avLst/>
              <a:gdLst>
                <a:gd name="T0" fmla="*/ 1 w 160"/>
                <a:gd name="T1" fmla="*/ 0 h 183"/>
                <a:gd name="T2" fmla="*/ 0 w 160"/>
                <a:gd name="T3" fmla="*/ 183 h 183"/>
                <a:gd name="T4" fmla="*/ 160 w 160"/>
                <a:gd name="T5" fmla="*/ 91 h 183"/>
                <a:gd name="T6" fmla="*/ 1 w 160"/>
                <a:gd name="T7" fmla="*/ 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0" h="183">
                  <a:moveTo>
                    <a:pt x="1" y="0"/>
                  </a:moveTo>
                  <a:lnTo>
                    <a:pt x="0" y="183"/>
                  </a:lnTo>
                  <a:lnTo>
                    <a:pt x="160" y="9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1" name="Freeform 77"/>
            <p:cNvSpPr/>
            <p:nvPr userDrawn="1"/>
          </p:nvSpPr>
          <p:spPr bwMode="auto">
            <a:xfrm>
              <a:off x="900113" y="2714625"/>
              <a:ext cx="255588" cy="290513"/>
            </a:xfrm>
            <a:custGeom>
              <a:avLst/>
              <a:gdLst>
                <a:gd name="T0" fmla="*/ 0 w 161"/>
                <a:gd name="T1" fmla="*/ 91 h 183"/>
                <a:gd name="T2" fmla="*/ 160 w 161"/>
                <a:gd name="T3" fmla="*/ 183 h 183"/>
                <a:gd name="T4" fmla="*/ 161 w 161"/>
                <a:gd name="T5" fmla="*/ 0 h 183"/>
                <a:gd name="T6" fmla="*/ 0 w 161"/>
                <a:gd name="T7" fmla="*/ 91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183">
                  <a:moveTo>
                    <a:pt x="0" y="91"/>
                  </a:moveTo>
                  <a:lnTo>
                    <a:pt x="160" y="183"/>
                  </a:lnTo>
                  <a:lnTo>
                    <a:pt x="161" y="0"/>
                  </a:lnTo>
                  <a:lnTo>
                    <a:pt x="0" y="91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2" name="Freeform 78"/>
            <p:cNvSpPr/>
            <p:nvPr userDrawn="1"/>
          </p:nvSpPr>
          <p:spPr bwMode="auto">
            <a:xfrm>
              <a:off x="900113" y="2565400"/>
              <a:ext cx="255588" cy="293688"/>
            </a:xfrm>
            <a:custGeom>
              <a:avLst/>
              <a:gdLst>
                <a:gd name="T0" fmla="*/ 0 w 161"/>
                <a:gd name="T1" fmla="*/ 0 h 185"/>
                <a:gd name="T2" fmla="*/ 0 w 161"/>
                <a:gd name="T3" fmla="*/ 185 h 185"/>
                <a:gd name="T4" fmla="*/ 161 w 161"/>
                <a:gd name="T5" fmla="*/ 94 h 185"/>
                <a:gd name="T6" fmla="*/ 0 w 161"/>
                <a:gd name="T7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185">
                  <a:moveTo>
                    <a:pt x="0" y="0"/>
                  </a:moveTo>
                  <a:lnTo>
                    <a:pt x="0" y="185"/>
                  </a:lnTo>
                  <a:lnTo>
                    <a:pt x="161" y="9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258937" y="366983"/>
            <a:ext cx="23391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本阶段工作回顾</a:t>
            </a:r>
            <a:endParaRPr lang="zh-CN" altLang="en-US" sz="24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14" t="20952" r="7168" b="19788"/>
          <a:stretch>
            <a:fillRect/>
          </a:stretch>
        </p:blipFill>
        <p:spPr>
          <a:xfrm>
            <a:off x="6481308" y="2116836"/>
            <a:ext cx="5060062" cy="3471279"/>
          </a:xfrm>
          <a:prstGeom prst="rect">
            <a:avLst/>
          </a:prstGeom>
          <a:ln w="57150">
            <a:solidFill>
              <a:schemeClr val="accent5">
                <a:lumMod val="50000"/>
              </a:schemeClr>
            </a:solidFill>
          </a:ln>
          <a:effectLst>
            <a:outerShdw blurRad="635000" dist="381000" dir="1320000" algn="t" rotWithShape="0">
              <a:prstClr val="black">
                <a:alpha val="40000"/>
              </a:prstClr>
            </a:outerShdw>
          </a:effectLst>
        </p:spPr>
      </p:pic>
      <p:sp>
        <p:nvSpPr>
          <p:cNvPr id="15" name="文本框 14"/>
          <p:cNvSpPr txBox="1"/>
          <p:nvPr/>
        </p:nvSpPr>
        <p:spPr>
          <a:xfrm>
            <a:off x="1303639" y="4698376"/>
            <a:ext cx="1831146" cy="338554"/>
          </a:xfrm>
          <a:prstGeom prst="rect">
            <a:avLst/>
          </a:prstGeom>
          <a:noFill/>
          <a:effectLst>
            <a:outerShdw blurRad="177800" dist="101600" dir="1680000" algn="ctr" rotWithShape="0">
              <a:srgbClr val="000000">
                <a:alpha val="19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点击填写短标题 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1288446" y="5115466"/>
            <a:ext cx="439288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2495">
              <a:spcBef>
                <a:spcPct val="20000"/>
              </a:spcBef>
              <a:defRPr/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单击此处可编辑内容，根据您的需要自由拉伸文本框大小单击此处可编辑内容，根据您的需要自由拉伸文本框大小单击此处可编辑内容，根据您的需要自由拉伸文本框大小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332998" y="3434709"/>
            <a:ext cx="1831146" cy="338554"/>
          </a:xfrm>
          <a:prstGeom prst="rect">
            <a:avLst/>
          </a:prstGeom>
          <a:noFill/>
          <a:effectLst>
            <a:outerShdw blurRad="177800" dist="101600" dir="1680000" algn="ctr" rotWithShape="0">
              <a:srgbClr val="000000">
                <a:alpha val="19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点击填写短标题 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1317805" y="3881779"/>
            <a:ext cx="439288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2495">
              <a:spcBef>
                <a:spcPct val="20000"/>
              </a:spcBef>
              <a:defRPr/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单击此处可编辑内容，根据您的需要自由拉伸文本框大小单击此处可编辑内容，根据您的需要自由拉伸文本框大小单击此处可编辑内容，根据您的需要自由拉伸文本框大小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9" name="Text Box 7"/>
          <p:cNvSpPr txBox="1">
            <a:spLocks noChangeArrowheads="1"/>
          </p:cNvSpPr>
          <p:nvPr/>
        </p:nvSpPr>
        <p:spPr bwMode="auto">
          <a:xfrm>
            <a:off x="841900" y="2057245"/>
            <a:ext cx="5060062" cy="30777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 anchor="ctr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单击此处编辑，一句话概括本阶段工作重点内容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781238" y="2446996"/>
            <a:ext cx="50600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单击此处可编辑内容，根据您的需要自由拉伸文本框大小单击此处可编辑内容，根据您的需要自由拉伸文本框大小单击此处可编辑内容，根据您的需要自由拉伸文本框大小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21" name="Group 37"/>
          <p:cNvGrpSpPr/>
          <p:nvPr/>
        </p:nvGrpSpPr>
        <p:grpSpPr>
          <a:xfrm>
            <a:off x="841900" y="3480602"/>
            <a:ext cx="355785" cy="289512"/>
            <a:chOff x="1550139" y="1314466"/>
            <a:chExt cx="509139" cy="414300"/>
          </a:xfrm>
          <a:gradFill>
            <a:gsLst>
              <a:gs pos="100000">
                <a:schemeClr val="accent1">
                  <a:lumMod val="50000"/>
                </a:schemeClr>
              </a:gs>
              <a:gs pos="0">
                <a:schemeClr val="accent5">
                  <a:lumMod val="50000"/>
                </a:schemeClr>
              </a:gs>
            </a:gsLst>
            <a:path path="circle">
              <a:fillToRect l="50000" t="50000" r="50000" b="50000"/>
            </a:path>
          </a:gradFill>
          <a:effectLst>
            <a:outerShdw blurRad="304800" dist="101600" dir="9660000" algn="tl" rotWithShape="0">
              <a:prstClr val="black">
                <a:alpha val="40000"/>
              </a:prstClr>
            </a:outerShdw>
          </a:effectLst>
        </p:grpSpPr>
        <p:sp>
          <p:nvSpPr>
            <p:cNvPr id="22" name="Freeform 5"/>
            <p:cNvSpPr>
              <a:spLocks noEditPoints="1"/>
            </p:cNvSpPr>
            <p:nvPr/>
          </p:nvSpPr>
          <p:spPr bwMode="auto">
            <a:xfrm>
              <a:off x="1550139" y="1314466"/>
              <a:ext cx="509139" cy="414300"/>
            </a:xfrm>
            <a:custGeom>
              <a:avLst/>
              <a:gdLst>
                <a:gd name="T0" fmla="*/ 78 w 153"/>
                <a:gd name="T1" fmla="*/ 0 h 125"/>
                <a:gd name="T2" fmla="*/ 0 w 153"/>
                <a:gd name="T3" fmla="*/ 69 h 125"/>
                <a:gd name="T4" fmla="*/ 15 w 153"/>
                <a:gd name="T5" fmla="*/ 69 h 125"/>
                <a:gd name="T6" fmla="*/ 21 w 153"/>
                <a:gd name="T7" fmla="*/ 64 h 125"/>
                <a:gd name="T8" fmla="*/ 21 w 153"/>
                <a:gd name="T9" fmla="*/ 121 h 125"/>
                <a:gd name="T10" fmla="*/ 24 w 153"/>
                <a:gd name="T11" fmla="*/ 125 h 125"/>
                <a:gd name="T12" fmla="*/ 62 w 153"/>
                <a:gd name="T13" fmla="*/ 125 h 125"/>
                <a:gd name="T14" fmla="*/ 63 w 153"/>
                <a:gd name="T15" fmla="*/ 93 h 125"/>
                <a:gd name="T16" fmla="*/ 67 w 153"/>
                <a:gd name="T17" fmla="*/ 88 h 125"/>
                <a:gd name="T18" fmla="*/ 83 w 153"/>
                <a:gd name="T19" fmla="*/ 88 h 125"/>
                <a:gd name="T20" fmla="*/ 89 w 153"/>
                <a:gd name="T21" fmla="*/ 93 h 125"/>
                <a:gd name="T22" fmla="*/ 89 w 153"/>
                <a:gd name="T23" fmla="*/ 125 h 125"/>
                <a:gd name="T24" fmla="*/ 126 w 153"/>
                <a:gd name="T25" fmla="*/ 125 h 125"/>
                <a:gd name="T26" fmla="*/ 130 w 153"/>
                <a:gd name="T27" fmla="*/ 120 h 125"/>
                <a:gd name="T28" fmla="*/ 130 w 153"/>
                <a:gd name="T29" fmla="*/ 63 h 125"/>
                <a:gd name="T30" fmla="*/ 136 w 153"/>
                <a:gd name="T31" fmla="*/ 69 h 125"/>
                <a:gd name="T32" fmla="*/ 153 w 153"/>
                <a:gd name="T33" fmla="*/ 69 h 125"/>
                <a:gd name="T34" fmla="*/ 78 w 153"/>
                <a:gd name="T35" fmla="*/ 0 h 125"/>
                <a:gd name="T36" fmla="*/ 76 w 153"/>
                <a:gd name="T37" fmla="*/ 76 h 125"/>
                <a:gd name="T38" fmla="*/ 60 w 153"/>
                <a:gd name="T39" fmla="*/ 60 h 125"/>
                <a:gd name="T40" fmla="*/ 76 w 153"/>
                <a:gd name="T41" fmla="*/ 43 h 125"/>
                <a:gd name="T42" fmla="*/ 92 w 153"/>
                <a:gd name="T43" fmla="*/ 60 h 125"/>
                <a:gd name="T44" fmla="*/ 76 w 153"/>
                <a:gd name="T45" fmla="*/ 76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53" h="125">
                  <a:moveTo>
                    <a:pt x="78" y="0"/>
                  </a:move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5" y="78"/>
                    <a:pt x="15" y="69"/>
                  </a:cubicBezTo>
                  <a:cubicBezTo>
                    <a:pt x="21" y="64"/>
                    <a:pt x="21" y="64"/>
                    <a:pt x="21" y="64"/>
                  </a:cubicBezTo>
                  <a:cubicBezTo>
                    <a:pt x="21" y="121"/>
                    <a:pt x="21" y="121"/>
                    <a:pt x="21" y="121"/>
                  </a:cubicBezTo>
                  <a:cubicBezTo>
                    <a:pt x="21" y="121"/>
                    <a:pt x="21" y="125"/>
                    <a:pt x="24" y="125"/>
                  </a:cubicBezTo>
                  <a:cubicBezTo>
                    <a:pt x="28" y="125"/>
                    <a:pt x="62" y="125"/>
                    <a:pt x="62" y="125"/>
                  </a:cubicBezTo>
                  <a:cubicBezTo>
                    <a:pt x="63" y="93"/>
                    <a:pt x="63" y="93"/>
                    <a:pt x="63" y="93"/>
                  </a:cubicBezTo>
                  <a:cubicBezTo>
                    <a:pt x="63" y="93"/>
                    <a:pt x="62" y="88"/>
                    <a:pt x="67" y="88"/>
                  </a:cubicBezTo>
                  <a:cubicBezTo>
                    <a:pt x="83" y="88"/>
                    <a:pt x="83" y="88"/>
                    <a:pt x="83" y="88"/>
                  </a:cubicBezTo>
                  <a:cubicBezTo>
                    <a:pt x="89" y="88"/>
                    <a:pt x="89" y="93"/>
                    <a:pt x="89" y="93"/>
                  </a:cubicBezTo>
                  <a:cubicBezTo>
                    <a:pt x="89" y="125"/>
                    <a:pt x="89" y="125"/>
                    <a:pt x="89" y="125"/>
                  </a:cubicBezTo>
                  <a:cubicBezTo>
                    <a:pt x="89" y="125"/>
                    <a:pt x="121" y="125"/>
                    <a:pt x="126" y="125"/>
                  </a:cubicBezTo>
                  <a:cubicBezTo>
                    <a:pt x="131" y="125"/>
                    <a:pt x="130" y="120"/>
                    <a:pt x="130" y="120"/>
                  </a:cubicBezTo>
                  <a:cubicBezTo>
                    <a:pt x="130" y="63"/>
                    <a:pt x="130" y="63"/>
                    <a:pt x="130" y="63"/>
                  </a:cubicBezTo>
                  <a:cubicBezTo>
                    <a:pt x="136" y="69"/>
                    <a:pt x="136" y="69"/>
                    <a:pt x="136" y="69"/>
                  </a:cubicBezTo>
                  <a:cubicBezTo>
                    <a:pt x="148" y="77"/>
                    <a:pt x="153" y="69"/>
                    <a:pt x="153" y="69"/>
                  </a:cubicBezTo>
                  <a:lnTo>
                    <a:pt x="78" y="0"/>
                  </a:lnTo>
                  <a:close/>
                  <a:moveTo>
                    <a:pt x="76" y="76"/>
                  </a:moveTo>
                  <a:cubicBezTo>
                    <a:pt x="67" y="76"/>
                    <a:pt x="60" y="69"/>
                    <a:pt x="60" y="60"/>
                  </a:cubicBezTo>
                  <a:cubicBezTo>
                    <a:pt x="60" y="50"/>
                    <a:pt x="67" y="43"/>
                    <a:pt x="76" y="43"/>
                  </a:cubicBezTo>
                  <a:cubicBezTo>
                    <a:pt x="85" y="43"/>
                    <a:pt x="92" y="50"/>
                    <a:pt x="92" y="60"/>
                  </a:cubicBezTo>
                  <a:cubicBezTo>
                    <a:pt x="92" y="69"/>
                    <a:pt x="85" y="76"/>
                    <a:pt x="76" y="7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3" name="Freeform 6"/>
            <p:cNvSpPr/>
            <p:nvPr/>
          </p:nvSpPr>
          <p:spPr bwMode="auto">
            <a:xfrm>
              <a:off x="1949464" y="1366877"/>
              <a:ext cx="49916" cy="102328"/>
            </a:xfrm>
            <a:custGeom>
              <a:avLst/>
              <a:gdLst>
                <a:gd name="T0" fmla="*/ 20 w 20"/>
                <a:gd name="T1" fmla="*/ 41 h 41"/>
                <a:gd name="T2" fmla="*/ 20 w 20"/>
                <a:gd name="T3" fmla="*/ 0 h 41"/>
                <a:gd name="T4" fmla="*/ 0 w 20"/>
                <a:gd name="T5" fmla="*/ 0 h 41"/>
                <a:gd name="T6" fmla="*/ 0 w 20"/>
                <a:gd name="T7" fmla="*/ 24 h 41"/>
                <a:gd name="T8" fmla="*/ 20 w 20"/>
                <a:gd name="T9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41">
                  <a:moveTo>
                    <a:pt x="20" y="41"/>
                  </a:moveTo>
                  <a:lnTo>
                    <a:pt x="20" y="0"/>
                  </a:lnTo>
                  <a:lnTo>
                    <a:pt x="0" y="0"/>
                  </a:lnTo>
                  <a:lnTo>
                    <a:pt x="0" y="24"/>
                  </a:lnTo>
                  <a:lnTo>
                    <a:pt x="20" y="4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4" name="Oval 7"/>
            <p:cNvSpPr>
              <a:spLocks noChangeArrowheads="1"/>
            </p:cNvSpPr>
            <p:nvPr/>
          </p:nvSpPr>
          <p:spPr bwMode="auto">
            <a:xfrm>
              <a:off x="1777255" y="1484179"/>
              <a:ext cx="52412" cy="54907"/>
            </a:xfrm>
            <a:prstGeom prst="ellipse">
              <a:avLst/>
            </a:pr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5" name="Group 41"/>
          <p:cNvGrpSpPr/>
          <p:nvPr/>
        </p:nvGrpSpPr>
        <p:grpSpPr>
          <a:xfrm>
            <a:off x="827587" y="4654746"/>
            <a:ext cx="375289" cy="369332"/>
            <a:chOff x="1587575" y="2265358"/>
            <a:chExt cx="314468" cy="309477"/>
          </a:xfrm>
          <a:gradFill>
            <a:gsLst>
              <a:gs pos="100000">
                <a:schemeClr val="accent1">
                  <a:lumMod val="50000"/>
                </a:schemeClr>
              </a:gs>
              <a:gs pos="0">
                <a:schemeClr val="accent5">
                  <a:lumMod val="50000"/>
                </a:schemeClr>
              </a:gs>
            </a:gsLst>
            <a:path path="circle">
              <a:fillToRect l="50000" t="50000" r="50000" b="50000"/>
            </a:path>
          </a:gradFill>
          <a:effectLst>
            <a:outerShdw blurRad="304800" dist="101600" dir="9660000" algn="tl" rotWithShape="0">
              <a:prstClr val="black">
                <a:alpha val="40000"/>
              </a:prstClr>
            </a:outerShdw>
          </a:effectLst>
        </p:grpSpPr>
        <p:sp>
          <p:nvSpPr>
            <p:cNvPr id="26" name="Freeform 59"/>
            <p:cNvSpPr>
              <a:spLocks noEditPoints="1"/>
            </p:cNvSpPr>
            <p:nvPr/>
          </p:nvSpPr>
          <p:spPr bwMode="auto">
            <a:xfrm>
              <a:off x="1587575" y="2265358"/>
              <a:ext cx="314468" cy="309477"/>
            </a:xfrm>
            <a:custGeom>
              <a:avLst/>
              <a:gdLst>
                <a:gd name="T0" fmla="*/ 82 w 95"/>
                <a:gd name="T1" fmla="*/ 57 h 93"/>
                <a:gd name="T2" fmla="*/ 95 w 95"/>
                <a:gd name="T3" fmla="*/ 51 h 93"/>
                <a:gd name="T4" fmla="*/ 95 w 95"/>
                <a:gd name="T5" fmla="*/ 41 h 93"/>
                <a:gd name="T6" fmla="*/ 82 w 95"/>
                <a:gd name="T7" fmla="*/ 36 h 93"/>
                <a:gd name="T8" fmla="*/ 80 w 95"/>
                <a:gd name="T9" fmla="*/ 30 h 93"/>
                <a:gd name="T10" fmla="*/ 85 w 95"/>
                <a:gd name="T11" fmla="*/ 17 h 93"/>
                <a:gd name="T12" fmla="*/ 77 w 95"/>
                <a:gd name="T13" fmla="*/ 10 h 93"/>
                <a:gd name="T14" fmla="*/ 64 w 95"/>
                <a:gd name="T15" fmla="*/ 15 h 93"/>
                <a:gd name="T16" fmla="*/ 59 w 95"/>
                <a:gd name="T17" fmla="*/ 13 h 93"/>
                <a:gd name="T18" fmla="*/ 53 w 95"/>
                <a:gd name="T19" fmla="*/ 0 h 93"/>
                <a:gd name="T20" fmla="*/ 42 w 95"/>
                <a:gd name="T21" fmla="*/ 0 h 93"/>
                <a:gd name="T22" fmla="*/ 37 w 95"/>
                <a:gd name="T23" fmla="*/ 13 h 93"/>
                <a:gd name="T24" fmla="*/ 31 w 95"/>
                <a:gd name="T25" fmla="*/ 15 h 93"/>
                <a:gd name="T26" fmla="*/ 18 w 95"/>
                <a:gd name="T27" fmla="*/ 10 h 93"/>
                <a:gd name="T28" fmla="*/ 10 w 95"/>
                <a:gd name="T29" fmla="*/ 17 h 93"/>
                <a:gd name="T30" fmla="*/ 16 w 95"/>
                <a:gd name="T31" fmla="*/ 30 h 93"/>
                <a:gd name="T32" fmla="*/ 13 w 95"/>
                <a:gd name="T33" fmla="*/ 36 h 93"/>
                <a:gd name="T34" fmla="*/ 0 w 95"/>
                <a:gd name="T35" fmla="*/ 41 h 93"/>
                <a:gd name="T36" fmla="*/ 0 w 95"/>
                <a:gd name="T37" fmla="*/ 52 h 93"/>
                <a:gd name="T38" fmla="*/ 13 w 95"/>
                <a:gd name="T39" fmla="*/ 57 h 93"/>
                <a:gd name="T40" fmla="*/ 16 w 95"/>
                <a:gd name="T41" fmla="*/ 63 h 93"/>
                <a:gd name="T42" fmla="*/ 11 w 95"/>
                <a:gd name="T43" fmla="*/ 76 h 93"/>
                <a:gd name="T44" fmla="*/ 18 w 95"/>
                <a:gd name="T45" fmla="*/ 83 h 93"/>
                <a:gd name="T46" fmla="*/ 31 w 95"/>
                <a:gd name="T47" fmla="*/ 78 h 93"/>
                <a:gd name="T48" fmla="*/ 37 w 95"/>
                <a:gd name="T49" fmla="*/ 80 h 93"/>
                <a:gd name="T50" fmla="*/ 43 w 95"/>
                <a:gd name="T51" fmla="*/ 93 h 93"/>
                <a:gd name="T52" fmla="*/ 53 w 95"/>
                <a:gd name="T53" fmla="*/ 93 h 93"/>
                <a:gd name="T54" fmla="*/ 59 w 95"/>
                <a:gd name="T55" fmla="*/ 80 h 93"/>
                <a:gd name="T56" fmla="*/ 64 w 95"/>
                <a:gd name="T57" fmla="*/ 78 h 93"/>
                <a:gd name="T58" fmla="*/ 78 w 95"/>
                <a:gd name="T59" fmla="*/ 83 h 93"/>
                <a:gd name="T60" fmla="*/ 85 w 95"/>
                <a:gd name="T61" fmla="*/ 75 h 93"/>
                <a:gd name="T62" fmla="*/ 80 w 95"/>
                <a:gd name="T63" fmla="*/ 63 h 93"/>
                <a:gd name="T64" fmla="*/ 82 w 95"/>
                <a:gd name="T65" fmla="*/ 57 h 93"/>
                <a:gd name="T66" fmla="*/ 48 w 95"/>
                <a:gd name="T67" fmla="*/ 61 h 93"/>
                <a:gd name="T68" fmla="*/ 33 w 95"/>
                <a:gd name="T69" fmla="*/ 46 h 93"/>
                <a:gd name="T70" fmla="*/ 48 w 95"/>
                <a:gd name="T71" fmla="*/ 32 h 93"/>
                <a:gd name="T72" fmla="*/ 63 w 95"/>
                <a:gd name="T73" fmla="*/ 46 h 93"/>
                <a:gd name="T74" fmla="*/ 48 w 95"/>
                <a:gd name="T75" fmla="*/ 61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95" h="93">
                  <a:moveTo>
                    <a:pt x="82" y="57"/>
                  </a:moveTo>
                  <a:cubicBezTo>
                    <a:pt x="82" y="57"/>
                    <a:pt x="95" y="52"/>
                    <a:pt x="95" y="51"/>
                  </a:cubicBezTo>
                  <a:cubicBezTo>
                    <a:pt x="95" y="41"/>
                    <a:pt x="95" y="41"/>
                    <a:pt x="95" y="41"/>
                  </a:cubicBezTo>
                  <a:cubicBezTo>
                    <a:pt x="95" y="40"/>
                    <a:pt x="82" y="36"/>
                    <a:pt x="82" y="36"/>
                  </a:cubicBezTo>
                  <a:cubicBezTo>
                    <a:pt x="80" y="30"/>
                    <a:pt x="80" y="30"/>
                    <a:pt x="80" y="30"/>
                  </a:cubicBezTo>
                  <a:cubicBezTo>
                    <a:pt x="80" y="30"/>
                    <a:pt x="85" y="17"/>
                    <a:pt x="85" y="17"/>
                  </a:cubicBezTo>
                  <a:cubicBezTo>
                    <a:pt x="77" y="10"/>
                    <a:pt x="77" y="10"/>
                    <a:pt x="77" y="10"/>
                  </a:cubicBezTo>
                  <a:cubicBezTo>
                    <a:pt x="77" y="9"/>
                    <a:pt x="64" y="15"/>
                    <a:pt x="64" y="15"/>
                  </a:cubicBezTo>
                  <a:cubicBezTo>
                    <a:pt x="59" y="13"/>
                    <a:pt x="59" y="13"/>
                    <a:pt x="59" y="13"/>
                  </a:cubicBezTo>
                  <a:cubicBezTo>
                    <a:pt x="59" y="13"/>
                    <a:pt x="53" y="0"/>
                    <a:pt x="53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2" y="0"/>
                    <a:pt x="37" y="13"/>
                    <a:pt x="37" y="13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31" y="15"/>
                    <a:pt x="18" y="10"/>
                    <a:pt x="18" y="10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0" y="18"/>
                    <a:pt x="16" y="30"/>
                    <a:pt x="16" y="30"/>
                  </a:cubicBezTo>
                  <a:cubicBezTo>
                    <a:pt x="13" y="36"/>
                    <a:pt x="13" y="36"/>
                    <a:pt x="13" y="36"/>
                  </a:cubicBezTo>
                  <a:cubicBezTo>
                    <a:pt x="13" y="36"/>
                    <a:pt x="0" y="41"/>
                    <a:pt x="0" y="41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52"/>
                    <a:pt x="13" y="57"/>
                    <a:pt x="13" y="57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0" y="75"/>
                    <a:pt x="11" y="76"/>
                  </a:cubicBezTo>
                  <a:cubicBezTo>
                    <a:pt x="18" y="83"/>
                    <a:pt x="18" y="83"/>
                    <a:pt x="18" y="83"/>
                  </a:cubicBezTo>
                  <a:cubicBezTo>
                    <a:pt x="19" y="84"/>
                    <a:pt x="31" y="78"/>
                    <a:pt x="31" y="78"/>
                  </a:cubicBezTo>
                  <a:cubicBezTo>
                    <a:pt x="37" y="80"/>
                    <a:pt x="37" y="80"/>
                    <a:pt x="37" y="80"/>
                  </a:cubicBezTo>
                  <a:cubicBezTo>
                    <a:pt x="37" y="80"/>
                    <a:pt x="42" y="93"/>
                    <a:pt x="43" y="93"/>
                  </a:cubicBezTo>
                  <a:cubicBezTo>
                    <a:pt x="53" y="93"/>
                    <a:pt x="53" y="93"/>
                    <a:pt x="53" y="93"/>
                  </a:cubicBezTo>
                  <a:cubicBezTo>
                    <a:pt x="54" y="93"/>
                    <a:pt x="59" y="80"/>
                    <a:pt x="59" y="80"/>
                  </a:cubicBezTo>
                  <a:cubicBezTo>
                    <a:pt x="64" y="78"/>
                    <a:pt x="64" y="78"/>
                    <a:pt x="64" y="78"/>
                  </a:cubicBezTo>
                  <a:cubicBezTo>
                    <a:pt x="64" y="78"/>
                    <a:pt x="77" y="83"/>
                    <a:pt x="78" y="83"/>
                  </a:cubicBezTo>
                  <a:cubicBezTo>
                    <a:pt x="85" y="75"/>
                    <a:pt x="85" y="75"/>
                    <a:pt x="85" y="75"/>
                  </a:cubicBezTo>
                  <a:cubicBezTo>
                    <a:pt x="86" y="75"/>
                    <a:pt x="80" y="63"/>
                    <a:pt x="80" y="63"/>
                  </a:cubicBezTo>
                  <a:lnTo>
                    <a:pt x="82" y="57"/>
                  </a:lnTo>
                  <a:close/>
                  <a:moveTo>
                    <a:pt x="48" y="61"/>
                  </a:moveTo>
                  <a:cubicBezTo>
                    <a:pt x="39" y="61"/>
                    <a:pt x="33" y="55"/>
                    <a:pt x="33" y="46"/>
                  </a:cubicBezTo>
                  <a:cubicBezTo>
                    <a:pt x="33" y="38"/>
                    <a:pt x="39" y="32"/>
                    <a:pt x="48" y="32"/>
                  </a:cubicBezTo>
                  <a:cubicBezTo>
                    <a:pt x="56" y="32"/>
                    <a:pt x="63" y="38"/>
                    <a:pt x="63" y="46"/>
                  </a:cubicBezTo>
                  <a:cubicBezTo>
                    <a:pt x="63" y="55"/>
                    <a:pt x="56" y="61"/>
                    <a:pt x="48" y="61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7" name="Oval 60"/>
            <p:cNvSpPr>
              <a:spLocks noChangeArrowheads="1"/>
            </p:cNvSpPr>
            <p:nvPr/>
          </p:nvSpPr>
          <p:spPr bwMode="auto">
            <a:xfrm>
              <a:off x="1712364" y="2387652"/>
              <a:ext cx="64890" cy="62395"/>
            </a:xfrm>
            <a:prstGeom prst="ellipse">
              <a:avLst/>
            </a:pr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</p:grpSp>
      <p:cxnSp>
        <p:nvCxnSpPr>
          <p:cNvPr id="28" name="直接连接符 27"/>
          <p:cNvCxnSpPr/>
          <p:nvPr/>
        </p:nvCxnSpPr>
        <p:spPr>
          <a:xfrm>
            <a:off x="872170" y="3819010"/>
            <a:ext cx="1966280" cy="0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</a:ln>
          <a:effectLst>
            <a:outerShdw blurRad="304800" dist="1016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/>
        </p:nvCxnSpPr>
        <p:spPr>
          <a:xfrm>
            <a:off x="867481" y="5080675"/>
            <a:ext cx="1970969" cy="0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</a:ln>
          <a:effectLst>
            <a:outerShdw blurRad="304800" dist="1016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组合 29"/>
          <p:cNvGrpSpPr/>
          <p:nvPr/>
        </p:nvGrpSpPr>
        <p:grpSpPr>
          <a:xfrm>
            <a:off x="686177" y="362926"/>
            <a:ext cx="382637" cy="441229"/>
            <a:chOff x="900113" y="2419350"/>
            <a:chExt cx="508000" cy="585788"/>
          </a:xfrm>
        </p:grpSpPr>
        <p:sp>
          <p:nvSpPr>
            <p:cNvPr id="31" name="Freeform 73"/>
            <p:cNvSpPr/>
            <p:nvPr userDrawn="1"/>
          </p:nvSpPr>
          <p:spPr bwMode="auto">
            <a:xfrm>
              <a:off x="900113" y="2419350"/>
              <a:ext cx="508000" cy="585788"/>
            </a:xfrm>
            <a:custGeom>
              <a:avLst/>
              <a:gdLst>
                <a:gd name="T0" fmla="*/ 320 w 320"/>
                <a:gd name="T1" fmla="*/ 92 h 369"/>
                <a:gd name="T2" fmla="*/ 160 w 320"/>
                <a:gd name="T3" fmla="*/ 0 h 369"/>
                <a:gd name="T4" fmla="*/ 0 w 320"/>
                <a:gd name="T5" fmla="*/ 92 h 369"/>
                <a:gd name="T6" fmla="*/ 0 w 320"/>
                <a:gd name="T7" fmla="*/ 277 h 369"/>
                <a:gd name="T8" fmla="*/ 160 w 320"/>
                <a:gd name="T9" fmla="*/ 369 h 369"/>
                <a:gd name="T10" fmla="*/ 320 w 320"/>
                <a:gd name="T11" fmla="*/ 277 h 369"/>
                <a:gd name="T12" fmla="*/ 320 w 320"/>
                <a:gd name="T13" fmla="*/ 92 h 3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0" h="369">
                  <a:moveTo>
                    <a:pt x="320" y="92"/>
                  </a:moveTo>
                  <a:lnTo>
                    <a:pt x="160" y="0"/>
                  </a:lnTo>
                  <a:lnTo>
                    <a:pt x="0" y="92"/>
                  </a:lnTo>
                  <a:lnTo>
                    <a:pt x="0" y="277"/>
                  </a:lnTo>
                  <a:lnTo>
                    <a:pt x="160" y="369"/>
                  </a:lnTo>
                  <a:lnTo>
                    <a:pt x="320" y="277"/>
                  </a:lnTo>
                  <a:lnTo>
                    <a:pt x="320" y="92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2" name="Freeform 74"/>
            <p:cNvSpPr/>
            <p:nvPr userDrawn="1"/>
          </p:nvSpPr>
          <p:spPr bwMode="auto">
            <a:xfrm>
              <a:off x="1154113" y="2419350"/>
              <a:ext cx="254000" cy="295275"/>
            </a:xfrm>
            <a:custGeom>
              <a:avLst/>
              <a:gdLst>
                <a:gd name="T0" fmla="*/ 160 w 160"/>
                <a:gd name="T1" fmla="*/ 92 h 186"/>
                <a:gd name="T2" fmla="*/ 0 w 160"/>
                <a:gd name="T3" fmla="*/ 0 h 186"/>
                <a:gd name="T4" fmla="*/ 1 w 160"/>
                <a:gd name="T5" fmla="*/ 186 h 186"/>
                <a:gd name="T6" fmla="*/ 160 w 160"/>
                <a:gd name="T7" fmla="*/ 92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0" h="186">
                  <a:moveTo>
                    <a:pt x="160" y="92"/>
                  </a:moveTo>
                  <a:lnTo>
                    <a:pt x="0" y="0"/>
                  </a:lnTo>
                  <a:lnTo>
                    <a:pt x="1" y="186"/>
                  </a:lnTo>
                  <a:lnTo>
                    <a:pt x="160" y="92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3" name="Freeform 75"/>
            <p:cNvSpPr/>
            <p:nvPr userDrawn="1"/>
          </p:nvSpPr>
          <p:spPr bwMode="auto">
            <a:xfrm>
              <a:off x="1155700" y="2565400"/>
              <a:ext cx="252413" cy="293688"/>
            </a:xfrm>
            <a:custGeom>
              <a:avLst/>
              <a:gdLst>
                <a:gd name="T0" fmla="*/ 0 w 159"/>
                <a:gd name="T1" fmla="*/ 94 h 185"/>
                <a:gd name="T2" fmla="*/ 159 w 159"/>
                <a:gd name="T3" fmla="*/ 185 h 185"/>
                <a:gd name="T4" fmla="*/ 159 w 159"/>
                <a:gd name="T5" fmla="*/ 185 h 185"/>
                <a:gd name="T6" fmla="*/ 159 w 159"/>
                <a:gd name="T7" fmla="*/ 0 h 185"/>
                <a:gd name="T8" fmla="*/ 159 w 159"/>
                <a:gd name="T9" fmla="*/ 0 h 185"/>
                <a:gd name="T10" fmla="*/ 0 w 159"/>
                <a:gd name="T11" fmla="*/ 94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9" h="185">
                  <a:moveTo>
                    <a:pt x="0" y="94"/>
                  </a:moveTo>
                  <a:lnTo>
                    <a:pt x="159" y="185"/>
                  </a:lnTo>
                  <a:lnTo>
                    <a:pt x="159" y="185"/>
                  </a:lnTo>
                  <a:lnTo>
                    <a:pt x="159" y="0"/>
                  </a:lnTo>
                  <a:lnTo>
                    <a:pt x="159" y="0"/>
                  </a:lnTo>
                  <a:lnTo>
                    <a:pt x="0" y="94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4" name="Freeform 76"/>
            <p:cNvSpPr/>
            <p:nvPr userDrawn="1"/>
          </p:nvSpPr>
          <p:spPr bwMode="auto">
            <a:xfrm>
              <a:off x="1154113" y="2714625"/>
              <a:ext cx="254000" cy="290513"/>
            </a:xfrm>
            <a:custGeom>
              <a:avLst/>
              <a:gdLst>
                <a:gd name="T0" fmla="*/ 1 w 160"/>
                <a:gd name="T1" fmla="*/ 0 h 183"/>
                <a:gd name="T2" fmla="*/ 0 w 160"/>
                <a:gd name="T3" fmla="*/ 183 h 183"/>
                <a:gd name="T4" fmla="*/ 160 w 160"/>
                <a:gd name="T5" fmla="*/ 91 h 183"/>
                <a:gd name="T6" fmla="*/ 1 w 160"/>
                <a:gd name="T7" fmla="*/ 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0" h="183">
                  <a:moveTo>
                    <a:pt x="1" y="0"/>
                  </a:moveTo>
                  <a:lnTo>
                    <a:pt x="0" y="183"/>
                  </a:lnTo>
                  <a:lnTo>
                    <a:pt x="160" y="9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5" name="Freeform 77"/>
            <p:cNvSpPr/>
            <p:nvPr userDrawn="1"/>
          </p:nvSpPr>
          <p:spPr bwMode="auto">
            <a:xfrm>
              <a:off x="900113" y="2714625"/>
              <a:ext cx="255588" cy="290513"/>
            </a:xfrm>
            <a:custGeom>
              <a:avLst/>
              <a:gdLst>
                <a:gd name="T0" fmla="*/ 0 w 161"/>
                <a:gd name="T1" fmla="*/ 91 h 183"/>
                <a:gd name="T2" fmla="*/ 160 w 161"/>
                <a:gd name="T3" fmla="*/ 183 h 183"/>
                <a:gd name="T4" fmla="*/ 161 w 161"/>
                <a:gd name="T5" fmla="*/ 0 h 183"/>
                <a:gd name="T6" fmla="*/ 0 w 161"/>
                <a:gd name="T7" fmla="*/ 91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183">
                  <a:moveTo>
                    <a:pt x="0" y="91"/>
                  </a:moveTo>
                  <a:lnTo>
                    <a:pt x="160" y="183"/>
                  </a:lnTo>
                  <a:lnTo>
                    <a:pt x="161" y="0"/>
                  </a:lnTo>
                  <a:lnTo>
                    <a:pt x="0" y="91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6" name="Freeform 78"/>
            <p:cNvSpPr/>
            <p:nvPr userDrawn="1"/>
          </p:nvSpPr>
          <p:spPr bwMode="auto">
            <a:xfrm>
              <a:off x="900113" y="2565400"/>
              <a:ext cx="255588" cy="293688"/>
            </a:xfrm>
            <a:custGeom>
              <a:avLst/>
              <a:gdLst>
                <a:gd name="T0" fmla="*/ 0 w 161"/>
                <a:gd name="T1" fmla="*/ 0 h 185"/>
                <a:gd name="T2" fmla="*/ 0 w 161"/>
                <a:gd name="T3" fmla="*/ 185 h 185"/>
                <a:gd name="T4" fmla="*/ 161 w 161"/>
                <a:gd name="T5" fmla="*/ 94 h 185"/>
                <a:gd name="T6" fmla="*/ 0 w 161"/>
                <a:gd name="T7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185">
                  <a:moveTo>
                    <a:pt x="0" y="0"/>
                  </a:moveTo>
                  <a:lnTo>
                    <a:pt x="0" y="185"/>
                  </a:lnTo>
                  <a:lnTo>
                    <a:pt x="161" y="9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258937" y="366983"/>
            <a:ext cx="23391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本阶段工作回顾</a:t>
            </a:r>
            <a:endParaRPr lang="zh-CN" altLang="en-US" sz="24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55483" y="1532779"/>
            <a:ext cx="11187954" cy="5083921"/>
          </a:xfrm>
          <a:prstGeom prst="rect">
            <a:avLst/>
          </a:prstGeom>
          <a:noFill/>
          <a:ln>
            <a:solidFill>
              <a:schemeClr val="accent5">
                <a:lumMod val="50000"/>
              </a:schemeClr>
            </a:solidFill>
          </a:ln>
          <a:effectLst>
            <a:outerShdw blurRad="304800" dist="101600" dir="5400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8830" tIns="24415" rIns="48830" bIns="24415" rtlCol="0" anchor="ctr"/>
          <a:lstStyle/>
          <a:p>
            <a:pPr algn="ctr" defTabSz="243840"/>
            <a:endParaRPr lang="zh-CN" altLang="en-US" sz="100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219699" y="2679056"/>
            <a:ext cx="1192325" cy="1526634"/>
          </a:xfrm>
          <a:prstGeom prst="rect">
            <a:avLst/>
          </a:prstGeom>
          <a:noFill/>
        </p:spPr>
        <p:txBody>
          <a:bodyPr wrap="square" lIns="48830" tIns="24415" rIns="48830" bIns="24415" rtlCol="0">
            <a:spAutoFit/>
          </a:bodyPr>
          <a:lstStyle/>
          <a:p>
            <a:pPr defTabSz="243840"/>
            <a:r>
              <a:rPr lang="zh-CN" altLang="en-US" sz="9600" dirty="0">
                <a:solidFill>
                  <a:schemeClr val="accent5">
                    <a:lumMod val="50000"/>
                  </a:schemeClr>
                </a:solidFill>
                <a:cs typeface="+mn-ea"/>
                <a:sym typeface="+mn-lt"/>
              </a:rPr>
              <a:t>“</a:t>
            </a:r>
            <a:endParaRPr lang="zh-CN" altLang="en-US" sz="9600" dirty="0">
              <a:solidFill>
                <a:schemeClr val="accent5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6" name="Shape 2702"/>
          <p:cNvSpPr/>
          <p:nvPr/>
        </p:nvSpPr>
        <p:spPr>
          <a:xfrm>
            <a:off x="5194786" y="6150398"/>
            <a:ext cx="286076" cy="2873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0618"/>
                </a:moveTo>
                <a:cubicBezTo>
                  <a:pt x="5377" y="20618"/>
                  <a:pt x="982" y="16223"/>
                  <a:pt x="982" y="10800"/>
                </a:cubicBezTo>
                <a:cubicBezTo>
                  <a:pt x="982" y="5378"/>
                  <a:pt x="5377" y="982"/>
                  <a:pt x="10800" y="982"/>
                </a:cubicBezTo>
                <a:cubicBezTo>
                  <a:pt x="16223" y="982"/>
                  <a:pt x="20618" y="5378"/>
                  <a:pt x="20618" y="10800"/>
                </a:cubicBezTo>
                <a:cubicBezTo>
                  <a:pt x="20618" y="16223"/>
                  <a:pt x="16223" y="20618"/>
                  <a:pt x="10800" y="20618"/>
                </a:cubicBezTo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5"/>
                  <a:pt x="4835" y="21600"/>
                  <a:pt x="10800" y="21600"/>
                </a:cubicBezTo>
                <a:cubicBezTo>
                  <a:pt x="16765" y="21600"/>
                  <a:pt x="21600" y="16765"/>
                  <a:pt x="21600" y="10800"/>
                </a:cubicBezTo>
                <a:cubicBezTo>
                  <a:pt x="21600" y="4835"/>
                  <a:pt x="16765" y="0"/>
                  <a:pt x="10800" y="0"/>
                </a:cubicBezTo>
                <a:moveTo>
                  <a:pt x="15929" y="7018"/>
                </a:moveTo>
                <a:cubicBezTo>
                  <a:pt x="15539" y="7246"/>
                  <a:pt x="15108" y="7411"/>
                  <a:pt x="14650" y="7500"/>
                </a:cubicBezTo>
                <a:cubicBezTo>
                  <a:pt x="14282" y="7114"/>
                  <a:pt x="13759" y="6874"/>
                  <a:pt x="13179" y="6874"/>
                </a:cubicBezTo>
                <a:cubicBezTo>
                  <a:pt x="12067" y="6874"/>
                  <a:pt x="11165" y="7762"/>
                  <a:pt x="11165" y="8856"/>
                </a:cubicBezTo>
                <a:cubicBezTo>
                  <a:pt x="11165" y="9011"/>
                  <a:pt x="11183" y="9162"/>
                  <a:pt x="11217" y="9308"/>
                </a:cubicBezTo>
                <a:cubicBezTo>
                  <a:pt x="9543" y="9225"/>
                  <a:pt x="8059" y="8436"/>
                  <a:pt x="7065" y="7236"/>
                </a:cubicBezTo>
                <a:cubicBezTo>
                  <a:pt x="6892" y="7530"/>
                  <a:pt x="6793" y="7869"/>
                  <a:pt x="6793" y="8233"/>
                </a:cubicBezTo>
                <a:cubicBezTo>
                  <a:pt x="6793" y="8921"/>
                  <a:pt x="7148" y="9528"/>
                  <a:pt x="7689" y="9883"/>
                </a:cubicBezTo>
                <a:cubicBezTo>
                  <a:pt x="7359" y="9873"/>
                  <a:pt x="7048" y="9784"/>
                  <a:pt x="6776" y="9635"/>
                </a:cubicBezTo>
                <a:cubicBezTo>
                  <a:pt x="6776" y="9644"/>
                  <a:pt x="6776" y="9651"/>
                  <a:pt x="6776" y="9660"/>
                </a:cubicBezTo>
                <a:cubicBezTo>
                  <a:pt x="6776" y="10621"/>
                  <a:pt x="7471" y="11422"/>
                  <a:pt x="8392" y="11604"/>
                </a:cubicBezTo>
                <a:cubicBezTo>
                  <a:pt x="8223" y="11650"/>
                  <a:pt x="8045" y="11673"/>
                  <a:pt x="7861" y="11673"/>
                </a:cubicBezTo>
                <a:cubicBezTo>
                  <a:pt x="7732" y="11673"/>
                  <a:pt x="7605" y="11661"/>
                  <a:pt x="7483" y="11638"/>
                </a:cubicBezTo>
                <a:cubicBezTo>
                  <a:pt x="7739" y="12426"/>
                  <a:pt x="8483" y="12999"/>
                  <a:pt x="9364" y="13015"/>
                </a:cubicBezTo>
                <a:cubicBezTo>
                  <a:pt x="8674" y="13547"/>
                  <a:pt x="7806" y="13863"/>
                  <a:pt x="6862" y="13863"/>
                </a:cubicBezTo>
                <a:cubicBezTo>
                  <a:pt x="6699" y="13863"/>
                  <a:pt x="6540" y="13855"/>
                  <a:pt x="6382" y="13837"/>
                </a:cubicBezTo>
                <a:cubicBezTo>
                  <a:pt x="7274" y="14398"/>
                  <a:pt x="8332" y="14727"/>
                  <a:pt x="9470" y="14727"/>
                </a:cubicBezTo>
                <a:cubicBezTo>
                  <a:pt x="13175" y="14727"/>
                  <a:pt x="15201" y="11706"/>
                  <a:pt x="15201" y="9086"/>
                </a:cubicBezTo>
                <a:cubicBezTo>
                  <a:pt x="15201" y="9000"/>
                  <a:pt x="15199" y="8915"/>
                  <a:pt x="15195" y="8830"/>
                </a:cubicBezTo>
                <a:cubicBezTo>
                  <a:pt x="15588" y="8550"/>
                  <a:pt x="15930" y="8201"/>
                  <a:pt x="16200" y="7804"/>
                </a:cubicBezTo>
                <a:cubicBezTo>
                  <a:pt x="15839" y="7961"/>
                  <a:pt x="15451" y="8067"/>
                  <a:pt x="15043" y="8115"/>
                </a:cubicBezTo>
                <a:cubicBezTo>
                  <a:pt x="15459" y="7870"/>
                  <a:pt x="15778" y="7482"/>
                  <a:pt x="15929" y="7018"/>
                </a:cubicBezTo>
              </a:path>
            </a:pathLst>
          </a:custGeom>
          <a:solidFill>
            <a:schemeClr val="accent5">
              <a:lumMod val="50000"/>
            </a:schemeClr>
          </a:solidFill>
          <a:ln w="12700">
            <a:noFill/>
            <a:miter lim="400000"/>
          </a:ln>
        </p:spPr>
        <p:txBody>
          <a:bodyPr lIns="19532" tIns="19532" rIns="19532" bIns="19532" anchor="ctr"/>
          <a:lstStyle/>
          <a:p>
            <a:pPr algn="ctr" defTabSz="234315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6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cs typeface="+mn-ea"/>
              <a:sym typeface="+mn-lt"/>
            </a:endParaRPr>
          </a:p>
        </p:txBody>
      </p:sp>
      <p:sp>
        <p:nvSpPr>
          <p:cNvPr id="17" name="Shape 2703"/>
          <p:cNvSpPr/>
          <p:nvPr/>
        </p:nvSpPr>
        <p:spPr>
          <a:xfrm>
            <a:off x="6006421" y="6150398"/>
            <a:ext cx="286076" cy="2873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776" y="8468"/>
                </a:moveTo>
                <a:cubicBezTo>
                  <a:pt x="11776" y="8071"/>
                  <a:pt x="11817" y="7858"/>
                  <a:pt x="12428" y="7858"/>
                </a:cubicBezTo>
                <a:lnTo>
                  <a:pt x="13244" y="7858"/>
                </a:lnTo>
                <a:lnTo>
                  <a:pt x="13244" y="6381"/>
                </a:lnTo>
                <a:lnTo>
                  <a:pt x="11938" y="6381"/>
                </a:lnTo>
                <a:cubicBezTo>
                  <a:pt x="10369" y="6381"/>
                  <a:pt x="9816" y="7120"/>
                  <a:pt x="9816" y="8363"/>
                </a:cubicBezTo>
                <a:lnTo>
                  <a:pt x="9816" y="9322"/>
                </a:lnTo>
                <a:lnTo>
                  <a:pt x="8837" y="9322"/>
                </a:lnTo>
                <a:lnTo>
                  <a:pt x="8837" y="10800"/>
                </a:lnTo>
                <a:lnTo>
                  <a:pt x="9816" y="10800"/>
                </a:lnTo>
                <a:lnTo>
                  <a:pt x="9816" y="15219"/>
                </a:lnTo>
                <a:lnTo>
                  <a:pt x="11774" y="15219"/>
                </a:lnTo>
                <a:lnTo>
                  <a:pt x="11774" y="10800"/>
                </a:lnTo>
                <a:lnTo>
                  <a:pt x="13081" y="10800"/>
                </a:lnTo>
                <a:lnTo>
                  <a:pt x="13254" y="9322"/>
                </a:lnTo>
                <a:lnTo>
                  <a:pt x="11774" y="9322"/>
                </a:lnTo>
                <a:cubicBezTo>
                  <a:pt x="11774" y="9322"/>
                  <a:pt x="11776" y="8468"/>
                  <a:pt x="11776" y="8468"/>
                </a:cubicBezTo>
                <a:close/>
                <a:moveTo>
                  <a:pt x="10800" y="20618"/>
                </a:moveTo>
                <a:cubicBezTo>
                  <a:pt x="5377" y="20618"/>
                  <a:pt x="982" y="16223"/>
                  <a:pt x="982" y="10800"/>
                </a:cubicBezTo>
                <a:cubicBezTo>
                  <a:pt x="982" y="5378"/>
                  <a:pt x="5377" y="982"/>
                  <a:pt x="10800" y="982"/>
                </a:cubicBezTo>
                <a:cubicBezTo>
                  <a:pt x="16223" y="982"/>
                  <a:pt x="20618" y="5378"/>
                  <a:pt x="20618" y="10800"/>
                </a:cubicBezTo>
                <a:cubicBezTo>
                  <a:pt x="20618" y="16223"/>
                  <a:pt x="16223" y="20618"/>
                  <a:pt x="10800" y="20618"/>
                </a:cubicBezTo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5"/>
                  <a:pt x="4835" y="21600"/>
                  <a:pt x="10800" y="21600"/>
                </a:cubicBezTo>
                <a:cubicBezTo>
                  <a:pt x="16765" y="21600"/>
                  <a:pt x="21600" y="16765"/>
                  <a:pt x="21600" y="10800"/>
                </a:cubicBezTo>
                <a:cubicBezTo>
                  <a:pt x="21600" y="4835"/>
                  <a:pt x="16765" y="0"/>
                  <a:pt x="10800" y="0"/>
                </a:cubicBezTo>
              </a:path>
            </a:pathLst>
          </a:custGeom>
          <a:solidFill>
            <a:schemeClr val="accent5">
              <a:lumMod val="50000"/>
            </a:schemeClr>
          </a:solidFill>
          <a:ln w="12700">
            <a:noFill/>
            <a:miter lim="400000"/>
          </a:ln>
        </p:spPr>
        <p:txBody>
          <a:bodyPr lIns="19532" tIns="19532" rIns="19532" bIns="19532" anchor="ctr"/>
          <a:lstStyle/>
          <a:p>
            <a:pPr algn="ctr" defTabSz="234315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6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cs typeface="+mn-ea"/>
              <a:sym typeface="+mn-lt"/>
            </a:endParaRPr>
          </a:p>
        </p:txBody>
      </p:sp>
      <p:sp>
        <p:nvSpPr>
          <p:cNvPr id="18" name="Shape 2708"/>
          <p:cNvSpPr/>
          <p:nvPr/>
        </p:nvSpPr>
        <p:spPr>
          <a:xfrm>
            <a:off x="6818057" y="6150398"/>
            <a:ext cx="286076" cy="2873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0618"/>
                </a:moveTo>
                <a:cubicBezTo>
                  <a:pt x="5377" y="20618"/>
                  <a:pt x="982" y="16223"/>
                  <a:pt x="982" y="10800"/>
                </a:cubicBezTo>
                <a:cubicBezTo>
                  <a:pt x="982" y="5378"/>
                  <a:pt x="5377" y="982"/>
                  <a:pt x="10800" y="982"/>
                </a:cubicBezTo>
                <a:cubicBezTo>
                  <a:pt x="16223" y="982"/>
                  <a:pt x="20618" y="5378"/>
                  <a:pt x="20618" y="10800"/>
                </a:cubicBezTo>
                <a:cubicBezTo>
                  <a:pt x="20618" y="16223"/>
                  <a:pt x="16223" y="20618"/>
                  <a:pt x="10800" y="20618"/>
                </a:cubicBezTo>
                <a:moveTo>
                  <a:pt x="10800" y="0"/>
                </a:moveTo>
                <a:cubicBezTo>
                  <a:pt x="4836" y="0"/>
                  <a:pt x="0" y="4835"/>
                  <a:pt x="0" y="10800"/>
                </a:cubicBezTo>
                <a:cubicBezTo>
                  <a:pt x="0" y="16765"/>
                  <a:pt x="4836" y="21600"/>
                  <a:pt x="10800" y="21600"/>
                </a:cubicBezTo>
                <a:cubicBezTo>
                  <a:pt x="16764" y="21600"/>
                  <a:pt x="21600" y="16765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moveTo>
                  <a:pt x="13430" y="9320"/>
                </a:moveTo>
                <a:cubicBezTo>
                  <a:pt x="11975" y="9320"/>
                  <a:pt x="11780" y="10196"/>
                  <a:pt x="11780" y="10196"/>
                </a:cubicBezTo>
                <a:lnTo>
                  <a:pt x="11782" y="9327"/>
                </a:lnTo>
                <a:lnTo>
                  <a:pt x="9818" y="9327"/>
                </a:lnTo>
                <a:lnTo>
                  <a:pt x="9818" y="14727"/>
                </a:lnTo>
                <a:lnTo>
                  <a:pt x="11782" y="14727"/>
                </a:lnTo>
                <a:lnTo>
                  <a:pt x="11782" y="11782"/>
                </a:lnTo>
                <a:cubicBezTo>
                  <a:pt x="11782" y="11782"/>
                  <a:pt x="11782" y="10793"/>
                  <a:pt x="12616" y="10793"/>
                </a:cubicBezTo>
                <a:cubicBezTo>
                  <a:pt x="13086" y="10793"/>
                  <a:pt x="13255" y="11232"/>
                  <a:pt x="13255" y="11782"/>
                </a:cubicBezTo>
                <a:lnTo>
                  <a:pt x="13255" y="14727"/>
                </a:lnTo>
                <a:lnTo>
                  <a:pt x="15218" y="14727"/>
                </a:lnTo>
                <a:lnTo>
                  <a:pt x="15218" y="11782"/>
                </a:lnTo>
                <a:cubicBezTo>
                  <a:pt x="15218" y="10245"/>
                  <a:pt x="14550" y="9320"/>
                  <a:pt x="13430" y="9320"/>
                </a:cubicBezTo>
                <a:moveTo>
                  <a:pt x="6873" y="14727"/>
                </a:moveTo>
                <a:lnTo>
                  <a:pt x="8829" y="14727"/>
                </a:lnTo>
                <a:lnTo>
                  <a:pt x="8829" y="9320"/>
                </a:lnTo>
                <a:lnTo>
                  <a:pt x="6873" y="9320"/>
                </a:lnTo>
                <a:cubicBezTo>
                  <a:pt x="6873" y="9320"/>
                  <a:pt x="6873" y="14727"/>
                  <a:pt x="6873" y="14727"/>
                </a:cubicBezTo>
                <a:close/>
                <a:moveTo>
                  <a:pt x="7851" y="6873"/>
                </a:moveTo>
                <a:cubicBezTo>
                  <a:pt x="7311" y="6873"/>
                  <a:pt x="6873" y="7313"/>
                  <a:pt x="6873" y="7856"/>
                </a:cubicBezTo>
                <a:cubicBezTo>
                  <a:pt x="6873" y="8399"/>
                  <a:pt x="7311" y="8839"/>
                  <a:pt x="7851" y="8839"/>
                </a:cubicBezTo>
                <a:cubicBezTo>
                  <a:pt x="8391" y="8839"/>
                  <a:pt x="8829" y="8399"/>
                  <a:pt x="8829" y="7856"/>
                </a:cubicBezTo>
                <a:cubicBezTo>
                  <a:pt x="8829" y="7313"/>
                  <a:pt x="8391" y="6873"/>
                  <a:pt x="7851" y="6873"/>
                </a:cubicBezTo>
              </a:path>
            </a:pathLst>
          </a:custGeom>
          <a:solidFill>
            <a:schemeClr val="accent5">
              <a:lumMod val="50000"/>
            </a:schemeClr>
          </a:solidFill>
          <a:ln w="12700">
            <a:noFill/>
            <a:miter lim="400000"/>
          </a:ln>
        </p:spPr>
        <p:txBody>
          <a:bodyPr lIns="19532" tIns="19532" rIns="19532" bIns="19532" anchor="ctr"/>
          <a:lstStyle/>
          <a:p>
            <a:pPr algn="ctr" defTabSz="234315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6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cs typeface="+mn-ea"/>
              <a:sym typeface="+mn-lt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541117" y="3086581"/>
            <a:ext cx="10095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单击此处可编辑内容，根据您的需要自由拉伸文本框大小单击此处可编辑内容，根据您的需要自由拉伸文本框大小单击此处可编辑内容，根据您的需要自由拉伸文本框大小，单击此处可编辑内容</a:t>
            </a:r>
            <a:endParaRPr lang="en-US" altLang="zh-CN" sz="16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1383494" y="4742206"/>
            <a:ext cx="22145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单击此处可编辑内容，根据您的需要自由拉伸文本框大小单击此处可编辑内容，根据您的需要自由拉伸文本框大小单击此处可编辑内容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1" name="Text Box 7"/>
          <p:cNvSpPr txBox="1">
            <a:spLocks noChangeArrowheads="1"/>
          </p:cNvSpPr>
          <p:nvPr/>
        </p:nvSpPr>
        <p:spPr bwMode="auto">
          <a:xfrm>
            <a:off x="591351" y="2430465"/>
            <a:ext cx="11113986" cy="30777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 anchor="ctr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单击此处编辑，一句话概括本阶段工作重点内容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1575194" y="4368525"/>
            <a:ext cx="1831146" cy="33855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点击填写短标题 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3786341" y="4742206"/>
            <a:ext cx="22145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单击此处可编辑内容，根据您的需要自由拉伸文本框大小单击此处可编辑内容，根据您的需要自由拉伸文本框大小单击此处可编辑内容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3978041" y="4368525"/>
            <a:ext cx="1831146" cy="33855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点击填写短标题 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6189188" y="4742206"/>
            <a:ext cx="22145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单击此处可编辑内容，根据您的需要自由拉伸文本框大小单击此处可编辑内容，根据您的需要自由拉伸文本框大小单击此处可编辑内容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6380888" y="4368525"/>
            <a:ext cx="1831146" cy="33855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点击填写短标题 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8592036" y="4742206"/>
            <a:ext cx="22145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单击此处可编辑内容，根据您的需要自由拉伸文本框大小单击此处可编辑内容，根据您的需要自由拉伸文本框大小单击此处可编辑内容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8783736" y="4368525"/>
            <a:ext cx="1831146" cy="33855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点击填写短标题 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26393" y="1638435"/>
            <a:ext cx="11446137" cy="5102750"/>
          </a:xfrm>
          <a:prstGeom prst="rect">
            <a:avLst/>
          </a:prstGeom>
          <a:noFill/>
          <a:ln w="76200">
            <a:solidFill>
              <a:schemeClr val="accent5">
                <a:lumMod val="50000"/>
              </a:schemeClr>
            </a:solidFill>
          </a:ln>
          <a:effectLst>
            <a:outerShdw blurRad="304800" dist="101600" dir="5400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8830" tIns="24415" rIns="48830" bIns="24415" rtlCol="0" anchor="ctr"/>
          <a:lstStyle/>
          <a:p>
            <a:pPr algn="ctr" defTabSz="243840"/>
            <a:endParaRPr lang="zh-CN" altLang="en-US" sz="1000">
              <a:solidFill>
                <a:prstClr val="white"/>
              </a:solidFill>
              <a:cs typeface="+mn-ea"/>
              <a:sym typeface="+mn-lt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1541117" y="4722332"/>
            <a:ext cx="1865223" cy="0"/>
          </a:xfrm>
          <a:prstGeom prst="line">
            <a:avLst/>
          </a:prstGeom>
          <a:ln>
            <a:solidFill>
              <a:schemeClr val="accent5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/>
        </p:nvCxnSpPr>
        <p:spPr>
          <a:xfrm>
            <a:off x="3978041" y="4722332"/>
            <a:ext cx="1865223" cy="0"/>
          </a:xfrm>
          <a:prstGeom prst="line">
            <a:avLst/>
          </a:prstGeom>
          <a:ln>
            <a:solidFill>
              <a:schemeClr val="accent5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/>
        </p:nvCxnSpPr>
        <p:spPr>
          <a:xfrm>
            <a:off x="6380888" y="4722332"/>
            <a:ext cx="1865223" cy="0"/>
          </a:xfrm>
          <a:prstGeom prst="line">
            <a:avLst/>
          </a:prstGeom>
          <a:ln>
            <a:solidFill>
              <a:schemeClr val="accent5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/>
        </p:nvCxnSpPr>
        <p:spPr>
          <a:xfrm>
            <a:off x="8783736" y="4722332"/>
            <a:ext cx="1865223" cy="0"/>
          </a:xfrm>
          <a:prstGeom prst="line">
            <a:avLst/>
          </a:prstGeom>
          <a:ln>
            <a:solidFill>
              <a:schemeClr val="accent5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2" name="组合 31"/>
          <p:cNvGrpSpPr/>
          <p:nvPr/>
        </p:nvGrpSpPr>
        <p:grpSpPr>
          <a:xfrm>
            <a:off x="686177" y="362926"/>
            <a:ext cx="382637" cy="441229"/>
            <a:chOff x="900113" y="2419350"/>
            <a:chExt cx="508000" cy="585788"/>
          </a:xfrm>
        </p:grpSpPr>
        <p:sp>
          <p:nvSpPr>
            <p:cNvPr id="33" name="Freeform 73"/>
            <p:cNvSpPr/>
            <p:nvPr userDrawn="1"/>
          </p:nvSpPr>
          <p:spPr bwMode="auto">
            <a:xfrm>
              <a:off x="900113" y="2419350"/>
              <a:ext cx="508000" cy="585788"/>
            </a:xfrm>
            <a:custGeom>
              <a:avLst/>
              <a:gdLst>
                <a:gd name="T0" fmla="*/ 320 w 320"/>
                <a:gd name="T1" fmla="*/ 92 h 369"/>
                <a:gd name="T2" fmla="*/ 160 w 320"/>
                <a:gd name="T3" fmla="*/ 0 h 369"/>
                <a:gd name="T4" fmla="*/ 0 w 320"/>
                <a:gd name="T5" fmla="*/ 92 h 369"/>
                <a:gd name="T6" fmla="*/ 0 w 320"/>
                <a:gd name="T7" fmla="*/ 277 h 369"/>
                <a:gd name="T8" fmla="*/ 160 w 320"/>
                <a:gd name="T9" fmla="*/ 369 h 369"/>
                <a:gd name="T10" fmla="*/ 320 w 320"/>
                <a:gd name="T11" fmla="*/ 277 h 369"/>
                <a:gd name="T12" fmla="*/ 320 w 320"/>
                <a:gd name="T13" fmla="*/ 92 h 3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0" h="369">
                  <a:moveTo>
                    <a:pt x="320" y="92"/>
                  </a:moveTo>
                  <a:lnTo>
                    <a:pt x="160" y="0"/>
                  </a:lnTo>
                  <a:lnTo>
                    <a:pt x="0" y="92"/>
                  </a:lnTo>
                  <a:lnTo>
                    <a:pt x="0" y="277"/>
                  </a:lnTo>
                  <a:lnTo>
                    <a:pt x="160" y="369"/>
                  </a:lnTo>
                  <a:lnTo>
                    <a:pt x="320" y="277"/>
                  </a:lnTo>
                  <a:lnTo>
                    <a:pt x="320" y="92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4" name="Freeform 74"/>
            <p:cNvSpPr/>
            <p:nvPr userDrawn="1"/>
          </p:nvSpPr>
          <p:spPr bwMode="auto">
            <a:xfrm>
              <a:off x="1154113" y="2419350"/>
              <a:ext cx="254000" cy="295275"/>
            </a:xfrm>
            <a:custGeom>
              <a:avLst/>
              <a:gdLst>
                <a:gd name="T0" fmla="*/ 160 w 160"/>
                <a:gd name="T1" fmla="*/ 92 h 186"/>
                <a:gd name="T2" fmla="*/ 0 w 160"/>
                <a:gd name="T3" fmla="*/ 0 h 186"/>
                <a:gd name="T4" fmla="*/ 1 w 160"/>
                <a:gd name="T5" fmla="*/ 186 h 186"/>
                <a:gd name="T6" fmla="*/ 160 w 160"/>
                <a:gd name="T7" fmla="*/ 92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0" h="186">
                  <a:moveTo>
                    <a:pt x="160" y="92"/>
                  </a:moveTo>
                  <a:lnTo>
                    <a:pt x="0" y="0"/>
                  </a:lnTo>
                  <a:lnTo>
                    <a:pt x="1" y="186"/>
                  </a:lnTo>
                  <a:lnTo>
                    <a:pt x="160" y="92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5" name="Freeform 75"/>
            <p:cNvSpPr/>
            <p:nvPr userDrawn="1"/>
          </p:nvSpPr>
          <p:spPr bwMode="auto">
            <a:xfrm>
              <a:off x="1155700" y="2565400"/>
              <a:ext cx="252413" cy="293688"/>
            </a:xfrm>
            <a:custGeom>
              <a:avLst/>
              <a:gdLst>
                <a:gd name="T0" fmla="*/ 0 w 159"/>
                <a:gd name="T1" fmla="*/ 94 h 185"/>
                <a:gd name="T2" fmla="*/ 159 w 159"/>
                <a:gd name="T3" fmla="*/ 185 h 185"/>
                <a:gd name="T4" fmla="*/ 159 w 159"/>
                <a:gd name="T5" fmla="*/ 185 h 185"/>
                <a:gd name="T6" fmla="*/ 159 w 159"/>
                <a:gd name="T7" fmla="*/ 0 h 185"/>
                <a:gd name="T8" fmla="*/ 159 w 159"/>
                <a:gd name="T9" fmla="*/ 0 h 185"/>
                <a:gd name="T10" fmla="*/ 0 w 159"/>
                <a:gd name="T11" fmla="*/ 94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9" h="185">
                  <a:moveTo>
                    <a:pt x="0" y="94"/>
                  </a:moveTo>
                  <a:lnTo>
                    <a:pt x="159" y="185"/>
                  </a:lnTo>
                  <a:lnTo>
                    <a:pt x="159" y="185"/>
                  </a:lnTo>
                  <a:lnTo>
                    <a:pt x="159" y="0"/>
                  </a:lnTo>
                  <a:lnTo>
                    <a:pt x="159" y="0"/>
                  </a:lnTo>
                  <a:lnTo>
                    <a:pt x="0" y="94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6" name="Freeform 76"/>
            <p:cNvSpPr/>
            <p:nvPr userDrawn="1"/>
          </p:nvSpPr>
          <p:spPr bwMode="auto">
            <a:xfrm>
              <a:off x="1154113" y="2714625"/>
              <a:ext cx="254000" cy="290513"/>
            </a:xfrm>
            <a:custGeom>
              <a:avLst/>
              <a:gdLst>
                <a:gd name="T0" fmla="*/ 1 w 160"/>
                <a:gd name="T1" fmla="*/ 0 h 183"/>
                <a:gd name="T2" fmla="*/ 0 w 160"/>
                <a:gd name="T3" fmla="*/ 183 h 183"/>
                <a:gd name="T4" fmla="*/ 160 w 160"/>
                <a:gd name="T5" fmla="*/ 91 h 183"/>
                <a:gd name="T6" fmla="*/ 1 w 160"/>
                <a:gd name="T7" fmla="*/ 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0" h="183">
                  <a:moveTo>
                    <a:pt x="1" y="0"/>
                  </a:moveTo>
                  <a:lnTo>
                    <a:pt x="0" y="183"/>
                  </a:lnTo>
                  <a:lnTo>
                    <a:pt x="160" y="9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7" name="Freeform 77"/>
            <p:cNvSpPr/>
            <p:nvPr userDrawn="1"/>
          </p:nvSpPr>
          <p:spPr bwMode="auto">
            <a:xfrm>
              <a:off x="900113" y="2714625"/>
              <a:ext cx="255588" cy="290513"/>
            </a:xfrm>
            <a:custGeom>
              <a:avLst/>
              <a:gdLst>
                <a:gd name="T0" fmla="*/ 0 w 161"/>
                <a:gd name="T1" fmla="*/ 91 h 183"/>
                <a:gd name="T2" fmla="*/ 160 w 161"/>
                <a:gd name="T3" fmla="*/ 183 h 183"/>
                <a:gd name="T4" fmla="*/ 161 w 161"/>
                <a:gd name="T5" fmla="*/ 0 h 183"/>
                <a:gd name="T6" fmla="*/ 0 w 161"/>
                <a:gd name="T7" fmla="*/ 91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183">
                  <a:moveTo>
                    <a:pt x="0" y="91"/>
                  </a:moveTo>
                  <a:lnTo>
                    <a:pt x="160" y="183"/>
                  </a:lnTo>
                  <a:lnTo>
                    <a:pt x="161" y="0"/>
                  </a:lnTo>
                  <a:lnTo>
                    <a:pt x="0" y="91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8" name="Freeform 78"/>
            <p:cNvSpPr/>
            <p:nvPr userDrawn="1"/>
          </p:nvSpPr>
          <p:spPr bwMode="auto">
            <a:xfrm>
              <a:off x="900113" y="2565400"/>
              <a:ext cx="255588" cy="293688"/>
            </a:xfrm>
            <a:custGeom>
              <a:avLst/>
              <a:gdLst>
                <a:gd name="T0" fmla="*/ 0 w 161"/>
                <a:gd name="T1" fmla="*/ 0 h 185"/>
                <a:gd name="T2" fmla="*/ 0 w 161"/>
                <a:gd name="T3" fmla="*/ 185 h 185"/>
                <a:gd name="T4" fmla="*/ 161 w 161"/>
                <a:gd name="T5" fmla="*/ 94 h 185"/>
                <a:gd name="T6" fmla="*/ 0 w 161"/>
                <a:gd name="T7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185">
                  <a:moveTo>
                    <a:pt x="0" y="0"/>
                  </a:moveTo>
                  <a:lnTo>
                    <a:pt x="0" y="185"/>
                  </a:lnTo>
                  <a:lnTo>
                    <a:pt x="161" y="9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258937" y="366983"/>
            <a:ext cx="23391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本阶段工作回顾</a:t>
            </a:r>
            <a:endParaRPr lang="zh-CN" altLang="en-US" sz="24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9" name="Text Box 7"/>
          <p:cNvSpPr txBox="1">
            <a:spLocks noChangeArrowheads="1"/>
          </p:cNvSpPr>
          <p:nvPr/>
        </p:nvSpPr>
        <p:spPr bwMode="auto">
          <a:xfrm>
            <a:off x="692283" y="1730222"/>
            <a:ext cx="11113986" cy="30777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 anchor="ctr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单击此处编辑，一句话概括年度工作重点内容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989693" y="2149701"/>
            <a:ext cx="1061500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单击此处可编辑内容，根据您的需要自由拉伸文本框大小单击此处可编辑内容，根据您的需要自由拉伸文本框大小单击此处可编辑内容，根据您的需要自由拉伸文本框大小，单击此处可编辑内容，根据您的需要自由拉伸文本框大小单击此处可编辑内容，根据您的需要自由拉伸文本框大小单击此处可编辑内容，根据您的需要自由拉伸文本框大小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859899" y="2951976"/>
            <a:ext cx="2103834" cy="3097188"/>
          </a:xfrm>
          <a:prstGeom prst="rect">
            <a:avLst/>
          </a:prstGeom>
          <a:noFill/>
          <a:ln>
            <a:solidFill>
              <a:schemeClr val="accent5">
                <a:lumMod val="50000"/>
              </a:schemeClr>
            </a:solidFill>
          </a:ln>
          <a:effectLst>
            <a:outerShdw blurRad="304800" dist="101600" dir="5400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963733" y="2951976"/>
            <a:ext cx="2103834" cy="3097188"/>
          </a:xfrm>
          <a:prstGeom prst="rect">
            <a:avLst/>
          </a:prstGeom>
          <a:noFill/>
          <a:ln>
            <a:solidFill>
              <a:schemeClr val="accent5">
                <a:lumMod val="50000"/>
              </a:schemeClr>
            </a:solidFill>
          </a:ln>
          <a:effectLst>
            <a:outerShdw blurRad="304800" dist="101600" dir="5400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5067566" y="2951976"/>
            <a:ext cx="2103834" cy="3097188"/>
          </a:xfrm>
          <a:prstGeom prst="rect">
            <a:avLst/>
          </a:prstGeom>
          <a:noFill/>
          <a:ln>
            <a:solidFill>
              <a:schemeClr val="accent5">
                <a:lumMod val="50000"/>
              </a:schemeClr>
            </a:solidFill>
          </a:ln>
          <a:effectLst>
            <a:outerShdw blurRad="304800" dist="101600" dir="5400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1643098" y="3306052"/>
            <a:ext cx="495425" cy="520747"/>
          </a:xfrm>
          <a:prstGeom prst="ellipse">
            <a:avLst/>
          </a:prstGeom>
          <a:noFill/>
          <a:ln>
            <a:solidFill>
              <a:schemeClr val="accent5">
                <a:lumMod val="50000"/>
              </a:schemeClr>
            </a:solidFill>
          </a:ln>
          <a:effectLst>
            <a:outerShdw blurRad="431800" dist="101600" dir="5400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1</a:t>
            </a:r>
            <a:endParaRPr lang="zh-CN" altLang="en-US" sz="20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3725233" y="3306052"/>
            <a:ext cx="495425" cy="520747"/>
          </a:xfrm>
          <a:prstGeom prst="ellipse">
            <a:avLst/>
          </a:prstGeom>
          <a:noFill/>
          <a:ln>
            <a:solidFill>
              <a:schemeClr val="accent5">
                <a:lumMod val="50000"/>
              </a:schemeClr>
            </a:solidFill>
          </a:ln>
          <a:effectLst>
            <a:outerShdw blurRad="431800" dist="101600" dir="5400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2</a:t>
            </a:r>
            <a:endParaRPr lang="zh-CN" altLang="en-US" sz="20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5871770" y="3306052"/>
            <a:ext cx="495425" cy="520747"/>
          </a:xfrm>
          <a:prstGeom prst="ellipse">
            <a:avLst/>
          </a:prstGeom>
          <a:noFill/>
          <a:ln>
            <a:solidFill>
              <a:schemeClr val="accent5">
                <a:lumMod val="50000"/>
              </a:schemeClr>
            </a:solidFill>
          </a:ln>
          <a:effectLst>
            <a:outerShdw blurRad="431800" dist="101600" dir="5400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3</a:t>
            </a:r>
            <a:endParaRPr lang="zh-CN" altLang="en-US" sz="20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989693" y="4007282"/>
            <a:ext cx="17582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点击填写短标题 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940934" y="4324655"/>
            <a:ext cx="194159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2495">
              <a:spcBef>
                <a:spcPct val="20000"/>
              </a:spcBef>
              <a:defRPr/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单击此处可编辑内容，根据您的需要自由拉伸文本框大小单击此处可编辑内容，根据您的需要自由拉伸文本框大小单击此处可编辑内容，根据您的需要自由拉伸文本框大小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3127231" y="4007282"/>
            <a:ext cx="17582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点击填写短标题 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3078472" y="4324655"/>
            <a:ext cx="194159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2495">
              <a:spcBef>
                <a:spcPct val="20000"/>
              </a:spcBef>
              <a:defRPr/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单击此处可编辑内容，根据您的需要自由拉伸文本框大小单击此处可编辑内容，根据您的需要自由拉伸文本框大小单击此处可编辑内容，根据您的需要自由拉伸文本框大小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5218899" y="4007282"/>
            <a:ext cx="17582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点击填写短标题 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5170139" y="4324655"/>
            <a:ext cx="194159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2495">
              <a:spcBef>
                <a:spcPct val="20000"/>
              </a:spcBef>
              <a:defRPr/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单击此处可编辑内容，根据您的需要自由拉伸文本框大小单击此处可编辑内容，根据您的需要自由拉伸文本框大小单击此处可编辑内容，根据您的需要自由拉伸文本框大小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8" name="íṡlïḍé"/>
          <p:cNvSpPr/>
          <p:nvPr/>
        </p:nvSpPr>
        <p:spPr>
          <a:xfrm>
            <a:off x="7214306" y="2951976"/>
            <a:ext cx="4977694" cy="3103506"/>
          </a:xfrm>
          <a:prstGeom prst="rect">
            <a:avLst/>
          </a:prstGeom>
          <a:blipFill>
            <a:blip r:embed="rId1"/>
            <a:srcRect/>
            <a:stretch>
              <a:fillRect l="-5601" r="-1947"/>
            </a:stretch>
          </a:blipFill>
          <a:ln w="19050" cap="flat" cmpd="sng" algn="ctr">
            <a:noFill/>
            <a:prstDash val="solid"/>
            <a:miter lim="800000"/>
          </a:ln>
          <a:effectLst>
            <a:outerShdw blurRad="304800" dist="101600" dir="5400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686177" y="362926"/>
            <a:ext cx="382637" cy="441229"/>
            <a:chOff x="900113" y="2419350"/>
            <a:chExt cx="508000" cy="585788"/>
          </a:xfrm>
        </p:grpSpPr>
        <p:sp>
          <p:nvSpPr>
            <p:cNvPr id="29" name="Freeform 73"/>
            <p:cNvSpPr/>
            <p:nvPr userDrawn="1"/>
          </p:nvSpPr>
          <p:spPr bwMode="auto">
            <a:xfrm>
              <a:off x="900113" y="2419350"/>
              <a:ext cx="508000" cy="585788"/>
            </a:xfrm>
            <a:custGeom>
              <a:avLst/>
              <a:gdLst>
                <a:gd name="T0" fmla="*/ 320 w 320"/>
                <a:gd name="T1" fmla="*/ 92 h 369"/>
                <a:gd name="T2" fmla="*/ 160 w 320"/>
                <a:gd name="T3" fmla="*/ 0 h 369"/>
                <a:gd name="T4" fmla="*/ 0 w 320"/>
                <a:gd name="T5" fmla="*/ 92 h 369"/>
                <a:gd name="T6" fmla="*/ 0 w 320"/>
                <a:gd name="T7" fmla="*/ 277 h 369"/>
                <a:gd name="T8" fmla="*/ 160 w 320"/>
                <a:gd name="T9" fmla="*/ 369 h 369"/>
                <a:gd name="T10" fmla="*/ 320 w 320"/>
                <a:gd name="T11" fmla="*/ 277 h 369"/>
                <a:gd name="T12" fmla="*/ 320 w 320"/>
                <a:gd name="T13" fmla="*/ 92 h 3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0" h="369">
                  <a:moveTo>
                    <a:pt x="320" y="92"/>
                  </a:moveTo>
                  <a:lnTo>
                    <a:pt x="160" y="0"/>
                  </a:lnTo>
                  <a:lnTo>
                    <a:pt x="0" y="92"/>
                  </a:lnTo>
                  <a:lnTo>
                    <a:pt x="0" y="277"/>
                  </a:lnTo>
                  <a:lnTo>
                    <a:pt x="160" y="369"/>
                  </a:lnTo>
                  <a:lnTo>
                    <a:pt x="320" y="277"/>
                  </a:lnTo>
                  <a:lnTo>
                    <a:pt x="320" y="92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0" name="Freeform 74"/>
            <p:cNvSpPr/>
            <p:nvPr userDrawn="1"/>
          </p:nvSpPr>
          <p:spPr bwMode="auto">
            <a:xfrm>
              <a:off x="1154113" y="2419350"/>
              <a:ext cx="254000" cy="295275"/>
            </a:xfrm>
            <a:custGeom>
              <a:avLst/>
              <a:gdLst>
                <a:gd name="T0" fmla="*/ 160 w 160"/>
                <a:gd name="T1" fmla="*/ 92 h 186"/>
                <a:gd name="T2" fmla="*/ 0 w 160"/>
                <a:gd name="T3" fmla="*/ 0 h 186"/>
                <a:gd name="T4" fmla="*/ 1 w 160"/>
                <a:gd name="T5" fmla="*/ 186 h 186"/>
                <a:gd name="T6" fmla="*/ 160 w 160"/>
                <a:gd name="T7" fmla="*/ 92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0" h="186">
                  <a:moveTo>
                    <a:pt x="160" y="92"/>
                  </a:moveTo>
                  <a:lnTo>
                    <a:pt x="0" y="0"/>
                  </a:lnTo>
                  <a:lnTo>
                    <a:pt x="1" y="186"/>
                  </a:lnTo>
                  <a:lnTo>
                    <a:pt x="160" y="92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1" name="Freeform 75"/>
            <p:cNvSpPr/>
            <p:nvPr userDrawn="1"/>
          </p:nvSpPr>
          <p:spPr bwMode="auto">
            <a:xfrm>
              <a:off x="1155700" y="2565400"/>
              <a:ext cx="252413" cy="293688"/>
            </a:xfrm>
            <a:custGeom>
              <a:avLst/>
              <a:gdLst>
                <a:gd name="T0" fmla="*/ 0 w 159"/>
                <a:gd name="T1" fmla="*/ 94 h 185"/>
                <a:gd name="T2" fmla="*/ 159 w 159"/>
                <a:gd name="T3" fmla="*/ 185 h 185"/>
                <a:gd name="T4" fmla="*/ 159 w 159"/>
                <a:gd name="T5" fmla="*/ 185 h 185"/>
                <a:gd name="T6" fmla="*/ 159 w 159"/>
                <a:gd name="T7" fmla="*/ 0 h 185"/>
                <a:gd name="T8" fmla="*/ 159 w 159"/>
                <a:gd name="T9" fmla="*/ 0 h 185"/>
                <a:gd name="T10" fmla="*/ 0 w 159"/>
                <a:gd name="T11" fmla="*/ 94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9" h="185">
                  <a:moveTo>
                    <a:pt x="0" y="94"/>
                  </a:moveTo>
                  <a:lnTo>
                    <a:pt x="159" y="185"/>
                  </a:lnTo>
                  <a:lnTo>
                    <a:pt x="159" y="185"/>
                  </a:lnTo>
                  <a:lnTo>
                    <a:pt x="159" y="0"/>
                  </a:lnTo>
                  <a:lnTo>
                    <a:pt x="159" y="0"/>
                  </a:lnTo>
                  <a:lnTo>
                    <a:pt x="0" y="94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2" name="Freeform 76"/>
            <p:cNvSpPr/>
            <p:nvPr userDrawn="1"/>
          </p:nvSpPr>
          <p:spPr bwMode="auto">
            <a:xfrm>
              <a:off x="1154113" y="2714625"/>
              <a:ext cx="254000" cy="290513"/>
            </a:xfrm>
            <a:custGeom>
              <a:avLst/>
              <a:gdLst>
                <a:gd name="T0" fmla="*/ 1 w 160"/>
                <a:gd name="T1" fmla="*/ 0 h 183"/>
                <a:gd name="T2" fmla="*/ 0 w 160"/>
                <a:gd name="T3" fmla="*/ 183 h 183"/>
                <a:gd name="T4" fmla="*/ 160 w 160"/>
                <a:gd name="T5" fmla="*/ 91 h 183"/>
                <a:gd name="T6" fmla="*/ 1 w 160"/>
                <a:gd name="T7" fmla="*/ 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0" h="183">
                  <a:moveTo>
                    <a:pt x="1" y="0"/>
                  </a:moveTo>
                  <a:lnTo>
                    <a:pt x="0" y="183"/>
                  </a:lnTo>
                  <a:lnTo>
                    <a:pt x="160" y="9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3" name="Freeform 77"/>
            <p:cNvSpPr/>
            <p:nvPr userDrawn="1"/>
          </p:nvSpPr>
          <p:spPr bwMode="auto">
            <a:xfrm>
              <a:off x="900113" y="2714625"/>
              <a:ext cx="255588" cy="290513"/>
            </a:xfrm>
            <a:custGeom>
              <a:avLst/>
              <a:gdLst>
                <a:gd name="T0" fmla="*/ 0 w 161"/>
                <a:gd name="T1" fmla="*/ 91 h 183"/>
                <a:gd name="T2" fmla="*/ 160 w 161"/>
                <a:gd name="T3" fmla="*/ 183 h 183"/>
                <a:gd name="T4" fmla="*/ 161 w 161"/>
                <a:gd name="T5" fmla="*/ 0 h 183"/>
                <a:gd name="T6" fmla="*/ 0 w 161"/>
                <a:gd name="T7" fmla="*/ 91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183">
                  <a:moveTo>
                    <a:pt x="0" y="91"/>
                  </a:moveTo>
                  <a:lnTo>
                    <a:pt x="160" y="183"/>
                  </a:lnTo>
                  <a:lnTo>
                    <a:pt x="161" y="0"/>
                  </a:lnTo>
                  <a:lnTo>
                    <a:pt x="0" y="91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4" name="Freeform 78"/>
            <p:cNvSpPr/>
            <p:nvPr userDrawn="1"/>
          </p:nvSpPr>
          <p:spPr bwMode="auto">
            <a:xfrm>
              <a:off x="900113" y="2565400"/>
              <a:ext cx="255588" cy="293688"/>
            </a:xfrm>
            <a:custGeom>
              <a:avLst/>
              <a:gdLst>
                <a:gd name="T0" fmla="*/ 0 w 161"/>
                <a:gd name="T1" fmla="*/ 0 h 185"/>
                <a:gd name="T2" fmla="*/ 0 w 161"/>
                <a:gd name="T3" fmla="*/ 185 h 185"/>
                <a:gd name="T4" fmla="*/ 161 w 161"/>
                <a:gd name="T5" fmla="*/ 94 h 185"/>
                <a:gd name="T6" fmla="*/ 0 w 161"/>
                <a:gd name="T7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185">
                  <a:moveTo>
                    <a:pt x="0" y="0"/>
                  </a:moveTo>
                  <a:lnTo>
                    <a:pt x="0" y="185"/>
                  </a:lnTo>
                  <a:lnTo>
                    <a:pt x="161" y="9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2873767" y="3403600"/>
            <a:ext cx="1705738" cy="1968077"/>
            <a:chOff x="1921267" y="1460923"/>
            <a:chExt cx="1705738" cy="1968077"/>
          </a:xfrm>
        </p:grpSpPr>
        <p:sp>
          <p:nvSpPr>
            <p:cNvPr id="2" name="Freeform 30"/>
            <p:cNvSpPr/>
            <p:nvPr/>
          </p:nvSpPr>
          <p:spPr bwMode="auto">
            <a:xfrm>
              <a:off x="1921267" y="1460923"/>
              <a:ext cx="1705738" cy="1968077"/>
            </a:xfrm>
            <a:custGeom>
              <a:avLst/>
              <a:gdLst>
                <a:gd name="T0" fmla="*/ 1619 w 1619"/>
                <a:gd name="T1" fmla="*/ 467 h 1868"/>
                <a:gd name="T2" fmla="*/ 809 w 1619"/>
                <a:gd name="T3" fmla="*/ 0 h 1868"/>
                <a:gd name="T4" fmla="*/ 0 w 1619"/>
                <a:gd name="T5" fmla="*/ 467 h 1868"/>
                <a:gd name="T6" fmla="*/ 0 w 1619"/>
                <a:gd name="T7" fmla="*/ 1402 h 1868"/>
                <a:gd name="T8" fmla="*/ 809 w 1619"/>
                <a:gd name="T9" fmla="*/ 1868 h 1868"/>
                <a:gd name="T10" fmla="*/ 1619 w 1619"/>
                <a:gd name="T11" fmla="*/ 1402 h 1868"/>
                <a:gd name="T12" fmla="*/ 1619 w 1619"/>
                <a:gd name="T13" fmla="*/ 467 h 1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19" h="1868">
                  <a:moveTo>
                    <a:pt x="1619" y="467"/>
                  </a:moveTo>
                  <a:lnTo>
                    <a:pt x="809" y="0"/>
                  </a:lnTo>
                  <a:lnTo>
                    <a:pt x="0" y="467"/>
                  </a:lnTo>
                  <a:lnTo>
                    <a:pt x="0" y="1402"/>
                  </a:lnTo>
                  <a:lnTo>
                    <a:pt x="809" y="1868"/>
                  </a:lnTo>
                  <a:lnTo>
                    <a:pt x="1619" y="1402"/>
                  </a:lnTo>
                  <a:lnTo>
                    <a:pt x="1619" y="467"/>
                  </a:lnTo>
                  <a:close/>
                </a:path>
              </a:pathLst>
            </a:custGeom>
            <a:gradFill>
              <a:gsLst>
                <a:gs pos="100000">
                  <a:schemeClr val="accent1">
                    <a:lumMod val="50000"/>
                  </a:schemeClr>
                </a:gs>
                <a:gs pos="0">
                  <a:schemeClr val="accent5">
                    <a:lumMod val="5000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solidFill>
                <a:schemeClr val="bg1"/>
              </a:solidFill>
            </a:ln>
            <a:effectLst>
              <a:outerShdw blurRad="685800" dist="3810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" name="文本框 2"/>
            <p:cNvSpPr txBox="1"/>
            <p:nvPr/>
          </p:nvSpPr>
          <p:spPr>
            <a:xfrm>
              <a:off x="2128817" y="1898366"/>
              <a:ext cx="1257317" cy="1093190"/>
            </a:xfrm>
            <a:prstGeom prst="rect">
              <a:avLst/>
            </a:prstGeom>
            <a:noFill/>
            <a:ln w="117475">
              <a:noFill/>
            </a:ln>
          </p:spPr>
          <p:txBody>
            <a:bodyPr wrap="none" rtlCol="0">
              <a:prstTxWarp prst="textPlain">
                <a:avLst/>
              </a:prstTxWarp>
              <a:spAutoFit/>
            </a:bodyPr>
            <a:lstStyle/>
            <a:p>
              <a:pPr algn="ctr"/>
              <a:r>
                <a:rPr lang="en-US" altLang="zh-CN" spc="100" dirty="0">
                  <a:solidFill>
                    <a:schemeClr val="bg1"/>
                  </a:solidFill>
                  <a:cs typeface="+mn-ea"/>
                  <a:sym typeface="+mn-lt"/>
                </a:rPr>
                <a:t>/02</a:t>
              </a:r>
              <a:endParaRPr lang="zh-CN" altLang="en-US" spc="1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20" name="TextBox 105"/>
          <p:cNvSpPr txBox="1">
            <a:spLocks noChangeArrowheads="1"/>
          </p:cNvSpPr>
          <p:nvPr/>
        </p:nvSpPr>
        <p:spPr bwMode="auto">
          <a:xfrm>
            <a:off x="4949565" y="4348446"/>
            <a:ext cx="3546735" cy="585787"/>
          </a:xfrm>
          <a:prstGeom prst="rect">
            <a:avLst/>
          </a:prstGeom>
          <a:noFill/>
          <a:ln>
            <a:noFill/>
          </a:ln>
          <a:effectLst>
            <a:outerShdw blurRad="685800" dist="3810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本阶段工作回顾</a:t>
            </a:r>
            <a:endParaRPr lang="zh-CN" altLang="en-US" sz="3200" b="1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544463" y="2641668"/>
            <a:ext cx="508000" cy="585788"/>
            <a:chOff x="900113" y="2419350"/>
            <a:chExt cx="508000" cy="585788"/>
          </a:xfrm>
        </p:grpSpPr>
        <p:sp>
          <p:nvSpPr>
            <p:cNvPr id="22" name="Freeform 73"/>
            <p:cNvSpPr/>
            <p:nvPr userDrawn="1"/>
          </p:nvSpPr>
          <p:spPr bwMode="auto">
            <a:xfrm>
              <a:off x="900113" y="2419350"/>
              <a:ext cx="508000" cy="585788"/>
            </a:xfrm>
            <a:custGeom>
              <a:avLst/>
              <a:gdLst>
                <a:gd name="T0" fmla="*/ 320 w 320"/>
                <a:gd name="T1" fmla="*/ 92 h 369"/>
                <a:gd name="T2" fmla="*/ 160 w 320"/>
                <a:gd name="T3" fmla="*/ 0 h 369"/>
                <a:gd name="T4" fmla="*/ 0 w 320"/>
                <a:gd name="T5" fmla="*/ 92 h 369"/>
                <a:gd name="T6" fmla="*/ 0 w 320"/>
                <a:gd name="T7" fmla="*/ 277 h 369"/>
                <a:gd name="T8" fmla="*/ 160 w 320"/>
                <a:gd name="T9" fmla="*/ 369 h 369"/>
                <a:gd name="T10" fmla="*/ 320 w 320"/>
                <a:gd name="T11" fmla="*/ 277 h 369"/>
                <a:gd name="T12" fmla="*/ 320 w 320"/>
                <a:gd name="T13" fmla="*/ 92 h 3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0" h="369">
                  <a:moveTo>
                    <a:pt x="320" y="92"/>
                  </a:moveTo>
                  <a:lnTo>
                    <a:pt x="160" y="0"/>
                  </a:lnTo>
                  <a:lnTo>
                    <a:pt x="0" y="92"/>
                  </a:lnTo>
                  <a:lnTo>
                    <a:pt x="0" y="277"/>
                  </a:lnTo>
                  <a:lnTo>
                    <a:pt x="160" y="369"/>
                  </a:lnTo>
                  <a:lnTo>
                    <a:pt x="320" y="277"/>
                  </a:lnTo>
                  <a:lnTo>
                    <a:pt x="320" y="92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3" name="Freeform 74"/>
            <p:cNvSpPr/>
            <p:nvPr userDrawn="1"/>
          </p:nvSpPr>
          <p:spPr bwMode="auto">
            <a:xfrm>
              <a:off x="1154113" y="2419350"/>
              <a:ext cx="254000" cy="295275"/>
            </a:xfrm>
            <a:custGeom>
              <a:avLst/>
              <a:gdLst>
                <a:gd name="T0" fmla="*/ 160 w 160"/>
                <a:gd name="T1" fmla="*/ 92 h 186"/>
                <a:gd name="T2" fmla="*/ 0 w 160"/>
                <a:gd name="T3" fmla="*/ 0 h 186"/>
                <a:gd name="T4" fmla="*/ 1 w 160"/>
                <a:gd name="T5" fmla="*/ 186 h 186"/>
                <a:gd name="T6" fmla="*/ 160 w 160"/>
                <a:gd name="T7" fmla="*/ 92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0" h="186">
                  <a:moveTo>
                    <a:pt x="160" y="92"/>
                  </a:moveTo>
                  <a:lnTo>
                    <a:pt x="0" y="0"/>
                  </a:lnTo>
                  <a:lnTo>
                    <a:pt x="1" y="186"/>
                  </a:lnTo>
                  <a:lnTo>
                    <a:pt x="160" y="92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4" name="Freeform 75"/>
            <p:cNvSpPr/>
            <p:nvPr userDrawn="1"/>
          </p:nvSpPr>
          <p:spPr bwMode="auto">
            <a:xfrm>
              <a:off x="1155700" y="2565400"/>
              <a:ext cx="252413" cy="293688"/>
            </a:xfrm>
            <a:custGeom>
              <a:avLst/>
              <a:gdLst>
                <a:gd name="T0" fmla="*/ 0 w 159"/>
                <a:gd name="T1" fmla="*/ 94 h 185"/>
                <a:gd name="T2" fmla="*/ 159 w 159"/>
                <a:gd name="T3" fmla="*/ 185 h 185"/>
                <a:gd name="T4" fmla="*/ 159 w 159"/>
                <a:gd name="T5" fmla="*/ 185 h 185"/>
                <a:gd name="T6" fmla="*/ 159 w 159"/>
                <a:gd name="T7" fmla="*/ 0 h 185"/>
                <a:gd name="T8" fmla="*/ 159 w 159"/>
                <a:gd name="T9" fmla="*/ 0 h 185"/>
                <a:gd name="T10" fmla="*/ 0 w 159"/>
                <a:gd name="T11" fmla="*/ 94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9" h="185">
                  <a:moveTo>
                    <a:pt x="0" y="94"/>
                  </a:moveTo>
                  <a:lnTo>
                    <a:pt x="159" y="185"/>
                  </a:lnTo>
                  <a:lnTo>
                    <a:pt x="159" y="185"/>
                  </a:lnTo>
                  <a:lnTo>
                    <a:pt x="159" y="0"/>
                  </a:lnTo>
                  <a:lnTo>
                    <a:pt x="159" y="0"/>
                  </a:lnTo>
                  <a:lnTo>
                    <a:pt x="0" y="94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5" name="Freeform 76"/>
            <p:cNvSpPr/>
            <p:nvPr userDrawn="1"/>
          </p:nvSpPr>
          <p:spPr bwMode="auto">
            <a:xfrm>
              <a:off x="1154113" y="2714625"/>
              <a:ext cx="254000" cy="290513"/>
            </a:xfrm>
            <a:custGeom>
              <a:avLst/>
              <a:gdLst>
                <a:gd name="T0" fmla="*/ 1 w 160"/>
                <a:gd name="T1" fmla="*/ 0 h 183"/>
                <a:gd name="T2" fmla="*/ 0 w 160"/>
                <a:gd name="T3" fmla="*/ 183 h 183"/>
                <a:gd name="T4" fmla="*/ 160 w 160"/>
                <a:gd name="T5" fmla="*/ 91 h 183"/>
                <a:gd name="T6" fmla="*/ 1 w 160"/>
                <a:gd name="T7" fmla="*/ 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0" h="183">
                  <a:moveTo>
                    <a:pt x="1" y="0"/>
                  </a:moveTo>
                  <a:lnTo>
                    <a:pt x="0" y="183"/>
                  </a:lnTo>
                  <a:lnTo>
                    <a:pt x="160" y="9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6" name="Freeform 77"/>
            <p:cNvSpPr/>
            <p:nvPr userDrawn="1"/>
          </p:nvSpPr>
          <p:spPr bwMode="auto">
            <a:xfrm>
              <a:off x="900113" y="2714625"/>
              <a:ext cx="255588" cy="290513"/>
            </a:xfrm>
            <a:custGeom>
              <a:avLst/>
              <a:gdLst>
                <a:gd name="T0" fmla="*/ 0 w 161"/>
                <a:gd name="T1" fmla="*/ 91 h 183"/>
                <a:gd name="T2" fmla="*/ 160 w 161"/>
                <a:gd name="T3" fmla="*/ 183 h 183"/>
                <a:gd name="T4" fmla="*/ 161 w 161"/>
                <a:gd name="T5" fmla="*/ 0 h 183"/>
                <a:gd name="T6" fmla="*/ 0 w 161"/>
                <a:gd name="T7" fmla="*/ 91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183">
                  <a:moveTo>
                    <a:pt x="0" y="91"/>
                  </a:moveTo>
                  <a:lnTo>
                    <a:pt x="160" y="183"/>
                  </a:lnTo>
                  <a:lnTo>
                    <a:pt x="161" y="0"/>
                  </a:lnTo>
                  <a:lnTo>
                    <a:pt x="0" y="91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7" name="Freeform 78"/>
            <p:cNvSpPr/>
            <p:nvPr userDrawn="1"/>
          </p:nvSpPr>
          <p:spPr bwMode="auto">
            <a:xfrm>
              <a:off x="900113" y="2565400"/>
              <a:ext cx="255588" cy="293688"/>
            </a:xfrm>
            <a:custGeom>
              <a:avLst/>
              <a:gdLst>
                <a:gd name="T0" fmla="*/ 0 w 161"/>
                <a:gd name="T1" fmla="*/ 0 h 185"/>
                <a:gd name="T2" fmla="*/ 0 w 161"/>
                <a:gd name="T3" fmla="*/ 185 h 185"/>
                <a:gd name="T4" fmla="*/ 161 w 161"/>
                <a:gd name="T5" fmla="*/ 94 h 185"/>
                <a:gd name="T6" fmla="*/ 0 w 161"/>
                <a:gd name="T7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185">
                  <a:moveTo>
                    <a:pt x="0" y="0"/>
                  </a:moveTo>
                  <a:lnTo>
                    <a:pt x="0" y="185"/>
                  </a:lnTo>
                  <a:lnTo>
                    <a:pt x="161" y="9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1392904" y="3082151"/>
            <a:ext cx="255588" cy="294725"/>
            <a:chOff x="900113" y="2419350"/>
            <a:chExt cx="508000" cy="585788"/>
          </a:xfrm>
        </p:grpSpPr>
        <p:sp>
          <p:nvSpPr>
            <p:cNvPr id="29" name="Freeform 73"/>
            <p:cNvSpPr/>
            <p:nvPr userDrawn="1"/>
          </p:nvSpPr>
          <p:spPr bwMode="auto">
            <a:xfrm>
              <a:off x="900113" y="2419350"/>
              <a:ext cx="508000" cy="585788"/>
            </a:xfrm>
            <a:custGeom>
              <a:avLst/>
              <a:gdLst>
                <a:gd name="T0" fmla="*/ 320 w 320"/>
                <a:gd name="T1" fmla="*/ 92 h 369"/>
                <a:gd name="T2" fmla="*/ 160 w 320"/>
                <a:gd name="T3" fmla="*/ 0 h 369"/>
                <a:gd name="T4" fmla="*/ 0 w 320"/>
                <a:gd name="T5" fmla="*/ 92 h 369"/>
                <a:gd name="T6" fmla="*/ 0 w 320"/>
                <a:gd name="T7" fmla="*/ 277 h 369"/>
                <a:gd name="T8" fmla="*/ 160 w 320"/>
                <a:gd name="T9" fmla="*/ 369 h 369"/>
                <a:gd name="T10" fmla="*/ 320 w 320"/>
                <a:gd name="T11" fmla="*/ 277 h 369"/>
                <a:gd name="T12" fmla="*/ 320 w 320"/>
                <a:gd name="T13" fmla="*/ 92 h 3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0" h="369">
                  <a:moveTo>
                    <a:pt x="320" y="92"/>
                  </a:moveTo>
                  <a:lnTo>
                    <a:pt x="160" y="0"/>
                  </a:lnTo>
                  <a:lnTo>
                    <a:pt x="0" y="92"/>
                  </a:lnTo>
                  <a:lnTo>
                    <a:pt x="0" y="277"/>
                  </a:lnTo>
                  <a:lnTo>
                    <a:pt x="160" y="369"/>
                  </a:lnTo>
                  <a:lnTo>
                    <a:pt x="320" y="277"/>
                  </a:lnTo>
                  <a:lnTo>
                    <a:pt x="320" y="92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0" name="Freeform 74"/>
            <p:cNvSpPr/>
            <p:nvPr userDrawn="1"/>
          </p:nvSpPr>
          <p:spPr bwMode="auto">
            <a:xfrm>
              <a:off x="1154113" y="2419350"/>
              <a:ext cx="254000" cy="295275"/>
            </a:xfrm>
            <a:custGeom>
              <a:avLst/>
              <a:gdLst>
                <a:gd name="T0" fmla="*/ 160 w 160"/>
                <a:gd name="T1" fmla="*/ 92 h 186"/>
                <a:gd name="T2" fmla="*/ 0 w 160"/>
                <a:gd name="T3" fmla="*/ 0 h 186"/>
                <a:gd name="T4" fmla="*/ 1 w 160"/>
                <a:gd name="T5" fmla="*/ 186 h 186"/>
                <a:gd name="T6" fmla="*/ 160 w 160"/>
                <a:gd name="T7" fmla="*/ 92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0" h="186">
                  <a:moveTo>
                    <a:pt x="160" y="92"/>
                  </a:moveTo>
                  <a:lnTo>
                    <a:pt x="0" y="0"/>
                  </a:lnTo>
                  <a:lnTo>
                    <a:pt x="1" y="186"/>
                  </a:lnTo>
                  <a:lnTo>
                    <a:pt x="160" y="92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1" name="Freeform 75"/>
            <p:cNvSpPr/>
            <p:nvPr userDrawn="1"/>
          </p:nvSpPr>
          <p:spPr bwMode="auto">
            <a:xfrm>
              <a:off x="1155700" y="2565400"/>
              <a:ext cx="252413" cy="293688"/>
            </a:xfrm>
            <a:custGeom>
              <a:avLst/>
              <a:gdLst>
                <a:gd name="T0" fmla="*/ 0 w 159"/>
                <a:gd name="T1" fmla="*/ 94 h 185"/>
                <a:gd name="T2" fmla="*/ 159 w 159"/>
                <a:gd name="T3" fmla="*/ 185 h 185"/>
                <a:gd name="T4" fmla="*/ 159 w 159"/>
                <a:gd name="T5" fmla="*/ 185 h 185"/>
                <a:gd name="T6" fmla="*/ 159 w 159"/>
                <a:gd name="T7" fmla="*/ 0 h 185"/>
                <a:gd name="T8" fmla="*/ 159 w 159"/>
                <a:gd name="T9" fmla="*/ 0 h 185"/>
                <a:gd name="T10" fmla="*/ 0 w 159"/>
                <a:gd name="T11" fmla="*/ 94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9" h="185">
                  <a:moveTo>
                    <a:pt x="0" y="94"/>
                  </a:moveTo>
                  <a:lnTo>
                    <a:pt x="159" y="185"/>
                  </a:lnTo>
                  <a:lnTo>
                    <a:pt x="159" y="185"/>
                  </a:lnTo>
                  <a:lnTo>
                    <a:pt x="159" y="0"/>
                  </a:lnTo>
                  <a:lnTo>
                    <a:pt x="159" y="0"/>
                  </a:lnTo>
                  <a:lnTo>
                    <a:pt x="0" y="94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2" name="Freeform 76"/>
            <p:cNvSpPr/>
            <p:nvPr userDrawn="1"/>
          </p:nvSpPr>
          <p:spPr bwMode="auto">
            <a:xfrm>
              <a:off x="1154113" y="2714625"/>
              <a:ext cx="254000" cy="290513"/>
            </a:xfrm>
            <a:custGeom>
              <a:avLst/>
              <a:gdLst>
                <a:gd name="T0" fmla="*/ 1 w 160"/>
                <a:gd name="T1" fmla="*/ 0 h 183"/>
                <a:gd name="T2" fmla="*/ 0 w 160"/>
                <a:gd name="T3" fmla="*/ 183 h 183"/>
                <a:gd name="T4" fmla="*/ 160 w 160"/>
                <a:gd name="T5" fmla="*/ 91 h 183"/>
                <a:gd name="T6" fmla="*/ 1 w 160"/>
                <a:gd name="T7" fmla="*/ 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0" h="183">
                  <a:moveTo>
                    <a:pt x="1" y="0"/>
                  </a:moveTo>
                  <a:lnTo>
                    <a:pt x="0" y="183"/>
                  </a:lnTo>
                  <a:lnTo>
                    <a:pt x="160" y="9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3" name="Freeform 77"/>
            <p:cNvSpPr/>
            <p:nvPr userDrawn="1"/>
          </p:nvSpPr>
          <p:spPr bwMode="auto">
            <a:xfrm>
              <a:off x="900113" y="2714625"/>
              <a:ext cx="255588" cy="290513"/>
            </a:xfrm>
            <a:custGeom>
              <a:avLst/>
              <a:gdLst>
                <a:gd name="T0" fmla="*/ 0 w 161"/>
                <a:gd name="T1" fmla="*/ 91 h 183"/>
                <a:gd name="T2" fmla="*/ 160 w 161"/>
                <a:gd name="T3" fmla="*/ 183 h 183"/>
                <a:gd name="T4" fmla="*/ 161 w 161"/>
                <a:gd name="T5" fmla="*/ 0 h 183"/>
                <a:gd name="T6" fmla="*/ 0 w 161"/>
                <a:gd name="T7" fmla="*/ 91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183">
                  <a:moveTo>
                    <a:pt x="0" y="91"/>
                  </a:moveTo>
                  <a:lnTo>
                    <a:pt x="160" y="183"/>
                  </a:lnTo>
                  <a:lnTo>
                    <a:pt x="161" y="0"/>
                  </a:lnTo>
                  <a:lnTo>
                    <a:pt x="0" y="91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4" name="Freeform 78"/>
            <p:cNvSpPr/>
            <p:nvPr userDrawn="1"/>
          </p:nvSpPr>
          <p:spPr bwMode="auto">
            <a:xfrm>
              <a:off x="900113" y="2565400"/>
              <a:ext cx="255588" cy="293688"/>
            </a:xfrm>
            <a:custGeom>
              <a:avLst/>
              <a:gdLst>
                <a:gd name="T0" fmla="*/ 0 w 161"/>
                <a:gd name="T1" fmla="*/ 0 h 185"/>
                <a:gd name="T2" fmla="*/ 0 w 161"/>
                <a:gd name="T3" fmla="*/ 185 h 185"/>
                <a:gd name="T4" fmla="*/ 161 w 161"/>
                <a:gd name="T5" fmla="*/ 94 h 185"/>
                <a:gd name="T6" fmla="*/ 0 w 161"/>
                <a:gd name="T7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185">
                  <a:moveTo>
                    <a:pt x="0" y="0"/>
                  </a:moveTo>
                  <a:lnTo>
                    <a:pt x="0" y="185"/>
                  </a:lnTo>
                  <a:lnTo>
                    <a:pt x="161" y="9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4979678" y="3381902"/>
            <a:ext cx="508000" cy="585788"/>
            <a:chOff x="900113" y="2419350"/>
            <a:chExt cx="508000" cy="585788"/>
          </a:xfrm>
        </p:grpSpPr>
        <p:sp>
          <p:nvSpPr>
            <p:cNvPr id="36" name="Freeform 73"/>
            <p:cNvSpPr/>
            <p:nvPr userDrawn="1"/>
          </p:nvSpPr>
          <p:spPr bwMode="auto">
            <a:xfrm>
              <a:off x="900113" y="2419350"/>
              <a:ext cx="508000" cy="585788"/>
            </a:xfrm>
            <a:custGeom>
              <a:avLst/>
              <a:gdLst>
                <a:gd name="T0" fmla="*/ 320 w 320"/>
                <a:gd name="T1" fmla="*/ 92 h 369"/>
                <a:gd name="T2" fmla="*/ 160 w 320"/>
                <a:gd name="T3" fmla="*/ 0 h 369"/>
                <a:gd name="T4" fmla="*/ 0 w 320"/>
                <a:gd name="T5" fmla="*/ 92 h 369"/>
                <a:gd name="T6" fmla="*/ 0 w 320"/>
                <a:gd name="T7" fmla="*/ 277 h 369"/>
                <a:gd name="T8" fmla="*/ 160 w 320"/>
                <a:gd name="T9" fmla="*/ 369 h 369"/>
                <a:gd name="T10" fmla="*/ 320 w 320"/>
                <a:gd name="T11" fmla="*/ 277 h 369"/>
                <a:gd name="T12" fmla="*/ 320 w 320"/>
                <a:gd name="T13" fmla="*/ 92 h 3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0" h="369">
                  <a:moveTo>
                    <a:pt x="320" y="92"/>
                  </a:moveTo>
                  <a:lnTo>
                    <a:pt x="160" y="0"/>
                  </a:lnTo>
                  <a:lnTo>
                    <a:pt x="0" y="92"/>
                  </a:lnTo>
                  <a:lnTo>
                    <a:pt x="0" y="277"/>
                  </a:lnTo>
                  <a:lnTo>
                    <a:pt x="160" y="369"/>
                  </a:lnTo>
                  <a:lnTo>
                    <a:pt x="320" y="277"/>
                  </a:lnTo>
                  <a:lnTo>
                    <a:pt x="320" y="92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7" name="Freeform 74"/>
            <p:cNvSpPr/>
            <p:nvPr userDrawn="1"/>
          </p:nvSpPr>
          <p:spPr bwMode="auto">
            <a:xfrm>
              <a:off x="1154113" y="2419350"/>
              <a:ext cx="254000" cy="295275"/>
            </a:xfrm>
            <a:custGeom>
              <a:avLst/>
              <a:gdLst>
                <a:gd name="T0" fmla="*/ 160 w 160"/>
                <a:gd name="T1" fmla="*/ 92 h 186"/>
                <a:gd name="T2" fmla="*/ 0 w 160"/>
                <a:gd name="T3" fmla="*/ 0 h 186"/>
                <a:gd name="T4" fmla="*/ 1 w 160"/>
                <a:gd name="T5" fmla="*/ 186 h 186"/>
                <a:gd name="T6" fmla="*/ 160 w 160"/>
                <a:gd name="T7" fmla="*/ 92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0" h="186">
                  <a:moveTo>
                    <a:pt x="160" y="92"/>
                  </a:moveTo>
                  <a:lnTo>
                    <a:pt x="0" y="0"/>
                  </a:lnTo>
                  <a:lnTo>
                    <a:pt x="1" y="186"/>
                  </a:lnTo>
                  <a:lnTo>
                    <a:pt x="160" y="92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8" name="Freeform 75"/>
            <p:cNvSpPr/>
            <p:nvPr userDrawn="1"/>
          </p:nvSpPr>
          <p:spPr bwMode="auto">
            <a:xfrm>
              <a:off x="1155700" y="2565400"/>
              <a:ext cx="252413" cy="293688"/>
            </a:xfrm>
            <a:custGeom>
              <a:avLst/>
              <a:gdLst>
                <a:gd name="T0" fmla="*/ 0 w 159"/>
                <a:gd name="T1" fmla="*/ 94 h 185"/>
                <a:gd name="T2" fmla="*/ 159 w 159"/>
                <a:gd name="T3" fmla="*/ 185 h 185"/>
                <a:gd name="T4" fmla="*/ 159 w 159"/>
                <a:gd name="T5" fmla="*/ 185 h 185"/>
                <a:gd name="T6" fmla="*/ 159 w 159"/>
                <a:gd name="T7" fmla="*/ 0 h 185"/>
                <a:gd name="T8" fmla="*/ 159 w 159"/>
                <a:gd name="T9" fmla="*/ 0 h 185"/>
                <a:gd name="T10" fmla="*/ 0 w 159"/>
                <a:gd name="T11" fmla="*/ 94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9" h="185">
                  <a:moveTo>
                    <a:pt x="0" y="94"/>
                  </a:moveTo>
                  <a:lnTo>
                    <a:pt x="159" y="185"/>
                  </a:lnTo>
                  <a:lnTo>
                    <a:pt x="159" y="185"/>
                  </a:lnTo>
                  <a:lnTo>
                    <a:pt x="159" y="0"/>
                  </a:lnTo>
                  <a:lnTo>
                    <a:pt x="159" y="0"/>
                  </a:lnTo>
                  <a:lnTo>
                    <a:pt x="0" y="94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9" name="Freeform 76"/>
            <p:cNvSpPr/>
            <p:nvPr userDrawn="1"/>
          </p:nvSpPr>
          <p:spPr bwMode="auto">
            <a:xfrm>
              <a:off x="1154113" y="2714625"/>
              <a:ext cx="254000" cy="290513"/>
            </a:xfrm>
            <a:custGeom>
              <a:avLst/>
              <a:gdLst>
                <a:gd name="T0" fmla="*/ 1 w 160"/>
                <a:gd name="T1" fmla="*/ 0 h 183"/>
                <a:gd name="T2" fmla="*/ 0 w 160"/>
                <a:gd name="T3" fmla="*/ 183 h 183"/>
                <a:gd name="T4" fmla="*/ 160 w 160"/>
                <a:gd name="T5" fmla="*/ 91 h 183"/>
                <a:gd name="T6" fmla="*/ 1 w 160"/>
                <a:gd name="T7" fmla="*/ 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0" h="183">
                  <a:moveTo>
                    <a:pt x="1" y="0"/>
                  </a:moveTo>
                  <a:lnTo>
                    <a:pt x="0" y="183"/>
                  </a:lnTo>
                  <a:lnTo>
                    <a:pt x="160" y="9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0" name="Freeform 77"/>
            <p:cNvSpPr/>
            <p:nvPr userDrawn="1"/>
          </p:nvSpPr>
          <p:spPr bwMode="auto">
            <a:xfrm>
              <a:off x="900113" y="2714625"/>
              <a:ext cx="255588" cy="290513"/>
            </a:xfrm>
            <a:custGeom>
              <a:avLst/>
              <a:gdLst>
                <a:gd name="T0" fmla="*/ 0 w 161"/>
                <a:gd name="T1" fmla="*/ 91 h 183"/>
                <a:gd name="T2" fmla="*/ 160 w 161"/>
                <a:gd name="T3" fmla="*/ 183 h 183"/>
                <a:gd name="T4" fmla="*/ 161 w 161"/>
                <a:gd name="T5" fmla="*/ 0 h 183"/>
                <a:gd name="T6" fmla="*/ 0 w 161"/>
                <a:gd name="T7" fmla="*/ 91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183">
                  <a:moveTo>
                    <a:pt x="0" y="91"/>
                  </a:moveTo>
                  <a:lnTo>
                    <a:pt x="160" y="183"/>
                  </a:lnTo>
                  <a:lnTo>
                    <a:pt x="161" y="0"/>
                  </a:lnTo>
                  <a:lnTo>
                    <a:pt x="0" y="91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1" name="Freeform 78"/>
            <p:cNvSpPr/>
            <p:nvPr userDrawn="1"/>
          </p:nvSpPr>
          <p:spPr bwMode="auto">
            <a:xfrm>
              <a:off x="900113" y="2565400"/>
              <a:ext cx="255588" cy="293688"/>
            </a:xfrm>
            <a:custGeom>
              <a:avLst/>
              <a:gdLst>
                <a:gd name="T0" fmla="*/ 0 w 161"/>
                <a:gd name="T1" fmla="*/ 0 h 185"/>
                <a:gd name="T2" fmla="*/ 0 w 161"/>
                <a:gd name="T3" fmla="*/ 185 h 185"/>
                <a:gd name="T4" fmla="*/ 161 w 161"/>
                <a:gd name="T5" fmla="*/ 94 h 185"/>
                <a:gd name="T6" fmla="*/ 0 w 161"/>
                <a:gd name="T7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185">
                  <a:moveTo>
                    <a:pt x="0" y="0"/>
                  </a:moveTo>
                  <a:lnTo>
                    <a:pt x="0" y="185"/>
                  </a:lnTo>
                  <a:lnTo>
                    <a:pt x="161" y="9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5828119" y="3822385"/>
            <a:ext cx="255588" cy="294725"/>
            <a:chOff x="900113" y="2419350"/>
            <a:chExt cx="508000" cy="585788"/>
          </a:xfrm>
        </p:grpSpPr>
        <p:sp>
          <p:nvSpPr>
            <p:cNvPr id="43" name="Freeform 73"/>
            <p:cNvSpPr/>
            <p:nvPr userDrawn="1"/>
          </p:nvSpPr>
          <p:spPr bwMode="auto">
            <a:xfrm>
              <a:off x="900113" y="2419350"/>
              <a:ext cx="508000" cy="585788"/>
            </a:xfrm>
            <a:custGeom>
              <a:avLst/>
              <a:gdLst>
                <a:gd name="T0" fmla="*/ 320 w 320"/>
                <a:gd name="T1" fmla="*/ 92 h 369"/>
                <a:gd name="T2" fmla="*/ 160 w 320"/>
                <a:gd name="T3" fmla="*/ 0 h 369"/>
                <a:gd name="T4" fmla="*/ 0 w 320"/>
                <a:gd name="T5" fmla="*/ 92 h 369"/>
                <a:gd name="T6" fmla="*/ 0 w 320"/>
                <a:gd name="T7" fmla="*/ 277 h 369"/>
                <a:gd name="T8" fmla="*/ 160 w 320"/>
                <a:gd name="T9" fmla="*/ 369 h 369"/>
                <a:gd name="T10" fmla="*/ 320 w 320"/>
                <a:gd name="T11" fmla="*/ 277 h 369"/>
                <a:gd name="T12" fmla="*/ 320 w 320"/>
                <a:gd name="T13" fmla="*/ 92 h 3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0" h="369">
                  <a:moveTo>
                    <a:pt x="320" y="92"/>
                  </a:moveTo>
                  <a:lnTo>
                    <a:pt x="160" y="0"/>
                  </a:lnTo>
                  <a:lnTo>
                    <a:pt x="0" y="92"/>
                  </a:lnTo>
                  <a:lnTo>
                    <a:pt x="0" y="277"/>
                  </a:lnTo>
                  <a:lnTo>
                    <a:pt x="160" y="369"/>
                  </a:lnTo>
                  <a:lnTo>
                    <a:pt x="320" y="277"/>
                  </a:lnTo>
                  <a:lnTo>
                    <a:pt x="320" y="92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4" name="Freeform 74"/>
            <p:cNvSpPr/>
            <p:nvPr userDrawn="1"/>
          </p:nvSpPr>
          <p:spPr bwMode="auto">
            <a:xfrm>
              <a:off x="1154113" y="2419350"/>
              <a:ext cx="254000" cy="295275"/>
            </a:xfrm>
            <a:custGeom>
              <a:avLst/>
              <a:gdLst>
                <a:gd name="T0" fmla="*/ 160 w 160"/>
                <a:gd name="T1" fmla="*/ 92 h 186"/>
                <a:gd name="T2" fmla="*/ 0 w 160"/>
                <a:gd name="T3" fmla="*/ 0 h 186"/>
                <a:gd name="T4" fmla="*/ 1 w 160"/>
                <a:gd name="T5" fmla="*/ 186 h 186"/>
                <a:gd name="T6" fmla="*/ 160 w 160"/>
                <a:gd name="T7" fmla="*/ 92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0" h="186">
                  <a:moveTo>
                    <a:pt x="160" y="92"/>
                  </a:moveTo>
                  <a:lnTo>
                    <a:pt x="0" y="0"/>
                  </a:lnTo>
                  <a:lnTo>
                    <a:pt x="1" y="186"/>
                  </a:lnTo>
                  <a:lnTo>
                    <a:pt x="160" y="92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5" name="Freeform 75"/>
            <p:cNvSpPr/>
            <p:nvPr userDrawn="1"/>
          </p:nvSpPr>
          <p:spPr bwMode="auto">
            <a:xfrm>
              <a:off x="1155700" y="2565400"/>
              <a:ext cx="252413" cy="293688"/>
            </a:xfrm>
            <a:custGeom>
              <a:avLst/>
              <a:gdLst>
                <a:gd name="T0" fmla="*/ 0 w 159"/>
                <a:gd name="T1" fmla="*/ 94 h 185"/>
                <a:gd name="T2" fmla="*/ 159 w 159"/>
                <a:gd name="T3" fmla="*/ 185 h 185"/>
                <a:gd name="T4" fmla="*/ 159 w 159"/>
                <a:gd name="T5" fmla="*/ 185 h 185"/>
                <a:gd name="T6" fmla="*/ 159 w 159"/>
                <a:gd name="T7" fmla="*/ 0 h 185"/>
                <a:gd name="T8" fmla="*/ 159 w 159"/>
                <a:gd name="T9" fmla="*/ 0 h 185"/>
                <a:gd name="T10" fmla="*/ 0 w 159"/>
                <a:gd name="T11" fmla="*/ 94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9" h="185">
                  <a:moveTo>
                    <a:pt x="0" y="94"/>
                  </a:moveTo>
                  <a:lnTo>
                    <a:pt x="159" y="185"/>
                  </a:lnTo>
                  <a:lnTo>
                    <a:pt x="159" y="185"/>
                  </a:lnTo>
                  <a:lnTo>
                    <a:pt x="159" y="0"/>
                  </a:lnTo>
                  <a:lnTo>
                    <a:pt x="159" y="0"/>
                  </a:lnTo>
                  <a:lnTo>
                    <a:pt x="0" y="94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6" name="Freeform 76"/>
            <p:cNvSpPr/>
            <p:nvPr userDrawn="1"/>
          </p:nvSpPr>
          <p:spPr bwMode="auto">
            <a:xfrm>
              <a:off x="1154113" y="2714625"/>
              <a:ext cx="254000" cy="290513"/>
            </a:xfrm>
            <a:custGeom>
              <a:avLst/>
              <a:gdLst>
                <a:gd name="T0" fmla="*/ 1 w 160"/>
                <a:gd name="T1" fmla="*/ 0 h 183"/>
                <a:gd name="T2" fmla="*/ 0 w 160"/>
                <a:gd name="T3" fmla="*/ 183 h 183"/>
                <a:gd name="T4" fmla="*/ 160 w 160"/>
                <a:gd name="T5" fmla="*/ 91 h 183"/>
                <a:gd name="T6" fmla="*/ 1 w 160"/>
                <a:gd name="T7" fmla="*/ 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0" h="183">
                  <a:moveTo>
                    <a:pt x="1" y="0"/>
                  </a:moveTo>
                  <a:lnTo>
                    <a:pt x="0" y="183"/>
                  </a:lnTo>
                  <a:lnTo>
                    <a:pt x="160" y="9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7" name="Freeform 77"/>
            <p:cNvSpPr/>
            <p:nvPr userDrawn="1"/>
          </p:nvSpPr>
          <p:spPr bwMode="auto">
            <a:xfrm>
              <a:off x="900113" y="2714625"/>
              <a:ext cx="255588" cy="290513"/>
            </a:xfrm>
            <a:custGeom>
              <a:avLst/>
              <a:gdLst>
                <a:gd name="T0" fmla="*/ 0 w 161"/>
                <a:gd name="T1" fmla="*/ 91 h 183"/>
                <a:gd name="T2" fmla="*/ 160 w 161"/>
                <a:gd name="T3" fmla="*/ 183 h 183"/>
                <a:gd name="T4" fmla="*/ 161 w 161"/>
                <a:gd name="T5" fmla="*/ 0 h 183"/>
                <a:gd name="T6" fmla="*/ 0 w 161"/>
                <a:gd name="T7" fmla="*/ 91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183">
                  <a:moveTo>
                    <a:pt x="0" y="91"/>
                  </a:moveTo>
                  <a:lnTo>
                    <a:pt x="160" y="183"/>
                  </a:lnTo>
                  <a:lnTo>
                    <a:pt x="161" y="0"/>
                  </a:lnTo>
                  <a:lnTo>
                    <a:pt x="0" y="91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8" name="Freeform 78"/>
            <p:cNvSpPr/>
            <p:nvPr userDrawn="1"/>
          </p:nvSpPr>
          <p:spPr bwMode="auto">
            <a:xfrm>
              <a:off x="900113" y="2565400"/>
              <a:ext cx="255588" cy="293688"/>
            </a:xfrm>
            <a:custGeom>
              <a:avLst/>
              <a:gdLst>
                <a:gd name="T0" fmla="*/ 0 w 161"/>
                <a:gd name="T1" fmla="*/ 0 h 185"/>
                <a:gd name="T2" fmla="*/ 0 w 161"/>
                <a:gd name="T3" fmla="*/ 185 h 185"/>
                <a:gd name="T4" fmla="*/ 161 w 161"/>
                <a:gd name="T5" fmla="*/ 94 h 185"/>
                <a:gd name="T6" fmla="*/ 0 w 161"/>
                <a:gd name="T7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185">
                  <a:moveTo>
                    <a:pt x="0" y="0"/>
                  </a:moveTo>
                  <a:lnTo>
                    <a:pt x="0" y="185"/>
                  </a:lnTo>
                  <a:lnTo>
                    <a:pt x="161" y="9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258937" y="366983"/>
            <a:ext cx="23391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本阶段指标分析</a:t>
            </a:r>
            <a:endParaRPr lang="zh-CN" altLang="en-US" sz="24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38" name="TextBox 127"/>
          <p:cNvSpPr txBox="1"/>
          <p:nvPr/>
        </p:nvSpPr>
        <p:spPr>
          <a:xfrm>
            <a:off x="10169283" y="5541477"/>
            <a:ext cx="50592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05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201</a:t>
            </a:r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8</a:t>
            </a:r>
            <a:endParaRPr lang="id-ID" sz="105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39" name="TextBox 128"/>
          <p:cNvSpPr txBox="1"/>
          <p:nvPr/>
        </p:nvSpPr>
        <p:spPr>
          <a:xfrm>
            <a:off x="9386815" y="5541477"/>
            <a:ext cx="50592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05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201</a:t>
            </a:r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7</a:t>
            </a:r>
            <a:endParaRPr lang="id-ID" sz="105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40" name="TextBox 129"/>
          <p:cNvSpPr txBox="1"/>
          <p:nvPr/>
        </p:nvSpPr>
        <p:spPr>
          <a:xfrm>
            <a:off x="8614933" y="5541478"/>
            <a:ext cx="50592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05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201</a:t>
            </a:r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6</a:t>
            </a:r>
            <a:endParaRPr lang="id-ID" sz="105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41" name="TextBox 130"/>
          <p:cNvSpPr txBox="1"/>
          <p:nvPr/>
        </p:nvSpPr>
        <p:spPr>
          <a:xfrm>
            <a:off x="7835571" y="5541469"/>
            <a:ext cx="50592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05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20</a:t>
            </a:r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15</a:t>
            </a:r>
            <a:endParaRPr lang="id-ID" sz="105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42" name="TextBox 131"/>
          <p:cNvSpPr txBox="1"/>
          <p:nvPr/>
        </p:nvSpPr>
        <p:spPr>
          <a:xfrm>
            <a:off x="7048726" y="5541465"/>
            <a:ext cx="50592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05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20</a:t>
            </a:r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15</a:t>
            </a:r>
            <a:endParaRPr lang="id-ID" sz="105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6947574" y="2099345"/>
            <a:ext cx="3884614" cy="3410106"/>
            <a:chOff x="6947574" y="2099345"/>
            <a:chExt cx="3884614" cy="3410106"/>
          </a:xfrm>
        </p:grpSpPr>
        <p:grpSp>
          <p:nvGrpSpPr>
            <p:cNvPr id="17" name="Group 6"/>
            <p:cNvGrpSpPr/>
            <p:nvPr/>
          </p:nvGrpSpPr>
          <p:grpSpPr>
            <a:xfrm>
              <a:off x="7012513" y="2114235"/>
              <a:ext cx="552485" cy="3119848"/>
              <a:chOff x="1461672" y="2210578"/>
              <a:chExt cx="509757" cy="3119848"/>
            </a:xfrm>
            <a:solidFill>
              <a:schemeClr val="bg2">
                <a:alpha val="45000"/>
              </a:schemeClr>
            </a:solidFill>
          </p:grpSpPr>
          <p:sp>
            <p:nvSpPr>
              <p:cNvPr id="18" name="Rectangle 7"/>
              <p:cNvSpPr>
                <a:spLocks noChangeArrowheads="1"/>
              </p:cNvSpPr>
              <p:nvPr/>
            </p:nvSpPr>
            <p:spPr bwMode="auto">
              <a:xfrm>
                <a:off x="1461672" y="3773130"/>
                <a:ext cx="509757" cy="700696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 sz="1400">
                  <a:cs typeface="+mn-ea"/>
                  <a:sym typeface="+mn-lt"/>
                </a:endParaRPr>
              </a:p>
            </p:txBody>
          </p:sp>
          <p:sp>
            <p:nvSpPr>
              <p:cNvPr id="19" name="Rectangle 8"/>
              <p:cNvSpPr>
                <a:spLocks noChangeArrowheads="1"/>
              </p:cNvSpPr>
              <p:nvPr/>
            </p:nvSpPr>
            <p:spPr bwMode="auto">
              <a:xfrm>
                <a:off x="1461672" y="2974337"/>
                <a:ext cx="509757" cy="781276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 sz="1400">
                  <a:cs typeface="+mn-ea"/>
                  <a:sym typeface="+mn-lt"/>
                </a:endParaRPr>
              </a:p>
            </p:txBody>
          </p:sp>
          <p:sp>
            <p:nvSpPr>
              <p:cNvPr id="20" name="Freeform 9"/>
              <p:cNvSpPr/>
              <p:nvPr/>
            </p:nvSpPr>
            <p:spPr bwMode="auto">
              <a:xfrm>
                <a:off x="1461672" y="4491343"/>
                <a:ext cx="509757" cy="839083"/>
              </a:xfrm>
              <a:custGeom>
                <a:avLst/>
                <a:gdLst>
                  <a:gd name="T0" fmla="*/ 0 w 120"/>
                  <a:gd name="T1" fmla="*/ 0 h 202"/>
                  <a:gd name="T2" fmla="*/ 0 w 120"/>
                  <a:gd name="T3" fmla="*/ 142 h 202"/>
                  <a:gd name="T4" fmla="*/ 60 w 120"/>
                  <a:gd name="T5" fmla="*/ 202 h 202"/>
                  <a:gd name="T6" fmla="*/ 120 w 120"/>
                  <a:gd name="T7" fmla="*/ 142 h 202"/>
                  <a:gd name="T8" fmla="*/ 120 w 120"/>
                  <a:gd name="T9" fmla="*/ 0 h 202"/>
                  <a:gd name="T10" fmla="*/ 0 w 120"/>
                  <a:gd name="T11" fmla="*/ 0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202">
                    <a:moveTo>
                      <a:pt x="0" y="0"/>
                    </a:moveTo>
                    <a:cubicBezTo>
                      <a:pt x="0" y="142"/>
                      <a:pt x="0" y="142"/>
                      <a:pt x="0" y="142"/>
                    </a:cubicBezTo>
                    <a:cubicBezTo>
                      <a:pt x="0" y="175"/>
                      <a:pt x="27" y="202"/>
                      <a:pt x="60" y="202"/>
                    </a:cubicBezTo>
                    <a:cubicBezTo>
                      <a:pt x="93" y="202"/>
                      <a:pt x="120" y="175"/>
                      <a:pt x="120" y="142"/>
                    </a:cubicBezTo>
                    <a:cubicBezTo>
                      <a:pt x="120" y="0"/>
                      <a:pt x="120" y="0"/>
                      <a:pt x="12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 sz="1400">
                  <a:cs typeface="+mn-ea"/>
                  <a:sym typeface="+mn-lt"/>
                </a:endParaRPr>
              </a:p>
            </p:txBody>
          </p:sp>
          <p:sp>
            <p:nvSpPr>
              <p:cNvPr id="21" name="Freeform 10"/>
              <p:cNvSpPr/>
              <p:nvPr/>
            </p:nvSpPr>
            <p:spPr bwMode="auto">
              <a:xfrm>
                <a:off x="1461672" y="2210578"/>
                <a:ext cx="509757" cy="747991"/>
              </a:xfrm>
              <a:custGeom>
                <a:avLst/>
                <a:gdLst>
                  <a:gd name="T0" fmla="*/ 120 w 120"/>
                  <a:gd name="T1" fmla="*/ 180 h 180"/>
                  <a:gd name="T2" fmla="*/ 120 w 120"/>
                  <a:gd name="T3" fmla="*/ 60 h 180"/>
                  <a:gd name="T4" fmla="*/ 60 w 120"/>
                  <a:gd name="T5" fmla="*/ 0 h 180"/>
                  <a:gd name="T6" fmla="*/ 0 w 120"/>
                  <a:gd name="T7" fmla="*/ 60 h 180"/>
                  <a:gd name="T8" fmla="*/ 0 w 120"/>
                  <a:gd name="T9" fmla="*/ 180 h 180"/>
                  <a:gd name="T10" fmla="*/ 120 w 120"/>
                  <a:gd name="T11" fmla="*/ 180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180">
                    <a:moveTo>
                      <a:pt x="120" y="180"/>
                    </a:moveTo>
                    <a:cubicBezTo>
                      <a:pt x="120" y="60"/>
                      <a:pt x="120" y="60"/>
                      <a:pt x="120" y="60"/>
                    </a:cubicBezTo>
                    <a:cubicBezTo>
                      <a:pt x="120" y="27"/>
                      <a:pt x="93" y="0"/>
                      <a:pt x="60" y="0"/>
                    </a:cubicBezTo>
                    <a:cubicBezTo>
                      <a:pt x="27" y="0"/>
                      <a:pt x="0" y="27"/>
                      <a:pt x="0" y="60"/>
                    </a:cubicBezTo>
                    <a:cubicBezTo>
                      <a:pt x="0" y="180"/>
                      <a:pt x="0" y="180"/>
                      <a:pt x="0" y="180"/>
                    </a:cubicBezTo>
                    <a:lnTo>
                      <a:pt x="120" y="18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 sz="1400">
                  <a:cs typeface="+mn-ea"/>
                  <a:sym typeface="+mn-lt"/>
                </a:endParaRPr>
              </a:p>
            </p:txBody>
          </p:sp>
        </p:grpSp>
        <p:sp>
          <p:nvSpPr>
            <p:cNvPr id="22" name="Freeform 11"/>
            <p:cNvSpPr/>
            <p:nvPr/>
          </p:nvSpPr>
          <p:spPr bwMode="auto">
            <a:xfrm>
              <a:off x="7007453" y="4035357"/>
              <a:ext cx="552484" cy="297796"/>
            </a:xfrm>
            <a:custGeom>
              <a:avLst/>
              <a:gdLst>
                <a:gd name="T0" fmla="*/ 120 w 120"/>
                <a:gd name="T1" fmla="*/ 60 h 69"/>
                <a:gd name="T2" fmla="*/ 60 w 120"/>
                <a:gd name="T3" fmla="*/ 0 h 69"/>
                <a:gd name="T4" fmla="*/ 0 w 120"/>
                <a:gd name="T5" fmla="*/ 60 h 69"/>
                <a:gd name="T6" fmla="*/ 0 w 120"/>
                <a:gd name="T7" fmla="*/ 69 h 69"/>
                <a:gd name="T8" fmla="*/ 120 w 120"/>
                <a:gd name="T9" fmla="*/ 69 h 69"/>
                <a:gd name="T10" fmla="*/ 120 w 120"/>
                <a:gd name="T11" fmla="*/ 6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69">
                  <a:moveTo>
                    <a:pt x="120" y="60"/>
                  </a:move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120" y="69"/>
                    <a:pt x="120" y="69"/>
                    <a:pt x="120" y="69"/>
                  </a:cubicBezTo>
                  <a:lnTo>
                    <a:pt x="120" y="60"/>
                  </a:lnTo>
                  <a:close/>
                </a:path>
              </a:pathLst>
            </a:custGeom>
            <a:solidFill>
              <a:schemeClr val="tx1">
                <a:alpha val="9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sz="1400" b="1">
                <a:cs typeface="+mn-ea"/>
                <a:sym typeface="+mn-lt"/>
              </a:endParaRPr>
            </a:p>
          </p:txBody>
        </p:sp>
        <p:grpSp>
          <p:nvGrpSpPr>
            <p:cNvPr id="23" name="Group 12"/>
            <p:cNvGrpSpPr/>
            <p:nvPr/>
          </p:nvGrpSpPr>
          <p:grpSpPr>
            <a:xfrm>
              <a:off x="7010614" y="4079685"/>
              <a:ext cx="690766" cy="1154395"/>
              <a:chOff x="806257" y="3985529"/>
              <a:chExt cx="637344" cy="1154395"/>
            </a:xfrm>
            <a:gradFill>
              <a:gsLst>
                <a:gs pos="100000">
                  <a:schemeClr val="accent1">
                    <a:lumMod val="50000"/>
                  </a:schemeClr>
                </a:gs>
                <a:gs pos="0">
                  <a:schemeClr val="accent5">
                    <a:lumMod val="50000"/>
                  </a:schemeClr>
                </a:gs>
              </a:gsLst>
              <a:path path="circle">
                <a:fillToRect l="50000" t="50000" r="50000" b="50000"/>
              </a:path>
            </a:gradFill>
          </p:grpSpPr>
          <p:grpSp>
            <p:nvGrpSpPr>
              <p:cNvPr id="24" name="Group 13"/>
              <p:cNvGrpSpPr/>
              <p:nvPr/>
            </p:nvGrpSpPr>
            <p:grpSpPr>
              <a:xfrm>
                <a:off x="808009" y="4819356"/>
                <a:ext cx="635592" cy="320568"/>
                <a:chOff x="5311610" y="4117494"/>
                <a:chExt cx="576000" cy="290513"/>
              </a:xfrm>
              <a:grpFill/>
            </p:grpSpPr>
            <p:sp>
              <p:nvSpPr>
                <p:cNvPr id="27" name="Freeform 16"/>
                <p:cNvSpPr/>
                <p:nvPr/>
              </p:nvSpPr>
              <p:spPr bwMode="auto">
                <a:xfrm>
                  <a:off x="5538360" y="4117494"/>
                  <a:ext cx="349250" cy="290513"/>
                </a:xfrm>
                <a:custGeom>
                  <a:avLst/>
                  <a:gdLst>
                    <a:gd name="T0" fmla="*/ 60 w 90"/>
                    <a:gd name="T1" fmla="*/ 45 h 75"/>
                    <a:gd name="T2" fmla="*/ 60 w 90"/>
                    <a:gd name="T3" fmla="*/ 0 h 75"/>
                    <a:gd name="T4" fmla="*/ 0 w 90"/>
                    <a:gd name="T5" fmla="*/ 0 h 75"/>
                    <a:gd name="T6" fmla="*/ 0 w 90"/>
                    <a:gd name="T7" fmla="*/ 75 h 75"/>
                    <a:gd name="T8" fmla="*/ 90 w 90"/>
                    <a:gd name="T9" fmla="*/ 75 h 75"/>
                    <a:gd name="T10" fmla="*/ 60 w 90"/>
                    <a:gd name="T11" fmla="*/ 45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90" h="75">
                      <a:moveTo>
                        <a:pt x="60" y="45"/>
                      </a:moveTo>
                      <a:cubicBezTo>
                        <a:pt x="60" y="0"/>
                        <a:pt x="60" y="0"/>
                        <a:pt x="6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75"/>
                        <a:pt x="0" y="75"/>
                        <a:pt x="0" y="75"/>
                      </a:cubicBezTo>
                      <a:cubicBezTo>
                        <a:pt x="90" y="75"/>
                        <a:pt x="90" y="75"/>
                        <a:pt x="90" y="75"/>
                      </a:cubicBezTo>
                      <a:cubicBezTo>
                        <a:pt x="73" y="75"/>
                        <a:pt x="60" y="61"/>
                        <a:pt x="60" y="4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 sz="1400">
                    <a:cs typeface="+mn-ea"/>
                    <a:sym typeface="+mn-lt"/>
                  </a:endParaRPr>
                </a:p>
              </p:txBody>
            </p:sp>
            <p:sp>
              <p:nvSpPr>
                <p:cNvPr id="28" name="Freeform 17"/>
                <p:cNvSpPr/>
                <p:nvPr/>
              </p:nvSpPr>
              <p:spPr bwMode="auto">
                <a:xfrm>
                  <a:off x="5311610" y="4134957"/>
                  <a:ext cx="460375" cy="273050"/>
                </a:xfrm>
                <a:custGeom>
                  <a:avLst/>
                  <a:gdLst>
                    <a:gd name="T0" fmla="*/ 0 w 120"/>
                    <a:gd name="T1" fmla="*/ 0 h 70"/>
                    <a:gd name="T2" fmla="*/ 0 w 120"/>
                    <a:gd name="T3" fmla="*/ 10 h 70"/>
                    <a:gd name="T4" fmla="*/ 60 w 120"/>
                    <a:gd name="T5" fmla="*/ 70 h 70"/>
                    <a:gd name="T6" fmla="*/ 120 w 120"/>
                    <a:gd name="T7" fmla="*/ 10 h 70"/>
                    <a:gd name="T8" fmla="*/ 120 w 120"/>
                    <a:gd name="T9" fmla="*/ 0 h 70"/>
                    <a:gd name="T10" fmla="*/ 0 w 120"/>
                    <a:gd name="T11" fmla="*/ 0 h 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20" h="70">
                      <a:moveTo>
                        <a:pt x="0" y="0"/>
                      </a:moveTo>
                      <a:cubicBezTo>
                        <a:pt x="0" y="10"/>
                        <a:pt x="0" y="10"/>
                        <a:pt x="0" y="10"/>
                      </a:cubicBezTo>
                      <a:cubicBezTo>
                        <a:pt x="0" y="43"/>
                        <a:pt x="27" y="70"/>
                        <a:pt x="60" y="70"/>
                      </a:cubicBezTo>
                      <a:cubicBezTo>
                        <a:pt x="93" y="70"/>
                        <a:pt x="120" y="43"/>
                        <a:pt x="120" y="10"/>
                      </a:cubicBezTo>
                      <a:cubicBezTo>
                        <a:pt x="120" y="0"/>
                        <a:pt x="120" y="0"/>
                        <a:pt x="120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 sz="1400"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25" name="Rectangle 14"/>
              <p:cNvSpPr>
                <a:spLocks noChangeArrowheads="1"/>
              </p:cNvSpPr>
              <p:nvPr/>
            </p:nvSpPr>
            <p:spPr bwMode="auto">
              <a:xfrm>
                <a:off x="806257" y="4283326"/>
                <a:ext cx="509757" cy="586154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 sz="1400" dirty="0">
                  <a:cs typeface="+mn-ea"/>
                  <a:sym typeface="+mn-lt"/>
                </a:endParaRPr>
              </a:p>
            </p:txBody>
          </p:sp>
          <p:sp>
            <p:nvSpPr>
              <p:cNvPr id="26" name="Freeform 15"/>
              <p:cNvSpPr/>
              <p:nvPr/>
            </p:nvSpPr>
            <p:spPr bwMode="auto">
              <a:xfrm>
                <a:off x="806258" y="3985529"/>
                <a:ext cx="509756" cy="297796"/>
              </a:xfrm>
              <a:custGeom>
                <a:avLst/>
                <a:gdLst>
                  <a:gd name="T0" fmla="*/ 120 w 120"/>
                  <a:gd name="T1" fmla="*/ 60 h 69"/>
                  <a:gd name="T2" fmla="*/ 60 w 120"/>
                  <a:gd name="T3" fmla="*/ 0 h 69"/>
                  <a:gd name="T4" fmla="*/ 0 w 120"/>
                  <a:gd name="T5" fmla="*/ 60 h 69"/>
                  <a:gd name="T6" fmla="*/ 0 w 120"/>
                  <a:gd name="T7" fmla="*/ 69 h 69"/>
                  <a:gd name="T8" fmla="*/ 120 w 120"/>
                  <a:gd name="T9" fmla="*/ 69 h 69"/>
                  <a:gd name="T10" fmla="*/ 120 w 120"/>
                  <a:gd name="T11" fmla="*/ 60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69">
                    <a:moveTo>
                      <a:pt x="120" y="60"/>
                    </a:moveTo>
                    <a:cubicBezTo>
                      <a:pt x="120" y="27"/>
                      <a:pt x="93" y="0"/>
                      <a:pt x="60" y="0"/>
                    </a:cubicBezTo>
                    <a:cubicBezTo>
                      <a:pt x="27" y="0"/>
                      <a:pt x="0" y="27"/>
                      <a:pt x="0" y="60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120" y="69"/>
                      <a:pt x="120" y="69"/>
                      <a:pt x="120" y="69"/>
                    </a:cubicBezTo>
                    <a:lnTo>
                      <a:pt x="120" y="6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 sz="1400">
                  <a:cs typeface="+mn-ea"/>
                  <a:sym typeface="+mn-lt"/>
                </a:endParaRPr>
              </a:p>
            </p:txBody>
          </p:sp>
        </p:grpSp>
        <p:grpSp>
          <p:nvGrpSpPr>
            <p:cNvPr id="29" name="Group 18"/>
            <p:cNvGrpSpPr/>
            <p:nvPr/>
          </p:nvGrpSpPr>
          <p:grpSpPr>
            <a:xfrm>
              <a:off x="7766675" y="2099345"/>
              <a:ext cx="552485" cy="3119848"/>
              <a:chOff x="2192160" y="2210578"/>
              <a:chExt cx="509757" cy="3119848"/>
            </a:xfrm>
            <a:solidFill>
              <a:schemeClr val="bg2">
                <a:alpha val="45000"/>
              </a:schemeClr>
            </a:solidFill>
          </p:grpSpPr>
          <p:sp>
            <p:nvSpPr>
              <p:cNvPr id="30" name="Rectangle 19"/>
              <p:cNvSpPr>
                <a:spLocks noChangeArrowheads="1"/>
              </p:cNvSpPr>
              <p:nvPr/>
            </p:nvSpPr>
            <p:spPr bwMode="auto">
              <a:xfrm>
                <a:off x="2192160" y="3773130"/>
                <a:ext cx="509757" cy="700696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 sz="1400">
                  <a:cs typeface="+mn-ea"/>
                  <a:sym typeface="+mn-lt"/>
                </a:endParaRPr>
              </a:p>
            </p:txBody>
          </p:sp>
          <p:sp>
            <p:nvSpPr>
              <p:cNvPr id="31" name="Rectangle 20"/>
              <p:cNvSpPr>
                <a:spLocks noChangeArrowheads="1"/>
              </p:cNvSpPr>
              <p:nvPr/>
            </p:nvSpPr>
            <p:spPr bwMode="auto">
              <a:xfrm>
                <a:off x="2192160" y="2974337"/>
                <a:ext cx="509757" cy="781276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 sz="1400">
                  <a:cs typeface="+mn-ea"/>
                  <a:sym typeface="+mn-lt"/>
                </a:endParaRPr>
              </a:p>
            </p:txBody>
          </p:sp>
          <p:sp>
            <p:nvSpPr>
              <p:cNvPr id="32" name="Freeform 21"/>
              <p:cNvSpPr/>
              <p:nvPr/>
            </p:nvSpPr>
            <p:spPr bwMode="auto">
              <a:xfrm>
                <a:off x="2192160" y="4491343"/>
                <a:ext cx="509757" cy="839083"/>
              </a:xfrm>
              <a:custGeom>
                <a:avLst/>
                <a:gdLst>
                  <a:gd name="T0" fmla="*/ 0 w 120"/>
                  <a:gd name="T1" fmla="*/ 0 h 202"/>
                  <a:gd name="T2" fmla="*/ 0 w 120"/>
                  <a:gd name="T3" fmla="*/ 142 h 202"/>
                  <a:gd name="T4" fmla="*/ 60 w 120"/>
                  <a:gd name="T5" fmla="*/ 202 h 202"/>
                  <a:gd name="T6" fmla="*/ 120 w 120"/>
                  <a:gd name="T7" fmla="*/ 142 h 202"/>
                  <a:gd name="T8" fmla="*/ 120 w 120"/>
                  <a:gd name="T9" fmla="*/ 0 h 202"/>
                  <a:gd name="T10" fmla="*/ 0 w 120"/>
                  <a:gd name="T11" fmla="*/ 0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202">
                    <a:moveTo>
                      <a:pt x="0" y="0"/>
                    </a:moveTo>
                    <a:cubicBezTo>
                      <a:pt x="0" y="142"/>
                      <a:pt x="0" y="142"/>
                      <a:pt x="0" y="142"/>
                    </a:cubicBezTo>
                    <a:cubicBezTo>
                      <a:pt x="0" y="175"/>
                      <a:pt x="27" y="202"/>
                      <a:pt x="60" y="202"/>
                    </a:cubicBezTo>
                    <a:cubicBezTo>
                      <a:pt x="93" y="202"/>
                      <a:pt x="120" y="175"/>
                      <a:pt x="120" y="142"/>
                    </a:cubicBezTo>
                    <a:cubicBezTo>
                      <a:pt x="120" y="0"/>
                      <a:pt x="120" y="0"/>
                      <a:pt x="12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 sz="1400">
                  <a:cs typeface="+mn-ea"/>
                  <a:sym typeface="+mn-lt"/>
                </a:endParaRPr>
              </a:p>
            </p:txBody>
          </p:sp>
          <p:sp>
            <p:nvSpPr>
              <p:cNvPr id="33" name="Freeform 22"/>
              <p:cNvSpPr/>
              <p:nvPr/>
            </p:nvSpPr>
            <p:spPr bwMode="auto">
              <a:xfrm>
                <a:off x="2192160" y="2210578"/>
                <a:ext cx="509757" cy="747991"/>
              </a:xfrm>
              <a:custGeom>
                <a:avLst/>
                <a:gdLst>
                  <a:gd name="T0" fmla="*/ 120 w 120"/>
                  <a:gd name="T1" fmla="*/ 180 h 180"/>
                  <a:gd name="T2" fmla="*/ 120 w 120"/>
                  <a:gd name="T3" fmla="*/ 60 h 180"/>
                  <a:gd name="T4" fmla="*/ 60 w 120"/>
                  <a:gd name="T5" fmla="*/ 0 h 180"/>
                  <a:gd name="T6" fmla="*/ 0 w 120"/>
                  <a:gd name="T7" fmla="*/ 60 h 180"/>
                  <a:gd name="T8" fmla="*/ 0 w 120"/>
                  <a:gd name="T9" fmla="*/ 180 h 180"/>
                  <a:gd name="T10" fmla="*/ 120 w 120"/>
                  <a:gd name="T11" fmla="*/ 180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180">
                    <a:moveTo>
                      <a:pt x="120" y="180"/>
                    </a:moveTo>
                    <a:cubicBezTo>
                      <a:pt x="120" y="60"/>
                      <a:pt x="120" y="60"/>
                      <a:pt x="120" y="60"/>
                    </a:cubicBezTo>
                    <a:cubicBezTo>
                      <a:pt x="120" y="27"/>
                      <a:pt x="93" y="0"/>
                      <a:pt x="60" y="0"/>
                    </a:cubicBezTo>
                    <a:cubicBezTo>
                      <a:pt x="27" y="0"/>
                      <a:pt x="0" y="27"/>
                      <a:pt x="0" y="60"/>
                    </a:cubicBezTo>
                    <a:cubicBezTo>
                      <a:pt x="0" y="180"/>
                      <a:pt x="0" y="180"/>
                      <a:pt x="0" y="180"/>
                    </a:cubicBezTo>
                    <a:lnTo>
                      <a:pt x="120" y="18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 sz="1400">
                  <a:cs typeface="+mn-ea"/>
                  <a:sym typeface="+mn-lt"/>
                </a:endParaRPr>
              </a:p>
            </p:txBody>
          </p:sp>
        </p:grpSp>
        <p:sp>
          <p:nvSpPr>
            <p:cNvPr id="34" name="Freeform 23"/>
            <p:cNvSpPr/>
            <p:nvPr/>
          </p:nvSpPr>
          <p:spPr bwMode="auto">
            <a:xfrm>
              <a:off x="7799170" y="4434963"/>
              <a:ext cx="552484" cy="297796"/>
            </a:xfrm>
            <a:custGeom>
              <a:avLst/>
              <a:gdLst>
                <a:gd name="T0" fmla="*/ 120 w 120"/>
                <a:gd name="T1" fmla="*/ 60 h 69"/>
                <a:gd name="T2" fmla="*/ 60 w 120"/>
                <a:gd name="T3" fmla="*/ 0 h 69"/>
                <a:gd name="T4" fmla="*/ 0 w 120"/>
                <a:gd name="T5" fmla="*/ 60 h 69"/>
                <a:gd name="T6" fmla="*/ 0 w 120"/>
                <a:gd name="T7" fmla="*/ 69 h 69"/>
                <a:gd name="T8" fmla="*/ 120 w 120"/>
                <a:gd name="T9" fmla="*/ 69 h 69"/>
                <a:gd name="T10" fmla="*/ 120 w 120"/>
                <a:gd name="T11" fmla="*/ 6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69">
                  <a:moveTo>
                    <a:pt x="120" y="60"/>
                  </a:move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120" y="69"/>
                    <a:pt x="120" y="69"/>
                    <a:pt x="120" y="69"/>
                  </a:cubicBezTo>
                  <a:lnTo>
                    <a:pt x="120" y="60"/>
                  </a:lnTo>
                  <a:close/>
                </a:path>
              </a:pathLst>
            </a:custGeom>
            <a:solidFill>
              <a:schemeClr val="tx1">
                <a:alpha val="9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sz="1400" b="1">
                <a:cs typeface="+mn-ea"/>
                <a:sym typeface="+mn-lt"/>
              </a:endParaRPr>
            </a:p>
          </p:txBody>
        </p:sp>
        <p:grpSp>
          <p:nvGrpSpPr>
            <p:cNvPr id="35" name="Group 24"/>
            <p:cNvGrpSpPr/>
            <p:nvPr/>
          </p:nvGrpSpPr>
          <p:grpSpPr>
            <a:xfrm>
              <a:off x="7664048" y="4479293"/>
              <a:ext cx="829048" cy="754788"/>
              <a:chOff x="1409156" y="4385136"/>
              <a:chExt cx="764932" cy="754788"/>
            </a:xfrm>
            <a:gradFill>
              <a:gsLst>
                <a:gs pos="100000">
                  <a:schemeClr val="accent1">
                    <a:lumMod val="50000"/>
                  </a:schemeClr>
                </a:gs>
                <a:gs pos="0">
                  <a:schemeClr val="accent5">
                    <a:lumMod val="50000"/>
                  </a:schemeClr>
                </a:gs>
              </a:gsLst>
              <a:path path="circle">
                <a:fillToRect l="50000" t="50000" r="50000" b="50000"/>
              </a:path>
            </a:gradFill>
          </p:grpSpPr>
          <p:sp>
            <p:nvSpPr>
              <p:cNvPr id="36" name="Rectangle 25"/>
              <p:cNvSpPr>
                <a:spLocks noChangeArrowheads="1"/>
              </p:cNvSpPr>
              <p:nvPr/>
            </p:nvSpPr>
            <p:spPr bwMode="auto">
              <a:xfrm>
                <a:off x="1536745" y="4671028"/>
                <a:ext cx="509757" cy="198451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 sz="1400">
                  <a:cs typeface="+mn-ea"/>
                  <a:sym typeface="+mn-lt"/>
                </a:endParaRPr>
              </a:p>
            </p:txBody>
          </p:sp>
          <p:sp>
            <p:nvSpPr>
              <p:cNvPr id="37" name="Freeform 26"/>
              <p:cNvSpPr/>
              <p:nvPr/>
            </p:nvSpPr>
            <p:spPr bwMode="auto">
              <a:xfrm>
                <a:off x="1536746" y="4385136"/>
                <a:ext cx="509756" cy="297796"/>
              </a:xfrm>
              <a:custGeom>
                <a:avLst/>
                <a:gdLst>
                  <a:gd name="T0" fmla="*/ 120 w 120"/>
                  <a:gd name="T1" fmla="*/ 60 h 69"/>
                  <a:gd name="T2" fmla="*/ 60 w 120"/>
                  <a:gd name="T3" fmla="*/ 0 h 69"/>
                  <a:gd name="T4" fmla="*/ 0 w 120"/>
                  <a:gd name="T5" fmla="*/ 60 h 69"/>
                  <a:gd name="T6" fmla="*/ 0 w 120"/>
                  <a:gd name="T7" fmla="*/ 69 h 69"/>
                  <a:gd name="T8" fmla="*/ 120 w 120"/>
                  <a:gd name="T9" fmla="*/ 69 h 69"/>
                  <a:gd name="T10" fmla="*/ 120 w 120"/>
                  <a:gd name="T11" fmla="*/ 60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69">
                    <a:moveTo>
                      <a:pt x="120" y="60"/>
                    </a:moveTo>
                    <a:cubicBezTo>
                      <a:pt x="120" y="27"/>
                      <a:pt x="93" y="0"/>
                      <a:pt x="60" y="0"/>
                    </a:cubicBezTo>
                    <a:cubicBezTo>
                      <a:pt x="27" y="0"/>
                      <a:pt x="0" y="27"/>
                      <a:pt x="0" y="60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120" y="69"/>
                      <a:pt x="120" y="69"/>
                      <a:pt x="120" y="69"/>
                    </a:cubicBezTo>
                    <a:lnTo>
                      <a:pt x="120" y="6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 sz="1400">
                  <a:cs typeface="+mn-ea"/>
                  <a:sym typeface="+mn-lt"/>
                </a:endParaRPr>
              </a:p>
            </p:txBody>
          </p:sp>
          <p:grpSp>
            <p:nvGrpSpPr>
              <p:cNvPr id="38" name="Group 27"/>
              <p:cNvGrpSpPr/>
              <p:nvPr/>
            </p:nvGrpSpPr>
            <p:grpSpPr>
              <a:xfrm>
                <a:off x="1409156" y="4819356"/>
                <a:ext cx="764932" cy="320568"/>
                <a:chOff x="5856396" y="4117494"/>
                <a:chExt cx="693213" cy="290513"/>
              </a:xfrm>
              <a:grpFill/>
            </p:grpSpPr>
            <p:sp>
              <p:nvSpPr>
                <p:cNvPr id="39" name="Freeform 28"/>
                <p:cNvSpPr/>
                <p:nvPr/>
              </p:nvSpPr>
              <p:spPr bwMode="auto">
                <a:xfrm>
                  <a:off x="6200359" y="4117494"/>
                  <a:ext cx="349250" cy="290513"/>
                </a:xfrm>
                <a:custGeom>
                  <a:avLst/>
                  <a:gdLst>
                    <a:gd name="T0" fmla="*/ 60 w 90"/>
                    <a:gd name="T1" fmla="*/ 45 h 75"/>
                    <a:gd name="T2" fmla="*/ 60 w 90"/>
                    <a:gd name="T3" fmla="*/ 0 h 75"/>
                    <a:gd name="T4" fmla="*/ 0 w 90"/>
                    <a:gd name="T5" fmla="*/ 0 h 75"/>
                    <a:gd name="T6" fmla="*/ 0 w 90"/>
                    <a:gd name="T7" fmla="*/ 75 h 75"/>
                    <a:gd name="T8" fmla="*/ 90 w 90"/>
                    <a:gd name="T9" fmla="*/ 75 h 75"/>
                    <a:gd name="T10" fmla="*/ 60 w 90"/>
                    <a:gd name="T11" fmla="*/ 45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90" h="75">
                      <a:moveTo>
                        <a:pt x="60" y="45"/>
                      </a:moveTo>
                      <a:cubicBezTo>
                        <a:pt x="60" y="0"/>
                        <a:pt x="60" y="0"/>
                        <a:pt x="6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75"/>
                        <a:pt x="0" y="75"/>
                        <a:pt x="0" y="75"/>
                      </a:cubicBezTo>
                      <a:cubicBezTo>
                        <a:pt x="90" y="75"/>
                        <a:pt x="90" y="75"/>
                        <a:pt x="90" y="75"/>
                      </a:cubicBezTo>
                      <a:cubicBezTo>
                        <a:pt x="73" y="75"/>
                        <a:pt x="60" y="61"/>
                        <a:pt x="60" y="4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 sz="1400">
                    <a:cs typeface="+mn-ea"/>
                    <a:sym typeface="+mn-lt"/>
                  </a:endParaRPr>
                </a:p>
              </p:txBody>
            </p:sp>
            <p:sp>
              <p:nvSpPr>
                <p:cNvPr id="40" name="Freeform 29"/>
                <p:cNvSpPr/>
                <p:nvPr/>
              </p:nvSpPr>
              <p:spPr bwMode="auto">
                <a:xfrm>
                  <a:off x="5973609" y="4134957"/>
                  <a:ext cx="460375" cy="273050"/>
                </a:xfrm>
                <a:custGeom>
                  <a:avLst/>
                  <a:gdLst>
                    <a:gd name="T0" fmla="*/ 0 w 120"/>
                    <a:gd name="T1" fmla="*/ 0 h 70"/>
                    <a:gd name="T2" fmla="*/ 0 w 120"/>
                    <a:gd name="T3" fmla="*/ 10 h 70"/>
                    <a:gd name="T4" fmla="*/ 60 w 120"/>
                    <a:gd name="T5" fmla="*/ 70 h 70"/>
                    <a:gd name="T6" fmla="*/ 120 w 120"/>
                    <a:gd name="T7" fmla="*/ 10 h 70"/>
                    <a:gd name="T8" fmla="*/ 120 w 120"/>
                    <a:gd name="T9" fmla="*/ 0 h 70"/>
                    <a:gd name="T10" fmla="*/ 0 w 120"/>
                    <a:gd name="T11" fmla="*/ 0 h 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20" h="70">
                      <a:moveTo>
                        <a:pt x="0" y="0"/>
                      </a:moveTo>
                      <a:cubicBezTo>
                        <a:pt x="0" y="10"/>
                        <a:pt x="0" y="10"/>
                        <a:pt x="0" y="10"/>
                      </a:cubicBezTo>
                      <a:cubicBezTo>
                        <a:pt x="0" y="43"/>
                        <a:pt x="27" y="70"/>
                        <a:pt x="60" y="70"/>
                      </a:cubicBezTo>
                      <a:cubicBezTo>
                        <a:pt x="93" y="70"/>
                        <a:pt x="120" y="43"/>
                        <a:pt x="120" y="10"/>
                      </a:cubicBezTo>
                      <a:cubicBezTo>
                        <a:pt x="120" y="0"/>
                        <a:pt x="120" y="0"/>
                        <a:pt x="120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 sz="1400">
                    <a:cs typeface="+mn-ea"/>
                    <a:sym typeface="+mn-lt"/>
                  </a:endParaRPr>
                </a:p>
              </p:txBody>
            </p:sp>
            <p:sp>
              <p:nvSpPr>
                <p:cNvPr id="41" name="Freeform 30"/>
                <p:cNvSpPr/>
                <p:nvPr/>
              </p:nvSpPr>
              <p:spPr bwMode="auto">
                <a:xfrm flipH="1">
                  <a:off x="5856396" y="4117494"/>
                  <a:ext cx="349250" cy="290513"/>
                </a:xfrm>
                <a:custGeom>
                  <a:avLst/>
                  <a:gdLst>
                    <a:gd name="T0" fmla="*/ 60 w 90"/>
                    <a:gd name="T1" fmla="*/ 45 h 75"/>
                    <a:gd name="T2" fmla="*/ 60 w 90"/>
                    <a:gd name="T3" fmla="*/ 0 h 75"/>
                    <a:gd name="T4" fmla="*/ 0 w 90"/>
                    <a:gd name="T5" fmla="*/ 0 h 75"/>
                    <a:gd name="T6" fmla="*/ 0 w 90"/>
                    <a:gd name="T7" fmla="*/ 75 h 75"/>
                    <a:gd name="T8" fmla="*/ 90 w 90"/>
                    <a:gd name="T9" fmla="*/ 75 h 75"/>
                    <a:gd name="T10" fmla="*/ 60 w 90"/>
                    <a:gd name="T11" fmla="*/ 45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90" h="75">
                      <a:moveTo>
                        <a:pt x="60" y="45"/>
                      </a:moveTo>
                      <a:cubicBezTo>
                        <a:pt x="60" y="0"/>
                        <a:pt x="60" y="0"/>
                        <a:pt x="6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75"/>
                        <a:pt x="0" y="75"/>
                        <a:pt x="0" y="75"/>
                      </a:cubicBezTo>
                      <a:cubicBezTo>
                        <a:pt x="90" y="75"/>
                        <a:pt x="90" y="75"/>
                        <a:pt x="90" y="75"/>
                      </a:cubicBezTo>
                      <a:cubicBezTo>
                        <a:pt x="73" y="75"/>
                        <a:pt x="60" y="61"/>
                        <a:pt x="60" y="4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 sz="1400">
                    <a:cs typeface="+mn-ea"/>
                    <a:sym typeface="+mn-lt"/>
                  </a:endParaRPr>
                </a:p>
              </p:txBody>
            </p:sp>
          </p:grpSp>
        </p:grpSp>
        <p:grpSp>
          <p:nvGrpSpPr>
            <p:cNvPr id="42" name="Group 31"/>
            <p:cNvGrpSpPr/>
            <p:nvPr/>
          </p:nvGrpSpPr>
          <p:grpSpPr>
            <a:xfrm>
              <a:off x="8585826" y="2114235"/>
              <a:ext cx="552485" cy="3119848"/>
              <a:chOff x="2913310" y="2210578"/>
              <a:chExt cx="509757" cy="3119848"/>
            </a:xfrm>
            <a:solidFill>
              <a:schemeClr val="bg2">
                <a:alpha val="45000"/>
              </a:schemeClr>
            </a:solidFill>
          </p:grpSpPr>
          <p:sp>
            <p:nvSpPr>
              <p:cNvPr id="43" name="Rectangle 32"/>
              <p:cNvSpPr>
                <a:spLocks noChangeArrowheads="1"/>
              </p:cNvSpPr>
              <p:nvPr/>
            </p:nvSpPr>
            <p:spPr bwMode="auto">
              <a:xfrm>
                <a:off x="2913310" y="3773130"/>
                <a:ext cx="509757" cy="700696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 sz="1400">
                  <a:cs typeface="+mn-ea"/>
                  <a:sym typeface="+mn-lt"/>
                </a:endParaRPr>
              </a:p>
            </p:txBody>
          </p:sp>
          <p:sp>
            <p:nvSpPr>
              <p:cNvPr id="44" name="Rectangle 33"/>
              <p:cNvSpPr>
                <a:spLocks noChangeArrowheads="1"/>
              </p:cNvSpPr>
              <p:nvPr/>
            </p:nvSpPr>
            <p:spPr bwMode="auto">
              <a:xfrm>
                <a:off x="2913310" y="2974337"/>
                <a:ext cx="509757" cy="781276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 sz="1400">
                  <a:cs typeface="+mn-ea"/>
                  <a:sym typeface="+mn-lt"/>
                </a:endParaRPr>
              </a:p>
            </p:txBody>
          </p:sp>
          <p:sp>
            <p:nvSpPr>
              <p:cNvPr id="45" name="Freeform 34"/>
              <p:cNvSpPr/>
              <p:nvPr/>
            </p:nvSpPr>
            <p:spPr bwMode="auto">
              <a:xfrm>
                <a:off x="2913310" y="4491343"/>
                <a:ext cx="509757" cy="839083"/>
              </a:xfrm>
              <a:custGeom>
                <a:avLst/>
                <a:gdLst>
                  <a:gd name="T0" fmla="*/ 0 w 120"/>
                  <a:gd name="T1" fmla="*/ 0 h 202"/>
                  <a:gd name="T2" fmla="*/ 0 w 120"/>
                  <a:gd name="T3" fmla="*/ 142 h 202"/>
                  <a:gd name="T4" fmla="*/ 60 w 120"/>
                  <a:gd name="T5" fmla="*/ 202 h 202"/>
                  <a:gd name="T6" fmla="*/ 120 w 120"/>
                  <a:gd name="T7" fmla="*/ 142 h 202"/>
                  <a:gd name="T8" fmla="*/ 120 w 120"/>
                  <a:gd name="T9" fmla="*/ 0 h 202"/>
                  <a:gd name="T10" fmla="*/ 0 w 120"/>
                  <a:gd name="T11" fmla="*/ 0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202">
                    <a:moveTo>
                      <a:pt x="0" y="0"/>
                    </a:moveTo>
                    <a:cubicBezTo>
                      <a:pt x="0" y="142"/>
                      <a:pt x="0" y="142"/>
                      <a:pt x="0" y="142"/>
                    </a:cubicBezTo>
                    <a:cubicBezTo>
                      <a:pt x="0" y="175"/>
                      <a:pt x="27" y="202"/>
                      <a:pt x="60" y="202"/>
                    </a:cubicBezTo>
                    <a:cubicBezTo>
                      <a:pt x="93" y="202"/>
                      <a:pt x="120" y="175"/>
                      <a:pt x="120" y="142"/>
                    </a:cubicBezTo>
                    <a:cubicBezTo>
                      <a:pt x="120" y="0"/>
                      <a:pt x="120" y="0"/>
                      <a:pt x="12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 sz="1400">
                  <a:cs typeface="+mn-ea"/>
                  <a:sym typeface="+mn-lt"/>
                </a:endParaRPr>
              </a:p>
            </p:txBody>
          </p:sp>
          <p:sp>
            <p:nvSpPr>
              <p:cNvPr id="46" name="Freeform 35"/>
              <p:cNvSpPr/>
              <p:nvPr/>
            </p:nvSpPr>
            <p:spPr bwMode="auto">
              <a:xfrm>
                <a:off x="2913310" y="2210578"/>
                <a:ext cx="509757" cy="747991"/>
              </a:xfrm>
              <a:custGeom>
                <a:avLst/>
                <a:gdLst>
                  <a:gd name="T0" fmla="*/ 120 w 120"/>
                  <a:gd name="T1" fmla="*/ 180 h 180"/>
                  <a:gd name="T2" fmla="*/ 120 w 120"/>
                  <a:gd name="T3" fmla="*/ 60 h 180"/>
                  <a:gd name="T4" fmla="*/ 60 w 120"/>
                  <a:gd name="T5" fmla="*/ 0 h 180"/>
                  <a:gd name="T6" fmla="*/ 0 w 120"/>
                  <a:gd name="T7" fmla="*/ 60 h 180"/>
                  <a:gd name="T8" fmla="*/ 0 w 120"/>
                  <a:gd name="T9" fmla="*/ 180 h 180"/>
                  <a:gd name="T10" fmla="*/ 120 w 120"/>
                  <a:gd name="T11" fmla="*/ 180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180">
                    <a:moveTo>
                      <a:pt x="120" y="180"/>
                    </a:moveTo>
                    <a:cubicBezTo>
                      <a:pt x="120" y="60"/>
                      <a:pt x="120" y="60"/>
                      <a:pt x="120" y="60"/>
                    </a:cubicBezTo>
                    <a:cubicBezTo>
                      <a:pt x="120" y="27"/>
                      <a:pt x="93" y="0"/>
                      <a:pt x="60" y="0"/>
                    </a:cubicBezTo>
                    <a:cubicBezTo>
                      <a:pt x="27" y="0"/>
                      <a:pt x="0" y="27"/>
                      <a:pt x="0" y="60"/>
                    </a:cubicBezTo>
                    <a:cubicBezTo>
                      <a:pt x="0" y="180"/>
                      <a:pt x="0" y="180"/>
                      <a:pt x="0" y="180"/>
                    </a:cubicBezTo>
                    <a:lnTo>
                      <a:pt x="120" y="18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 sz="1400">
                  <a:cs typeface="+mn-ea"/>
                  <a:sym typeface="+mn-lt"/>
                </a:endParaRPr>
              </a:p>
            </p:txBody>
          </p:sp>
        </p:grpSp>
        <p:sp>
          <p:nvSpPr>
            <p:cNvPr id="47" name="Freeform 36"/>
            <p:cNvSpPr/>
            <p:nvPr/>
          </p:nvSpPr>
          <p:spPr bwMode="auto">
            <a:xfrm>
              <a:off x="8580766" y="3505847"/>
              <a:ext cx="552484" cy="297796"/>
            </a:xfrm>
            <a:custGeom>
              <a:avLst/>
              <a:gdLst>
                <a:gd name="T0" fmla="*/ 120 w 120"/>
                <a:gd name="T1" fmla="*/ 60 h 69"/>
                <a:gd name="T2" fmla="*/ 60 w 120"/>
                <a:gd name="T3" fmla="*/ 0 h 69"/>
                <a:gd name="T4" fmla="*/ 0 w 120"/>
                <a:gd name="T5" fmla="*/ 60 h 69"/>
                <a:gd name="T6" fmla="*/ 0 w 120"/>
                <a:gd name="T7" fmla="*/ 69 h 69"/>
                <a:gd name="T8" fmla="*/ 120 w 120"/>
                <a:gd name="T9" fmla="*/ 69 h 69"/>
                <a:gd name="T10" fmla="*/ 120 w 120"/>
                <a:gd name="T11" fmla="*/ 6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69">
                  <a:moveTo>
                    <a:pt x="120" y="60"/>
                  </a:move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120" y="69"/>
                    <a:pt x="120" y="69"/>
                    <a:pt x="120" y="69"/>
                  </a:cubicBezTo>
                  <a:lnTo>
                    <a:pt x="120" y="60"/>
                  </a:lnTo>
                  <a:close/>
                </a:path>
              </a:pathLst>
            </a:custGeom>
            <a:solidFill>
              <a:schemeClr val="tx1">
                <a:alpha val="9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sz="1400" b="1">
                <a:cs typeface="+mn-ea"/>
                <a:sym typeface="+mn-lt"/>
              </a:endParaRPr>
            </a:p>
          </p:txBody>
        </p:sp>
        <p:grpSp>
          <p:nvGrpSpPr>
            <p:cNvPr id="48" name="Group 37"/>
            <p:cNvGrpSpPr/>
            <p:nvPr/>
          </p:nvGrpSpPr>
          <p:grpSpPr>
            <a:xfrm>
              <a:off x="8445646" y="3550176"/>
              <a:ext cx="829048" cy="1683904"/>
              <a:chOff x="2130307" y="3456020"/>
              <a:chExt cx="764932" cy="1683904"/>
            </a:xfrm>
            <a:gradFill>
              <a:gsLst>
                <a:gs pos="100000">
                  <a:schemeClr val="accent1">
                    <a:lumMod val="50000"/>
                  </a:schemeClr>
                </a:gs>
                <a:gs pos="0">
                  <a:schemeClr val="accent5">
                    <a:lumMod val="50000"/>
                  </a:schemeClr>
                </a:gs>
              </a:gsLst>
              <a:path path="circle">
                <a:fillToRect l="50000" t="50000" r="50000" b="50000"/>
              </a:path>
            </a:gradFill>
          </p:grpSpPr>
          <p:sp>
            <p:nvSpPr>
              <p:cNvPr id="49" name="Rectangle 38"/>
              <p:cNvSpPr>
                <a:spLocks noChangeArrowheads="1"/>
              </p:cNvSpPr>
              <p:nvPr/>
            </p:nvSpPr>
            <p:spPr bwMode="auto">
              <a:xfrm>
                <a:off x="2257894" y="3753816"/>
                <a:ext cx="509757" cy="1115664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 sz="1400">
                  <a:cs typeface="+mn-ea"/>
                  <a:sym typeface="+mn-lt"/>
                </a:endParaRPr>
              </a:p>
            </p:txBody>
          </p:sp>
          <p:sp>
            <p:nvSpPr>
              <p:cNvPr id="50" name="Freeform 39"/>
              <p:cNvSpPr/>
              <p:nvPr/>
            </p:nvSpPr>
            <p:spPr bwMode="auto">
              <a:xfrm>
                <a:off x="2257895" y="3456020"/>
                <a:ext cx="509756" cy="297796"/>
              </a:xfrm>
              <a:custGeom>
                <a:avLst/>
                <a:gdLst>
                  <a:gd name="T0" fmla="*/ 120 w 120"/>
                  <a:gd name="T1" fmla="*/ 60 h 69"/>
                  <a:gd name="T2" fmla="*/ 60 w 120"/>
                  <a:gd name="T3" fmla="*/ 0 h 69"/>
                  <a:gd name="T4" fmla="*/ 0 w 120"/>
                  <a:gd name="T5" fmla="*/ 60 h 69"/>
                  <a:gd name="T6" fmla="*/ 0 w 120"/>
                  <a:gd name="T7" fmla="*/ 69 h 69"/>
                  <a:gd name="T8" fmla="*/ 120 w 120"/>
                  <a:gd name="T9" fmla="*/ 69 h 69"/>
                  <a:gd name="T10" fmla="*/ 120 w 120"/>
                  <a:gd name="T11" fmla="*/ 60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69">
                    <a:moveTo>
                      <a:pt x="120" y="60"/>
                    </a:moveTo>
                    <a:cubicBezTo>
                      <a:pt x="120" y="27"/>
                      <a:pt x="93" y="0"/>
                      <a:pt x="60" y="0"/>
                    </a:cubicBezTo>
                    <a:cubicBezTo>
                      <a:pt x="27" y="0"/>
                      <a:pt x="0" y="27"/>
                      <a:pt x="0" y="60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120" y="69"/>
                      <a:pt x="120" y="69"/>
                      <a:pt x="120" y="69"/>
                    </a:cubicBezTo>
                    <a:lnTo>
                      <a:pt x="120" y="6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 sz="1400">
                  <a:cs typeface="+mn-ea"/>
                  <a:sym typeface="+mn-lt"/>
                </a:endParaRPr>
              </a:p>
            </p:txBody>
          </p:sp>
          <p:grpSp>
            <p:nvGrpSpPr>
              <p:cNvPr id="51" name="Group 40"/>
              <p:cNvGrpSpPr/>
              <p:nvPr/>
            </p:nvGrpSpPr>
            <p:grpSpPr>
              <a:xfrm>
                <a:off x="2130307" y="4819356"/>
                <a:ext cx="764932" cy="320568"/>
                <a:chOff x="6509932" y="4117494"/>
                <a:chExt cx="693213" cy="290513"/>
              </a:xfrm>
              <a:grpFill/>
            </p:grpSpPr>
            <p:sp>
              <p:nvSpPr>
                <p:cNvPr id="52" name="Freeform 41"/>
                <p:cNvSpPr/>
                <p:nvPr/>
              </p:nvSpPr>
              <p:spPr bwMode="auto">
                <a:xfrm>
                  <a:off x="6853895" y="4117494"/>
                  <a:ext cx="349250" cy="290513"/>
                </a:xfrm>
                <a:custGeom>
                  <a:avLst/>
                  <a:gdLst>
                    <a:gd name="T0" fmla="*/ 60 w 90"/>
                    <a:gd name="T1" fmla="*/ 45 h 75"/>
                    <a:gd name="T2" fmla="*/ 60 w 90"/>
                    <a:gd name="T3" fmla="*/ 0 h 75"/>
                    <a:gd name="T4" fmla="*/ 0 w 90"/>
                    <a:gd name="T5" fmla="*/ 0 h 75"/>
                    <a:gd name="T6" fmla="*/ 0 w 90"/>
                    <a:gd name="T7" fmla="*/ 75 h 75"/>
                    <a:gd name="T8" fmla="*/ 90 w 90"/>
                    <a:gd name="T9" fmla="*/ 75 h 75"/>
                    <a:gd name="T10" fmla="*/ 60 w 90"/>
                    <a:gd name="T11" fmla="*/ 45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90" h="75">
                      <a:moveTo>
                        <a:pt x="60" y="45"/>
                      </a:moveTo>
                      <a:cubicBezTo>
                        <a:pt x="60" y="0"/>
                        <a:pt x="60" y="0"/>
                        <a:pt x="6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75"/>
                        <a:pt x="0" y="75"/>
                        <a:pt x="0" y="75"/>
                      </a:cubicBezTo>
                      <a:cubicBezTo>
                        <a:pt x="90" y="75"/>
                        <a:pt x="90" y="75"/>
                        <a:pt x="90" y="75"/>
                      </a:cubicBezTo>
                      <a:cubicBezTo>
                        <a:pt x="73" y="75"/>
                        <a:pt x="60" y="61"/>
                        <a:pt x="60" y="4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 sz="1400">
                    <a:cs typeface="+mn-ea"/>
                    <a:sym typeface="+mn-lt"/>
                  </a:endParaRPr>
                </a:p>
              </p:txBody>
            </p:sp>
            <p:sp>
              <p:nvSpPr>
                <p:cNvPr id="53" name="Freeform 42"/>
                <p:cNvSpPr/>
                <p:nvPr/>
              </p:nvSpPr>
              <p:spPr bwMode="auto">
                <a:xfrm>
                  <a:off x="6627145" y="4134957"/>
                  <a:ext cx="460375" cy="273050"/>
                </a:xfrm>
                <a:custGeom>
                  <a:avLst/>
                  <a:gdLst>
                    <a:gd name="T0" fmla="*/ 0 w 120"/>
                    <a:gd name="T1" fmla="*/ 0 h 70"/>
                    <a:gd name="T2" fmla="*/ 0 w 120"/>
                    <a:gd name="T3" fmla="*/ 10 h 70"/>
                    <a:gd name="T4" fmla="*/ 60 w 120"/>
                    <a:gd name="T5" fmla="*/ 70 h 70"/>
                    <a:gd name="T6" fmla="*/ 120 w 120"/>
                    <a:gd name="T7" fmla="*/ 10 h 70"/>
                    <a:gd name="T8" fmla="*/ 120 w 120"/>
                    <a:gd name="T9" fmla="*/ 0 h 70"/>
                    <a:gd name="T10" fmla="*/ 0 w 120"/>
                    <a:gd name="T11" fmla="*/ 0 h 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20" h="70">
                      <a:moveTo>
                        <a:pt x="0" y="0"/>
                      </a:moveTo>
                      <a:cubicBezTo>
                        <a:pt x="0" y="10"/>
                        <a:pt x="0" y="10"/>
                        <a:pt x="0" y="10"/>
                      </a:cubicBezTo>
                      <a:cubicBezTo>
                        <a:pt x="0" y="43"/>
                        <a:pt x="27" y="70"/>
                        <a:pt x="60" y="70"/>
                      </a:cubicBezTo>
                      <a:cubicBezTo>
                        <a:pt x="93" y="70"/>
                        <a:pt x="120" y="43"/>
                        <a:pt x="120" y="10"/>
                      </a:cubicBezTo>
                      <a:cubicBezTo>
                        <a:pt x="120" y="0"/>
                        <a:pt x="120" y="0"/>
                        <a:pt x="120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 sz="1400">
                    <a:cs typeface="+mn-ea"/>
                    <a:sym typeface="+mn-lt"/>
                  </a:endParaRPr>
                </a:p>
              </p:txBody>
            </p:sp>
            <p:sp>
              <p:nvSpPr>
                <p:cNvPr id="54" name="Freeform 43"/>
                <p:cNvSpPr/>
                <p:nvPr/>
              </p:nvSpPr>
              <p:spPr bwMode="auto">
                <a:xfrm flipH="1">
                  <a:off x="6509932" y="4117494"/>
                  <a:ext cx="349250" cy="290513"/>
                </a:xfrm>
                <a:custGeom>
                  <a:avLst/>
                  <a:gdLst>
                    <a:gd name="T0" fmla="*/ 60 w 90"/>
                    <a:gd name="T1" fmla="*/ 45 h 75"/>
                    <a:gd name="T2" fmla="*/ 60 w 90"/>
                    <a:gd name="T3" fmla="*/ 0 h 75"/>
                    <a:gd name="T4" fmla="*/ 0 w 90"/>
                    <a:gd name="T5" fmla="*/ 0 h 75"/>
                    <a:gd name="T6" fmla="*/ 0 w 90"/>
                    <a:gd name="T7" fmla="*/ 75 h 75"/>
                    <a:gd name="T8" fmla="*/ 90 w 90"/>
                    <a:gd name="T9" fmla="*/ 75 h 75"/>
                    <a:gd name="T10" fmla="*/ 60 w 90"/>
                    <a:gd name="T11" fmla="*/ 45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90" h="75">
                      <a:moveTo>
                        <a:pt x="60" y="45"/>
                      </a:moveTo>
                      <a:cubicBezTo>
                        <a:pt x="60" y="0"/>
                        <a:pt x="60" y="0"/>
                        <a:pt x="6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75"/>
                        <a:pt x="0" y="75"/>
                        <a:pt x="0" y="75"/>
                      </a:cubicBezTo>
                      <a:cubicBezTo>
                        <a:pt x="90" y="75"/>
                        <a:pt x="90" y="75"/>
                        <a:pt x="90" y="75"/>
                      </a:cubicBezTo>
                      <a:cubicBezTo>
                        <a:pt x="73" y="75"/>
                        <a:pt x="60" y="61"/>
                        <a:pt x="60" y="4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 sz="1400">
                    <a:cs typeface="+mn-ea"/>
                    <a:sym typeface="+mn-lt"/>
                  </a:endParaRPr>
                </a:p>
              </p:txBody>
            </p:sp>
          </p:grpSp>
        </p:grpSp>
        <p:grpSp>
          <p:nvGrpSpPr>
            <p:cNvPr id="55" name="Group 44"/>
            <p:cNvGrpSpPr/>
            <p:nvPr/>
          </p:nvGrpSpPr>
          <p:grpSpPr>
            <a:xfrm>
              <a:off x="9365524" y="2114235"/>
              <a:ext cx="552485" cy="3119848"/>
              <a:chOff x="3632707" y="2210578"/>
              <a:chExt cx="509757" cy="3119848"/>
            </a:xfrm>
            <a:solidFill>
              <a:schemeClr val="bg2">
                <a:alpha val="45000"/>
              </a:schemeClr>
            </a:solidFill>
          </p:grpSpPr>
          <p:sp>
            <p:nvSpPr>
              <p:cNvPr id="56" name="Rectangle 45"/>
              <p:cNvSpPr>
                <a:spLocks noChangeArrowheads="1"/>
              </p:cNvSpPr>
              <p:nvPr/>
            </p:nvSpPr>
            <p:spPr bwMode="auto">
              <a:xfrm>
                <a:off x="3632707" y="3773130"/>
                <a:ext cx="509757" cy="700696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 sz="1400">
                  <a:cs typeface="+mn-ea"/>
                  <a:sym typeface="+mn-lt"/>
                </a:endParaRPr>
              </a:p>
            </p:txBody>
          </p:sp>
          <p:sp>
            <p:nvSpPr>
              <p:cNvPr id="57" name="Rectangle 46"/>
              <p:cNvSpPr>
                <a:spLocks noChangeArrowheads="1"/>
              </p:cNvSpPr>
              <p:nvPr/>
            </p:nvSpPr>
            <p:spPr bwMode="auto">
              <a:xfrm>
                <a:off x="3632707" y="2974337"/>
                <a:ext cx="509757" cy="781276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 sz="1400">
                  <a:cs typeface="+mn-ea"/>
                  <a:sym typeface="+mn-lt"/>
                </a:endParaRPr>
              </a:p>
            </p:txBody>
          </p:sp>
          <p:sp>
            <p:nvSpPr>
              <p:cNvPr id="58" name="Freeform 47"/>
              <p:cNvSpPr/>
              <p:nvPr/>
            </p:nvSpPr>
            <p:spPr bwMode="auto">
              <a:xfrm>
                <a:off x="3632707" y="4491343"/>
                <a:ext cx="509757" cy="839083"/>
              </a:xfrm>
              <a:custGeom>
                <a:avLst/>
                <a:gdLst>
                  <a:gd name="T0" fmla="*/ 0 w 120"/>
                  <a:gd name="T1" fmla="*/ 0 h 202"/>
                  <a:gd name="T2" fmla="*/ 0 w 120"/>
                  <a:gd name="T3" fmla="*/ 142 h 202"/>
                  <a:gd name="T4" fmla="*/ 60 w 120"/>
                  <a:gd name="T5" fmla="*/ 202 h 202"/>
                  <a:gd name="T6" fmla="*/ 120 w 120"/>
                  <a:gd name="T7" fmla="*/ 142 h 202"/>
                  <a:gd name="T8" fmla="*/ 120 w 120"/>
                  <a:gd name="T9" fmla="*/ 0 h 202"/>
                  <a:gd name="T10" fmla="*/ 0 w 120"/>
                  <a:gd name="T11" fmla="*/ 0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202">
                    <a:moveTo>
                      <a:pt x="0" y="0"/>
                    </a:moveTo>
                    <a:cubicBezTo>
                      <a:pt x="0" y="142"/>
                      <a:pt x="0" y="142"/>
                      <a:pt x="0" y="142"/>
                    </a:cubicBezTo>
                    <a:cubicBezTo>
                      <a:pt x="0" y="175"/>
                      <a:pt x="27" y="202"/>
                      <a:pt x="60" y="202"/>
                    </a:cubicBezTo>
                    <a:cubicBezTo>
                      <a:pt x="93" y="202"/>
                      <a:pt x="120" y="175"/>
                      <a:pt x="120" y="142"/>
                    </a:cubicBezTo>
                    <a:cubicBezTo>
                      <a:pt x="120" y="0"/>
                      <a:pt x="120" y="0"/>
                      <a:pt x="12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 sz="1400">
                  <a:cs typeface="+mn-ea"/>
                  <a:sym typeface="+mn-lt"/>
                </a:endParaRPr>
              </a:p>
            </p:txBody>
          </p:sp>
          <p:sp>
            <p:nvSpPr>
              <p:cNvPr id="59" name="Freeform 48"/>
              <p:cNvSpPr/>
              <p:nvPr/>
            </p:nvSpPr>
            <p:spPr bwMode="auto">
              <a:xfrm>
                <a:off x="3632707" y="2210578"/>
                <a:ext cx="509757" cy="747991"/>
              </a:xfrm>
              <a:custGeom>
                <a:avLst/>
                <a:gdLst>
                  <a:gd name="T0" fmla="*/ 120 w 120"/>
                  <a:gd name="T1" fmla="*/ 180 h 180"/>
                  <a:gd name="T2" fmla="*/ 120 w 120"/>
                  <a:gd name="T3" fmla="*/ 60 h 180"/>
                  <a:gd name="T4" fmla="*/ 60 w 120"/>
                  <a:gd name="T5" fmla="*/ 0 h 180"/>
                  <a:gd name="T6" fmla="*/ 0 w 120"/>
                  <a:gd name="T7" fmla="*/ 60 h 180"/>
                  <a:gd name="T8" fmla="*/ 0 w 120"/>
                  <a:gd name="T9" fmla="*/ 180 h 180"/>
                  <a:gd name="T10" fmla="*/ 120 w 120"/>
                  <a:gd name="T11" fmla="*/ 180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180">
                    <a:moveTo>
                      <a:pt x="120" y="180"/>
                    </a:moveTo>
                    <a:cubicBezTo>
                      <a:pt x="120" y="60"/>
                      <a:pt x="120" y="60"/>
                      <a:pt x="120" y="60"/>
                    </a:cubicBezTo>
                    <a:cubicBezTo>
                      <a:pt x="120" y="27"/>
                      <a:pt x="93" y="0"/>
                      <a:pt x="60" y="0"/>
                    </a:cubicBezTo>
                    <a:cubicBezTo>
                      <a:pt x="27" y="0"/>
                      <a:pt x="0" y="27"/>
                      <a:pt x="0" y="60"/>
                    </a:cubicBezTo>
                    <a:cubicBezTo>
                      <a:pt x="0" y="180"/>
                      <a:pt x="0" y="180"/>
                      <a:pt x="0" y="180"/>
                    </a:cubicBezTo>
                    <a:lnTo>
                      <a:pt x="120" y="18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 sz="1400">
                  <a:cs typeface="+mn-ea"/>
                  <a:sym typeface="+mn-lt"/>
                </a:endParaRPr>
              </a:p>
            </p:txBody>
          </p:sp>
        </p:grpSp>
        <p:sp>
          <p:nvSpPr>
            <p:cNvPr id="60" name="Freeform 49"/>
            <p:cNvSpPr/>
            <p:nvPr/>
          </p:nvSpPr>
          <p:spPr bwMode="auto">
            <a:xfrm>
              <a:off x="9360464" y="2805367"/>
              <a:ext cx="552484" cy="297796"/>
            </a:xfrm>
            <a:custGeom>
              <a:avLst/>
              <a:gdLst>
                <a:gd name="T0" fmla="*/ 120 w 120"/>
                <a:gd name="T1" fmla="*/ 60 h 69"/>
                <a:gd name="T2" fmla="*/ 60 w 120"/>
                <a:gd name="T3" fmla="*/ 0 h 69"/>
                <a:gd name="T4" fmla="*/ 0 w 120"/>
                <a:gd name="T5" fmla="*/ 60 h 69"/>
                <a:gd name="T6" fmla="*/ 0 w 120"/>
                <a:gd name="T7" fmla="*/ 69 h 69"/>
                <a:gd name="T8" fmla="*/ 120 w 120"/>
                <a:gd name="T9" fmla="*/ 69 h 69"/>
                <a:gd name="T10" fmla="*/ 120 w 120"/>
                <a:gd name="T11" fmla="*/ 6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69">
                  <a:moveTo>
                    <a:pt x="120" y="60"/>
                  </a:move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120" y="69"/>
                    <a:pt x="120" y="69"/>
                    <a:pt x="120" y="69"/>
                  </a:cubicBezTo>
                  <a:lnTo>
                    <a:pt x="120" y="60"/>
                  </a:lnTo>
                  <a:close/>
                </a:path>
              </a:pathLst>
            </a:custGeom>
            <a:solidFill>
              <a:schemeClr val="tx1">
                <a:alpha val="9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sz="1400" b="1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grpSp>
          <p:nvGrpSpPr>
            <p:cNvPr id="61" name="Group 50"/>
            <p:cNvGrpSpPr/>
            <p:nvPr/>
          </p:nvGrpSpPr>
          <p:grpSpPr>
            <a:xfrm>
              <a:off x="9225343" y="2849697"/>
              <a:ext cx="829048" cy="2384385"/>
              <a:chOff x="2849704" y="2755539"/>
              <a:chExt cx="764932" cy="2384385"/>
            </a:xfrm>
            <a:gradFill>
              <a:gsLst>
                <a:gs pos="100000">
                  <a:schemeClr val="accent1">
                    <a:lumMod val="50000"/>
                  </a:schemeClr>
                </a:gs>
                <a:gs pos="0">
                  <a:schemeClr val="accent5">
                    <a:lumMod val="50000"/>
                  </a:schemeClr>
                </a:gs>
              </a:gsLst>
              <a:path path="circle">
                <a:fillToRect l="50000" t="50000" r="50000" b="50000"/>
              </a:path>
            </a:gradFill>
          </p:grpSpPr>
          <p:sp>
            <p:nvSpPr>
              <p:cNvPr id="62" name="Rectangle 51"/>
              <p:cNvSpPr>
                <a:spLocks noChangeArrowheads="1"/>
              </p:cNvSpPr>
              <p:nvPr/>
            </p:nvSpPr>
            <p:spPr bwMode="auto">
              <a:xfrm>
                <a:off x="2977292" y="3053336"/>
                <a:ext cx="509757" cy="1816144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 sz="1400">
                  <a:cs typeface="+mn-ea"/>
                  <a:sym typeface="+mn-lt"/>
                </a:endParaRPr>
              </a:p>
            </p:txBody>
          </p:sp>
          <p:sp>
            <p:nvSpPr>
              <p:cNvPr id="63" name="Freeform 52"/>
              <p:cNvSpPr/>
              <p:nvPr/>
            </p:nvSpPr>
            <p:spPr bwMode="auto">
              <a:xfrm>
                <a:off x="2977293" y="2755539"/>
                <a:ext cx="509756" cy="297796"/>
              </a:xfrm>
              <a:custGeom>
                <a:avLst/>
                <a:gdLst>
                  <a:gd name="T0" fmla="*/ 120 w 120"/>
                  <a:gd name="T1" fmla="*/ 60 h 69"/>
                  <a:gd name="T2" fmla="*/ 60 w 120"/>
                  <a:gd name="T3" fmla="*/ 0 h 69"/>
                  <a:gd name="T4" fmla="*/ 0 w 120"/>
                  <a:gd name="T5" fmla="*/ 60 h 69"/>
                  <a:gd name="T6" fmla="*/ 0 w 120"/>
                  <a:gd name="T7" fmla="*/ 69 h 69"/>
                  <a:gd name="T8" fmla="*/ 120 w 120"/>
                  <a:gd name="T9" fmla="*/ 69 h 69"/>
                  <a:gd name="T10" fmla="*/ 120 w 120"/>
                  <a:gd name="T11" fmla="*/ 60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69">
                    <a:moveTo>
                      <a:pt x="120" y="60"/>
                    </a:moveTo>
                    <a:cubicBezTo>
                      <a:pt x="120" y="27"/>
                      <a:pt x="93" y="0"/>
                      <a:pt x="60" y="0"/>
                    </a:cubicBezTo>
                    <a:cubicBezTo>
                      <a:pt x="27" y="0"/>
                      <a:pt x="0" y="27"/>
                      <a:pt x="0" y="60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120" y="69"/>
                      <a:pt x="120" y="69"/>
                      <a:pt x="120" y="69"/>
                    </a:cubicBezTo>
                    <a:lnTo>
                      <a:pt x="120" y="6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 sz="1400">
                  <a:cs typeface="+mn-ea"/>
                  <a:sym typeface="+mn-lt"/>
                </a:endParaRPr>
              </a:p>
            </p:txBody>
          </p:sp>
          <p:grpSp>
            <p:nvGrpSpPr>
              <p:cNvPr id="64" name="Group 53"/>
              <p:cNvGrpSpPr/>
              <p:nvPr/>
            </p:nvGrpSpPr>
            <p:grpSpPr>
              <a:xfrm>
                <a:off x="2849704" y="4819356"/>
                <a:ext cx="764932" cy="320568"/>
                <a:chOff x="7161880" y="4117494"/>
                <a:chExt cx="693213" cy="290513"/>
              </a:xfrm>
              <a:grpFill/>
            </p:grpSpPr>
            <p:sp>
              <p:nvSpPr>
                <p:cNvPr id="65" name="Freeform 54"/>
                <p:cNvSpPr/>
                <p:nvPr/>
              </p:nvSpPr>
              <p:spPr bwMode="auto">
                <a:xfrm>
                  <a:off x="7505843" y="4117494"/>
                  <a:ext cx="349250" cy="290513"/>
                </a:xfrm>
                <a:custGeom>
                  <a:avLst/>
                  <a:gdLst>
                    <a:gd name="T0" fmla="*/ 60 w 90"/>
                    <a:gd name="T1" fmla="*/ 45 h 75"/>
                    <a:gd name="T2" fmla="*/ 60 w 90"/>
                    <a:gd name="T3" fmla="*/ 0 h 75"/>
                    <a:gd name="T4" fmla="*/ 0 w 90"/>
                    <a:gd name="T5" fmla="*/ 0 h 75"/>
                    <a:gd name="T6" fmla="*/ 0 w 90"/>
                    <a:gd name="T7" fmla="*/ 75 h 75"/>
                    <a:gd name="T8" fmla="*/ 90 w 90"/>
                    <a:gd name="T9" fmla="*/ 75 h 75"/>
                    <a:gd name="T10" fmla="*/ 60 w 90"/>
                    <a:gd name="T11" fmla="*/ 45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90" h="75">
                      <a:moveTo>
                        <a:pt x="60" y="45"/>
                      </a:moveTo>
                      <a:cubicBezTo>
                        <a:pt x="60" y="0"/>
                        <a:pt x="60" y="0"/>
                        <a:pt x="6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75"/>
                        <a:pt x="0" y="75"/>
                        <a:pt x="0" y="75"/>
                      </a:cubicBezTo>
                      <a:cubicBezTo>
                        <a:pt x="90" y="75"/>
                        <a:pt x="90" y="75"/>
                        <a:pt x="90" y="75"/>
                      </a:cubicBezTo>
                      <a:cubicBezTo>
                        <a:pt x="73" y="75"/>
                        <a:pt x="60" y="61"/>
                        <a:pt x="60" y="4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 sz="1400">
                    <a:cs typeface="+mn-ea"/>
                    <a:sym typeface="+mn-lt"/>
                  </a:endParaRPr>
                </a:p>
              </p:txBody>
            </p:sp>
            <p:sp>
              <p:nvSpPr>
                <p:cNvPr id="66" name="Freeform 55"/>
                <p:cNvSpPr/>
                <p:nvPr/>
              </p:nvSpPr>
              <p:spPr bwMode="auto">
                <a:xfrm>
                  <a:off x="7279093" y="4134957"/>
                  <a:ext cx="460375" cy="273050"/>
                </a:xfrm>
                <a:custGeom>
                  <a:avLst/>
                  <a:gdLst>
                    <a:gd name="T0" fmla="*/ 0 w 120"/>
                    <a:gd name="T1" fmla="*/ 0 h 70"/>
                    <a:gd name="T2" fmla="*/ 0 w 120"/>
                    <a:gd name="T3" fmla="*/ 10 h 70"/>
                    <a:gd name="T4" fmla="*/ 60 w 120"/>
                    <a:gd name="T5" fmla="*/ 70 h 70"/>
                    <a:gd name="T6" fmla="*/ 120 w 120"/>
                    <a:gd name="T7" fmla="*/ 10 h 70"/>
                    <a:gd name="T8" fmla="*/ 120 w 120"/>
                    <a:gd name="T9" fmla="*/ 0 h 70"/>
                    <a:gd name="T10" fmla="*/ 0 w 120"/>
                    <a:gd name="T11" fmla="*/ 0 h 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20" h="70">
                      <a:moveTo>
                        <a:pt x="0" y="0"/>
                      </a:moveTo>
                      <a:cubicBezTo>
                        <a:pt x="0" y="10"/>
                        <a:pt x="0" y="10"/>
                        <a:pt x="0" y="10"/>
                      </a:cubicBezTo>
                      <a:cubicBezTo>
                        <a:pt x="0" y="43"/>
                        <a:pt x="27" y="70"/>
                        <a:pt x="60" y="70"/>
                      </a:cubicBezTo>
                      <a:cubicBezTo>
                        <a:pt x="93" y="70"/>
                        <a:pt x="120" y="43"/>
                        <a:pt x="120" y="10"/>
                      </a:cubicBezTo>
                      <a:cubicBezTo>
                        <a:pt x="120" y="0"/>
                        <a:pt x="120" y="0"/>
                        <a:pt x="120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 sz="1400">
                    <a:cs typeface="+mn-ea"/>
                    <a:sym typeface="+mn-lt"/>
                  </a:endParaRPr>
                </a:p>
              </p:txBody>
            </p:sp>
            <p:sp>
              <p:nvSpPr>
                <p:cNvPr id="67" name="Freeform 56"/>
                <p:cNvSpPr/>
                <p:nvPr/>
              </p:nvSpPr>
              <p:spPr bwMode="auto">
                <a:xfrm flipH="1">
                  <a:off x="7161880" y="4117494"/>
                  <a:ext cx="349250" cy="290513"/>
                </a:xfrm>
                <a:custGeom>
                  <a:avLst/>
                  <a:gdLst>
                    <a:gd name="T0" fmla="*/ 60 w 90"/>
                    <a:gd name="T1" fmla="*/ 45 h 75"/>
                    <a:gd name="T2" fmla="*/ 60 w 90"/>
                    <a:gd name="T3" fmla="*/ 0 h 75"/>
                    <a:gd name="T4" fmla="*/ 0 w 90"/>
                    <a:gd name="T5" fmla="*/ 0 h 75"/>
                    <a:gd name="T6" fmla="*/ 0 w 90"/>
                    <a:gd name="T7" fmla="*/ 75 h 75"/>
                    <a:gd name="T8" fmla="*/ 90 w 90"/>
                    <a:gd name="T9" fmla="*/ 75 h 75"/>
                    <a:gd name="T10" fmla="*/ 60 w 90"/>
                    <a:gd name="T11" fmla="*/ 45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90" h="75">
                      <a:moveTo>
                        <a:pt x="60" y="45"/>
                      </a:moveTo>
                      <a:cubicBezTo>
                        <a:pt x="60" y="0"/>
                        <a:pt x="60" y="0"/>
                        <a:pt x="6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75"/>
                        <a:pt x="0" y="75"/>
                        <a:pt x="0" y="75"/>
                      </a:cubicBezTo>
                      <a:cubicBezTo>
                        <a:pt x="90" y="75"/>
                        <a:pt x="90" y="75"/>
                        <a:pt x="90" y="75"/>
                      </a:cubicBezTo>
                      <a:cubicBezTo>
                        <a:pt x="73" y="75"/>
                        <a:pt x="60" y="61"/>
                        <a:pt x="60" y="4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 sz="1400">
                    <a:cs typeface="+mn-ea"/>
                    <a:sym typeface="+mn-lt"/>
                  </a:endParaRPr>
                </a:p>
              </p:txBody>
            </p:sp>
          </p:grpSp>
        </p:grpSp>
        <p:grpSp>
          <p:nvGrpSpPr>
            <p:cNvPr id="68" name="Group 57"/>
            <p:cNvGrpSpPr/>
            <p:nvPr/>
          </p:nvGrpSpPr>
          <p:grpSpPr>
            <a:xfrm>
              <a:off x="10143322" y="2114235"/>
              <a:ext cx="552485" cy="3119848"/>
              <a:chOff x="4350352" y="2210578"/>
              <a:chExt cx="509757" cy="3119848"/>
            </a:xfrm>
            <a:solidFill>
              <a:srgbClr val="D9D9D9"/>
            </a:solidFill>
          </p:grpSpPr>
          <p:sp>
            <p:nvSpPr>
              <p:cNvPr id="69" name="Rectangle 58"/>
              <p:cNvSpPr>
                <a:spLocks noChangeArrowheads="1"/>
              </p:cNvSpPr>
              <p:nvPr/>
            </p:nvSpPr>
            <p:spPr bwMode="auto">
              <a:xfrm>
                <a:off x="4350352" y="3773130"/>
                <a:ext cx="509757" cy="700696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 sz="1400">
                  <a:cs typeface="+mn-ea"/>
                  <a:sym typeface="+mn-lt"/>
                </a:endParaRPr>
              </a:p>
            </p:txBody>
          </p:sp>
          <p:sp>
            <p:nvSpPr>
              <p:cNvPr id="70" name="Rectangle 59"/>
              <p:cNvSpPr>
                <a:spLocks noChangeArrowheads="1"/>
              </p:cNvSpPr>
              <p:nvPr/>
            </p:nvSpPr>
            <p:spPr bwMode="auto">
              <a:xfrm>
                <a:off x="4350352" y="2974337"/>
                <a:ext cx="509757" cy="781276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 sz="1400">
                  <a:cs typeface="+mn-ea"/>
                  <a:sym typeface="+mn-lt"/>
                </a:endParaRPr>
              </a:p>
            </p:txBody>
          </p:sp>
          <p:sp>
            <p:nvSpPr>
              <p:cNvPr id="71" name="Freeform 60"/>
              <p:cNvSpPr/>
              <p:nvPr/>
            </p:nvSpPr>
            <p:spPr bwMode="auto">
              <a:xfrm>
                <a:off x="4350352" y="4491343"/>
                <a:ext cx="509757" cy="839083"/>
              </a:xfrm>
              <a:custGeom>
                <a:avLst/>
                <a:gdLst>
                  <a:gd name="T0" fmla="*/ 0 w 120"/>
                  <a:gd name="T1" fmla="*/ 0 h 202"/>
                  <a:gd name="T2" fmla="*/ 0 w 120"/>
                  <a:gd name="T3" fmla="*/ 142 h 202"/>
                  <a:gd name="T4" fmla="*/ 60 w 120"/>
                  <a:gd name="T5" fmla="*/ 202 h 202"/>
                  <a:gd name="T6" fmla="*/ 120 w 120"/>
                  <a:gd name="T7" fmla="*/ 142 h 202"/>
                  <a:gd name="T8" fmla="*/ 120 w 120"/>
                  <a:gd name="T9" fmla="*/ 0 h 202"/>
                  <a:gd name="T10" fmla="*/ 0 w 120"/>
                  <a:gd name="T11" fmla="*/ 0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202">
                    <a:moveTo>
                      <a:pt x="0" y="0"/>
                    </a:moveTo>
                    <a:cubicBezTo>
                      <a:pt x="0" y="142"/>
                      <a:pt x="0" y="142"/>
                      <a:pt x="0" y="142"/>
                    </a:cubicBezTo>
                    <a:cubicBezTo>
                      <a:pt x="0" y="175"/>
                      <a:pt x="27" y="202"/>
                      <a:pt x="60" y="202"/>
                    </a:cubicBezTo>
                    <a:cubicBezTo>
                      <a:pt x="93" y="202"/>
                      <a:pt x="120" y="175"/>
                      <a:pt x="120" y="142"/>
                    </a:cubicBezTo>
                    <a:cubicBezTo>
                      <a:pt x="120" y="0"/>
                      <a:pt x="120" y="0"/>
                      <a:pt x="12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 sz="1400">
                  <a:cs typeface="+mn-ea"/>
                  <a:sym typeface="+mn-lt"/>
                </a:endParaRPr>
              </a:p>
            </p:txBody>
          </p:sp>
          <p:sp>
            <p:nvSpPr>
              <p:cNvPr id="72" name="Freeform 61"/>
              <p:cNvSpPr/>
              <p:nvPr/>
            </p:nvSpPr>
            <p:spPr bwMode="auto">
              <a:xfrm>
                <a:off x="4350352" y="2210578"/>
                <a:ext cx="509757" cy="747991"/>
              </a:xfrm>
              <a:custGeom>
                <a:avLst/>
                <a:gdLst>
                  <a:gd name="T0" fmla="*/ 120 w 120"/>
                  <a:gd name="T1" fmla="*/ 180 h 180"/>
                  <a:gd name="T2" fmla="*/ 120 w 120"/>
                  <a:gd name="T3" fmla="*/ 60 h 180"/>
                  <a:gd name="T4" fmla="*/ 60 w 120"/>
                  <a:gd name="T5" fmla="*/ 0 h 180"/>
                  <a:gd name="T6" fmla="*/ 0 w 120"/>
                  <a:gd name="T7" fmla="*/ 60 h 180"/>
                  <a:gd name="T8" fmla="*/ 0 w 120"/>
                  <a:gd name="T9" fmla="*/ 180 h 180"/>
                  <a:gd name="T10" fmla="*/ 120 w 120"/>
                  <a:gd name="T11" fmla="*/ 180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180">
                    <a:moveTo>
                      <a:pt x="120" y="180"/>
                    </a:moveTo>
                    <a:cubicBezTo>
                      <a:pt x="120" y="60"/>
                      <a:pt x="120" y="60"/>
                      <a:pt x="120" y="60"/>
                    </a:cubicBezTo>
                    <a:cubicBezTo>
                      <a:pt x="120" y="27"/>
                      <a:pt x="93" y="0"/>
                      <a:pt x="60" y="0"/>
                    </a:cubicBezTo>
                    <a:cubicBezTo>
                      <a:pt x="27" y="0"/>
                      <a:pt x="0" y="27"/>
                      <a:pt x="0" y="60"/>
                    </a:cubicBezTo>
                    <a:cubicBezTo>
                      <a:pt x="0" y="180"/>
                      <a:pt x="0" y="180"/>
                      <a:pt x="0" y="180"/>
                    </a:cubicBezTo>
                    <a:lnTo>
                      <a:pt x="120" y="180"/>
                    </a:lnTo>
                    <a:close/>
                  </a:path>
                </a:pathLst>
              </a:custGeom>
              <a:solidFill>
                <a:srgbClr val="F4F4F4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 sz="1400">
                  <a:cs typeface="+mn-ea"/>
                  <a:sym typeface="+mn-lt"/>
                </a:endParaRPr>
              </a:p>
            </p:txBody>
          </p:sp>
        </p:grpSp>
        <p:grpSp>
          <p:nvGrpSpPr>
            <p:cNvPr id="73" name="Group 62"/>
            <p:cNvGrpSpPr/>
            <p:nvPr/>
          </p:nvGrpSpPr>
          <p:grpSpPr>
            <a:xfrm>
              <a:off x="10003140" y="2612527"/>
              <a:ext cx="829048" cy="2621554"/>
              <a:chOff x="4221011" y="2708871"/>
              <a:chExt cx="764932" cy="2621553"/>
            </a:xfrm>
            <a:gradFill>
              <a:gsLst>
                <a:gs pos="100000">
                  <a:schemeClr val="accent1">
                    <a:lumMod val="50000"/>
                  </a:schemeClr>
                </a:gs>
                <a:gs pos="0">
                  <a:schemeClr val="accent5">
                    <a:lumMod val="50000"/>
                  </a:schemeClr>
                </a:gs>
              </a:gsLst>
              <a:path path="circle">
                <a:fillToRect l="50000" t="50000" r="50000" b="50000"/>
              </a:path>
            </a:gradFill>
          </p:grpSpPr>
          <p:sp>
            <p:nvSpPr>
              <p:cNvPr id="74" name="Rectangle 63"/>
              <p:cNvSpPr>
                <a:spLocks noChangeArrowheads="1"/>
              </p:cNvSpPr>
              <p:nvPr/>
            </p:nvSpPr>
            <p:spPr bwMode="auto">
              <a:xfrm>
                <a:off x="4348600" y="2958570"/>
                <a:ext cx="509757" cy="2101410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 sz="1400">
                  <a:cs typeface="+mn-ea"/>
                  <a:sym typeface="+mn-lt"/>
                </a:endParaRPr>
              </a:p>
            </p:txBody>
          </p:sp>
          <p:sp>
            <p:nvSpPr>
              <p:cNvPr id="75" name="Freeform 64"/>
              <p:cNvSpPr/>
              <p:nvPr/>
            </p:nvSpPr>
            <p:spPr bwMode="auto">
              <a:xfrm>
                <a:off x="4346536" y="2708871"/>
                <a:ext cx="509756" cy="265467"/>
              </a:xfrm>
              <a:custGeom>
                <a:avLst/>
                <a:gdLst>
                  <a:gd name="T0" fmla="*/ 120 w 120"/>
                  <a:gd name="T1" fmla="*/ 60 h 69"/>
                  <a:gd name="T2" fmla="*/ 60 w 120"/>
                  <a:gd name="T3" fmla="*/ 0 h 69"/>
                  <a:gd name="T4" fmla="*/ 0 w 120"/>
                  <a:gd name="T5" fmla="*/ 60 h 69"/>
                  <a:gd name="T6" fmla="*/ 0 w 120"/>
                  <a:gd name="T7" fmla="*/ 69 h 69"/>
                  <a:gd name="T8" fmla="*/ 120 w 120"/>
                  <a:gd name="T9" fmla="*/ 69 h 69"/>
                  <a:gd name="T10" fmla="*/ 120 w 120"/>
                  <a:gd name="T11" fmla="*/ 60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69">
                    <a:moveTo>
                      <a:pt x="120" y="60"/>
                    </a:moveTo>
                    <a:cubicBezTo>
                      <a:pt x="120" y="27"/>
                      <a:pt x="93" y="0"/>
                      <a:pt x="60" y="0"/>
                    </a:cubicBezTo>
                    <a:cubicBezTo>
                      <a:pt x="27" y="0"/>
                      <a:pt x="0" y="27"/>
                      <a:pt x="0" y="60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120" y="69"/>
                      <a:pt x="120" y="69"/>
                      <a:pt x="120" y="69"/>
                    </a:cubicBezTo>
                    <a:lnTo>
                      <a:pt x="120" y="6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 sz="1400" dirty="0">
                  <a:cs typeface="+mn-ea"/>
                  <a:sym typeface="+mn-lt"/>
                </a:endParaRPr>
              </a:p>
            </p:txBody>
          </p:sp>
          <p:grpSp>
            <p:nvGrpSpPr>
              <p:cNvPr id="76" name="Group 65"/>
              <p:cNvGrpSpPr/>
              <p:nvPr/>
            </p:nvGrpSpPr>
            <p:grpSpPr>
              <a:xfrm>
                <a:off x="4221011" y="5009856"/>
                <a:ext cx="764932" cy="320568"/>
                <a:chOff x="7812240" y="4117494"/>
                <a:chExt cx="693213" cy="290513"/>
              </a:xfrm>
              <a:grpFill/>
            </p:grpSpPr>
            <p:sp>
              <p:nvSpPr>
                <p:cNvPr id="77" name="Freeform 66"/>
                <p:cNvSpPr/>
                <p:nvPr/>
              </p:nvSpPr>
              <p:spPr bwMode="auto">
                <a:xfrm>
                  <a:off x="8156203" y="4117494"/>
                  <a:ext cx="349250" cy="290513"/>
                </a:xfrm>
                <a:custGeom>
                  <a:avLst/>
                  <a:gdLst>
                    <a:gd name="T0" fmla="*/ 60 w 90"/>
                    <a:gd name="T1" fmla="*/ 45 h 75"/>
                    <a:gd name="T2" fmla="*/ 60 w 90"/>
                    <a:gd name="T3" fmla="*/ 0 h 75"/>
                    <a:gd name="T4" fmla="*/ 0 w 90"/>
                    <a:gd name="T5" fmla="*/ 0 h 75"/>
                    <a:gd name="T6" fmla="*/ 0 w 90"/>
                    <a:gd name="T7" fmla="*/ 75 h 75"/>
                    <a:gd name="T8" fmla="*/ 90 w 90"/>
                    <a:gd name="T9" fmla="*/ 75 h 75"/>
                    <a:gd name="T10" fmla="*/ 60 w 90"/>
                    <a:gd name="T11" fmla="*/ 45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90" h="75">
                      <a:moveTo>
                        <a:pt x="60" y="45"/>
                      </a:moveTo>
                      <a:cubicBezTo>
                        <a:pt x="60" y="0"/>
                        <a:pt x="60" y="0"/>
                        <a:pt x="6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75"/>
                        <a:pt x="0" y="75"/>
                        <a:pt x="0" y="75"/>
                      </a:cubicBezTo>
                      <a:cubicBezTo>
                        <a:pt x="90" y="75"/>
                        <a:pt x="90" y="75"/>
                        <a:pt x="90" y="75"/>
                      </a:cubicBezTo>
                      <a:cubicBezTo>
                        <a:pt x="73" y="75"/>
                        <a:pt x="60" y="61"/>
                        <a:pt x="60" y="4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 sz="1400">
                    <a:cs typeface="+mn-ea"/>
                    <a:sym typeface="+mn-lt"/>
                  </a:endParaRPr>
                </a:p>
              </p:txBody>
            </p:sp>
            <p:sp>
              <p:nvSpPr>
                <p:cNvPr id="78" name="Freeform 67"/>
                <p:cNvSpPr/>
                <p:nvPr/>
              </p:nvSpPr>
              <p:spPr bwMode="auto">
                <a:xfrm>
                  <a:off x="7929453" y="4134957"/>
                  <a:ext cx="460375" cy="273050"/>
                </a:xfrm>
                <a:custGeom>
                  <a:avLst/>
                  <a:gdLst>
                    <a:gd name="T0" fmla="*/ 0 w 120"/>
                    <a:gd name="T1" fmla="*/ 0 h 70"/>
                    <a:gd name="T2" fmla="*/ 0 w 120"/>
                    <a:gd name="T3" fmla="*/ 10 h 70"/>
                    <a:gd name="T4" fmla="*/ 60 w 120"/>
                    <a:gd name="T5" fmla="*/ 70 h 70"/>
                    <a:gd name="T6" fmla="*/ 120 w 120"/>
                    <a:gd name="T7" fmla="*/ 10 h 70"/>
                    <a:gd name="T8" fmla="*/ 120 w 120"/>
                    <a:gd name="T9" fmla="*/ 0 h 70"/>
                    <a:gd name="T10" fmla="*/ 0 w 120"/>
                    <a:gd name="T11" fmla="*/ 0 h 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20" h="70">
                      <a:moveTo>
                        <a:pt x="0" y="0"/>
                      </a:moveTo>
                      <a:cubicBezTo>
                        <a:pt x="0" y="10"/>
                        <a:pt x="0" y="10"/>
                        <a:pt x="0" y="10"/>
                      </a:cubicBezTo>
                      <a:cubicBezTo>
                        <a:pt x="0" y="43"/>
                        <a:pt x="27" y="70"/>
                        <a:pt x="60" y="70"/>
                      </a:cubicBezTo>
                      <a:cubicBezTo>
                        <a:pt x="93" y="70"/>
                        <a:pt x="120" y="43"/>
                        <a:pt x="120" y="10"/>
                      </a:cubicBezTo>
                      <a:cubicBezTo>
                        <a:pt x="120" y="0"/>
                        <a:pt x="120" y="0"/>
                        <a:pt x="120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 sz="1400">
                    <a:cs typeface="+mn-ea"/>
                    <a:sym typeface="+mn-lt"/>
                  </a:endParaRPr>
                </a:p>
              </p:txBody>
            </p:sp>
            <p:sp>
              <p:nvSpPr>
                <p:cNvPr id="79" name="Freeform 68"/>
                <p:cNvSpPr/>
                <p:nvPr/>
              </p:nvSpPr>
              <p:spPr bwMode="auto">
                <a:xfrm flipH="1">
                  <a:off x="7812240" y="4117494"/>
                  <a:ext cx="349250" cy="290513"/>
                </a:xfrm>
                <a:custGeom>
                  <a:avLst/>
                  <a:gdLst>
                    <a:gd name="T0" fmla="*/ 60 w 90"/>
                    <a:gd name="T1" fmla="*/ 45 h 75"/>
                    <a:gd name="T2" fmla="*/ 60 w 90"/>
                    <a:gd name="T3" fmla="*/ 0 h 75"/>
                    <a:gd name="T4" fmla="*/ 0 w 90"/>
                    <a:gd name="T5" fmla="*/ 0 h 75"/>
                    <a:gd name="T6" fmla="*/ 0 w 90"/>
                    <a:gd name="T7" fmla="*/ 75 h 75"/>
                    <a:gd name="T8" fmla="*/ 90 w 90"/>
                    <a:gd name="T9" fmla="*/ 75 h 75"/>
                    <a:gd name="T10" fmla="*/ 60 w 90"/>
                    <a:gd name="T11" fmla="*/ 45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90" h="75">
                      <a:moveTo>
                        <a:pt x="60" y="45"/>
                      </a:moveTo>
                      <a:cubicBezTo>
                        <a:pt x="60" y="0"/>
                        <a:pt x="60" y="0"/>
                        <a:pt x="6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75"/>
                        <a:pt x="0" y="75"/>
                        <a:pt x="0" y="75"/>
                      </a:cubicBezTo>
                      <a:cubicBezTo>
                        <a:pt x="90" y="75"/>
                        <a:pt x="90" y="75"/>
                        <a:pt x="90" y="75"/>
                      </a:cubicBezTo>
                      <a:cubicBezTo>
                        <a:pt x="73" y="75"/>
                        <a:pt x="60" y="61"/>
                        <a:pt x="60" y="4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 sz="1400">
                    <a:cs typeface="+mn-ea"/>
                    <a:sym typeface="+mn-lt"/>
                  </a:endParaRPr>
                </a:p>
              </p:txBody>
            </p:sp>
          </p:grpSp>
        </p:grpSp>
        <p:cxnSp>
          <p:nvCxnSpPr>
            <p:cNvPr id="118" name="Straight Connector 107"/>
            <p:cNvCxnSpPr/>
            <p:nvPr/>
          </p:nvCxnSpPr>
          <p:spPr>
            <a:xfrm>
              <a:off x="7165611" y="5453759"/>
              <a:ext cx="3413375" cy="0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prstDash val="sysDot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0" name="Oval 109"/>
            <p:cNvSpPr/>
            <p:nvPr/>
          </p:nvSpPr>
          <p:spPr>
            <a:xfrm>
              <a:off x="8015049" y="5398067"/>
              <a:ext cx="120720" cy="111384"/>
            </a:xfrm>
            <a:prstGeom prst="ellipse">
              <a:avLst/>
            </a:prstGeom>
            <a:gradFill>
              <a:gsLst>
                <a:gs pos="100000">
                  <a:schemeClr val="accent1">
                    <a:lumMod val="50000"/>
                  </a:schemeClr>
                </a:gs>
                <a:gs pos="0">
                  <a:schemeClr val="accent5">
                    <a:lumMod val="5000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400">
                <a:cs typeface="+mn-ea"/>
                <a:sym typeface="+mn-lt"/>
              </a:endParaRPr>
            </a:p>
          </p:txBody>
        </p:sp>
        <p:sp>
          <p:nvSpPr>
            <p:cNvPr id="121" name="Oval 110"/>
            <p:cNvSpPr/>
            <p:nvPr/>
          </p:nvSpPr>
          <p:spPr>
            <a:xfrm>
              <a:off x="8806768" y="5398067"/>
              <a:ext cx="120720" cy="111384"/>
            </a:xfrm>
            <a:prstGeom prst="ellipse">
              <a:avLst/>
            </a:prstGeom>
            <a:gradFill>
              <a:gsLst>
                <a:gs pos="100000">
                  <a:schemeClr val="accent1">
                    <a:lumMod val="50000"/>
                  </a:schemeClr>
                </a:gs>
                <a:gs pos="0">
                  <a:schemeClr val="accent5">
                    <a:lumMod val="5000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400">
                <a:cs typeface="+mn-ea"/>
                <a:sym typeface="+mn-lt"/>
              </a:endParaRPr>
            </a:p>
          </p:txBody>
        </p:sp>
        <p:sp>
          <p:nvSpPr>
            <p:cNvPr id="122" name="Oval 111"/>
            <p:cNvSpPr/>
            <p:nvPr/>
          </p:nvSpPr>
          <p:spPr>
            <a:xfrm>
              <a:off x="9576342" y="5398067"/>
              <a:ext cx="120720" cy="111384"/>
            </a:xfrm>
            <a:prstGeom prst="ellipse">
              <a:avLst/>
            </a:prstGeom>
            <a:gradFill>
              <a:gsLst>
                <a:gs pos="100000">
                  <a:schemeClr val="accent1">
                    <a:lumMod val="50000"/>
                  </a:schemeClr>
                </a:gs>
                <a:gs pos="0">
                  <a:schemeClr val="accent5">
                    <a:lumMod val="5000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400">
                <a:cs typeface="+mn-ea"/>
                <a:sym typeface="+mn-lt"/>
              </a:endParaRPr>
            </a:p>
          </p:txBody>
        </p:sp>
        <p:sp>
          <p:nvSpPr>
            <p:cNvPr id="127" name="TextBox 116"/>
            <p:cNvSpPr txBox="1"/>
            <p:nvPr/>
          </p:nvSpPr>
          <p:spPr>
            <a:xfrm>
              <a:off x="6947574" y="4208704"/>
              <a:ext cx="63129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d-ID" sz="1400" b="1" dirty="0">
                  <a:solidFill>
                    <a:schemeClr val="bg1"/>
                  </a:solidFill>
                  <a:cs typeface="+mn-ea"/>
                  <a:sym typeface="+mn-lt"/>
                </a:rPr>
                <a:t>20</a:t>
              </a:r>
              <a:r>
                <a:rPr lang="id-ID" sz="1000" b="1" dirty="0">
                  <a:solidFill>
                    <a:schemeClr val="bg1"/>
                  </a:solidFill>
                  <a:cs typeface="+mn-ea"/>
                  <a:sym typeface="+mn-lt"/>
                </a:rPr>
                <a:t>%</a:t>
              </a:r>
              <a:endParaRPr lang="id-ID" sz="10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28" name="TextBox 117"/>
            <p:cNvSpPr txBox="1"/>
            <p:nvPr/>
          </p:nvSpPr>
          <p:spPr>
            <a:xfrm>
              <a:off x="7824802" y="4598830"/>
              <a:ext cx="52450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id-ID" sz="1400" b="1" dirty="0">
                  <a:solidFill>
                    <a:schemeClr val="bg1"/>
                  </a:solidFill>
                  <a:cs typeface="+mn-ea"/>
                  <a:sym typeface="+mn-lt"/>
                </a:rPr>
                <a:t>10</a:t>
              </a:r>
              <a:r>
                <a:rPr lang="id-ID" sz="1000" b="1" dirty="0">
                  <a:solidFill>
                    <a:schemeClr val="bg1"/>
                  </a:solidFill>
                  <a:cs typeface="+mn-ea"/>
                  <a:sym typeface="+mn-lt"/>
                </a:rPr>
                <a:t>%</a:t>
              </a:r>
              <a:endParaRPr lang="id-ID" sz="10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29" name="TextBox 118"/>
            <p:cNvSpPr txBox="1"/>
            <p:nvPr/>
          </p:nvSpPr>
          <p:spPr>
            <a:xfrm>
              <a:off x="8599673" y="3662704"/>
              <a:ext cx="52450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id-ID" sz="1400" b="1" dirty="0">
                  <a:solidFill>
                    <a:schemeClr val="bg1"/>
                  </a:solidFill>
                  <a:cs typeface="+mn-ea"/>
                  <a:sym typeface="+mn-lt"/>
                </a:rPr>
                <a:t>45</a:t>
              </a:r>
              <a:r>
                <a:rPr lang="id-ID" sz="1000" b="1" dirty="0">
                  <a:solidFill>
                    <a:schemeClr val="bg1"/>
                  </a:solidFill>
                  <a:cs typeface="+mn-ea"/>
                  <a:sym typeface="+mn-lt"/>
                </a:rPr>
                <a:t>%</a:t>
              </a:r>
              <a:endParaRPr lang="id-ID" sz="10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30" name="TextBox 119"/>
            <p:cNvSpPr txBox="1"/>
            <p:nvPr/>
          </p:nvSpPr>
          <p:spPr>
            <a:xfrm>
              <a:off x="9373151" y="2983120"/>
              <a:ext cx="52450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id-ID" sz="1400" b="1" dirty="0">
                  <a:solidFill>
                    <a:schemeClr val="bg1"/>
                  </a:solidFill>
                  <a:cs typeface="+mn-ea"/>
                  <a:sym typeface="+mn-lt"/>
                </a:rPr>
                <a:t>75</a:t>
              </a:r>
              <a:r>
                <a:rPr lang="id-ID" sz="1000" b="1" dirty="0">
                  <a:solidFill>
                    <a:schemeClr val="bg1"/>
                  </a:solidFill>
                  <a:cs typeface="+mn-ea"/>
                  <a:sym typeface="+mn-lt"/>
                </a:rPr>
                <a:t>%</a:t>
              </a:r>
              <a:endParaRPr lang="id-ID" sz="10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43" name="TextBox 120"/>
            <p:cNvSpPr txBox="1"/>
            <p:nvPr/>
          </p:nvSpPr>
          <p:spPr>
            <a:xfrm>
              <a:off x="10133327" y="2791198"/>
              <a:ext cx="604951" cy="307777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>
                <a:defRPr sz="1400"/>
              </a:lvl1pPr>
            </a:lstStyle>
            <a:p>
              <a:r>
                <a:rPr lang="en-US" dirty="0">
                  <a:solidFill>
                    <a:schemeClr val="bg1"/>
                  </a:solidFill>
                  <a:cs typeface="+mn-ea"/>
                  <a:sym typeface="+mn-lt"/>
                </a:rPr>
                <a:t>9</a:t>
              </a:r>
              <a:r>
                <a:rPr lang="id-ID" dirty="0">
                  <a:solidFill>
                    <a:schemeClr val="bg1"/>
                  </a:solidFill>
                  <a:cs typeface="+mn-ea"/>
                  <a:sym typeface="+mn-lt"/>
                </a:rPr>
                <a:t>0%</a:t>
              </a:r>
              <a:endParaRPr lang="id-ID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144" name="文本框 143"/>
          <p:cNvSpPr txBox="1"/>
          <p:nvPr/>
        </p:nvSpPr>
        <p:spPr>
          <a:xfrm>
            <a:off x="1192242" y="2084831"/>
            <a:ext cx="17582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指标完成情况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45" name="矩形 144"/>
          <p:cNvSpPr/>
          <p:nvPr/>
        </p:nvSpPr>
        <p:spPr>
          <a:xfrm>
            <a:off x="1192242" y="2423778"/>
            <a:ext cx="4446091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2495">
              <a:spcBef>
                <a:spcPct val="20000"/>
              </a:spcBef>
              <a:defRPr/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单击此处可编辑内容，根据您的需要自由拉伸文本框大小单击此处可编辑内容，根据您的需要自由拉伸文本框大小单击此处可编辑内容，根据您的需要自由拉伸文本框大小单击此处可编辑内容，根据您的需要自由拉伸文本框大小单击此处可编辑内容，根据您的需要自由拉伸文本框大小单击此处可编辑内容，根据您的需要自由拉伸文本框大小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46" name="矩形 145"/>
          <p:cNvSpPr/>
          <p:nvPr/>
        </p:nvSpPr>
        <p:spPr>
          <a:xfrm>
            <a:off x="1192241" y="3427309"/>
            <a:ext cx="4446091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2495">
              <a:spcBef>
                <a:spcPct val="20000"/>
              </a:spcBef>
              <a:defRPr/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单击此处可编辑内容，根据您的需要自由拉伸文本框大小单击此处可编辑内容，根据您的需要自由拉伸文本框大小单击此处可编辑内容，根据您的需要自由拉伸文本框大小单击此处可编辑内容，根据您的需要自由拉伸文本框大小单击此处可编辑内容，根据您的需要自由拉伸文本框大小单击此处可编辑内容，根据您的需要自由拉伸文本框大小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47" name="矩形 146"/>
          <p:cNvSpPr/>
          <p:nvPr/>
        </p:nvSpPr>
        <p:spPr>
          <a:xfrm>
            <a:off x="1272762" y="4722185"/>
            <a:ext cx="1993260" cy="930472"/>
          </a:xfrm>
          <a:prstGeom prst="rect">
            <a:avLst/>
          </a:prstGeom>
          <a:ln>
            <a:solidFill>
              <a:schemeClr val="accent5">
                <a:lumMod val="50000"/>
              </a:schemeClr>
            </a:solidFill>
            <a:prstDash val="dash"/>
          </a:ln>
          <a:effectLst>
            <a:outerShdw blurRad="304800" dist="101600" dir="2040000" algn="ctr" rotWithShape="0">
              <a:srgbClr val="000000">
                <a:alpha val="43137"/>
              </a:srgbClr>
            </a:outerShdw>
          </a:effectLst>
        </p:spPr>
        <p:txBody>
          <a:bodyPr wrap="square" anchor="ctr">
            <a:noAutofit/>
          </a:bodyPr>
          <a:lstStyle/>
          <a:p>
            <a:pPr defTabSz="912495">
              <a:spcBef>
                <a:spcPct val="20000"/>
              </a:spcBef>
              <a:defRPr/>
            </a:pP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48" name="矩形 147"/>
          <p:cNvSpPr/>
          <p:nvPr/>
        </p:nvSpPr>
        <p:spPr>
          <a:xfrm>
            <a:off x="3378416" y="4865623"/>
            <a:ext cx="199326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2495">
              <a:spcBef>
                <a:spcPct val="20000"/>
              </a:spcBef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单击此处可编辑内容，根据您的需要自由拉伸文本框大小单击此处可编辑内容，根据您的需要自由拉伸文本框大小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49" name="矩形 148"/>
          <p:cNvSpPr/>
          <p:nvPr/>
        </p:nvSpPr>
        <p:spPr>
          <a:xfrm>
            <a:off x="1310862" y="4825705"/>
            <a:ext cx="191630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2495">
              <a:spcBef>
                <a:spcPct val="20000"/>
              </a:spcBef>
              <a:defRPr/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单击此处可编辑内容，根据您的需要自由拉伸文本框大小单击此处可编辑内容，根据您的需要自由拉伸文本框大小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50" name="矩形 149"/>
          <p:cNvSpPr/>
          <p:nvPr/>
        </p:nvSpPr>
        <p:spPr>
          <a:xfrm>
            <a:off x="3370320" y="4731710"/>
            <a:ext cx="1993260" cy="930472"/>
          </a:xfrm>
          <a:prstGeom prst="rect">
            <a:avLst/>
          </a:prstGeom>
          <a:ln>
            <a:solidFill>
              <a:schemeClr val="accent5">
                <a:lumMod val="50000"/>
              </a:schemeClr>
            </a:solidFill>
            <a:prstDash val="dash"/>
          </a:ln>
          <a:effectLst>
            <a:outerShdw blurRad="304800" dist="101600" dir="2040000" algn="ctr" rotWithShape="0">
              <a:srgbClr val="000000">
                <a:alpha val="43137"/>
              </a:srgbClr>
            </a:outerShdw>
          </a:effectLst>
        </p:spPr>
        <p:txBody>
          <a:bodyPr wrap="square" anchor="ctr">
            <a:noAutofit/>
          </a:bodyPr>
          <a:lstStyle/>
          <a:p>
            <a:pPr defTabSz="912495">
              <a:spcBef>
                <a:spcPct val="20000"/>
              </a:spcBef>
              <a:defRPr/>
            </a:pP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102" name="组合 101"/>
          <p:cNvGrpSpPr/>
          <p:nvPr/>
        </p:nvGrpSpPr>
        <p:grpSpPr>
          <a:xfrm>
            <a:off x="686177" y="362926"/>
            <a:ext cx="382637" cy="441229"/>
            <a:chOff x="900113" y="2419350"/>
            <a:chExt cx="508000" cy="585788"/>
          </a:xfrm>
        </p:grpSpPr>
        <p:sp>
          <p:nvSpPr>
            <p:cNvPr id="103" name="Freeform 73"/>
            <p:cNvSpPr/>
            <p:nvPr userDrawn="1"/>
          </p:nvSpPr>
          <p:spPr bwMode="auto">
            <a:xfrm>
              <a:off x="900113" y="2419350"/>
              <a:ext cx="508000" cy="585788"/>
            </a:xfrm>
            <a:custGeom>
              <a:avLst/>
              <a:gdLst>
                <a:gd name="T0" fmla="*/ 320 w 320"/>
                <a:gd name="T1" fmla="*/ 92 h 369"/>
                <a:gd name="T2" fmla="*/ 160 w 320"/>
                <a:gd name="T3" fmla="*/ 0 h 369"/>
                <a:gd name="T4" fmla="*/ 0 w 320"/>
                <a:gd name="T5" fmla="*/ 92 h 369"/>
                <a:gd name="T6" fmla="*/ 0 w 320"/>
                <a:gd name="T7" fmla="*/ 277 h 369"/>
                <a:gd name="T8" fmla="*/ 160 w 320"/>
                <a:gd name="T9" fmla="*/ 369 h 369"/>
                <a:gd name="T10" fmla="*/ 320 w 320"/>
                <a:gd name="T11" fmla="*/ 277 h 369"/>
                <a:gd name="T12" fmla="*/ 320 w 320"/>
                <a:gd name="T13" fmla="*/ 92 h 3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0" h="369">
                  <a:moveTo>
                    <a:pt x="320" y="92"/>
                  </a:moveTo>
                  <a:lnTo>
                    <a:pt x="160" y="0"/>
                  </a:lnTo>
                  <a:lnTo>
                    <a:pt x="0" y="92"/>
                  </a:lnTo>
                  <a:lnTo>
                    <a:pt x="0" y="277"/>
                  </a:lnTo>
                  <a:lnTo>
                    <a:pt x="160" y="369"/>
                  </a:lnTo>
                  <a:lnTo>
                    <a:pt x="320" y="277"/>
                  </a:lnTo>
                  <a:lnTo>
                    <a:pt x="320" y="92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4" name="Freeform 74"/>
            <p:cNvSpPr/>
            <p:nvPr userDrawn="1"/>
          </p:nvSpPr>
          <p:spPr bwMode="auto">
            <a:xfrm>
              <a:off x="1154113" y="2419350"/>
              <a:ext cx="254000" cy="295275"/>
            </a:xfrm>
            <a:custGeom>
              <a:avLst/>
              <a:gdLst>
                <a:gd name="T0" fmla="*/ 160 w 160"/>
                <a:gd name="T1" fmla="*/ 92 h 186"/>
                <a:gd name="T2" fmla="*/ 0 w 160"/>
                <a:gd name="T3" fmla="*/ 0 h 186"/>
                <a:gd name="T4" fmla="*/ 1 w 160"/>
                <a:gd name="T5" fmla="*/ 186 h 186"/>
                <a:gd name="T6" fmla="*/ 160 w 160"/>
                <a:gd name="T7" fmla="*/ 92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0" h="186">
                  <a:moveTo>
                    <a:pt x="160" y="92"/>
                  </a:moveTo>
                  <a:lnTo>
                    <a:pt x="0" y="0"/>
                  </a:lnTo>
                  <a:lnTo>
                    <a:pt x="1" y="186"/>
                  </a:lnTo>
                  <a:lnTo>
                    <a:pt x="160" y="92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5" name="Freeform 75"/>
            <p:cNvSpPr/>
            <p:nvPr userDrawn="1"/>
          </p:nvSpPr>
          <p:spPr bwMode="auto">
            <a:xfrm>
              <a:off x="1155700" y="2565400"/>
              <a:ext cx="252413" cy="293688"/>
            </a:xfrm>
            <a:custGeom>
              <a:avLst/>
              <a:gdLst>
                <a:gd name="T0" fmla="*/ 0 w 159"/>
                <a:gd name="T1" fmla="*/ 94 h 185"/>
                <a:gd name="T2" fmla="*/ 159 w 159"/>
                <a:gd name="T3" fmla="*/ 185 h 185"/>
                <a:gd name="T4" fmla="*/ 159 w 159"/>
                <a:gd name="T5" fmla="*/ 185 h 185"/>
                <a:gd name="T6" fmla="*/ 159 w 159"/>
                <a:gd name="T7" fmla="*/ 0 h 185"/>
                <a:gd name="T8" fmla="*/ 159 w 159"/>
                <a:gd name="T9" fmla="*/ 0 h 185"/>
                <a:gd name="T10" fmla="*/ 0 w 159"/>
                <a:gd name="T11" fmla="*/ 94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9" h="185">
                  <a:moveTo>
                    <a:pt x="0" y="94"/>
                  </a:moveTo>
                  <a:lnTo>
                    <a:pt x="159" y="185"/>
                  </a:lnTo>
                  <a:lnTo>
                    <a:pt x="159" y="185"/>
                  </a:lnTo>
                  <a:lnTo>
                    <a:pt x="159" y="0"/>
                  </a:lnTo>
                  <a:lnTo>
                    <a:pt x="159" y="0"/>
                  </a:lnTo>
                  <a:lnTo>
                    <a:pt x="0" y="94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6" name="Freeform 76"/>
            <p:cNvSpPr/>
            <p:nvPr userDrawn="1"/>
          </p:nvSpPr>
          <p:spPr bwMode="auto">
            <a:xfrm>
              <a:off x="1154113" y="2714625"/>
              <a:ext cx="254000" cy="290513"/>
            </a:xfrm>
            <a:custGeom>
              <a:avLst/>
              <a:gdLst>
                <a:gd name="T0" fmla="*/ 1 w 160"/>
                <a:gd name="T1" fmla="*/ 0 h 183"/>
                <a:gd name="T2" fmla="*/ 0 w 160"/>
                <a:gd name="T3" fmla="*/ 183 h 183"/>
                <a:gd name="T4" fmla="*/ 160 w 160"/>
                <a:gd name="T5" fmla="*/ 91 h 183"/>
                <a:gd name="T6" fmla="*/ 1 w 160"/>
                <a:gd name="T7" fmla="*/ 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0" h="183">
                  <a:moveTo>
                    <a:pt x="1" y="0"/>
                  </a:moveTo>
                  <a:lnTo>
                    <a:pt x="0" y="183"/>
                  </a:lnTo>
                  <a:lnTo>
                    <a:pt x="160" y="9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7" name="Freeform 77"/>
            <p:cNvSpPr/>
            <p:nvPr userDrawn="1"/>
          </p:nvSpPr>
          <p:spPr bwMode="auto">
            <a:xfrm>
              <a:off x="900113" y="2714625"/>
              <a:ext cx="255588" cy="290513"/>
            </a:xfrm>
            <a:custGeom>
              <a:avLst/>
              <a:gdLst>
                <a:gd name="T0" fmla="*/ 0 w 161"/>
                <a:gd name="T1" fmla="*/ 91 h 183"/>
                <a:gd name="T2" fmla="*/ 160 w 161"/>
                <a:gd name="T3" fmla="*/ 183 h 183"/>
                <a:gd name="T4" fmla="*/ 161 w 161"/>
                <a:gd name="T5" fmla="*/ 0 h 183"/>
                <a:gd name="T6" fmla="*/ 0 w 161"/>
                <a:gd name="T7" fmla="*/ 91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183">
                  <a:moveTo>
                    <a:pt x="0" y="91"/>
                  </a:moveTo>
                  <a:lnTo>
                    <a:pt x="160" y="183"/>
                  </a:lnTo>
                  <a:lnTo>
                    <a:pt x="161" y="0"/>
                  </a:lnTo>
                  <a:lnTo>
                    <a:pt x="0" y="91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8" name="Freeform 78"/>
            <p:cNvSpPr/>
            <p:nvPr userDrawn="1"/>
          </p:nvSpPr>
          <p:spPr bwMode="auto">
            <a:xfrm>
              <a:off x="900113" y="2565400"/>
              <a:ext cx="255588" cy="293688"/>
            </a:xfrm>
            <a:custGeom>
              <a:avLst/>
              <a:gdLst>
                <a:gd name="T0" fmla="*/ 0 w 161"/>
                <a:gd name="T1" fmla="*/ 0 h 185"/>
                <a:gd name="T2" fmla="*/ 0 w 161"/>
                <a:gd name="T3" fmla="*/ 185 h 185"/>
                <a:gd name="T4" fmla="*/ 161 w 161"/>
                <a:gd name="T5" fmla="*/ 94 h 185"/>
                <a:gd name="T6" fmla="*/ 0 w 161"/>
                <a:gd name="T7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185">
                  <a:moveTo>
                    <a:pt x="0" y="0"/>
                  </a:moveTo>
                  <a:lnTo>
                    <a:pt x="0" y="185"/>
                  </a:lnTo>
                  <a:lnTo>
                    <a:pt x="161" y="9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258937" y="366983"/>
            <a:ext cx="23391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本阶段指标分析</a:t>
            </a:r>
            <a:endParaRPr lang="zh-CN" altLang="en-US" sz="24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3" name="Oval 3"/>
          <p:cNvSpPr/>
          <p:nvPr/>
        </p:nvSpPr>
        <p:spPr>
          <a:xfrm>
            <a:off x="2025283" y="2129693"/>
            <a:ext cx="1337594" cy="1337594"/>
          </a:xfrm>
          <a:prstGeom prst="ellipse">
            <a:avLst/>
          </a:prstGeom>
          <a:noFill/>
          <a:ln w="635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8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4" name="Arc 5"/>
          <p:cNvSpPr/>
          <p:nvPr/>
        </p:nvSpPr>
        <p:spPr>
          <a:xfrm>
            <a:off x="2168867" y="2273278"/>
            <a:ext cx="1050427" cy="1050427"/>
          </a:xfrm>
          <a:prstGeom prst="arc">
            <a:avLst>
              <a:gd name="adj1" fmla="val 16200000"/>
              <a:gd name="adj2" fmla="val 10712981"/>
            </a:avLst>
          </a:prstGeom>
          <a:noFill/>
          <a:ln w="190500" cap="rnd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9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7" name="Oval 22"/>
          <p:cNvSpPr/>
          <p:nvPr/>
        </p:nvSpPr>
        <p:spPr>
          <a:xfrm>
            <a:off x="6121190" y="2129693"/>
            <a:ext cx="1337594" cy="1337594"/>
          </a:xfrm>
          <a:prstGeom prst="ellipse">
            <a:avLst/>
          </a:prstGeom>
          <a:noFill/>
          <a:ln w="635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8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8" name="Arc 23"/>
          <p:cNvSpPr/>
          <p:nvPr/>
        </p:nvSpPr>
        <p:spPr>
          <a:xfrm>
            <a:off x="6264776" y="2273278"/>
            <a:ext cx="1050427" cy="1050427"/>
          </a:xfrm>
          <a:prstGeom prst="arc">
            <a:avLst>
              <a:gd name="adj1" fmla="val 16200000"/>
              <a:gd name="adj2" fmla="val 13718099"/>
            </a:avLst>
          </a:prstGeom>
          <a:noFill/>
          <a:ln w="190500" cap="rnd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9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9" name="Oval 30"/>
          <p:cNvSpPr/>
          <p:nvPr/>
        </p:nvSpPr>
        <p:spPr>
          <a:xfrm>
            <a:off x="2025283" y="3799794"/>
            <a:ext cx="1337594" cy="1337594"/>
          </a:xfrm>
          <a:prstGeom prst="ellipse">
            <a:avLst/>
          </a:prstGeom>
          <a:noFill/>
          <a:ln w="635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8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0" name="Arc 31"/>
          <p:cNvSpPr/>
          <p:nvPr/>
        </p:nvSpPr>
        <p:spPr>
          <a:xfrm>
            <a:off x="2168867" y="3943379"/>
            <a:ext cx="1050427" cy="1050427"/>
          </a:xfrm>
          <a:prstGeom prst="arc">
            <a:avLst>
              <a:gd name="adj1" fmla="val 16200000"/>
              <a:gd name="adj2" fmla="val 2636393"/>
            </a:avLst>
          </a:prstGeom>
          <a:noFill/>
          <a:ln w="190500" cap="rnd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9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3" name="Oval 38"/>
          <p:cNvSpPr/>
          <p:nvPr/>
        </p:nvSpPr>
        <p:spPr>
          <a:xfrm>
            <a:off x="6121190" y="3799794"/>
            <a:ext cx="1337594" cy="1337594"/>
          </a:xfrm>
          <a:prstGeom prst="ellipse">
            <a:avLst/>
          </a:prstGeom>
          <a:noFill/>
          <a:ln w="635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8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4" name="Arc 39"/>
          <p:cNvSpPr/>
          <p:nvPr/>
        </p:nvSpPr>
        <p:spPr>
          <a:xfrm>
            <a:off x="6264776" y="3943379"/>
            <a:ext cx="1050427" cy="1050427"/>
          </a:xfrm>
          <a:prstGeom prst="arc">
            <a:avLst>
              <a:gd name="adj1" fmla="val 16200000"/>
              <a:gd name="adj2" fmla="val 12254893"/>
            </a:avLst>
          </a:prstGeom>
          <a:noFill/>
          <a:ln w="190500" cap="rnd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9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2266179" y="2566153"/>
            <a:ext cx="8499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80%</a:t>
            </a:r>
            <a:endParaRPr lang="zh-CN" altLang="en-US" sz="24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2256561" y="4236254"/>
            <a:ext cx="8499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30%</a:t>
            </a:r>
            <a:endParaRPr lang="zh-CN" altLang="en-US" sz="24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6352468" y="2566153"/>
            <a:ext cx="8499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90%</a:t>
            </a:r>
            <a:endParaRPr lang="zh-CN" altLang="en-US" sz="24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6352468" y="4236254"/>
            <a:ext cx="8499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90%</a:t>
            </a:r>
            <a:endParaRPr lang="zh-CN" altLang="en-US" sz="24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7611886" y="2434400"/>
            <a:ext cx="17582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指标完成情况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7611886" y="2751773"/>
            <a:ext cx="279893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2495">
              <a:spcBef>
                <a:spcPct val="20000"/>
              </a:spcBef>
              <a:defRPr/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单击此处可编辑内容，根据您的需要自由拉伸文本框大小单击此处可编辑内容，根据您的需要自由拉伸文本框大小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7602370" y="4122435"/>
            <a:ext cx="17582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指标完成情况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7602370" y="4439808"/>
            <a:ext cx="279893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2495">
              <a:spcBef>
                <a:spcPct val="20000"/>
              </a:spcBef>
              <a:defRPr/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单击此处可编辑内容，根据您的需要自由拉伸文本框大小单击此处可编辑内容，根据您的需要自由拉伸文本框大小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3421082" y="2434400"/>
            <a:ext cx="17582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指标完成情况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3421082" y="2751773"/>
            <a:ext cx="2421802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2495">
              <a:spcBef>
                <a:spcPct val="20000"/>
              </a:spcBef>
              <a:defRPr/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单击此处可编辑内容，根据您的需要自由拉伸文本框大小单击此处可编辑内容，根据您的需要自由拉伸文本框大小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3368742" y="4122435"/>
            <a:ext cx="17582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指标完成情况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3368742" y="4439808"/>
            <a:ext cx="2421802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2495">
              <a:spcBef>
                <a:spcPct val="20000"/>
              </a:spcBef>
              <a:defRPr/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单击此处可编辑内容，根据您的需要自由拉伸文本框大小单击此处可编辑内容，根据您的需要自由拉伸文本框大小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686177" y="362926"/>
            <a:ext cx="382637" cy="441229"/>
            <a:chOff x="900113" y="2419350"/>
            <a:chExt cx="508000" cy="585788"/>
          </a:xfrm>
        </p:grpSpPr>
        <p:sp>
          <p:nvSpPr>
            <p:cNvPr id="39" name="Freeform 73"/>
            <p:cNvSpPr/>
            <p:nvPr userDrawn="1"/>
          </p:nvSpPr>
          <p:spPr bwMode="auto">
            <a:xfrm>
              <a:off x="900113" y="2419350"/>
              <a:ext cx="508000" cy="585788"/>
            </a:xfrm>
            <a:custGeom>
              <a:avLst/>
              <a:gdLst>
                <a:gd name="T0" fmla="*/ 320 w 320"/>
                <a:gd name="T1" fmla="*/ 92 h 369"/>
                <a:gd name="T2" fmla="*/ 160 w 320"/>
                <a:gd name="T3" fmla="*/ 0 h 369"/>
                <a:gd name="T4" fmla="*/ 0 w 320"/>
                <a:gd name="T5" fmla="*/ 92 h 369"/>
                <a:gd name="T6" fmla="*/ 0 w 320"/>
                <a:gd name="T7" fmla="*/ 277 h 369"/>
                <a:gd name="T8" fmla="*/ 160 w 320"/>
                <a:gd name="T9" fmla="*/ 369 h 369"/>
                <a:gd name="T10" fmla="*/ 320 w 320"/>
                <a:gd name="T11" fmla="*/ 277 h 369"/>
                <a:gd name="T12" fmla="*/ 320 w 320"/>
                <a:gd name="T13" fmla="*/ 92 h 3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0" h="369">
                  <a:moveTo>
                    <a:pt x="320" y="92"/>
                  </a:moveTo>
                  <a:lnTo>
                    <a:pt x="160" y="0"/>
                  </a:lnTo>
                  <a:lnTo>
                    <a:pt x="0" y="92"/>
                  </a:lnTo>
                  <a:lnTo>
                    <a:pt x="0" y="277"/>
                  </a:lnTo>
                  <a:lnTo>
                    <a:pt x="160" y="369"/>
                  </a:lnTo>
                  <a:lnTo>
                    <a:pt x="320" y="277"/>
                  </a:lnTo>
                  <a:lnTo>
                    <a:pt x="320" y="92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0" name="Freeform 74"/>
            <p:cNvSpPr/>
            <p:nvPr userDrawn="1"/>
          </p:nvSpPr>
          <p:spPr bwMode="auto">
            <a:xfrm>
              <a:off x="1154113" y="2419350"/>
              <a:ext cx="254000" cy="295275"/>
            </a:xfrm>
            <a:custGeom>
              <a:avLst/>
              <a:gdLst>
                <a:gd name="T0" fmla="*/ 160 w 160"/>
                <a:gd name="T1" fmla="*/ 92 h 186"/>
                <a:gd name="T2" fmla="*/ 0 w 160"/>
                <a:gd name="T3" fmla="*/ 0 h 186"/>
                <a:gd name="T4" fmla="*/ 1 w 160"/>
                <a:gd name="T5" fmla="*/ 186 h 186"/>
                <a:gd name="T6" fmla="*/ 160 w 160"/>
                <a:gd name="T7" fmla="*/ 92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0" h="186">
                  <a:moveTo>
                    <a:pt x="160" y="92"/>
                  </a:moveTo>
                  <a:lnTo>
                    <a:pt x="0" y="0"/>
                  </a:lnTo>
                  <a:lnTo>
                    <a:pt x="1" y="186"/>
                  </a:lnTo>
                  <a:lnTo>
                    <a:pt x="160" y="92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1" name="Freeform 75"/>
            <p:cNvSpPr/>
            <p:nvPr userDrawn="1"/>
          </p:nvSpPr>
          <p:spPr bwMode="auto">
            <a:xfrm>
              <a:off x="1155700" y="2565400"/>
              <a:ext cx="252413" cy="293688"/>
            </a:xfrm>
            <a:custGeom>
              <a:avLst/>
              <a:gdLst>
                <a:gd name="T0" fmla="*/ 0 w 159"/>
                <a:gd name="T1" fmla="*/ 94 h 185"/>
                <a:gd name="T2" fmla="*/ 159 w 159"/>
                <a:gd name="T3" fmla="*/ 185 h 185"/>
                <a:gd name="T4" fmla="*/ 159 w 159"/>
                <a:gd name="T5" fmla="*/ 185 h 185"/>
                <a:gd name="T6" fmla="*/ 159 w 159"/>
                <a:gd name="T7" fmla="*/ 0 h 185"/>
                <a:gd name="T8" fmla="*/ 159 w 159"/>
                <a:gd name="T9" fmla="*/ 0 h 185"/>
                <a:gd name="T10" fmla="*/ 0 w 159"/>
                <a:gd name="T11" fmla="*/ 94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9" h="185">
                  <a:moveTo>
                    <a:pt x="0" y="94"/>
                  </a:moveTo>
                  <a:lnTo>
                    <a:pt x="159" y="185"/>
                  </a:lnTo>
                  <a:lnTo>
                    <a:pt x="159" y="185"/>
                  </a:lnTo>
                  <a:lnTo>
                    <a:pt x="159" y="0"/>
                  </a:lnTo>
                  <a:lnTo>
                    <a:pt x="159" y="0"/>
                  </a:lnTo>
                  <a:lnTo>
                    <a:pt x="0" y="94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2" name="Freeform 76"/>
            <p:cNvSpPr/>
            <p:nvPr userDrawn="1"/>
          </p:nvSpPr>
          <p:spPr bwMode="auto">
            <a:xfrm>
              <a:off x="1154113" y="2714625"/>
              <a:ext cx="254000" cy="290513"/>
            </a:xfrm>
            <a:custGeom>
              <a:avLst/>
              <a:gdLst>
                <a:gd name="T0" fmla="*/ 1 w 160"/>
                <a:gd name="T1" fmla="*/ 0 h 183"/>
                <a:gd name="T2" fmla="*/ 0 w 160"/>
                <a:gd name="T3" fmla="*/ 183 h 183"/>
                <a:gd name="T4" fmla="*/ 160 w 160"/>
                <a:gd name="T5" fmla="*/ 91 h 183"/>
                <a:gd name="T6" fmla="*/ 1 w 160"/>
                <a:gd name="T7" fmla="*/ 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0" h="183">
                  <a:moveTo>
                    <a:pt x="1" y="0"/>
                  </a:moveTo>
                  <a:lnTo>
                    <a:pt x="0" y="183"/>
                  </a:lnTo>
                  <a:lnTo>
                    <a:pt x="160" y="9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3" name="Freeform 77"/>
            <p:cNvSpPr/>
            <p:nvPr userDrawn="1"/>
          </p:nvSpPr>
          <p:spPr bwMode="auto">
            <a:xfrm>
              <a:off x="900113" y="2714625"/>
              <a:ext cx="255588" cy="290513"/>
            </a:xfrm>
            <a:custGeom>
              <a:avLst/>
              <a:gdLst>
                <a:gd name="T0" fmla="*/ 0 w 161"/>
                <a:gd name="T1" fmla="*/ 91 h 183"/>
                <a:gd name="T2" fmla="*/ 160 w 161"/>
                <a:gd name="T3" fmla="*/ 183 h 183"/>
                <a:gd name="T4" fmla="*/ 161 w 161"/>
                <a:gd name="T5" fmla="*/ 0 h 183"/>
                <a:gd name="T6" fmla="*/ 0 w 161"/>
                <a:gd name="T7" fmla="*/ 91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183">
                  <a:moveTo>
                    <a:pt x="0" y="91"/>
                  </a:moveTo>
                  <a:lnTo>
                    <a:pt x="160" y="183"/>
                  </a:lnTo>
                  <a:lnTo>
                    <a:pt x="161" y="0"/>
                  </a:lnTo>
                  <a:lnTo>
                    <a:pt x="0" y="91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4" name="Freeform 78"/>
            <p:cNvSpPr/>
            <p:nvPr userDrawn="1"/>
          </p:nvSpPr>
          <p:spPr bwMode="auto">
            <a:xfrm>
              <a:off x="900113" y="2565400"/>
              <a:ext cx="255588" cy="293688"/>
            </a:xfrm>
            <a:custGeom>
              <a:avLst/>
              <a:gdLst>
                <a:gd name="T0" fmla="*/ 0 w 161"/>
                <a:gd name="T1" fmla="*/ 0 h 185"/>
                <a:gd name="T2" fmla="*/ 0 w 161"/>
                <a:gd name="T3" fmla="*/ 185 h 185"/>
                <a:gd name="T4" fmla="*/ 161 w 161"/>
                <a:gd name="T5" fmla="*/ 94 h 185"/>
                <a:gd name="T6" fmla="*/ 0 w 161"/>
                <a:gd name="T7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185">
                  <a:moveTo>
                    <a:pt x="0" y="0"/>
                  </a:moveTo>
                  <a:lnTo>
                    <a:pt x="0" y="185"/>
                  </a:lnTo>
                  <a:lnTo>
                    <a:pt x="161" y="9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7"/>
          <p:cNvGrpSpPr/>
          <p:nvPr/>
        </p:nvGrpSpPr>
        <p:grpSpPr>
          <a:xfrm>
            <a:off x="4025503" y="2115761"/>
            <a:ext cx="4140993" cy="2760662"/>
            <a:chOff x="2032000" y="2457450"/>
            <a:chExt cx="5521324" cy="3680883"/>
          </a:xfrm>
          <a:effectLst>
            <a:outerShdw blurRad="508000" dist="101600" dir="5400000" algn="ctr" rotWithShape="0">
              <a:srgbClr val="000000">
                <a:alpha val="43137"/>
              </a:srgbClr>
            </a:outerShdw>
          </a:effectLst>
        </p:grpSpPr>
        <p:graphicFrame>
          <p:nvGraphicFramePr>
            <p:cNvPr id="19" name="Chart 11"/>
            <p:cNvGraphicFramePr/>
            <p:nvPr/>
          </p:nvGraphicFramePr>
          <p:xfrm>
            <a:off x="2032000" y="2457450"/>
            <a:ext cx="5521324" cy="368088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"/>
            </a:graphicData>
          </a:graphic>
        </p:graphicFrame>
        <p:sp>
          <p:nvSpPr>
            <p:cNvPr id="20" name="Isosceles Triangle 12"/>
            <p:cNvSpPr/>
            <p:nvPr/>
          </p:nvSpPr>
          <p:spPr>
            <a:xfrm rot="20094016">
              <a:off x="3850508" y="2563186"/>
              <a:ext cx="285750" cy="254596"/>
            </a:xfrm>
            <a:prstGeom prst="triangle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1" name="Isosceles Triangle 20"/>
            <p:cNvSpPr/>
            <p:nvPr/>
          </p:nvSpPr>
          <p:spPr>
            <a:xfrm rot="3870737">
              <a:off x="6272549" y="3371151"/>
              <a:ext cx="285750" cy="254596"/>
            </a:xfrm>
            <a:prstGeom prst="triangle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b="1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2" name="Isosceles Triangle 21"/>
            <p:cNvSpPr/>
            <p:nvPr/>
          </p:nvSpPr>
          <p:spPr>
            <a:xfrm rot="11838499">
              <a:off x="4119435" y="5880861"/>
              <a:ext cx="285750" cy="254596"/>
            </a:xfrm>
            <a:prstGeom prst="triangl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3" name="Isosceles Triangle 22"/>
            <p:cNvSpPr/>
            <p:nvPr/>
          </p:nvSpPr>
          <p:spPr>
            <a:xfrm rot="16706414">
              <a:off x="2899614" y="3918914"/>
              <a:ext cx="285750" cy="254596"/>
            </a:xfrm>
            <a:prstGeom prst="triangl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b="1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1258937" y="366983"/>
            <a:ext cx="23391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本阶段指标分析</a:t>
            </a:r>
            <a:endParaRPr lang="zh-CN" altLang="en-US" sz="24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7" name="Oval 38"/>
          <p:cNvSpPr/>
          <p:nvPr/>
        </p:nvSpPr>
        <p:spPr>
          <a:xfrm>
            <a:off x="4693335" y="1395641"/>
            <a:ext cx="728663" cy="728663"/>
          </a:xfrm>
          <a:prstGeom prst="ellipse">
            <a:avLst/>
          </a:prstGeom>
          <a:gradFill>
            <a:gsLst>
              <a:gs pos="100000">
                <a:schemeClr val="accent1">
                  <a:lumMod val="50000"/>
                </a:schemeClr>
              </a:gs>
              <a:gs pos="0">
                <a:schemeClr val="accent5">
                  <a:lumMod val="5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8" name="Arc 39"/>
          <p:cNvSpPr/>
          <p:nvPr/>
        </p:nvSpPr>
        <p:spPr>
          <a:xfrm>
            <a:off x="4652773" y="1355079"/>
            <a:ext cx="809786" cy="809786"/>
          </a:xfrm>
          <a:prstGeom prst="arc">
            <a:avLst>
              <a:gd name="adj1" fmla="val 16200000"/>
              <a:gd name="adj2" fmla="val 9816748"/>
            </a:avLst>
          </a:prstGeom>
          <a:ln w="25400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4658544" y="1537206"/>
            <a:ext cx="84991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bg1"/>
                </a:solidFill>
                <a:cs typeface="+mn-ea"/>
                <a:sym typeface="+mn-lt"/>
              </a:rPr>
              <a:t>43%</a:t>
            </a:r>
            <a:endParaRPr lang="en-US" altLang="zh-CN" sz="2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8" name="Oval 1"/>
          <p:cNvSpPr/>
          <p:nvPr/>
        </p:nvSpPr>
        <p:spPr>
          <a:xfrm>
            <a:off x="3673065" y="3184692"/>
            <a:ext cx="728663" cy="728663"/>
          </a:xfrm>
          <a:prstGeom prst="ellipse">
            <a:avLst/>
          </a:prstGeom>
          <a:gradFill>
            <a:gsLst>
              <a:gs pos="100000">
                <a:schemeClr val="accent1">
                  <a:lumMod val="50000"/>
                </a:schemeClr>
              </a:gs>
              <a:gs pos="0">
                <a:schemeClr val="accent5">
                  <a:lumMod val="5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9" name="Arc 3"/>
          <p:cNvSpPr/>
          <p:nvPr/>
        </p:nvSpPr>
        <p:spPr>
          <a:xfrm>
            <a:off x="3632503" y="3144130"/>
            <a:ext cx="809786" cy="809786"/>
          </a:xfrm>
          <a:prstGeom prst="arc">
            <a:avLst>
              <a:gd name="adj1" fmla="val 16200000"/>
              <a:gd name="adj2" fmla="val 1496702"/>
            </a:avLst>
          </a:prstGeom>
          <a:ln w="25400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612440" y="3323004"/>
            <a:ext cx="84991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bg1"/>
                </a:solidFill>
                <a:cs typeface="+mn-ea"/>
                <a:sym typeface="+mn-lt"/>
              </a:rPr>
              <a:t>35%</a:t>
            </a:r>
            <a:endParaRPr lang="en-US" altLang="zh-CN" sz="2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1" name="Oval 32"/>
          <p:cNvSpPr/>
          <p:nvPr/>
        </p:nvSpPr>
        <p:spPr>
          <a:xfrm>
            <a:off x="4954754" y="5030569"/>
            <a:ext cx="728663" cy="728663"/>
          </a:xfrm>
          <a:prstGeom prst="ellipse">
            <a:avLst/>
          </a:prstGeom>
          <a:gradFill>
            <a:gsLst>
              <a:gs pos="100000">
                <a:schemeClr val="accent1">
                  <a:lumMod val="50000"/>
                </a:schemeClr>
              </a:gs>
              <a:gs pos="0">
                <a:schemeClr val="accent5">
                  <a:lumMod val="5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2" name="Arc 33"/>
          <p:cNvSpPr/>
          <p:nvPr/>
        </p:nvSpPr>
        <p:spPr>
          <a:xfrm>
            <a:off x="4914192" y="4990007"/>
            <a:ext cx="809786" cy="809786"/>
          </a:xfrm>
          <a:prstGeom prst="arc">
            <a:avLst>
              <a:gd name="adj1" fmla="val 16200000"/>
              <a:gd name="adj2" fmla="val 10580144"/>
            </a:avLst>
          </a:prstGeom>
          <a:ln w="25400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894129" y="5168761"/>
            <a:ext cx="84991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bg1"/>
                </a:solidFill>
                <a:cs typeface="+mn-ea"/>
                <a:sym typeface="+mn-lt"/>
              </a:rPr>
              <a:t>85%</a:t>
            </a:r>
            <a:endParaRPr lang="en-US" altLang="zh-CN" sz="2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4" name="Oval 35"/>
          <p:cNvSpPr/>
          <p:nvPr/>
        </p:nvSpPr>
        <p:spPr>
          <a:xfrm>
            <a:off x="7555907" y="2469254"/>
            <a:ext cx="728663" cy="728663"/>
          </a:xfrm>
          <a:prstGeom prst="ellipse">
            <a:avLst/>
          </a:prstGeom>
          <a:gradFill>
            <a:gsLst>
              <a:gs pos="100000">
                <a:schemeClr val="accent1">
                  <a:lumMod val="50000"/>
                </a:schemeClr>
              </a:gs>
              <a:gs pos="0">
                <a:schemeClr val="accent5">
                  <a:lumMod val="5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5" name="Arc 36"/>
          <p:cNvSpPr/>
          <p:nvPr/>
        </p:nvSpPr>
        <p:spPr>
          <a:xfrm>
            <a:off x="7515345" y="2428692"/>
            <a:ext cx="809786" cy="809786"/>
          </a:xfrm>
          <a:prstGeom prst="arc">
            <a:avLst>
              <a:gd name="adj1" fmla="val 16200000"/>
              <a:gd name="adj2" fmla="val 9816748"/>
            </a:avLst>
          </a:prstGeom>
          <a:ln w="25400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7534983" y="2580741"/>
            <a:ext cx="84991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bg1"/>
                </a:solidFill>
                <a:cs typeface="+mn-ea"/>
                <a:sym typeface="+mn-lt"/>
              </a:rPr>
              <a:t>65%</a:t>
            </a:r>
            <a:endParaRPr lang="en-US" altLang="zh-CN" sz="2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7641400" y="3364226"/>
            <a:ext cx="17582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指标完成情况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7641400" y="3681599"/>
            <a:ext cx="279893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2495">
              <a:spcBef>
                <a:spcPct val="20000"/>
              </a:spcBef>
              <a:defRPr/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单击此处可编辑内容，根据您的需要自由拉伸文本框大小单击此处可编辑内容，根据您的需要自由拉伸文本框大小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5828945" y="5026437"/>
            <a:ext cx="17582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指标完成情况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5828945" y="5343810"/>
            <a:ext cx="279893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2495">
              <a:spcBef>
                <a:spcPct val="20000"/>
              </a:spcBef>
              <a:defRPr/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单击此处可编辑内容，根据您的需要自由拉伸文本框大小单击此处可编辑内容，根据您的需要自由拉伸文本框大小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2766375" y="4088333"/>
            <a:ext cx="17582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指标完成情况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2171870" y="4416702"/>
            <a:ext cx="2551596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2495">
              <a:spcBef>
                <a:spcPct val="20000"/>
              </a:spcBef>
              <a:defRPr/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单击此处可编辑内容，根据您的需要自由拉伸文本框大小单击此处可编辑内容，根据您的需要自由拉伸文本框大小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2268427" y="2030931"/>
            <a:ext cx="17582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指标完成情况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2268427" y="2348304"/>
            <a:ext cx="279893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2495">
              <a:spcBef>
                <a:spcPct val="20000"/>
              </a:spcBef>
              <a:defRPr/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单击此处可编辑内容，根据您的需要自由拉伸文本框大小单击此处可编辑内容，根据您的需要自由拉伸文本框大小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5057666" y="3336967"/>
            <a:ext cx="17582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指标完成情况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53" name="组合 52"/>
          <p:cNvGrpSpPr/>
          <p:nvPr/>
        </p:nvGrpSpPr>
        <p:grpSpPr>
          <a:xfrm>
            <a:off x="686177" y="362926"/>
            <a:ext cx="382637" cy="441229"/>
            <a:chOff x="900113" y="2419350"/>
            <a:chExt cx="508000" cy="585788"/>
          </a:xfrm>
        </p:grpSpPr>
        <p:sp>
          <p:nvSpPr>
            <p:cNvPr id="54" name="Freeform 73"/>
            <p:cNvSpPr/>
            <p:nvPr userDrawn="1"/>
          </p:nvSpPr>
          <p:spPr bwMode="auto">
            <a:xfrm>
              <a:off x="900113" y="2419350"/>
              <a:ext cx="508000" cy="585788"/>
            </a:xfrm>
            <a:custGeom>
              <a:avLst/>
              <a:gdLst>
                <a:gd name="T0" fmla="*/ 320 w 320"/>
                <a:gd name="T1" fmla="*/ 92 h 369"/>
                <a:gd name="T2" fmla="*/ 160 w 320"/>
                <a:gd name="T3" fmla="*/ 0 h 369"/>
                <a:gd name="T4" fmla="*/ 0 w 320"/>
                <a:gd name="T5" fmla="*/ 92 h 369"/>
                <a:gd name="T6" fmla="*/ 0 w 320"/>
                <a:gd name="T7" fmla="*/ 277 h 369"/>
                <a:gd name="T8" fmla="*/ 160 w 320"/>
                <a:gd name="T9" fmla="*/ 369 h 369"/>
                <a:gd name="T10" fmla="*/ 320 w 320"/>
                <a:gd name="T11" fmla="*/ 277 h 369"/>
                <a:gd name="T12" fmla="*/ 320 w 320"/>
                <a:gd name="T13" fmla="*/ 92 h 3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0" h="369">
                  <a:moveTo>
                    <a:pt x="320" y="92"/>
                  </a:moveTo>
                  <a:lnTo>
                    <a:pt x="160" y="0"/>
                  </a:lnTo>
                  <a:lnTo>
                    <a:pt x="0" y="92"/>
                  </a:lnTo>
                  <a:lnTo>
                    <a:pt x="0" y="277"/>
                  </a:lnTo>
                  <a:lnTo>
                    <a:pt x="160" y="369"/>
                  </a:lnTo>
                  <a:lnTo>
                    <a:pt x="320" y="277"/>
                  </a:lnTo>
                  <a:lnTo>
                    <a:pt x="320" y="92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5" name="Freeform 74"/>
            <p:cNvSpPr/>
            <p:nvPr userDrawn="1"/>
          </p:nvSpPr>
          <p:spPr bwMode="auto">
            <a:xfrm>
              <a:off x="1154113" y="2419350"/>
              <a:ext cx="254000" cy="295275"/>
            </a:xfrm>
            <a:custGeom>
              <a:avLst/>
              <a:gdLst>
                <a:gd name="T0" fmla="*/ 160 w 160"/>
                <a:gd name="T1" fmla="*/ 92 h 186"/>
                <a:gd name="T2" fmla="*/ 0 w 160"/>
                <a:gd name="T3" fmla="*/ 0 h 186"/>
                <a:gd name="T4" fmla="*/ 1 w 160"/>
                <a:gd name="T5" fmla="*/ 186 h 186"/>
                <a:gd name="T6" fmla="*/ 160 w 160"/>
                <a:gd name="T7" fmla="*/ 92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0" h="186">
                  <a:moveTo>
                    <a:pt x="160" y="92"/>
                  </a:moveTo>
                  <a:lnTo>
                    <a:pt x="0" y="0"/>
                  </a:lnTo>
                  <a:lnTo>
                    <a:pt x="1" y="186"/>
                  </a:lnTo>
                  <a:lnTo>
                    <a:pt x="160" y="92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6" name="Freeform 75"/>
            <p:cNvSpPr/>
            <p:nvPr userDrawn="1"/>
          </p:nvSpPr>
          <p:spPr bwMode="auto">
            <a:xfrm>
              <a:off x="1155700" y="2565400"/>
              <a:ext cx="252413" cy="293688"/>
            </a:xfrm>
            <a:custGeom>
              <a:avLst/>
              <a:gdLst>
                <a:gd name="T0" fmla="*/ 0 w 159"/>
                <a:gd name="T1" fmla="*/ 94 h 185"/>
                <a:gd name="T2" fmla="*/ 159 w 159"/>
                <a:gd name="T3" fmla="*/ 185 h 185"/>
                <a:gd name="T4" fmla="*/ 159 w 159"/>
                <a:gd name="T5" fmla="*/ 185 h 185"/>
                <a:gd name="T6" fmla="*/ 159 w 159"/>
                <a:gd name="T7" fmla="*/ 0 h 185"/>
                <a:gd name="T8" fmla="*/ 159 w 159"/>
                <a:gd name="T9" fmla="*/ 0 h 185"/>
                <a:gd name="T10" fmla="*/ 0 w 159"/>
                <a:gd name="T11" fmla="*/ 94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9" h="185">
                  <a:moveTo>
                    <a:pt x="0" y="94"/>
                  </a:moveTo>
                  <a:lnTo>
                    <a:pt x="159" y="185"/>
                  </a:lnTo>
                  <a:lnTo>
                    <a:pt x="159" y="185"/>
                  </a:lnTo>
                  <a:lnTo>
                    <a:pt x="159" y="0"/>
                  </a:lnTo>
                  <a:lnTo>
                    <a:pt x="159" y="0"/>
                  </a:lnTo>
                  <a:lnTo>
                    <a:pt x="0" y="94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7" name="Freeform 76"/>
            <p:cNvSpPr/>
            <p:nvPr userDrawn="1"/>
          </p:nvSpPr>
          <p:spPr bwMode="auto">
            <a:xfrm>
              <a:off x="1154113" y="2714625"/>
              <a:ext cx="254000" cy="290513"/>
            </a:xfrm>
            <a:custGeom>
              <a:avLst/>
              <a:gdLst>
                <a:gd name="T0" fmla="*/ 1 w 160"/>
                <a:gd name="T1" fmla="*/ 0 h 183"/>
                <a:gd name="T2" fmla="*/ 0 w 160"/>
                <a:gd name="T3" fmla="*/ 183 h 183"/>
                <a:gd name="T4" fmla="*/ 160 w 160"/>
                <a:gd name="T5" fmla="*/ 91 h 183"/>
                <a:gd name="T6" fmla="*/ 1 w 160"/>
                <a:gd name="T7" fmla="*/ 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0" h="183">
                  <a:moveTo>
                    <a:pt x="1" y="0"/>
                  </a:moveTo>
                  <a:lnTo>
                    <a:pt x="0" y="183"/>
                  </a:lnTo>
                  <a:lnTo>
                    <a:pt x="160" y="9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8" name="Freeform 77"/>
            <p:cNvSpPr/>
            <p:nvPr userDrawn="1"/>
          </p:nvSpPr>
          <p:spPr bwMode="auto">
            <a:xfrm>
              <a:off x="900113" y="2714625"/>
              <a:ext cx="255588" cy="290513"/>
            </a:xfrm>
            <a:custGeom>
              <a:avLst/>
              <a:gdLst>
                <a:gd name="T0" fmla="*/ 0 w 161"/>
                <a:gd name="T1" fmla="*/ 91 h 183"/>
                <a:gd name="T2" fmla="*/ 160 w 161"/>
                <a:gd name="T3" fmla="*/ 183 h 183"/>
                <a:gd name="T4" fmla="*/ 161 w 161"/>
                <a:gd name="T5" fmla="*/ 0 h 183"/>
                <a:gd name="T6" fmla="*/ 0 w 161"/>
                <a:gd name="T7" fmla="*/ 91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183">
                  <a:moveTo>
                    <a:pt x="0" y="91"/>
                  </a:moveTo>
                  <a:lnTo>
                    <a:pt x="160" y="183"/>
                  </a:lnTo>
                  <a:lnTo>
                    <a:pt x="161" y="0"/>
                  </a:lnTo>
                  <a:lnTo>
                    <a:pt x="0" y="91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9" name="Freeform 78"/>
            <p:cNvSpPr/>
            <p:nvPr userDrawn="1"/>
          </p:nvSpPr>
          <p:spPr bwMode="auto">
            <a:xfrm>
              <a:off x="900113" y="2565400"/>
              <a:ext cx="255588" cy="293688"/>
            </a:xfrm>
            <a:custGeom>
              <a:avLst/>
              <a:gdLst>
                <a:gd name="T0" fmla="*/ 0 w 161"/>
                <a:gd name="T1" fmla="*/ 0 h 185"/>
                <a:gd name="T2" fmla="*/ 0 w 161"/>
                <a:gd name="T3" fmla="*/ 185 h 185"/>
                <a:gd name="T4" fmla="*/ 161 w 161"/>
                <a:gd name="T5" fmla="*/ 94 h 185"/>
                <a:gd name="T6" fmla="*/ 0 w 161"/>
                <a:gd name="T7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185">
                  <a:moveTo>
                    <a:pt x="0" y="0"/>
                  </a:moveTo>
                  <a:lnTo>
                    <a:pt x="0" y="185"/>
                  </a:lnTo>
                  <a:lnTo>
                    <a:pt x="161" y="9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258937" y="366983"/>
            <a:ext cx="23391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本阶段指标分析</a:t>
            </a:r>
            <a:endParaRPr lang="zh-CN" altLang="en-US" sz="24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3" name="Bent Arrow 3"/>
          <p:cNvSpPr/>
          <p:nvPr/>
        </p:nvSpPr>
        <p:spPr>
          <a:xfrm rot="13500000" flipH="1" flipV="1">
            <a:off x="5617369" y="1948656"/>
            <a:ext cx="996950" cy="1004888"/>
          </a:xfrm>
          <a:prstGeom prst="bentArrow">
            <a:avLst>
              <a:gd name="adj1" fmla="val 5470"/>
              <a:gd name="adj2" fmla="val 9301"/>
              <a:gd name="adj3" fmla="val 12699"/>
              <a:gd name="adj4" fmla="val 39549"/>
            </a:avLst>
          </a:prstGeom>
          <a:gradFill>
            <a:gsLst>
              <a:gs pos="100000">
                <a:schemeClr val="accent1">
                  <a:lumMod val="50000"/>
                </a:schemeClr>
              </a:gs>
              <a:gs pos="0">
                <a:schemeClr val="accent5">
                  <a:lumMod val="5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outerShdw blurRad="508000" dist="254000" dir="5400000" algn="ctr" rotWithShape="0">
              <a:srgbClr val="000000">
                <a:alpha val="43137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200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4" name="Freeform 4"/>
          <p:cNvSpPr/>
          <p:nvPr/>
        </p:nvSpPr>
        <p:spPr>
          <a:xfrm>
            <a:off x="6489700" y="4192588"/>
            <a:ext cx="1252538" cy="1250950"/>
          </a:xfrm>
          <a:custGeom>
            <a:avLst/>
            <a:gdLst>
              <a:gd name="connsiteX0" fmla="*/ 1621876 w 4116165"/>
              <a:gd name="connsiteY0" fmla="*/ 814807 h 3497531"/>
              <a:gd name="connsiteX1" fmla="*/ 3927730 w 4116165"/>
              <a:gd name="connsiteY1" fmla="*/ 814807 h 3497531"/>
              <a:gd name="connsiteX2" fmla="*/ 4116165 w 4116165"/>
              <a:gd name="connsiteY2" fmla="*/ 1003242 h 3497531"/>
              <a:gd name="connsiteX3" fmla="*/ 4116165 w 4116165"/>
              <a:gd name="connsiteY3" fmla="*/ 3309096 h 3497531"/>
              <a:gd name="connsiteX4" fmla="*/ 3927730 w 4116165"/>
              <a:gd name="connsiteY4" fmla="*/ 3497531 h 3497531"/>
              <a:gd name="connsiteX5" fmla="*/ 1621876 w 4116165"/>
              <a:gd name="connsiteY5" fmla="*/ 3497531 h 3497531"/>
              <a:gd name="connsiteX6" fmla="*/ 1433441 w 4116165"/>
              <a:gd name="connsiteY6" fmla="*/ 3309096 h 3497531"/>
              <a:gd name="connsiteX7" fmla="*/ 1433441 w 4116165"/>
              <a:gd name="connsiteY7" fmla="*/ 1003242 h 3497531"/>
              <a:gd name="connsiteX8" fmla="*/ 1621876 w 4116165"/>
              <a:gd name="connsiteY8" fmla="*/ 814807 h 3497531"/>
              <a:gd name="connsiteX9" fmla="*/ 688860 w 4116165"/>
              <a:gd name="connsiteY9" fmla="*/ 0 h 3497531"/>
              <a:gd name="connsiteX10" fmla="*/ 739322 w 4116165"/>
              <a:gd name="connsiteY10" fmla="*/ 20901 h 3497531"/>
              <a:gd name="connsiteX11" fmla="*/ 1356818 w 4116165"/>
              <a:gd name="connsiteY11" fmla="*/ 638398 h 3497531"/>
              <a:gd name="connsiteX12" fmla="*/ 1356818 w 4116165"/>
              <a:gd name="connsiteY12" fmla="*/ 739322 h 3497531"/>
              <a:gd name="connsiteX13" fmla="*/ 739322 w 4116165"/>
              <a:gd name="connsiteY13" fmla="*/ 1356819 h 3497531"/>
              <a:gd name="connsiteX14" fmla="*/ 638398 w 4116165"/>
              <a:gd name="connsiteY14" fmla="*/ 1356819 h 3497531"/>
              <a:gd name="connsiteX15" fmla="*/ 20901 w 4116165"/>
              <a:gd name="connsiteY15" fmla="*/ 739322 h 3497531"/>
              <a:gd name="connsiteX16" fmla="*/ 20901 w 4116165"/>
              <a:gd name="connsiteY16" fmla="*/ 638398 h 3497531"/>
              <a:gd name="connsiteX17" fmla="*/ 638398 w 4116165"/>
              <a:gd name="connsiteY17" fmla="*/ 20901 h 3497531"/>
              <a:gd name="connsiteX18" fmla="*/ 688860 w 4116165"/>
              <a:gd name="connsiteY18" fmla="*/ 0 h 3497531"/>
              <a:gd name="connsiteX0-1" fmla="*/ 1433441 w 4116165"/>
              <a:gd name="connsiteY0-2" fmla="*/ 1003242 h 3497531"/>
              <a:gd name="connsiteX1-3" fmla="*/ 3927730 w 4116165"/>
              <a:gd name="connsiteY1-4" fmla="*/ 814807 h 3497531"/>
              <a:gd name="connsiteX2-5" fmla="*/ 4116165 w 4116165"/>
              <a:gd name="connsiteY2-6" fmla="*/ 1003242 h 3497531"/>
              <a:gd name="connsiteX3-7" fmla="*/ 4116165 w 4116165"/>
              <a:gd name="connsiteY3-8" fmla="*/ 3309096 h 3497531"/>
              <a:gd name="connsiteX4-9" fmla="*/ 3927730 w 4116165"/>
              <a:gd name="connsiteY4-10" fmla="*/ 3497531 h 3497531"/>
              <a:gd name="connsiteX5-11" fmla="*/ 1621876 w 4116165"/>
              <a:gd name="connsiteY5-12" fmla="*/ 3497531 h 3497531"/>
              <a:gd name="connsiteX6-13" fmla="*/ 1433441 w 4116165"/>
              <a:gd name="connsiteY6-14" fmla="*/ 3309096 h 3497531"/>
              <a:gd name="connsiteX7-15" fmla="*/ 1433441 w 4116165"/>
              <a:gd name="connsiteY7-16" fmla="*/ 1003242 h 3497531"/>
              <a:gd name="connsiteX8-17" fmla="*/ 688860 w 4116165"/>
              <a:gd name="connsiteY8-18" fmla="*/ 0 h 3497531"/>
              <a:gd name="connsiteX9-19" fmla="*/ 739322 w 4116165"/>
              <a:gd name="connsiteY9-20" fmla="*/ 20901 h 3497531"/>
              <a:gd name="connsiteX10-21" fmla="*/ 1356818 w 4116165"/>
              <a:gd name="connsiteY10-22" fmla="*/ 638398 h 3497531"/>
              <a:gd name="connsiteX11-23" fmla="*/ 1356818 w 4116165"/>
              <a:gd name="connsiteY11-24" fmla="*/ 739322 h 3497531"/>
              <a:gd name="connsiteX12-25" fmla="*/ 739322 w 4116165"/>
              <a:gd name="connsiteY12-26" fmla="*/ 1356819 h 3497531"/>
              <a:gd name="connsiteX13-27" fmla="*/ 638398 w 4116165"/>
              <a:gd name="connsiteY13-28" fmla="*/ 1356819 h 3497531"/>
              <a:gd name="connsiteX14-29" fmla="*/ 20901 w 4116165"/>
              <a:gd name="connsiteY14-30" fmla="*/ 739322 h 3497531"/>
              <a:gd name="connsiteX15-31" fmla="*/ 20901 w 4116165"/>
              <a:gd name="connsiteY15-32" fmla="*/ 638398 h 3497531"/>
              <a:gd name="connsiteX16-33" fmla="*/ 638398 w 4116165"/>
              <a:gd name="connsiteY16-34" fmla="*/ 20901 h 3497531"/>
              <a:gd name="connsiteX17-35" fmla="*/ 688860 w 4116165"/>
              <a:gd name="connsiteY17-36" fmla="*/ 0 h 3497531"/>
              <a:gd name="connsiteX0-37" fmla="*/ 1433441 w 4116165"/>
              <a:gd name="connsiteY0-38" fmla="*/ 3309096 h 3497531"/>
              <a:gd name="connsiteX1-39" fmla="*/ 3927730 w 4116165"/>
              <a:gd name="connsiteY1-40" fmla="*/ 814807 h 3497531"/>
              <a:gd name="connsiteX2-41" fmla="*/ 4116165 w 4116165"/>
              <a:gd name="connsiteY2-42" fmla="*/ 1003242 h 3497531"/>
              <a:gd name="connsiteX3-43" fmla="*/ 4116165 w 4116165"/>
              <a:gd name="connsiteY3-44" fmla="*/ 3309096 h 3497531"/>
              <a:gd name="connsiteX4-45" fmla="*/ 3927730 w 4116165"/>
              <a:gd name="connsiteY4-46" fmla="*/ 3497531 h 3497531"/>
              <a:gd name="connsiteX5-47" fmla="*/ 1621876 w 4116165"/>
              <a:gd name="connsiteY5-48" fmla="*/ 3497531 h 3497531"/>
              <a:gd name="connsiteX6-49" fmla="*/ 1433441 w 4116165"/>
              <a:gd name="connsiteY6-50" fmla="*/ 3309096 h 3497531"/>
              <a:gd name="connsiteX7-51" fmla="*/ 688860 w 4116165"/>
              <a:gd name="connsiteY7-52" fmla="*/ 0 h 3497531"/>
              <a:gd name="connsiteX8-53" fmla="*/ 739322 w 4116165"/>
              <a:gd name="connsiteY8-54" fmla="*/ 20901 h 3497531"/>
              <a:gd name="connsiteX9-55" fmla="*/ 1356818 w 4116165"/>
              <a:gd name="connsiteY9-56" fmla="*/ 638398 h 3497531"/>
              <a:gd name="connsiteX10-57" fmla="*/ 1356818 w 4116165"/>
              <a:gd name="connsiteY10-58" fmla="*/ 739322 h 3497531"/>
              <a:gd name="connsiteX11-59" fmla="*/ 739322 w 4116165"/>
              <a:gd name="connsiteY11-60" fmla="*/ 1356819 h 3497531"/>
              <a:gd name="connsiteX12-61" fmla="*/ 638398 w 4116165"/>
              <a:gd name="connsiteY12-62" fmla="*/ 1356819 h 3497531"/>
              <a:gd name="connsiteX13-63" fmla="*/ 20901 w 4116165"/>
              <a:gd name="connsiteY13-64" fmla="*/ 739322 h 3497531"/>
              <a:gd name="connsiteX14-65" fmla="*/ 20901 w 4116165"/>
              <a:gd name="connsiteY14-66" fmla="*/ 638398 h 3497531"/>
              <a:gd name="connsiteX15-67" fmla="*/ 638398 w 4116165"/>
              <a:gd name="connsiteY15-68" fmla="*/ 20901 h 3497531"/>
              <a:gd name="connsiteX16-69" fmla="*/ 688860 w 4116165"/>
              <a:gd name="connsiteY16-70" fmla="*/ 0 h 3497531"/>
              <a:gd name="connsiteX0-71" fmla="*/ 1433441 w 4116165"/>
              <a:gd name="connsiteY0-72" fmla="*/ 3309096 h 3497531"/>
              <a:gd name="connsiteX1-73" fmla="*/ 4116165 w 4116165"/>
              <a:gd name="connsiteY1-74" fmla="*/ 1003242 h 3497531"/>
              <a:gd name="connsiteX2-75" fmla="*/ 4116165 w 4116165"/>
              <a:gd name="connsiteY2-76" fmla="*/ 3309096 h 3497531"/>
              <a:gd name="connsiteX3-77" fmla="*/ 3927730 w 4116165"/>
              <a:gd name="connsiteY3-78" fmla="*/ 3497531 h 3497531"/>
              <a:gd name="connsiteX4-79" fmla="*/ 1621876 w 4116165"/>
              <a:gd name="connsiteY4-80" fmla="*/ 3497531 h 3497531"/>
              <a:gd name="connsiteX5-81" fmla="*/ 1433441 w 4116165"/>
              <a:gd name="connsiteY5-82" fmla="*/ 3309096 h 3497531"/>
              <a:gd name="connsiteX6-83" fmla="*/ 688860 w 4116165"/>
              <a:gd name="connsiteY6-84" fmla="*/ 0 h 3497531"/>
              <a:gd name="connsiteX7-85" fmla="*/ 739322 w 4116165"/>
              <a:gd name="connsiteY7-86" fmla="*/ 20901 h 3497531"/>
              <a:gd name="connsiteX8-87" fmla="*/ 1356818 w 4116165"/>
              <a:gd name="connsiteY8-88" fmla="*/ 638398 h 3497531"/>
              <a:gd name="connsiteX9-89" fmla="*/ 1356818 w 4116165"/>
              <a:gd name="connsiteY9-90" fmla="*/ 739322 h 3497531"/>
              <a:gd name="connsiteX10-91" fmla="*/ 739322 w 4116165"/>
              <a:gd name="connsiteY10-92" fmla="*/ 1356819 h 3497531"/>
              <a:gd name="connsiteX11-93" fmla="*/ 638398 w 4116165"/>
              <a:gd name="connsiteY11-94" fmla="*/ 1356819 h 3497531"/>
              <a:gd name="connsiteX12-95" fmla="*/ 20901 w 4116165"/>
              <a:gd name="connsiteY12-96" fmla="*/ 739322 h 3497531"/>
              <a:gd name="connsiteX13-97" fmla="*/ 20901 w 4116165"/>
              <a:gd name="connsiteY13-98" fmla="*/ 638398 h 3497531"/>
              <a:gd name="connsiteX14-99" fmla="*/ 638398 w 4116165"/>
              <a:gd name="connsiteY14-100" fmla="*/ 20901 h 3497531"/>
              <a:gd name="connsiteX15-101" fmla="*/ 688860 w 4116165"/>
              <a:gd name="connsiteY15-102" fmla="*/ 0 h 3497531"/>
              <a:gd name="connsiteX0-103" fmla="*/ 1433441 w 4116165"/>
              <a:gd name="connsiteY0-104" fmla="*/ 3309096 h 3497531"/>
              <a:gd name="connsiteX1-105" fmla="*/ 4116165 w 4116165"/>
              <a:gd name="connsiteY1-106" fmla="*/ 3309096 h 3497531"/>
              <a:gd name="connsiteX2-107" fmla="*/ 3927730 w 4116165"/>
              <a:gd name="connsiteY2-108" fmla="*/ 3497531 h 3497531"/>
              <a:gd name="connsiteX3-109" fmla="*/ 1621876 w 4116165"/>
              <a:gd name="connsiteY3-110" fmla="*/ 3497531 h 3497531"/>
              <a:gd name="connsiteX4-111" fmla="*/ 1433441 w 4116165"/>
              <a:gd name="connsiteY4-112" fmla="*/ 3309096 h 3497531"/>
              <a:gd name="connsiteX5-113" fmla="*/ 688860 w 4116165"/>
              <a:gd name="connsiteY5-114" fmla="*/ 0 h 3497531"/>
              <a:gd name="connsiteX6-115" fmla="*/ 739322 w 4116165"/>
              <a:gd name="connsiteY6-116" fmla="*/ 20901 h 3497531"/>
              <a:gd name="connsiteX7-117" fmla="*/ 1356818 w 4116165"/>
              <a:gd name="connsiteY7-118" fmla="*/ 638398 h 3497531"/>
              <a:gd name="connsiteX8-119" fmla="*/ 1356818 w 4116165"/>
              <a:gd name="connsiteY8-120" fmla="*/ 739322 h 3497531"/>
              <a:gd name="connsiteX9-121" fmla="*/ 739322 w 4116165"/>
              <a:gd name="connsiteY9-122" fmla="*/ 1356819 h 3497531"/>
              <a:gd name="connsiteX10-123" fmla="*/ 638398 w 4116165"/>
              <a:gd name="connsiteY10-124" fmla="*/ 1356819 h 3497531"/>
              <a:gd name="connsiteX11-125" fmla="*/ 20901 w 4116165"/>
              <a:gd name="connsiteY11-126" fmla="*/ 739322 h 3497531"/>
              <a:gd name="connsiteX12-127" fmla="*/ 20901 w 4116165"/>
              <a:gd name="connsiteY12-128" fmla="*/ 638398 h 3497531"/>
              <a:gd name="connsiteX13-129" fmla="*/ 638398 w 4116165"/>
              <a:gd name="connsiteY13-130" fmla="*/ 20901 h 3497531"/>
              <a:gd name="connsiteX14-131" fmla="*/ 688860 w 4116165"/>
              <a:gd name="connsiteY14-132" fmla="*/ 0 h 3497531"/>
              <a:gd name="connsiteX0-133" fmla="*/ 1433441 w 3927730"/>
              <a:gd name="connsiteY0-134" fmla="*/ 3309096 h 3497531"/>
              <a:gd name="connsiteX1-135" fmla="*/ 3927730 w 3927730"/>
              <a:gd name="connsiteY1-136" fmla="*/ 3497531 h 3497531"/>
              <a:gd name="connsiteX2-137" fmla="*/ 1621876 w 3927730"/>
              <a:gd name="connsiteY2-138" fmla="*/ 3497531 h 3497531"/>
              <a:gd name="connsiteX3-139" fmla="*/ 1433441 w 3927730"/>
              <a:gd name="connsiteY3-140" fmla="*/ 3309096 h 3497531"/>
              <a:gd name="connsiteX4-141" fmla="*/ 688860 w 3927730"/>
              <a:gd name="connsiteY4-142" fmla="*/ 0 h 3497531"/>
              <a:gd name="connsiteX5-143" fmla="*/ 739322 w 3927730"/>
              <a:gd name="connsiteY5-144" fmla="*/ 20901 h 3497531"/>
              <a:gd name="connsiteX6-145" fmla="*/ 1356818 w 3927730"/>
              <a:gd name="connsiteY6-146" fmla="*/ 638398 h 3497531"/>
              <a:gd name="connsiteX7-147" fmla="*/ 1356818 w 3927730"/>
              <a:gd name="connsiteY7-148" fmla="*/ 739322 h 3497531"/>
              <a:gd name="connsiteX8-149" fmla="*/ 739322 w 3927730"/>
              <a:gd name="connsiteY8-150" fmla="*/ 1356819 h 3497531"/>
              <a:gd name="connsiteX9-151" fmla="*/ 638398 w 3927730"/>
              <a:gd name="connsiteY9-152" fmla="*/ 1356819 h 3497531"/>
              <a:gd name="connsiteX10-153" fmla="*/ 20901 w 3927730"/>
              <a:gd name="connsiteY10-154" fmla="*/ 739322 h 3497531"/>
              <a:gd name="connsiteX11-155" fmla="*/ 20901 w 3927730"/>
              <a:gd name="connsiteY11-156" fmla="*/ 638398 h 3497531"/>
              <a:gd name="connsiteX12-157" fmla="*/ 638398 w 3927730"/>
              <a:gd name="connsiteY12-158" fmla="*/ 20901 h 3497531"/>
              <a:gd name="connsiteX13-159" fmla="*/ 688860 w 3927730"/>
              <a:gd name="connsiteY13-160" fmla="*/ 0 h 3497531"/>
              <a:gd name="connsiteX0-161" fmla="*/ 1433441 w 1621876"/>
              <a:gd name="connsiteY0-162" fmla="*/ 3309096 h 3497531"/>
              <a:gd name="connsiteX1-163" fmla="*/ 1621876 w 1621876"/>
              <a:gd name="connsiteY1-164" fmla="*/ 3497531 h 3497531"/>
              <a:gd name="connsiteX2-165" fmla="*/ 1433441 w 1621876"/>
              <a:gd name="connsiteY2-166" fmla="*/ 3309096 h 3497531"/>
              <a:gd name="connsiteX3-167" fmla="*/ 688860 w 1621876"/>
              <a:gd name="connsiteY3-168" fmla="*/ 0 h 3497531"/>
              <a:gd name="connsiteX4-169" fmla="*/ 739322 w 1621876"/>
              <a:gd name="connsiteY4-170" fmla="*/ 20901 h 3497531"/>
              <a:gd name="connsiteX5-171" fmla="*/ 1356818 w 1621876"/>
              <a:gd name="connsiteY5-172" fmla="*/ 638398 h 3497531"/>
              <a:gd name="connsiteX6-173" fmla="*/ 1356818 w 1621876"/>
              <a:gd name="connsiteY6-174" fmla="*/ 739322 h 3497531"/>
              <a:gd name="connsiteX7-175" fmla="*/ 739322 w 1621876"/>
              <a:gd name="connsiteY7-176" fmla="*/ 1356819 h 3497531"/>
              <a:gd name="connsiteX8-177" fmla="*/ 638398 w 1621876"/>
              <a:gd name="connsiteY8-178" fmla="*/ 1356819 h 3497531"/>
              <a:gd name="connsiteX9-179" fmla="*/ 20901 w 1621876"/>
              <a:gd name="connsiteY9-180" fmla="*/ 739322 h 3497531"/>
              <a:gd name="connsiteX10-181" fmla="*/ 20901 w 1621876"/>
              <a:gd name="connsiteY10-182" fmla="*/ 638398 h 3497531"/>
              <a:gd name="connsiteX11-183" fmla="*/ 638398 w 1621876"/>
              <a:gd name="connsiteY11-184" fmla="*/ 20901 h 3497531"/>
              <a:gd name="connsiteX12-185" fmla="*/ 688860 w 1621876"/>
              <a:gd name="connsiteY12-186" fmla="*/ 0 h 3497531"/>
              <a:gd name="connsiteX0-187" fmla="*/ 688860 w 1377719"/>
              <a:gd name="connsiteY0-188" fmla="*/ 0 h 1377720"/>
              <a:gd name="connsiteX1-189" fmla="*/ 739322 w 1377719"/>
              <a:gd name="connsiteY1-190" fmla="*/ 20901 h 1377720"/>
              <a:gd name="connsiteX2-191" fmla="*/ 1356818 w 1377719"/>
              <a:gd name="connsiteY2-192" fmla="*/ 638398 h 1377720"/>
              <a:gd name="connsiteX3-193" fmla="*/ 1356818 w 1377719"/>
              <a:gd name="connsiteY3-194" fmla="*/ 739322 h 1377720"/>
              <a:gd name="connsiteX4-195" fmla="*/ 739322 w 1377719"/>
              <a:gd name="connsiteY4-196" fmla="*/ 1356819 h 1377720"/>
              <a:gd name="connsiteX5-197" fmla="*/ 638398 w 1377719"/>
              <a:gd name="connsiteY5-198" fmla="*/ 1356819 h 1377720"/>
              <a:gd name="connsiteX6-199" fmla="*/ 20901 w 1377719"/>
              <a:gd name="connsiteY6-200" fmla="*/ 739322 h 1377720"/>
              <a:gd name="connsiteX7-201" fmla="*/ 20901 w 1377719"/>
              <a:gd name="connsiteY7-202" fmla="*/ 638398 h 1377720"/>
              <a:gd name="connsiteX8-203" fmla="*/ 638398 w 1377719"/>
              <a:gd name="connsiteY8-204" fmla="*/ 20901 h 1377720"/>
              <a:gd name="connsiteX9-205" fmla="*/ 688860 w 1377719"/>
              <a:gd name="connsiteY9-206" fmla="*/ 0 h 137772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1377719" h="1377720">
                <a:moveTo>
                  <a:pt x="688860" y="0"/>
                </a:moveTo>
                <a:cubicBezTo>
                  <a:pt x="707124" y="0"/>
                  <a:pt x="725387" y="6967"/>
                  <a:pt x="739322" y="20901"/>
                </a:cubicBezTo>
                <a:lnTo>
                  <a:pt x="1356818" y="638398"/>
                </a:lnTo>
                <a:cubicBezTo>
                  <a:pt x="1384687" y="666267"/>
                  <a:pt x="1384687" y="711453"/>
                  <a:pt x="1356818" y="739322"/>
                </a:cubicBezTo>
                <a:lnTo>
                  <a:pt x="739322" y="1356819"/>
                </a:lnTo>
                <a:cubicBezTo>
                  <a:pt x="711453" y="1384688"/>
                  <a:pt x="666267" y="1384688"/>
                  <a:pt x="638398" y="1356819"/>
                </a:cubicBezTo>
                <a:lnTo>
                  <a:pt x="20901" y="739322"/>
                </a:lnTo>
                <a:cubicBezTo>
                  <a:pt x="-6968" y="711453"/>
                  <a:pt x="-6968" y="666267"/>
                  <a:pt x="20901" y="638398"/>
                </a:cubicBezTo>
                <a:lnTo>
                  <a:pt x="638398" y="20901"/>
                </a:lnTo>
                <a:cubicBezTo>
                  <a:pt x="652332" y="6967"/>
                  <a:pt x="670596" y="0"/>
                  <a:pt x="688860" y="0"/>
                </a:cubicBezTo>
                <a:close/>
              </a:path>
            </a:pathLst>
          </a:custGeom>
          <a:gradFill>
            <a:gsLst>
              <a:gs pos="100000">
                <a:schemeClr val="accent1">
                  <a:lumMod val="50000"/>
                </a:schemeClr>
              </a:gs>
              <a:gs pos="0">
                <a:schemeClr val="accent5">
                  <a:lumMod val="5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outerShdw blurRad="508000" dist="254000" dir="5400000" algn="ctr" rotWithShape="0">
              <a:srgbClr val="000000">
                <a:alpha val="43137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>
                <a:cs typeface="+mn-ea"/>
                <a:sym typeface="+mn-lt"/>
              </a:rPr>
              <a:t>4</a:t>
            </a:r>
            <a:endParaRPr lang="en-US" sz="2800" b="1" dirty="0">
              <a:cs typeface="+mn-ea"/>
              <a:sym typeface="+mn-lt"/>
            </a:endParaRPr>
          </a:p>
        </p:txBody>
      </p:sp>
      <p:sp>
        <p:nvSpPr>
          <p:cNvPr id="15" name="Freeform 5"/>
          <p:cNvSpPr/>
          <p:nvPr/>
        </p:nvSpPr>
        <p:spPr>
          <a:xfrm>
            <a:off x="6489700" y="2220913"/>
            <a:ext cx="1252538" cy="1252537"/>
          </a:xfrm>
          <a:custGeom>
            <a:avLst/>
            <a:gdLst>
              <a:gd name="connsiteX0" fmla="*/ 1621876 w 4116165"/>
              <a:gd name="connsiteY0" fmla="*/ 814807 h 3497531"/>
              <a:gd name="connsiteX1" fmla="*/ 3927730 w 4116165"/>
              <a:gd name="connsiteY1" fmla="*/ 814807 h 3497531"/>
              <a:gd name="connsiteX2" fmla="*/ 4116165 w 4116165"/>
              <a:gd name="connsiteY2" fmla="*/ 1003242 h 3497531"/>
              <a:gd name="connsiteX3" fmla="*/ 4116165 w 4116165"/>
              <a:gd name="connsiteY3" fmla="*/ 3309096 h 3497531"/>
              <a:gd name="connsiteX4" fmla="*/ 3927730 w 4116165"/>
              <a:gd name="connsiteY4" fmla="*/ 3497531 h 3497531"/>
              <a:gd name="connsiteX5" fmla="*/ 1621876 w 4116165"/>
              <a:gd name="connsiteY5" fmla="*/ 3497531 h 3497531"/>
              <a:gd name="connsiteX6" fmla="*/ 1433441 w 4116165"/>
              <a:gd name="connsiteY6" fmla="*/ 3309096 h 3497531"/>
              <a:gd name="connsiteX7" fmla="*/ 1433441 w 4116165"/>
              <a:gd name="connsiteY7" fmla="*/ 1003242 h 3497531"/>
              <a:gd name="connsiteX8" fmla="*/ 1621876 w 4116165"/>
              <a:gd name="connsiteY8" fmla="*/ 814807 h 3497531"/>
              <a:gd name="connsiteX9" fmla="*/ 688860 w 4116165"/>
              <a:gd name="connsiteY9" fmla="*/ 0 h 3497531"/>
              <a:gd name="connsiteX10" fmla="*/ 739322 w 4116165"/>
              <a:gd name="connsiteY10" fmla="*/ 20901 h 3497531"/>
              <a:gd name="connsiteX11" fmla="*/ 1356818 w 4116165"/>
              <a:gd name="connsiteY11" fmla="*/ 638398 h 3497531"/>
              <a:gd name="connsiteX12" fmla="*/ 1356818 w 4116165"/>
              <a:gd name="connsiteY12" fmla="*/ 739322 h 3497531"/>
              <a:gd name="connsiteX13" fmla="*/ 739322 w 4116165"/>
              <a:gd name="connsiteY13" fmla="*/ 1356819 h 3497531"/>
              <a:gd name="connsiteX14" fmla="*/ 638398 w 4116165"/>
              <a:gd name="connsiteY14" fmla="*/ 1356819 h 3497531"/>
              <a:gd name="connsiteX15" fmla="*/ 20901 w 4116165"/>
              <a:gd name="connsiteY15" fmla="*/ 739322 h 3497531"/>
              <a:gd name="connsiteX16" fmla="*/ 20901 w 4116165"/>
              <a:gd name="connsiteY16" fmla="*/ 638398 h 3497531"/>
              <a:gd name="connsiteX17" fmla="*/ 638398 w 4116165"/>
              <a:gd name="connsiteY17" fmla="*/ 20901 h 3497531"/>
              <a:gd name="connsiteX18" fmla="*/ 688860 w 4116165"/>
              <a:gd name="connsiteY18" fmla="*/ 0 h 3497531"/>
              <a:gd name="connsiteX0-1" fmla="*/ 1433441 w 4116165"/>
              <a:gd name="connsiteY0-2" fmla="*/ 1003242 h 3497531"/>
              <a:gd name="connsiteX1-3" fmla="*/ 3927730 w 4116165"/>
              <a:gd name="connsiteY1-4" fmla="*/ 814807 h 3497531"/>
              <a:gd name="connsiteX2-5" fmla="*/ 4116165 w 4116165"/>
              <a:gd name="connsiteY2-6" fmla="*/ 1003242 h 3497531"/>
              <a:gd name="connsiteX3-7" fmla="*/ 4116165 w 4116165"/>
              <a:gd name="connsiteY3-8" fmla="*/ 3309096 h 3497531"/>
              <a:gd name="connsiteX4-9" fmla="*/ 3927730 w 4116165"/>
              <a:gd name="connsiteY4-10" fmla="*/ 3497531 h 3497531"/>
              <a:gd name="connsiteX5-11" fmla="*/ 1621876 w 4116165"/>
              <a:gd name="connsiteY5-12" fmla="*/ 3497531 h 3497531"/>
              <a:gd name="connsiteX6-13" fmla="*/ 1433441 w 4116165"/>
              <a:gd name="connsiteY6-14" fmla="*/ 3309096 h 3497531"/>
              <a:gd name="connsiteX7-15" fmla="*/ 1433441 w 4116165"/>
              <a:gd name="connsiteY7-16" fmla="*/ 1003242 h 3497531"/>
              <a:gd name="connsiteX8-17" fmla="*/ 688860 w 4116165"/>
              <a:gd name="connsiteY8-18" fmla="*/ 0 h 3497531"/>
              <a:gd name="connsiteX9-19" fmla="*/ 739322 w 4116165"/>
              <a:gd name="connsiteY9-20" fmla="*/ 20901 h 3497531"/>
              <a:gd name="connsiteX10-21" fmla="*/ 1356818 w 4116165"/>
              <a:gd name="connsiteY10-22" fmla="*/ 638398 h 3497531"/>
              <a:gd name="connsiteX11-23" fmla="*/ 1356818 w 4116165"/>
              <a:gd name="connsiteY11-24" fmla="*/ 739322 h 3497531"/>
              <a:gd name="connsiteX12-25" fmla="*/ 739322 w 4116165"/>
              <a:gd name="connsiteY12-26" fmla="*/ 1356819 h 3497531"/>
              <a:gd name="connsiteX13-27" fmla="*/ 638398 w 4116165"/>
              <a:gd name="connsiteY13-28" fmla="*/ 1356819 h 3497531"/>
              <a:gd name="connsiteX14-29" fmla="*/ 20901 w 4116165"/>
              <a:gd name="connsiteY14-30" fmla="*/ 739322 h 3497531"/>
              <a:gd name="connsiteX15-31" fmla="*/ 20901 w 4116165"/>
              <a:gd name="connsiteY15-32" fmla="*/ 638398 h 3497531"/>
              <a:gd name="connsiteX16-33" fmla="*/ 638398 w 4116165"/>
              <a:gd name="connsiteY16-34" fmla="*/ 20901 h 3497531"/>
              <a:gd name="connsiteX17-35" fmla="*/ 688860 w 4116165"/>
              <a:gd name="connsiteY17-36" fmla="*/ 0 h 3497531"/>
              <a:gd name="connsiteX0-37" fmla="*/ 1433441 w 4116165"/>
              <a:gd name="connsiteY0-38" fmla="*/ 3309096 h 3497531"/>
              <a:gd name="connsiteX1-39" fmla="*/ 3927730 w 4116165"/>
              <a:gd name="connsiteY1-40" fmla="*/ 814807 h 3497531"/>
              <a:gd name="connsiteX2-41" fmla="*/ 4116165 w 4116165"/>
              <a:gd name="connsiteY2-42" fmla="*/ 1003242 h 3497531"/>
              <a:gd name="connsiteX3-43" fmla="*/ 4116165 w 4116165"/>
              <a:gd name="connsiteY3-44" fmla="*/ 3309096 h 3497531"/>
              <a:gd name="connsiteX4-45" fmla="*/ 3927730 w 4116165"/>
              <a:gd name="connsiteY4-46" fmla="*/ 3497531 h 3497531"/>
              <a:gd name="connsiteX5-47" fmla="*/ 1621876 w 4116165"/>
              <a:gd name="connsiteY5-48" fmla="*/ 3497531 h 3497531"/>
              <a:gd name="connsiteX6-49" fmla="*/ 1433441 w 4116165"/>
              <a:gd name="connsiteY6-50" fmla="*/ 3309096 h 3497531"/>
              <a:gd name="connsiteX7-51" fmla="*/ 688860 w 4116165"/>
              <a:gd name="connsiteY7-52" fmla="*/ 0 h 3497531"/>
              <a:gd name="connsiteX8-53" fmla="*/ 739322 w 4116165"/>
              <a:gd name="connsiteY8-54" fmla="*/ 20901 h 3497531"/>
              <a:gd name="connsiteX9-55" fmla="*/ 1356818 w 4116165"/>
              <a:gd name="connsiteY9-56" fmla="*/ 638398 h 3497531"/>
              <a:gd name="connsiteX10-57" fmla="*/ 1356818 w 4116165"/>
              <a:gd name="connsiteY10-58" fmla="*/ 739322 h 3497531"/>
              <a:gd name="connsiteX11-59" fmla="*/ 739322 w 4116165"/>
              <a:gd name="connsiteY11-60" fmla="*/ 1356819 h 3497531"/>
              <a:gd name="connsiteX12-61" fmla="*/ 638398 w 4116165"/>
              <a:gd name="connsiteY12-62" fmla="*/ 1356819 h 3497531"/>
              <a:gd name="connsiteX13-63" fmla="*/ 20901 w 4116165"/>
              <a:gd name="connsiteY13-64" fmla="*/ 739322 h 3497531"/>
              <a:gd name="connsiteX14-65" fmla="*/ 20901 w 4116165"/>
              <a:gd name="connsiteY14-66" fmla="*/ 638398 h 3497531"/>
              <a:gd name="connsiteX15-67" fmla="*/ 638398 w 4116165"/>
              <a:gd name="connsiteY15-68" fmla="*/ 20901 h 3497531"/>
              <a:gd name="connsiteX16-69" fmla="*/ 688860 w 4116165"/>
              <a:gd name="connsiteY16-70" fmla="*/ 0 h 3497531"/>
              <a:gd name="connsiteX0-71" fmla="*/ 1433441 w 4116165"/>
              <a:gd name="connsiteY0-72" fmla="*/ 3309096 h 3497531"/>
              <a:gd name="connsiteX1-73" fmla="*/ 4116165 w 4116165"/>
              <a:gd name="connsiteY1-74" fmla="*/ 1003242 h 3497531"/>
              <a:gd name="connsiteX2-75" fmla="*/ 4116165 w 4116165"/>
              <a:gd name="connsiteY2-76" fmla="*/ 3309096 h 3497531"/>
              <a:gd name="connsiteX3-77" fmla="*/ 3927730 w 4116165"/>
              <a:gd name="connsiteY3-78" fmla="*/ 3497531 h 3497531"/>
              <a:gd name="connsiteX4-79" fmla="*/ 1621876 w 4116165"/>
              <a:gd name="connsiteY4-80" fmla="*/ 3497531 h 3497531"/>
              <a:gd name="connsiteX5-81" fmla="*/ 1433441 w 4116165"/>
              <a:gd name="connsiteY5-82" fmla="*/ 3309096 h 3497531"/>
              <a:gd name="connsiteX6-83" fmla="*/ 688860 w 4116165"/>
              <a:gd name="connsiteY6-84" fmla="*/ 0 h 3497531"/>
              <a:gd name="connsiteX7-85" fmla="*/ 739322 w 4116165"/>
              <a:gd name="connsiteY7-86" fmla="*/ 20901 h 3497531"/>
              <a:gd name="connsiteX8-87" fmla="*/ 1356818 w 4116165"/>
              <a:gd name="connsiteY8-88" fmla="*/ 638398 h 3497531"/>
              <a:gd name="connsiteX9-89" fmla="*/ 1356818 w 4116165"/>
              <a:gd name="connsiteY9-90" fmla="*/ 739322 h 3497531"/>
              <a:gd name="connsiteX10-91" fmla="*/ 739322 w 4116165"/>
              <a:gd name="connsiteY10-92" fmla="*/ 1356819 h 3497531"/>
              <a:gd name="connsiteX11-93" fmla="*/ 638398 w 4116165"/>
              <a:gd name="connsiteY11-94" fmla="*/ 1356819 h 3497531"/>
              <a:gd name="connsiteX12-95" fmla="*/ 20901 w 4116165"/>
              <a:gd name="connsiteY12-96" fmla="*/ 739322 h 3497531"/>
              <a:gd name="connsiteX13-97" fmla="*/ 20901 w 4116165"/>
              <a:gd name="connsiteY13-98" fmla="*/ 638398 h 3497531"/>
              <a:gd name="connsiteX14-99" fmla="*/ 638398 w 4116165"/>
              <a:gd name="connsiteY14-100" fmla="*/ 20901 h 3497531"/>
              <a:gd name="connsiteX15-101" fmla="*/ 688860 w 4116165"/>
              <a:gd name="connsiteY15-102" fmla="*/ 0 h 3497531"/>
              <a:gd name="connsiteX0-103" fmla="*/ 1433441 w 4116165"/>
              <a:gd name="connsiteY0-104" fmla="*/ 3309096 h 3497531"/>
              <a:gd name="connsiteX1-105" fmla="*/ 4116165 w 4116165"/>
              <a:gd name="connsiteY1-106" fmla="*/ 3309096 h 3497531"/>
              <a:gd name="connsiteX2-107" fmla="*/ 3927730 w 4116165"/>
              <a:gd name="connsiteY2-108" fmla="*/ 3497531 h 3497531"/>
              <a:gd name="connsiteX3-109" fmla="*/ 1621876 w 4116165"/>
              <a:gd name="connsiteY3-110" fmla="*/ 3497531 h 3497531"/>
              <a:gd name="connsiteX4-111" fmla="*/ 1433441 w 4116165"/>
              <a:gd name="connsiteY4-112" fmla="*/ 3309096 h 3497531"/>
              <a:gd name="connsiteX5-113" fmla="*/ 688860 w 4116165"/>
              <a:gd name="connsiteY5-114" fmla="*/ 0 h 3497531"/>
              <a:gd name="connsiteX6-115" fmla="*/ 739322 w 4116165"/>
              <a:gd name="connsiteY6-116" fmla="*/ 20901 h 3497531"/>
              <a:gd name="connsiteX7-117" fmla="*/ 1356818 w 4116165"/>
              <a:gd name="connsiteY7-118" fmla="*/ 638398 h 3497531"/>
              <a:gd name="connsiteX8-119" fmla="*/ 1356818 w 4116165"/>
              <a:gd name="connsiteY8-120" fmla="*/ 739322 h 3497531"/>
              <a:gd name="connsiteX9-121" fmla="*/ 739322 w 4116165"/>
              <a:gd name="connsiteY9-122" fmla="*/ 1356819 h 3497531"/>
              <a:gd name="connsiteX10-123" fmla="*/ 638398 w 4116165"/>
              <a:gd name="connsiteY10-124" fmla="*/ 1356819 h 3497531"/>
              <a:gd name="connsiteX11-125" fmla="*/ 20901 w 4116165"/>
              <a:gd name="connsiteY11-126" fmla="*/ 739322 h 3497531"/>
              <a:gd name="connsiteX12-127" fmla="*/ 20901 w 4116165"/>
              <a:gd name="connsiteY12-128" fmla="*/ 638398 h 3497531"/>
              <a:gd name="connsiteX13-129" fmla="*/ 638398 w 4116165"/>
              <a:gd name="connsiteY13-130" fmla="*/ 20901 h 3497531"/>
              <a:gd name="connsiteX14-131" fmla="*/ 688860 w 4116165"/>
              <a:gd name="connsiteY14-132" fmla="*/ 0 h 3497531"/>
              <a:gd name="connsiteX0-133" fmla="*/ 1433441 w 3927730"/>
              <a:gd name="connsiteY0-134" fmla="*/ 3309096 h 3497531"/>
              <a:gd name="connsiteX1-135" fmla="*/ 3927730 w 3927730"/>
              <a:gd name="connsiteY1-136" fmla="*/ 3497531 h 3497531"/>
              <a:gd name="connsiteX2-137" fmla="*/ 1621876 w 3927730"/>
              <a:gd name="connsiteY2-138" fmla="*/ 3497531 h 3497531"/>
              <a:gd name="connsiteX3-139" fmla="*/ 1433441 w 3927730"/>
              <a:gd name="connsiteY3-140" fmla="*/ 3309096 h 3497531"/>
              <a:gd name="connsiteX4-141" fmla="*/ 688860 w 3927730"/>
              <a:gd name="connsiteY4-142" fmla="*/ 0 h 3497531"/>
              <a:gd name="connsiteX5-143" fmla="*/ 739322 w 3927730"/>
              <a:gd name="connsiteY5-144" fmla="*/ 20901 h 3497531"/>
              <a:gd name="connsiteX6-145" fmla="*/ 1356818 w 3927730"/>
              <a:gd name="connsiteY6-146" fmla="*/ 638398 h 3497531"/>
              <a:gd name="connsiteX7-147" fmla="*/ 1356818 w 3927730"/>
              <a:gd name="connsiteY7-148" fmla="*/ 739322 h 3497531"/>
              <a:gd name="connsiteX8-149" fmla="*/ 739322 w 3927730"/>
              <a:gd name="connsiteY8-150" fmla="*/ 1356819 h 3497531"/>
              <a:gd name="connsiteX9-151" fmla="*/ 638398 w 3927730"/>
              <a:gd name="connsiteY9-152" fmla="*/ 1356819 h 3497531"/>
              <a:gd name="connsiteX10-153" fmla="*/ 20901 w 3927730"/>
              <a:gd name="connsiteY10-154" fmla="*/ 739322 h 3497531"/>
              <a:gd name="connsiteX11-155" fmla="*/ 20901 w 3927730"/>
              <a:gd name="connsiteY11-156" fmla="*/ 638398 h 3497531"/>
              <a:gd name="connsiteX12-157" fmla="*/ 638398 w 3927730"/>
              <a:gd name="connsiteY12-158" fmla="*/ 20901 h 3497531"/>
              <a:gd name="connsiteX13-159" fmla="*/ 688860 w 3927730"/>
              <a:gd name="connsiteY13-160" fmla="*/ 0 h 3497531"/>
              <a:gd name="connsiteX0-161" fmla="*/ 1433441 w 1621876"/>
              <a:gd name="connsiteY0-162" fmla="*/ 3309096 h 3497531"/>
              <a:gd name="connsiteX1-163" fmla="*/ 1621876 w 1621876"/>
              <a:gd name="connsiteY1-164" fmla="*/ 3497531 h 3497531"/>
              <a:gd name="connsiteX2-165" fmla="*/ 1433441 w 1621876"/>
              <a:gd name="connsiteY2-166" fmla="*/ 3309096 h 3497531"/>
              <a:gd name="connsiteX3-167" fmla="*/ 688860 w 1621876"/>
              <a:gd name="connsiteY3-168" fmla="*/ 0 h 3497531"/>
              <a:gd name="connsiteX4-169" fmla="*/ 739322 w 1621876"/>
              <a:gd name="connsiteY4-170" fmla="*/ 20901 h 3497531"/>
              <a:gd name="connsiteX5-171" fmla="*/ 1356818 w 1621876"/>
              <a:gd name="connsiteY5-172" fmla="*/ 638398 h 3497531"/>
              <a:gd name="connsiteX6-173" fmla="*/ 1356818 w 1621876"/>
              <a:gd name="connsiteY6-174" fmla="*/ 739322 h 3497531"/>
              <a:gd name="connsiteX7-175" fmla="*/ 739322 w 1621876"/>
              <a:gd name="connsiteY7-176" fmla="*/ 1356819 h 3497531"/>
              <a:gd name="connsiteX8-177" fmla="*/ 638398 w 1621876"/>
              <a:gd name="connsiteY8-178" fmla="*/ 1356819 h 3497531"/>
              <a:gd name="connsiteX9-179" fmla="*/ 20901 w 1621876"/>
              <a:gd name="connsiteY9-180" fmla="*/ 739322 h 3497531"/>
              <a:gd name="connsiteX10-181" fmla="*/ 20901 w 1621876"/>
              <a:gd name="connsiteY10-182" fmla="*/ 638398 h 3497531"/>
              <a:gd name="connsiteX11-183" fmla="*/ 638398 w 1621876"/>
              <a:gd name="connsiteY11-184" fmla="*/ 20901 h 3497531"/>
              <a:gd name="connsiteX12-185" fmla="*/ 688860 w 1621876"/>
              <a:gd name="connsiteY12-186" fmla="*/ 0 h 3497531"/>
              <a:gd name="connsiteX0-187" fmla="*/ 688860 w 1377719"/>
              <a:gd name="connsiteY0-188" fmla="*/ 0 h 1377720"/>
              <a:gd name="connsiteX1-189" fmla="*/ 739322 w 1377719"/>
              <a:gd name="connsiteY1-190" fmla="*/ 20901 h 1377720"/>
              <a:gd name="connsiteX2-191" fmla="*/ 1356818 w 1377719"/>
              <a:gd name="connsiteY2-192" fmla="*/ 638398 h 1377720"/>
              <a:gd name="connsiteX3-193" fmla="*/ 1356818 w 1377719"/>
              <a:gd name="connsiteY3-194" fmla="*/ 739322 h 1377720"/>
              <a:gd name="connsiteX4-195" fmla="*/ 739322 w 1377719"/>
              <a:gd name="connsiteY4-196" fmla="*/ 1356819 h 1377720"/>
              <a:gd name="connsiteX5-197" fmla="*/ 638398 w 1377719"/>
              <a:gd name="connsiteY5-198" fmla="*/ 1356819 h 1377720"/>
              <a:gd name="connsiteX6-199" fmla="*/ 20901 w 1377719"/>
              <a:gd name="connsiteY6-200" fmla="*/ 739322 h 1377720"/>
              <a:gd name="connsiteX7-201" fmla="*/ 20901 w 1377719"/>
              <a:gd name="connsiteY7-202" fmla="*/ 638398 h 1377720"/>
              <a:gd name="connsiteX8-203" fmla="*/ 638398 w 1377719"/>
              <a:gd name="connsiteY8-204" fmla="*/ 20901 h 1377720"/>
              <a:gd name="connsiteX9-205" fmla="*/ 688860 w 1377719"/>
              <a:gd name="connsiteY9-206" fmla="*/ 0 h 137772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1377719" h="1377720">
                <a:moveTo>
                  <a:pt x="688860" y="0"/>
                </a:moveTo>
                <a:cubicBezTo>
                  <a:pt x="707124" y="0"/>
                  <a:pt x="725387" y="6967"/>
                  <a:pt x="739322" y="20901"/>
                </a:cubicBezTo>
                <a:lnTo>
                  <a:pt x="1356818" y="638398"/>
                </a:lnTo>
                <a:cubicBezTo>
                  <a:pt x="1384687" y="666267"/>
                  <a:pt x="1384687" y="711453"/>
                  <a:pt x="1356818" y="739322"/>
                </a:cubicBezTo>
                <a:lnTo>
                  <a:pt x="739322" y="1356819"/>
                </a:lnTo>
                <a:cubicBezTo>
                  <a:pt x="711453" y="1384688"/>
                  <a:pt x="666267" y="1384688"/>
                  <a:pt x="638398" y="1356819"/>
                </a:cubicBezTo>
                <a:lnTo>
                  <a:pt x="20901" y="739322"/>
                </a:lnTo>
                <a:cubicBezTo>
                  <a:pt x="-6968" y="711453"/>
                  <a:pt x="-6968" y="666267"/>
                  <a:pt x="20901" y="638398"/>
                </a:cubicBezTo>
                <a:lnTo>
                  <a:pt x="638398" y="20901"/>
                </a:lnTo>
                <a:cubicBezTo>
                  <a:pt x="652332" y="6967"/>
                  <a:pt x="670596" y="0"/>
                  <a:pt x="688860" y="0"/>
                </a:cubicBezTo>
                <a:close/>
              </a:path>
            </a:pathLst>
          </a:custGeom>
          <a:gradFill>
            <a:gsLst>
              <a:gs pos="100000">
                <a:schemeClr val="accent1">
                  <a:lumMod val="50000"/>
                </a:schemeClr>
              </a:gs>
              <a:gs pos="0">
                <a:schemeClr val="accent5">
                  <a:lumMod val="5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outerShdw blurRad="508000" dist="254000" dir="5400000" algn="ctr" rotWithShape="0">
              <a:srgbClr val="000000">
                <a:alpha val="43137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>
                <a:cs typeface="+mn-ea"/>
                <a:sym typeface="+mn-lt"/>
              </a:rPr>
              <a:t>2</a:t>
            </a:r>
            <a:endParaRPr lang="en-US" sz="2800" b="1" dirty="0">
              <a:cs typeface="+mn-ea"/>
              <a:sym typeface="+mn-lt"/>
            </a:endParaRPr>
          </a:p>
        </p:txBody>
      </p:sp>
      <p:sp>
        <p:nvSpPr>
          <p:cNvPr id="16" name="Freeform 6"/>
          <p:cNvSpPr/>
          <p:nvPr/>
        </p:nvSpPr>
        <p:spPr>
          <a:xfrm>
            <a:off x="4457700" y="2228850"/>
            <a:ext cx="1252538" cy="1252538"/>
          </a:xfrm>
          <a:custGeom>
            <a:avLst/>
            <a:gdLst>
              <a:gd name="connsiteX0" fmla="*/ 1621876 w 4116165"/>
              <a:gd name="connsiteY0" fmla="*/ 814807 h 3497531"/>
              <a:gd name="connsiteX1" fmla="*/ 3927730 w 4116165"/>
              <a:gd name="connsiteY1" fmla="*/ 814807 h 3497531"/>
              <a:gd name="connsiteX2" fmla="*/ 4116165 w 4116165"/>
              <a:gd name="connsiteY2" fmla="*/ 1003242 h 3497531"/>
              <a:gd name="connsiteX3" fmla="*/ 4116165 w 4116165"/>
              <a:gd name="connsiteY3" fmla="*/ 3309096 h 3497531"/>
              <a:gd name="connsiteX4" fmla="*/ 3927730 w 4116165"/>
              <a:gd name="connsiteY4" fmla="*/ 3497531 h 3497531"/>
              <a:gd name="connsiteX5" fmla="*/ 1621876 w 4116165"/>
              <a:gd name="connsiteY5" fmla="*/ 3497531 h 3497531"/>
              <a:gd name="connsiteX6" fmla="*/ 1433441 w 4116165"/>
              <a:gd name="connsiteY6" fmla="*/ 3309096 h 3497531"/>
              <a:gd name="connsiteX7" fmla="*/ 1433441 w 4116165"/>
              <a:gd name="connsiteY7" fmla="*/ 1003242 h 3497531"/>
              <a:gd name="connsiteX8" fmla="*/ 1621876 w 4116165"/>
              <a:gd name="connsiteY8" fmla="*/ 814807 h 3497531"/>
              <a:gd name="connsiteX9" fmla="*/ 688860 w 4116165"/>
              <a:gd name="connsiteY9" fmla="*/ 0 h 3497531"/>
              <a:gd name="connsiteX10" fmla="*/ 739322 w 4116165"/>
              <a:gd name="connsiteY10" fmla="*/ 20901 h 3497531"/>
              <a:gd name="connsiteX11" fmla="*/ 1356818 w 4116165"/>
              <a:gd name="connsiteY11" fmla="*/ 638398 h 3497531"/>
              <a:gd name="connsiteX12" fmla="*/ 1356818 w 4116165"/>
              <a:gd name="connsiteY12" fmla="*/ 739322 h 3497531"/>
              <a:gd name="connsiteX13" fmla="*/ 739322 w 4116165"/>
              <a:gd name="connsiteY13" fmla="*/ 1356819 h 3497531"/>
              <a:gd name="connsiteX14" fmla="*/ 638398 w 4116165"/>
              <a:gd name="connsiteY14" fmla="*/ 1356819 h 3497531"/>
              <a:gd name="connsiteX15" fmla="*/ 20901 w 4116165"/>
              <a:gd name="connsiteY15" fmla="*/ 739322 h 3497531"/>
              <a:gd name="connsiteX16" fmla="*/ 20901 w 4116165"/>
              <a:gd name="connsiteY16" fmla="*/ 638398 h 3497531"/>
              <a:gd name="connsiteX17" fmla="*/ 638398 w 4116165"/>
              <a:gd name="connsiteY17" fmla="*/ 20901 h 3497531"/>
              <a:gd name="connsiteX18" fmla="*/ 688860 w 4116165"/>
              <a:gd name="connsiteY18" fmla="*/ 0 h 3497531"/>
              <a:gd name="connsiteX0-1" fmla="*/ 1433441 w 4116165"/>
              <a:gd name="connsiteY0-2" fmla="*/ 1003242 h 3497531"/>
              <a:gd name="connsiteX1-3" fmla="*/ 3927730 w 4116165"/>
              <a:gd name="connsiteY1-4" fmla="*/ 814807 h 3497531"/>
              <a:gd name="connsiteX2-5" fmla="*/ 4116165 w 4116165"/>
              <a:gd name="connsiteY2-6" fmla="*/ 1003242 h 3497531"/>
              <a:gd name="connsiteX3-7" fmla="*/ 4116165 w 4116165"/>
              <a:gd name="connsiteY3-8" fmla="*/ 3309096 h 3497531"/>
              <a:gd name="connsiteX4-9" fmla="*/ 3927730 w 4116165"/>
              <a:gd name="connsiteY4-10" fmla="*/ 3497531 h 3497531"/>
              <a:gd name="connsiteX5-11" fmla="*/ 1621876 w 4116165"/>
              <a:gd name="connsiteY5-12" fmla="*/ 3497531 h 3497531"/>
              <a:gd name="connsiteX6-13" fmla="*/ 1433441 w 4116165"/>
              <a:gd name="connsiteY6-14" fmla="*/ 3309096 h 3497531"/>
              <a:gd name="connsiteX7-15" fmla="*/ 1433441 w 4116165"/>
              <a:gd name="connsiteY7-16" fmla="*/ 1003242 h 3497531"/>
              <a:gd name="connsiteX8-17" fmla="*/ 688860 w 4116165"/>
              <a:gd name="connsiteY8-18" fmla="*/ 0 h 3497531"/>
              <a:gd name="connsiteX9-19" fmla="*/ 739322 w 4116165"/>
              <a:gd name="connsiteY9-20" fmla="*/ 20901 h 3497531"/>
              <a:gd name="connsiteX10-21" fmla="*/ 1356818 w 4116165"/>
              <a:gd name="connsiteY10-22" fmla="*/ 638398 h 3497531"/>
              <a:gd name="connsiteX11-23" fmla="*/ 1356818 w 4116165"/>
              <a:gd name="connsiteY11-24" fmla="*/ 739322 h 3497531"/>
              <a:gd name="connsiteX12-25" fmla="*/ 739322 w 4116165"/>
              <a:gd name="connsiteY12-26" fmla="*/ 1356819 h 3497531"/>
              <a:gd name="connsiteX13-27" fmla="*/ 638398 w 4116165"/>
              <a:gd name="connsiteY13-28" fmla="*/ 1356819 h 3497531"/>
              <a:gd name="connsiteX14-29" fmla="*/ 20901 w 4116165"/>
              <a:gd name="connsiteY14-30" fmla="*/ 739322 h 3497531"/>
              <a:gd name="connsiteX15-31" fmla="*/ 20901 w 4116165"/>
              <a:gd name="connsiteY15-32" fmla="*/ 638398 h 3497531"/>
              <a:gd name="connsiteX16-33" fmla="*/ 638398 w 4116165"/>
              <a:gd name="connsiteY16-34" fmla="*/ 20901 h 3497531"/>
              <a:gd name="connsiteX17-35" fmla="*/ 688860 w 4116165"/>
              <a:gd name="connsiteY17-36" fmla="*/ 0 h 3497531"/>
              <a:gd name="connsiteX0-37" fmla="*/ 1433441 w 4116165"/>
              <a:gd name="connsiteY0-38" fmla="*/ 3309096 h 3497531"/>
              <a:gd name="connsiteX1-39" fmla="*/ 3927730 w 4116165"/>
              <a:gd name="connsiteY1-40" fmla="*/ 814807 h 3497531"/>
              <a:gd name="connsiteX2-41" fmla="*/ 4116165 w 4116165"/>
              <a:gd name="connsiteY2-42" fmla="*/ 1003242 h 3497531"/>
              <a:gd name="connsiteX3-43" fmla="*/ 4116165 w 4116165"/>
              <a:gd name="connsiteY3-44" fmla="*/ 3309096 h 3497531"/>
              <a:gd name="connsiteX4-45" fmla="*/ 3927730 w 4116165"/>
              <a:gd name="connsiteY4-46" fmla="*/ 3497531 h 3497531"/>
              <a:gd name="connsiteX5-47" fmla="*/ 1621876 w 4116165"/>
              <a:gd name="connsiteY5-48" fmla="*/ 3497531 h 3497531"/>
              <a:gd name="connsiteX6-49" fmla="*/ 1433441 w 4116165"/>
              <a:gd name="connsiteY6-50" fmla="*/ 3309096 h 3497531"/>
              <a:gd name="connsiteX7-51" fmla="*/ 688860 w 4116165"/>
              <a:gd name="connsiteY7-52" fmla="*/ 0 h 3497531"/>
              <a:gd name="connsiteX8-53" fmla="*/ 739322 w 4116165"/>
              <a:gd name="connsiteY8-54" fmla="*/ 20901 h 3497531"/>
              <a:gd name="connsiteX9-55" fmla="*/ 1356818 w 4116165"/>
              <a:gd name="connsiteY9-56" fmla="*/ 638398 h 3497531"/>
              <a:gd name="connsiteX10-57" fmla="*/ 1356818 w 4116165"/>
              <a:gd name="connsiteY10-58" fmla="*/ 739322 h 3497531"/>
              <a:gd name="connsiteX11-59" fmla="*/ 739322 w 4116165"/>
              <a:gd name="connsiteY11-60" fmla="*/ 1356819 h 3497531"/>
              <a:gd name="connsiteX12-61" fmla="*/ 638398 w 4116165"/>
              <a:gd name="connsiteY12-62" fmla="*/ 1356819 h 3497531"/>
              <a:gd name="connsiteX13-63" fmla="*/ 20901 w 4116165"/>
              <a:gd name="connsiteY13-64" fmla="*/ 739322 h 3497531"/>
              <a:gd name="connsiteX14-65" fmla="*/ 20901 w 4116165"/>
              <a:gd name="connsiteY14-66" fmla="*/ 638398 h 3497531"/>
              <a:gd name="connsiteX15-67" fmla="*/ 638398 w 4116165"/>
              <a:gd name="connsiteY15-68" fmla="*/ 20901 h 3497531"/>
              <a:gd name="connsiteX16-69" fmla="*/ 688860 w 4116165"/>
              <a:gd name="connsiteY16-70" fmla="*/ 0 h 3497531"/>
              <a:gd name="connsiteX0-71" fmla="*/ 1433441 w 4116165"/>
              <a:gd name="connsiteY0-72" fmla="*/ 3309096 h 3497531"/>
              <a:gd name="connsiteX1-73" fmla="*/ 4116165 w 4116165"/>
              <a:gd name="connsiteY1-74" fmla="*/ 1003242 h 3497531"/>
              <a:gd name="connsiteX2-75" fmla="*/ 4116165 w 4116165"/>
              <a:gd name="connsiteY2-76" fmla="*/ 3309096 h 3497531"/>
              <a:gd name="connsiteX3-77" fmla="*/ 3927730 w 4116165"/>
              <a:gd name="connsiteY3-78" fmla="*/ 3497531 h 3497531"/>
              <a:gd name="connsiteX4-79" fmla="*/ 1621876 w 4116165"/>
              <a:gd name="connsiteY4-80" fmla="*/ 3497531 h 3497531"/>
              <a:gd name="connsiteX5-81" fmla="*/ 1433441 w 4116165"/>
              <a:gd name="connsiteY5-82" fmla="*/ 3309096 h 3497531"/>
              <a:gd name="connsiteX6-83" fmla="*/ 688860 w 4116165"/>
              <a:gd name="connsiteY6-84" fmla="*/ 0 h 3497531"/>
              <a:gd name="connsiteX7-85" fmla="*/ 739322 w 4116165"/>
              <a:gd name="connsiteY7-86" fmla="*/ 20901 h 3497531"/>
              <a:gd name="connsiteX8-87" fmla="*/ 1356818 w 4116165"/>
              <a:gd name="connsiteY8-88" fmla="*/ 638398 h 3497531"/>
              <a:gd name="connsiteX9-89" fmla="*/ 1356818 w 4116165"/>
              <a:gd name="connsiteY9-90" fmla="*/ 739322 h 3497531"/>
              <a:gd name="connsiteX10-91" fmla="*/ 739322 w 4116165"/>
              <a:gd name="connsiteY10-92" fmla="*/ 1356819 h 3497531"/>
              <a:gd name="connsiteX11-93" fmla="*/ 638398 w 4116165"/>
              <a:gd name="connsiteY11-94" fmla="*/ 1356819 h 3497531"/>
              <a:gd name="connsiteX12-95" fmla="*/ 20901 w 4116165"/>
              <a:gd name="connsiteY12-96" fmla="*/ 739322 h 3497531"/>
              <a:gd name="connsiteX13-97" fmla="*/ 20901 w 4116165"/>
              <a:gd name="connsiteY13-98" fmla="*/ 638398 h 3497531"/>
              <a:gd name="connsiteX14-99" fmla="*/ 638398 w 4116165"/>
              <a:gd name="connsiteY14-100" fmla="*/ 20901 h 3497531"/>
              <a:gd name="connsiteX15-101" fmla="*/ 688860 w 4116165"/>
              <a:gd name="connsiteY15-102" fmla="*/ 0 h 3497531"/>
              <a:gd name="connsiteX0-103" fmla="*/ 1433441 w 4116165"/>
              <a:gd name="connsiteY0-104" fmla="*/ 3309096 h 3497531"/>
              <a:gd name="connsiteX1-105" fmla="*/ 4116165 w 4116165"/>
              <a:gd name="connsiteY1-106" fmla="*/ 3309096 h 3497531"/>
              <a:gd name="connsiteX2-107" fmla="*/ 3927730 w 4116165"/>
              <a:gd name="connsiteY2-108" fmla="*/ 3497531 h 3497531"/>
              <a:gd name="connsiteX3-109" fmla="*/ 1621876 w 4116165"/>
              <a:gd name="connsiteY3-110" fmla="*/ 3497531 h 3497531"/>
              <a:gd name="connsiteX4-111" fmla="*/ 1433441 w 4116165"/>
              <a:gd name="connsiteY4-112" fmla="*/ 3309096 h 3497531"/>
              <a:gd name="connsiteX5-113" fmla="*/ 688860 w 4116165"/>
              <a:gd name="connsiteY5-114" fmla="*/ 0 h 3497531"/>
              <a:gd name="connsiteX6-115" fmla="*/ 739322 w 4116165"/>
              <a:gd name="connsiteY6-116" fmla="*/ 20901 h 3497531"/>
              <a:gd name="connsiteX7-117" fmla="*/ 1356818 w 4116165"/>
              <a:gd name="connsiteY7-118" fmla="*/ 638398 h 3497531"/>
              <a:gd name="connsiteX8-119" fmla="*/ 1356818 w 4116165"/>
              <a:gd name="connsiteY8-120" fmla="*/ 739322 h 3497531"/>
              <a:gd name="connsiteX9-121" fmla="*/ 739322 w 4116165"/>
              <a:gd name="connsiteY9-122" fmla="*/ 1356819 h 3497531"/>
              <a:gd name="connsiteX10-123" fmla="*/ 638398 w 4116165"/>
              <a:gd name="connsiteY10-124" fmla="*/ 1356819 h 3497531"/>
              <a:gd name="connsiteX11-125" fmla="*/ 20901 w 4116165"/>
              <a:gd name="connsiteY11-126" fmla="*/ 739322 h 3497531"/>
              <a:gd name="connsiteX12-127" fmla="*/ 20901 w 4116165"/>
              <a:gd name="connsiteY12-128" fmla="*/ 638398 h 3497531"/>
              <a:gd name="connsiteX13-129" fmla="*/ 638398 w 4116165"/>
              <a:gd name="connsiteY13-130" fmla="*/ 20901 h 3497531"/>
              <a:gd name="connsiteX14-131" fmla="*/ 688860 w 4116165"/>
              <a:gd name="connsiteY14-132" fmla="*/ 0 h 3497531"/>
              <a:gd name="connsiteX0-133" fmla="*/ 1433441 w 3927730"/>
              <a:gd name="connsiteY0-134" fmla="*/ 3309096 h 3497531"/>
              <a:gd name="connsiteX1-135" fmla="*/ 3927730 w 3927730"/>
              <a:gd name="connsiteY1-136" fmla="*/ 3497531 h 3497531"/>
              <a:gd name="connsiteX2-137" fmla="*/ 1621876 w 3927730"/>
              <a:gd name="connsiteY2-138" fmla="*/ 3497531 h 3497531"/>
              <a:gd name="connsiteX3-139" fmla="*/ 1433441 w 3927730"/>
              <a:gd name="connsiteY3-140" fmla="*/ 3309096 h 3497531"/>
              <a:gd name="connsiteX4-141" fmla="*/ 688860 w 3927730"/>
              <a:gd name="connsiteY4-142" fmla="*/ 0 h 3497531"/>
              <a:gd name="connsiteX5-143" fmla="*/ 739322 w 3927730"/>
              <a:gd name="connsiteY5-144" fmla="*/ 20901 h 3497531"/>
              <a:gd name="connsiteX6-145" fmla="*/ 1356818 w 3927730"/>
              <a:gd name="connsiteY6-146" fmla="*/ 638398 h 3497531"/>
              <a:gd name="connsiteX7-147" fmla="*/ 1356818 w 3927730"/>
              <a:gd name="connsiteY7-148" fmla="*/ 739322 h 3497531"/>
              <a:gd name="connsiteX8-149" fmla="*/ 739322 w 3927730"/>
              <a:gd name="connsiteY8-150" fmla="*/ 1356819 h 3497531"/>
              <a:gd name="connsiteX9-151" fmla="*/ 638398 w 3927730"/>
              <a:gd name="connsiteY9-152" fmla="*/ 1356819 h 3497531"/>
              <a:gd name="connsiteX10-153" fmla="*/ 20901 w 3927730"/>
              <a:gd name="connsiteY10-154" fmla="*/ 739322 h 3497531"/>
              <a:gd name="connsiteX11-155" fmla="*/ 20901 w 3927730"/>
              <a:gd name="connsiteY11-156" fmla="*/ 638398 h 3497531"/>
              <a:gd name="connsiteX12-157" fmla="*/ 638398 w 3927730"/>
              <a:gd name="connsiteY12-158" fmla="*/ 20901 h 3497531"/>
              <a:gd name="connsiteX13-159" fmla="*/ 688860 w 3927730"/>
              <a:gd name="connsiteY13-160" fmla="*/ 0 h 3497531"/>
              <a:gd name="connsiteX0-161" fmla="*/ 1433441 w 1621876"/>
              <a:gd name="connsiteY0-162" fmla="*/ 3309096 h 3497531"/>
              <a:gd name="connsiteX1-163" fmla="*/ 1621876 w 1621876"/>
              <a:gd name="connsiteY1-164" fmla="*/ 3497531 h 3497531"/>
              <a:gd name="connsiteX2-165" fmla="*/ 1433441 w 1621876"/>
              <a:gd name="connsiteY2-166" fmla="*/ 3309096 h 3497531"/>
              <a:gd name="connsiteX3-167" fmla="*/ 688860 w 1621876"/>
              <a:gd name="connsiteY3-168" fmla="*/ 0 h 3497531"/>
              <a:gd name="connsiteX4-169" fmla="*/ 739322 w 1621876"/>
              <a:gd name="connsiteY4-170" fmla="*/ 20901 h 3497531"/>
              <a:gd name="connsiteX5-171" fmla="*/ 1356818 w 1621876"/>
              <a:gd name="connsiteY5-172" fmla="*/ 638398 h 3497531"/>
              <a:gd name="connsiteX6-173" fmla="*/ 1356818 w 1621876"/>
              <a:gd name="connsiteY6-174" fmla="*/ 739322 h 3497531"/>
              <a:gd name="connsiteX7-175" fmla="*/ 739322 w 1621876"/>
              <a:gd name="connsiteY7-176" fmla="*/ 1356819 h 3497531"/>
              <a:gd name="connsiteX8-177" fmla="*/ 638398 w 1621876"/>
              <a:gd name="connsiteY8-178" fmla="*/ 1356819 h 3497531"/>
              <a:gd name="connsiteX9-179" fmla="*/ 20901 w 1621876"/>
              <a:gd name="connsiteY9-180" fmla="*/ 739322 h 3497531"/>
              <a:gd name="connsiteX10-181" fmla="*/ 20901 w 1621876"/>
              <a:gd name="connsiteY10-182" fmla="*/ 638398 h 3497531"/>
              <a:gd name="connsiteX11-183" fmla="*/ 638398 w 1621876"/>
              <a:gd name="connsiteY11-184" fmla="*/ 20901 h 3497531"/>
              <a:gd name="connsiteX12-185" fmla="*/ 688860 w 1621876"/>
              <a:gd name="connsiteY12-186" fmla="*/ 0 h 3497531"/>
              <a:gd name="connsiteX0-187" fmla="*/ 688860 w 1377719"/>
              <a:gd name="connsiteY0-188" fmla="*/ 0 h 1377720"/>
              <a:gd name="connsiteX1-189" fmla="*/ 739322 w 1377719"/>
              <a:gd name="connsiteY1-190" fmla="*/ 20901 h 1377720"/>
              <a:gd name="connsiteX2-191" fmla="*/ 1356818 w 1377719"/>
              <a:gd name="connsiteY2-192" fmla="*/ 638398 h 1377720"/>
              <a:gd name="connsiteX3-193" fmla="*/ 1356818 w 1377719"/>
              <a:gd name="connsiteY3-194" fmla="*/ 739322 h 1377720"/>
              <a:gd name="connsiteX4-195" fmla="*/ 739322 w 1377719"/>
              <a:gd name="connsiteY4-196" fmla="*/ 1356819 h 1377720"/>
              <a:gd name="connsiteX5-197" fmla="*/ 638398 w 1377719"/>
              <a:gd name="connsiteY5-198" fmla="*/ 1356819 h 1377720"/>
              <a:gd name="connsiteX6-199" fmla="*/ 20901 w 1377719"/>
              <a:gd name="connsiteY6-200" fmla="*/ 739322 h 1377720"/>
              <a:gd name="connsiteX7-201" fmla="*/ 20901 w 1377719"/>
              <a:gd name="connsiteY7-202" fmla="*/ 638398 h 1377720"/>
              <a:gd name="connsiteX8-203" fmla="*/ 638398 w 1377719"/>
              <a:gd name="connsiteY8-204" fmla="*/ 20901 h 1377720"/>
              <a:gd name="connsiteX9-205" fmla="*/ 688860 w 1377719"/>
              <a:gd name="connsiteY9-206" fmla="*/ 0 h 137772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1377719" h="1377720">
                <a:moveTo>
                  <a:pt x="688860" y="0"/>
                </a:moveTo>
                <a:cubicBezTo>
                  <a:pt x="707124" y="0"/>
                  <a:pt x="725387" y="6967"/>
                  <a:pt x="739322" y="20901"/>
                </a:cubicBezTo>
                <a:lnTo>
                  <a:pt x="1356818" y="638398"/>
                </a:lnTo>
                <a:cubicBezTo>
                  <a:pt x="1384687" y="666267"/>
                  <a:pt x="1384687" y="711453"/>
                  <a:pt x="1356818" y="739322"/>
                </a:cubicBezTo>
                <a:lnTo>
                  <a:pt x="739322" y="1356819"/>
                </a:lnTo>
                <a:cubicBezTo>
                  <a:pt x="711453" y="1384688"/>
                  <a:pt x="666267" y="1384688"/>
                  <a:pt x="638398" y="1356819"/>
                </a:cubicBezTo>
                <a:lnTo>
                  <a:pt x="20901" y="739322"/>
                </a:lnTo>
                <a:cubicBezTo>
                  <a:pt x="-6968" y="711453"/>
                  <a:pt x="-6968" y="666267"/>
                  <a:pt x="20901" y="638398"/>
                </a:cubicBezTo>
                <a:lnTo>
                  <a:pt x="638398" y="20901"/>
                </a:lnTo>
                <a:cubicBezTo>
                  <a:pt x="652332" y="6967"/>
                  <a:pt x="670596" y="0"/>
                  <a:pt x="688860" y="0"/>
                </a:cubicBezTo>
                <a:close/>
              </a:path>
            </a:pathLst>
          </a:custGeom>
          <a:gradFill>
            <a:gsLst>
              <a:gs pos="100000">
                <a:schemeClr val="accent1">
                  <a:lumMod val="50000"/>
                </a:schemeClr>
              </a:gs>
              <a:gs pos="0">
                <a:schemeClr val="accent5">
                  <a:lumMod val="5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outerShdw blurRad="508000" dist="254000" dir="5400000" algn="ctr" rotWithShape="0">
              <a:srgbClr val="000000">
                <a:alpha val="43137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>
                <a:cs typeface="+mn-ea"/>
                <a:sym typeface="+mn-lt"/>
              </a:rPr>
              <a:t>1</a:t>
            </a:r>
            <a:endParaRPr lang="en-US" sz="2800" b="1" dirty="0">
              <a:cs typeface="+mn-ea"/>
              <a:sym typeface="+mn-lt"/>
            </a:endParaRPr>
          </a:p>
        </p:txBody>
      </p:sp>
      <p:sp>
        <p:nvSpPr>
          <p:cNvPr id="17" name="Freeform 7"/>
          <p:cNvSpPr/>
          <p:nvPr/>
        </p:nvSpPr>
        <p:spPr>
          <a:xfrm>
            <a:off x="4457700" y="4192588"/>
            <a:ext cx="1252538" cy="1250950"/>
          </a:xfrm>
          <a:custGeom>
            <a:avLst/>
            <a:gdLst>
              <a:gd name="connsiteX0" fmla="*/ 1621876 w 4116165"/>
              <a:gd name="connsiteY0" fmla="*/ 814807 h 3497531"/>
              <a:gd name="connsiteX1" fmla="*/ 3927730 w 4116165"/>
              <a:gd name="connsiteY1" fmla="*/ 814807 h 3497531"/>
              <a:gd name="connsiteX2" fmla="*/ 4116165 w 4116165"/>
              <a:gd name="connsiteY2" fmla="*/ 1003242 h 3497531"/>
              <a:gd name="connsiteX3" fmla="*/ 4116165 w 4116165"/>
              <a:gd name="connsiteY3" fmla="*/ 3309096 h 3497531"/>
              <a:gd name="connsiteX4" fmla="*/ 3927730 w 4116165"/>
              <a:gd name="connsiteY4" fmla="*/ 3497531 h 3497531"/>
              <a:gd name="connsiteX5" fmla="*/ 1621876 w 4116165"/>
              <a:gd name="connsiteY5" fmla="*/ 3497531 h 3497531"/>
              <a:gd name="connsiteX6" fmla="*/ 1433441 w 4116165"/>
              <a:gd name="connsiteY6" fmla="*/ 3309096 h 3497531"/>
              <a:gd name="connsiteX7" fmla="*/ 1433441 w 4116165"/>
              <a:gd name="connsiteY7" fmla="*/ 1003242 h 3497531"/>
              <a:gd name="connsiteX8" fmla="*/ 1621876 w 4116165"/>
              <a:gd name="connsiteY8" fmla="*/ 814807 h 3497531"/>
              <a:gd name="connsiteX9" fmla="*/ 688860 w 4116165"/>
              <a:gd name="connsiteY9" fmla="*/ 0 h 3497531"/>
              <a:gd name="connsiteX10" fmla="*/ 739322 w 4116165"/>
              <a:gd name="connsiteY10" fmla="*/ 20901 h 3497531"/>
              <a:gd name="connsiteX11" fmla="*/ 1356818 w 4116165"/>
              <a:gd name="connsiteY11" fmla="*/ 638398 h 3497531"/>
              <a:gd name="connsiteX12" fmla="*/ 1356818 w 4116165"/>
              <a:gd name="connsiteY12" fmla="*/ 739322 h 3497531"/>
              <a:gd name="connsiteX13" fmla="*/ 739322 w 4116165"/>
              <a:gd name="connsiteY13" fmla="*/ 1356819 h 3497531"/>
              <a:gd name="connsiteX14" fmla="*/ 638398 w 4116165"/>
              <a:gd name="connsiteY14" fmla="*/ 1356819 h 3497531"/>
              <a:gd name="connsiteX15" fmla="*/ 20901 w 4116165"/>
              <a:gd name="connsiteY15" fmla="*/ 739322 h 3497531"/>
              <a:gd name="connsiteX16" fmla="*/ 20901 w 4116165"/>
              <a:gd name="connsiteY16" fmla="*/ 638398 h 3497531"/>
              <a:gd name="connsiteX17" fmla="*/ 638398 w 4116165"/>
              <a:gd name="connsiteY17" fmla="*/ 20901 h 3497531"/>
              <a:gd name="connsiteX18" fmla="*/ 688860 w 4116165"/>
              <a:gd name="connsiteY18" fmla="*/ 0 h 3497531"/>
              <a:gd name="connsiteX0-1" fmla="*/ 1433441 w 4116165"/>
              <a:gd name="connsiteY0-2" fmla="*/ 1003242 h 3497531"/>
              <a:gd name="connsiteX1-3" fmla="*/ 3927730 w 4116165"/>
              <a:gd name="connsiteY1-4" fmla="*/ 814807 h 3497531"/>
              <a:gd name="connsiteX2-5" fmla="*/ 4116165 w 4116165"/>
              <a:gd name="connsiteY2-6" fmla="*/ 1003242 h 3497531"/>
              <a:gd name="connsiteX3-7" fmla="*/ 4116165 w 4116165"/>
              <a:gd name="connsiteY3-8" fmla="*/ 3309096 h 3497531"/>
              <a:gd name="connsiteX4-9" fmla="*/ 3927730 w 4116165"/>
              <a:gd name="connsiteY4-10" fmla="*/ 3497531 h 3497531"/>
              <a:gd name="connsiteX5-11" fmla="*/ 1621876 w 4116165"/>
              <a:gd name="connsiteY5-12" fmla="*/ 3497531 h 3497531"/>
              <a:gd name="connsiteX6-13" fmla="*/ 1433441 w 4116165"/>
              <a:gd name="connsiteY6-14" fmla="*/ 3309096 h 3497531"/>
              <a:gd name="connsiteX7-15" fmla="*/ 1433441 w 4116165"/>
              <a:gd name="connsiteY7-16" fmla="*/ 1003242 h 3497531"/>
              <a:gd name="connsiteX8-17" fmla="*/ 688860 w 4116165"/>
              <a:gd name="connsiteY8-18" fmla="*/ 0 h 3497531"/>
              <a:gd name="connsiteX9-19" fmla="*/ 739322 w 4116165"/>
              <a:gd name="connsiteY9-20" fmla="*/ 20901 h 3497531"/>
              <a:gd name="connsiteX10-21" fmla="*/ 1356818 w 4116165"/>
              <a:gd name="connsiteY10-22" fmla="*/ 638398 h 3497531"/>
              <a:gd name="connsiteX11-23" fmla="*/ 1356818 w 4116165"/>
              <a:gd name="connsiteY11-24" fmla="*/ 739322 h 3497531"/>
              <a:gd name="connsiteX12-25" fmla="*/ 739322 w 4116165"/>
              <a:gd name="connsiteY12-26" fmla="*/ 1356819 h 3497531"/>
              <a:gd name="connsiteX13-27" fmla="*/ 638398 w 4116165"/>
              <a:gd name="connsiteY13-28" fmla="*/ 1356819 h 3497531"/>
              <a:gd name="connsiteX14-29" fmla="*/ 20901 w 4116165"/>
              <a:gd name="connsiteY14-30" fmla="*/ 739322 h 3497531"/>
              <a:gd name="connsiteX15-31" fmla="*/ 20901 w 4116165"/>
              <a:gd name="connsiteY15-32" fmla="*/ 638398 h 3497531"/>
              <a:gd name="connsiteX16-33" fmla="*/ 638398 w 4116165"/>
              <a:gd name="connsiteY16-34" fmla="*/ 20901 h 3497531"/>
              <a:gd name="connsiteX17-35" fmla="*/ 688860 w 4116165"/>
              <a:gd name="connsiteY17-36" fmla="*/ 0 h 3497531"/>
              <a:gd name="connsiteX0-37" fmla="*/ 1433441 w 4116165"/>
              <a:gd name="connsiteY0-38" fmla="*/ 3309096 h 3497531"/>
              <a:gd name="connsiteX1-39" fmla="*/ 3927730 w 4116165"/>
              <a:gd name="connsiteY1-40" fmla="*/ 814807 h 3497531"/>
              <a:gd name="connsiteX2-41" fmla="*/ 4116165 w 4116165"/>
              <a:gd name="connsiteY2-42" fmla="*/ 1003242 h 3497531"/>
              <a:gd name="connsiteX3-43" fmla="*/ 4116165 w 4116165"/>
              <a:gd name="connsiteY3-44" fmla="*/ 3309096 h 3497531"/>
              <a:gd name="connsiteX4-45" fmla="*/ 3927730 w 4116165"/>
              <a:gd name="connsiteY4-46" fmla="*/ 3497531 h 3497531"/>
              <a:gd name="connsiteX5-47" fmla="*/ 1621876 w 4116165"/>
              <a:gd name="connsiteY5-48" fmla="*/ 3497531 h 3497531"/>
              <a:gd name="connsiteX6-49" fmla="*/ 1433441 w 4116165"/>
              <a:gd name="connsiteY6-50" fmla="*/ 3309096 h 3497531"/>
              <a:gd name="connsiteX7-51" fmla="*/ 688860 w 4116165"/>
              <a:gd name="connsiteY7-52" fmla="*/ 0 h 3497531"/>
              <a:gd name="connsiteX8-53" fmla="*/ 739322 w 4116165"/>
              <a:gd name="connsiteY8-54" fmla="*/ 20901 h 3497531"/>
              <a:gd name="connsiteX9-55" fmla="*/ 1356818 w 4116165"/>
              <a:gd name="connsiteY9-56" fmla="*/ 638398 h 3497531"/>
              <a:gd name="connsiteX10-57" fmla="*/ 1356818 w 4116165"/>
              <a:gd name="connsiteY10-58" fmla="*/ 739322 h 3497531"/>
              <a:gd name="connsiteX11-59" fmla="*/ 739322 w 4116165"/>
              <a:gd name="connsiteY11-60" fmla="*/ 1356819 h 3497531"/>
              <a:gd name="connsiteX12-61" fmla="*/ 638398 w 4116165"/>
              <a:gd name="connsiteY12-62" fmla="*/ 1356819 h 3497531"/>
              <a:gd name="connsiteX13-63" fmla="*/ 20901 w 4116165"/>
              <a:gd name="connsiteY13-64" fmla="*/ 739322 h 3497531"/>
              <a:gd name="connsiteX14-65" fmla="*/ 20901 w 4116165"/>
              <a:gd name="connsiteY14-66" fmla="*/ 638398 h 3497531"/>
              <a:gd name="connsiteX15-67" fmla="*/ 638398 w 4116165"/>
              <a:gd name="connsiteY15-68" fmla="*/ 20901 h 3497531"/>
              <a:gd name="connsiteX16-69" fmla="*/ 688860 w 4116165"/>
              <a:gd name="connsiteY16-70" fmla="*/ 0 h 3497531"/>
              <a:gd name="connsiteX0-71" fmla="*/ 1433441 w 4116165"/>
              <a:gd name="connsiteY0-72" fmla="*/ 3309096 h 3497531"/>
              <a:gd name="connsiteX1-73" fmla="*/ 4116165 w 4116165"/>
              <a:gd name="connsiteY1-74" fmla="*/ 1003242 h 3497531"/>
              <a:gd name="connsiteX2-75" fmla="*/ 4116165 w 4116165"/>
              <a:gd name="connsiteY2-76" fmla="*/ 3309096 h 3497531"/>
              <a:gd name="connsiteX3-77" fmla="*/ 3927730 w 4116165"/>
              <a:gd name="connsiteY3-78" fmla="*/ 3497531 h 3497531"/>
              <a:gd name="connsiteX4-79" fmla="*/ 1621876 w 4116165"/>
              <a:gd name="connsiteY4-80" fmla="*/ 3497531 h 3497531"/>
              <a:gd name="connsiteX5-81" fmla="*/ 1433441 w 4116165"/>
              <a:gd name="connsiteY5-82" fmla="*/ 3309096 h 3497531"/>
              <a:gd name="connsiteX6-83" fmla="*/ 688860 w 4116165"/>
              <a:gd name="connsiteY6-84" fmla="*/ 0 h 3497531"/>
              <a:gd name="connsiteX7-85" fmla="*/ 739322 w 4116165"/>
              <a:gd name="connsiteY7-86" fmla="*/ 20901 h 3497531"/>
              <a:gd name="connsiteX8-87" fmla="*/ 1356818 w 4116165"/>
              <a:gd name="connsiteY8-88" fmla="*/ 638398 h 3497531"/>
              <a:gd name="connsiteX9-89" fmla="*/ 1356818 w 4116165"/>
              <a:gd name="connsiteY9-90" fmla="*/ 739322 h 3497531"/>
              <a:gd name="connsiteX10-91" fmla="*/ 739322 w 4116165"/>
              <a:gd name="connsiteY10-92" fmla="*/ 1356819 h 3497531"/>
              <a:gd name="connsiteX11-93" fmla="*/ 638398 w 4116165"/>
              <a:gd name="connsiteY11-94" fmla="*/ 1356819 h 3497531"/>
              <a:gd name="connsiteX12-95" fmla="*/ 20901 w 4116165"/>
              <a:gd name="connsiteY12-96" fmla="*/ 739322 h 3497531"/>
              <a:gd name="connsiteX13-97" fmla="*/ 20901 w 4116165"/>
              <a:gd name="connsiteY13-98" fmla="*/ 638398 h 3497531"/>
              <a:gd name="connsiteX14-99" fmla="*/ 638398 w 4116165"/>
              <a:gd name="connsiteY14-100" fmla="*/ 20901 h 3497531"/>
              <a:gd name="connsiteX15-101" fmla="*/ 688860 w 4116165"/>
              <a:gd name="connsiteY15-102" fmla="*/ 0 h 3497531"/>
              <a:gd name="connsiteX0-103" fmla="*/ 1433441 w 4116165"/>
              <a:gd name="connsiteY0-104" fmla="*/ 3309096 h 3497531"/>
              <a:gd name="connsiteX1-105" fmla="*/ 4116165 w 4116165"/>
              <a:gd name="connsiteY1-106" fmla="*/ 3309096 h 3497531"/>
              <a:gd name="connsiteX2-107" fmla="*/ 3927730 w 4116165"/>
              <a:gd name="connsiteY2-108" fmla="*/ 3497531 h 3497531"/>
              <a:gd name="connsiteX3-109" fmla="*/ 1621876 w 4116165"/>
              <a:gd name="connsiteY3-110" fmla="*/ 3497531 h 3497531"/>
              <a:gd name="connsiteX4-111" fmla="*/ 1433441 w 4116165"/>
              <a:gd name="connsiteY4-112" fmla="*/ 3309096 h 3497531"/>
              <a:gd name="connsiteX5-113" fmla="*/ 688860 w 4116165"/>
              <a:gd name="connsiteY5-114" fmla="*/ 0 h 3497531"/>
              <a:gd name="connsiteX6-115" fmla="*/ 739322 w 4116165"/>
              <a:gd name="connsiteY6-116" fmla="*/ 20901 h 3497531"/>
              <a:gd name="connsiteX7-117" fmla="*/ 1356818 w 4116165"/>
              <a:gd name="connsiteY7-118" fmla="*/ 638398 h 3497531"/>
              <a:gd name="connsiteX8-119" fmla="*/ 1356818 w 4116165"/>
              <a:gd name="connsiteY8-120" fmla="*/ 739322 h 3497531"/>
              <a:gd name="connsiteX9-121" fmla="*/ 739322 w 4116165"/>
              <a:gd name="connsiteY9-122" fmla="*/ 1356819 h 3497531"/>
              <a:gd name="connsiteX10-123" fmla="*/ 638398 w 4116165"/>
              <a:gd name="connsiteY10-124" fmla="*/ 1356819 h 3497531"/>
              <a:gd name="connsiteX11-125" fmla="*/ 20901 w 4116165"/>
              <a:gd name="connsiteY11-126" fmla="*/ 739322 h 3497531"/>
              <a:gd name="connsiteX12-127" fmla="*/ 20901 w 4116165"/>
              <a:gd name="connsiteY12-128" fmla="*/ 638398 h 3497531"/>
              <a:gd name="connsiteX13-129" fmla="*/ 638398 w 4116165"/>
              <a:gd name="connsiteY13-130" fmla="*/ 20901 h 3497531"/>
              <a:gd name="connsiteX14-131" fmla="*/ 688860 w 4116165"/>
              <a:gd name="connsiteY14-132" fmla="*/ 0 h 3497531"/>
              <a:gd name="connsiteX0-133" fmla="*/ 1433441 w 3927730"/>
              <a:gd name="connsiteY0-134" fmla="*/ 3309096 h 3497531"/>
              <a:gd name="connsiteX1-135" fmla="*/ 3927730 w 3927730"/>
              <a:gd name="connsiteY1-136" fmla="*/ 3497531 h 3497531"/>
              <a:gd name="connsiteX2-137" fmla="*/ 1621876 w 3927730"/>
              <a:gd name="connsiteY2-138" fmla="*/ 3497531 h 3497531"/>
              <a:gd name="connsiteX3-139" fmla="*/ 1433441 w 3927730"/>
              <a:gd name="connsiteY3-140" fmla="*/ 3309096 h 3497531"/>
              <a:gd name="connsiteX4-141" fmla="*/ 688860 w 3927730"/>
              <a:gd name="connsiteY4-142" fmla="*/ 0 h 3497531"/>
              <a:gd name="connsiteX5-143" fmla="*/ 739322 w 3927730"/>
              <a:gd name="connsiteY5-144" fmla="*/ 20901 h 3497531"/>
              <a:gd name="connsiteX6-145" fmla="*/ 1356818 w 3927730"/>
              <a:gd name="connsiteY6-146" fmla="*/ 638398 h 3497531"/>
              <a:gd name="connsiteX7-147" fmla="*/ 1356818 w 3927730"/>
              <a:gd name="connsiteY7-148" fmla="*/ 739322 h 3497531"/>
              <a:gd name="connsiteX8-149" fmla="*/ 739322 w 3927730"/>
              <a:gd name="connsiteY8-150" fmla="*/ 1356819 h 3497531"/>
              <a:gd name="connsiteX9-151" fmla="*/ 638398 w 3927730"/>
              <a:gd name="connsiteY9-152" fmla="*/ 1356819 h 3497531"/>
              <a:gd name="connsiteX10-153" fmla="*/ 20901 w 3927730"/>
              <a:gd name="connsiteY10-154" fmla="*/ 739322 h 3497531"/>
              <a:gd name="connsiteX11-155" fmla="*/ 20901 w 3927730"/>
              <a:gd name="connsiteY11-156" fmla="*/ 638398 h 3497531"/>
              <a:gd name="connsiteX12-157" fmla="*/ 638398 w 3927730"/>
              <a:gd name="connsiteY12-158" fmla="*/ 20901 h 3497531"/>
              <a:gd name="connsiteX13-159" fmla="*/ 688860 w 3927730"/>
              <a:gd name="connsiteY13-160" fmla="*/ 0 h 3497531"/>
              <a:gd name="connsiteX0-161" fmla="*/ 1433441 w 1621876"/>
              <a:gd name="connsiteY0-162" fmla="*/ 3309096 h 3497531"/>
              <a:gd name="connsiteX1-163" fmla="*/ 1621876 w 1621876"/>
              <a:gd name="connsiteY1-164" fmla="*/ 3497531 h 3497531"/>
              <a:gd name="connsiteX2-165" fmla="*/ 1433441 w 1621876"/>
              <a:gd name="connsiteY2-166" fmla="*/ 3309096 h 3497531"/>
              <a:gd name="connsiteX3-167" fmla="*/ 688860 w 1621876"/>
              <a:gd name="connsiteY3-168" fmla="*/ 0 h 3497531"/>
              <a:gd name="connsiteX4-169" fmla="*/ 739322 w 1621876"/>
              <a:gd name="connsiteY4-170" fmla="*/ 20901 h 3497531"/>
              <a:gd name="connsiteX5-171" fmla="*/ 1356818 w 1621876"/>
              <a:gd name="connsiteY5-172" fmla="*/ 638398 h 3497531"/>
              <a:gd name="connsiteX6-173" fmla="*/ 1356818 w 1621876"/>
              <a:gd name="connsiteY6-174" fmla="*/ 739322 h 3497531"/>
              <a:gd name="connsiteX7-175" fmla="*/ 739322 w 1621876"/>
              <a:gd name="connsiteY7-176" fmla="*/ 1356819 h 3497531"/>
              <a:gd name="connsiteX8-177" fmla="*/ 638398 w 1621876"/>
              <a:gd name="connsiteY8-178" fmla="*/ 1356819 h 3497531"/>
              <a:gd name="connsiteX9-179" fmla="*/ 20901 w 1621876"/>
              <a:gd name="connsiteY9-180" fmla="*/ 739322 h 3497531"/>
              <a:gd name="connsiteX10-181" fmla="*/ 20901 w 1621876"/>
              <a:gd name="connsiteY10-182" fmla="*/ 638398 h 3497531"/>
              <a:gd name="connsiteX11-183" fmla="*/ 638398 w 1621876"/>
              <a:gd name="connsiteY11-184" fmla="*/ 20901 h 3497531"/>
              <a:gd name="connsiteX12-185" fmla="*/ 688860 w 1621876"/>
              <a:gd name="connsiteY12-186" fmla="*/ 0 h 3497531"/>
              <a:gd name="connsiteX0-187" fmla="*/ 688860 w 1377719"/>
              <a:gd name="connsiteY0-188" fmla="*/ 0 h 1377720"/>
              <a:gd name="connsiteX1-189" fmla="*/ 739322 w 1377719"/>
              <a:gd name="connsiteY1-190" fmla="*/ 20901 h 1377720"/>
              <a:gd name="connsiteX2-191" fmla="*/ 1356818 w 1377719"/>
              <a:gd name="connsiteY2-192" fmla="*/ 638398 h 1377720"/>
              <a:gd name="connsiteX3-193" fmla="*/ 1356818 w 1377719"/>
              <a:gd name="connsiteY3-194" fmla="*/ 739322 h 1377720"/>
              <a:gd name="connsiteX4-195" fmla="*/ 739322 w 1377719"/>
              <a:gd name="connsiteY4-196" fmla="*/ 1356819 h 1377720"/>
              <a:gd name="connsiteX5-197" fmla="*/ 638398 w 1377719"/>
              <a:gd name="connsiteY5-198" fmla="*/ 1356819 h 1377720"/>
              <a:gd name="connsiteX6-199" fmla="*/ 20901 w 1377719"/>
              <a:gd name="connsiteY6-200" fmla="*/ 739322 h 1377720"/>
              <a:gd name="connsiteX7-201" fmla="*/ 20901 w 1377719"/>
              <a:gd name="connsiteY7-202" fmla="*/ 638398 h 1377720"/>
              <a:gd name="connsiteX8-203" fmla="*/ 638398 w 1377719"/>
              <a:gd name="connsiteY8-204" fmla="*/ 20901 h 1377720"/>
              <a:gd name="connsiteX9-205" fmla="*/ 688860 w 1377719"/>
              <a:gd name="connsiteY9-206" fmla="*/ 0 h 137772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1377719" h="1377720">
                <a:moveTo>
                  <a:pt x="688860" y="0"/>
                </a:moveTo>
                <a:cubicBezTo>
                  <a:pt x="707124" y="0"/>
                  <a:pt x="725387" y="6967"/>
                  <a:pt x="739322" y="20901"/>
                </a:cubicBezTo>
                <a:lnTo>
                  <a:pt x="1356818" y="638398"/>
                </a:lnTo>
                <a:cubicBezTo>
                  <a:pt x="1384687" y="666267"/>
                  <a:pt x="1384687" y="711453"/>
                  <a:pt x="1356818" y="739322"/>
                </a:cubicBezTo>
                <a:lnTo>
                  <a:pt x="739322" y="1356819"/>
                </a:lnTo>
                <a:cubicBezTo>
                  <a:pt x="711453" y="1384688"/>
                  <a:pt x="666267" y="1384688"/>
                  <a:pt x="638398" y="1356819"/>
                </a:cubicBezTo>
                <a:lnTo>
                  <a:pt x="20901" y="739322"/>
                </a:lnTo>
                <a:cubicBezTo>
                  <a:pt x="-6968" y="711453"/>
                  <a:pt x="-6968" y="666267"/>
                  <a:pt x="20901" y="638398"/>
                </a:cubicBezTo>
                <a:lnTo>
                  <a:pt x="638398" y="20901"/>
                </a:lnTo>
                <a:cubicBezTo>
                  <a:pt x="652332" y="6967"/>
                  <a:pt x="670596" y="0"/>
                  <a:pt x="688860" y="0"/>
                </a:cubicBezTo>
                <a:close/>
              </a:path>
            </a:pathLst>
          </a:custGeom>
          <a:gradFill>
            <a:gsLst>
              <a:gs pos="100000">
                <a:schemeClr val="accent1">
                  <a:lumMod val="50000"/>
                </a:schemeClr>
              </a:gs>
              <a:gs pos="0">
                <a:schemeClr val="accent5">
                  <a:lumMod val="5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outerShdw blurRad="508000" dist="254000" dir="5400000" algn="ctr" rotWithShape="0">
              <a:srgbClr val="000000">
                <a:alpha val="43137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>
                <a:cs typeface="+mn-ea"/>
                <a:sym typeface="+mn-lt"/>
              </a:rPr>
              <a:t>3</a:t>
            </a:r>
            <a:endParaRPr lang="en-US" sz="2800" b="1" dirty="0">
              <a:cs typeface="+mn-ea"/>
              <a:sym typeface="+mn-lt"/>
            </a:endParaRPr>
          </a:p>
        </p:txBody>
      </p:sp>
      <p:sp>
        <p:nvSpPr>
          <p:cNvPr id="18" name="Bent Arrow 8"/>
          <p:cNvSpPr/>
          <p:nvPr/>
        </p:nvSpPr>
        <p:spPr>
          <a:xfrm rot="18900000" flipH="1" flipV="1">
            <a:off x="7061200" y="3354388"/>
            <a:ext cx="996950" cy="1004887"/>
          </a:xfrm>
          <a:prstGeom prst="bentArrow">
            <a:avLst>
              <a:gd name="adj1" fmla="val 5470"/>
              <a:gd name="adj2" fmla="val 9301"/>
              <a:gd name="adj3" fmla="val 12699"/>
              <a:gd name="adj4" fmla="val 39549"/>
            </a:avLst>
          </a:prstGeom>
          <a:gradFill>
            <a:gsLst>
              <a:gs pos="100000">
                <a:schemeClr val="accent1">
                  <a:lumMod val="50000"/>
                </a:schemeClr>
              </a:gs>
              <a:gs pos="0">
                <a:schemeClr val="accent5">
                  <a:lumMod val="5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outerShdw blurRad="508000" dist="254000" dir="5400000" algn="ctr" rotWithShape="0">
              <a:srgbClr val="000000">
                <a:alpha val="43137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200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9" name="Bent Arrow 9"/>
          <p:cNvSpPr/>
          <p:nvPr/>
        </p:nvSpPr>
        <p:spPr>
          <a:xfrm rot="2700000" flipH="1" flipV="1">
            <a:off x="5572919" y="4704556"/>
            <a:ext cx="998538" cy="1006475"/>
          </a:xfrm>
          <a:prstGeom prst="bentArrow">
            <a:avLst>
              <a:gd name="adj1" fmla="val 5470"/>
              <a:gd name="adj2" fmla="val 9301"/>
              <a:gd name="adj3" fmla="val 12699"/>
              <a:gd name="adj4" fmla="val 39549"/>
            </a:avLst>
          </a:prstGeom>
          <a:gradFill>
            <a:gsLst>
              <a:gs pos="100000">
                <a:schemeClr val="accent1">
                  <a:lumMod val="50000"/>
                </a:schemeClr>
              </a:gs>
              <a:gs pos="0">
                <a:schemeClr val="accent5">
                  <a:lumMod val="5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outerShdw blurRad="508000" dist="254000" dir="5400000" algn="ctr" rotWithShape="0">
              <a:srgbClr val="000000">
                <a:alpha val="43137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200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20" name="Bent Arrow 10"/>
          <p:cNvSpPr/>
          <p:nvPr/>
        </p:nvSpPr>
        <p:spPr>
          <a:xfrm rot="8100000" flipH="1" flipV="1">
            <a:off x="4111625" y="3321050"/>
            <a:ext cx="996950" cy="1006475"/>
          </a:xfrm>
          <a:prstGeom prst="bentArrow">
            <a:avLst>
              <a:gd name="adj1" fmla="val 5470"/>
              <a:gd name="adj2" fmla="val 9301"/>
              <a:gd name="adj3" fmla="val 12699"/>
              <a:gd name="adj4" fmla="val 39549"/>
            </a:avLst>
          </a:prstGeom>
          <a:gradFill>
            <a:gsLst>
              <a:gs pos="100000">
                <a:schemeClr val="accent1">
                  <a:lumMod val="50000"/>
                </a:schemeClr>
              </a:gs>
              <a:gs pos="0">
                <a:schemeClr val="accent5">
                  <a:lumMod val="5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outerShdw blurRad="508000" dist="254000" dir="5400000" algn="ctr" rotWithShape="0">
              <a:srgbClr val="000000">
                <a:alpha val="43137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200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8009647" y="2461252"/>
            <a:ext cx="17582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指标完成情况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8009647" y="2778625"/>
            <a:ext cx="279893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2495">
              <a:spcBef>
                <a:spcPct val="20000"/>
              </a:spcBef>
              <a:defRPr/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单击此处可编辑内容，根据您的需要自由拉伸文本框大小单击此处可编辑内容，根据您的需要自由拉伸文本框大小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8009647" y="4596484"/>
            <a:ext cx="17582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指标完成情况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8009647" y="4913857"/>
            <a:ext cx="279893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2495">
              <a:spcBef>
                <a:spcPct val="20000"/>
              </a:spcBef>
              <a:defRPr/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单击此处可编辑内容，根据您的需要自由拉伸文本框大小单击此处可编辑内容，根据您的需要自由拉伸文本框大小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1551885" y="4572167"/>
            <a:ext cx="17582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指标完成情况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1551885" y="4889540"/>
            <a:ext cx="279893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2495">
              <a:spcBef>
                <a:spcPct val="20000"/>
              </a:spcBef>
              <a:defRPr/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单击此处可编辑内容，根据您的需要自由拉伸文本框大小单击此处可编辑内容，根据您的需要自由拉伸文本框大小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1568458" y="2456490"/>
            <a:ext cx="17582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指标完成情况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1568458" y="2773863"/>
            <a:ext cx="279893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2495">
              <a:spcBef>
                <a:spcPct val="20000"/>
              </a:spcBef>
              <a:defRPr/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单击此处可编辑内容，根据您的需要自由拉伸文本框大小单击此处可编辑内容，根据您的需要自由拉伸文本框大小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686177" y="362926"/>
            <a:ext cx="382637" cy="441229"/>
            <a:chOff x="900113" y="2419350"/>
            <a:chExt cx="508000" cy="585788"/>
          </a:xfrm>
        </p:grpSpPr>
        <p:sp>
          <p:nvSpPr>
            <p:cNvPr id="34" name="Freeform 73"/>
            <p:cNvSpPr/>
            <p:nvPr userDrawn="1"/>
          </p:nvSpPr>
          <p:spPr bwMode="auto">
            <a:xfrm>
              <a:off x="900113" y="2419350"/>
              <a:ext cx="508000" cy="585788"/>
            </a:xfrm>
            <a:custGeom>
              <a:avLst/>
              <a:gdLst>
                <a:gd name="T0" fmla="*/ 320 w 320"/>
                <a:gd name="T1" fmla="*/ 92 h 369"/>
                <a:gd name="T2" fmla="*/ 160 w 320"/>
                <a:gd name="T3" fmla="*/ 0 h 369"/>
                <a:gd name="T4" fmla="*/ 0 w 320"/>
                <a:gd name="T5" fmla="*/ 92 h 369"/>
                <a:gd name="T6" fmla="*/ 0 w 320"/>
                <a:gd name="T7" fmla="*/ 277 h 369"/>
                <a:gd name="T8" fmla="*/ 160 w 320"/>
                <a:gd name="T9" fmla="*/ 369 h 369"/>
                <a:gd name="T10" fmla="*/ 320 w 320"/>
                <a:gd name="T11" fmla="*/ 277 h 369"/>
                <a:gd name="T12" fmla="*/ 320 w 320"/>
                <a:gd name="T13" fmla="*/ 92 h 3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0" h="369">
                  <a:moveTo>
                    <a:pt x="320" y="92"/>
                  </a:moveTo>
                  <a:lnTo>
                    <a:pt x="160" y="0"/>
                  </a:lnTo>
                  <a:lnTo>
                    <a:pt x="0" y="92"/>
                  </a:lnTo>
                  <a:lnTo>
                    <a:pt x="0" y="277"/>
                  </a:lnTo>
                  <a:lnTo>
                    <a:pt x="160" y="369"/>
                  </a:lnTo>
                  <a:lnTo>
                    <a:pt x="320" y="277"/>
                  </a:lnTo>
                  <a:lnTo>
                    <a:pt x="320" y="92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5" name="Freeform 74"/>
            <p:cNvSpPr/>
            <p:nvPr userDrawn="1"/>
          </p:nvSpPr>
          <p:spPr bwMode="auto">
            <a:xfrm>
              <a:off x="1154113" y="2419350"/>
              <a:ext cx="254000" cy="295275"/>
            </a:xfrm>
            <a:custGeom>
              <a:avLst/>
              <a:gdLst>
                <a:gd name="T0" fmla="*/ 160 w 160"/>
                <a:gd name="T1" fmla="*/ 92 h 186"/>
                <a:gd name="T2" fmla="*/ 0 w 160"/>
                <a:gd name="T3" fmla="*/ 0 h 186"/>
                <a:gd name="T4" fmla="*/ 1 w 160"/>
                <a:gd name="T5" fmla="*/ 186 h 186"/>
                <a:gd name="T6" fmla="*/ 160 w 160"/>
                <a:gd name="T7" fmla="*/ 92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0" h="186">
                  <a:moveTo>
                    <a:pt x="160" y="92"/>
                  </a:moveTo>
                  <a:lnTo>
                    <a:pt x="0" y="0"/>
                  </a:lnTo>
                  <a:lnTo>
                    <a:pt x="1" y="186"/>
                  </a:lnTo>
                  <a:lnTo>
                    <a:pt x="160" y="92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6" name="Freeform 75"/>
            <p:cNvSpPr/>
            <p:nvPr userDrawn="1"/>
          </p:nvSpPr>
          <p:spPr bwMode="auto">
            <a:xfrm>
              <a:off x="1155700" y="2565400"/>
              <a:ext cx="252413" cy="293688"/>
            </a:xfrm>
            <a:custGeom>
              <a:avLst/>
              <a:gdLst>
                <a:gd name="T0" fmla="*/ 0 w 159"/>
                <a:gd name="T1" fmla="*/ 94 h 185"/>
                <a:gd name="T2" fmla="*/ 159 w 159"/>
                <a:gd name="T3" fmla="*/ 185 h 185"/>
                <a:gd name="T4" fmla="*/ 159 w 159"/>
                <a:gd name="T5" fmla="*/ 185 h 185"/>
                <a:gd name="T6" fmla="*/ 159 w 159"/>
                <a:gd name="T7" fmla="*/ 0 h 185"/>
                <a:gd name="T8" fmla="*/ 159 w 159"/>
                <a:gd name="T9" fmla="*/ 0 h 185"/>
                <a:gd name="T10" fmla="*/ 0 w 159"/>
                <a:gd name="T11" fmla="*/ 94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9" h="185">
                  <a:moveTo>
                    <a:pt x="0" y="94"/>
                  </a:moveTo>
                  <a:lnTo>
                    <a:pt x="159" y="185"/>
                  </a:lnTo>
                  <a:lnTo>
                    <a:pt x="159" y="185"/>
                  </a:lnTo>
                  <a:lnTo>
                    <a:pt x="159" y="0"/>
                  </a:lnTo>
                  <a:lnTo>
                    <a:pt x="159" y="0"/>
                  </a:lnTo>
                  <a:lnTo>
                    <a:pt x="0" y="94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7" name="Freeform 76"/>
            <p:cNvSpPr/>
            <p:nvPr userDrawn="1"/>
          </p:nvSpPr>
          <p:spPr bwMode="auto">
            <a:xfrm>
              <a:off x="1154113" y="2714625"/>
              <a:ext cx="254000" cy="290513"/>
            </a:xfrm>
            <a:custGeom>
              <a:avLst/>
              <a:gdLst>
                <a:gd name="T0" fmla="*/ 1 w 160"/>
                <a:gd name="T1" fmla="*/ 0 h 183"/>
                <a:gd name="T2" fmla="*/ 0 w 160"/>
                <a:gd name="T3" fmla="*/ 183 h 183"/>
                <a:gd name="T4" fmla="*/ 160 w 160"/>
                <a:gd name="T5" fmla="*/ 91 h 183"/>
                <a:gd name="T6" fmla="*/ 1 w 160"/>
                <a:gd name="T7" fmla="*/ 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0" h="183">
                  <a:moveTo>
                    <a:pt x="1" y="0"/>
                  </a:moveTo>
                  <a:lnTo>
                    <a:pt x="0" y="183"/>
                  </a:lnTo>
                  <a:lnTo>
                    <a:pt x="160" y="9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8" name="Freeform 77"/>
            <p:cNvSpPr/>
            <p:nvPr userDrawn="1"/>
          </p:nvSpPr>
          <p:spPr bwMode="auto">
            <a:xfrm>
              <a:off x="900113" y="2714625"/>
              <a:ext cx="255588" cy="290513"/>
            </a:xfrm>
            <a:custGeom>
              <a:avLst/>
              <a:gdLst>
                <a:gd name="T0" fmla="*/ 0 w 161"/>
                <a:gd name="T1" fmla="*/ 91 h 183"/>
                <a:gd name="T2" fmla="*/ 160 w 161"/>
                <a:gd name="T3" fmla="*/ 183 h 183"/>
                <a:gd name="T4" fmla="*/ 161 w 161"/>
                <a:gd name="T5" fmla="*/ 0 h 183"/>
                <a:gd name="T6" fmla="*/ 0 w 161"/>
                <a:gd name="T7" fmla="*/ 91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183">
                  <a:moveTo>
                    <a:pt x="0" y="91"/>
                  </a:moveTo>
                  <a:lnTo>
                    <a:pt x="160" y="183"/>
                  </a:lnTo>
                  <a:lnTo>
                    <a:pt x="161" y="0"/>
                  </a:lnTo>
                  <a:lnTo>
                    <a:pt x="0" y="91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9" name="Freeform 78"/>
            <p:cNvSpPr/>
            <p:nvPr userDrawn="1"/>
          </p:nvSpPr>
          <p:spPr bwMode="auto">
            <a:xfrm>
              <a:off x="900113" y="2565400"/>
              <a:ext cx="255588" cy="293688"/>
            </a:xfrm>
            <a:custGeom>
              <a:avLst/>
              <a:gdLst>
                <a:gd name="T0" fmla="*/ 0 w 161"/>
                <a:gd name="T1" fmla="*/ 0 h 185"/>
                <a:gd name="T2" fmla="*/ 0 w 161"/>
                <a:gd name="T3" fmla="*/ 185 h 185"/>
                <a:gd name="T4" fmla="*/ 161 w 161"/>
                <a:gd name="T5" fmla="*/ 94 h 185"/>
                <a:gd name="T6" fmla="*/ 0 w 161"/>
                <a:gd name="T7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185">
                  <a:moveTo>
                    <a:pt x="0" y="0"/>
                  </a:moveTo>
                  <a:lnTo>
                    <a:pt x="0" y="185"/>
                  </a:lnTo>
                  <a:lnTo>
                    <a:pt x="161" y="9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2873767" y="3403600"/>
            <a:ext cx="1705738" cy="1968077"/>
            <a:chOff x="1921267" y="1460923"/>
            <a:chExt cx="1705738" cy="1968077"/>
          </a:xfrm>
        </p:grpSpPr>
        <p:sp>
          <p:nvSpPr>
            <p:cNvPr id="2" name="Freeform 30"/>
            <p:cNvSpPr/>
            <p:nvPr/>
          </p:nvSpPr>
          <p:spPr bwMode="auto">
            <a:xfrm>
              <a:off x="1921267" y="1460923"/>
              <a:ext cx="1705738" cy="1968077"/>
            </a:xfrm>
            <a:custGeom>
              <a:avLst/>
              <a:gdLst>
                <a:gd name="T0" fmla="*/ 1619 w 1619"/>
                <a:gd name="T1" fmla="*/ 467 h 1868"/>
                <a:gd name="T2" fmla="*/ 809 w 1619"/>
                <a:gd name="T3" fmla="*/ 0 h 1868"/>
                <a:gd name="T4" fmla="*/ 0 w 1619"/>
                <a:gd name="T5" fmla="*/ 467 h 1868"/>
                <a:gd name="T6" fmla="*/ 0 w 1619"/>
                <a:gd name="T7" fmla="*/ 1402 h 1868"/>
                <a:gd name="T8" fmla="*/ 809 w 1619"/>
                <a:gd name="T9" fmla="*/ 1868 h 1868"/>
                <a:gd name="T10" fmla="*/ 1619 w 1619"/>
                <a:gd name="T11" fmla="*/ 1402 h 1868"/>
                <a:gd name="T12" fmla="*/ 1619 w 1619"/>
                <a:gd name="T13" fmla="*/ 467 h 1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19" h="1868">
                  <a:moveTo>
                    <a:pt x="1619" y="467"/>
                  </a:moveTo>
                  <a:lnTo>
                    <a:pt x="809" y="0"/>
                  </a:lnTo>
                  <a:lnTo>
                    <a:pt x="0" y="467"/>
                  </a:lnTo>
                  <a:lnTo>
                    <a:pt x="0" y="1402"/>
                  </a:lnTo>
                  <a:lnTo>
                    <a:pt x="809" y="1868"/>
                  </a:lnTo>
                  <a:lnTo>
                    <a:pt x="1619" y="1402"/>
                  </a:lnTo>
                  <a:lnTo>
                    <a:pt x="1619" y="467"/>
                  </a:lnTo>
                  <a:close/>
                </a:path>
              </a:pathLst>
            </a:custGeom>
            <a:gradFill>
              <a:gsLst>
                <a:gs pos="100000">
                  <a:schemeClr val="accent1">
                    <a:lumMod val="50000"/>
                  </a:schemeClr>
                </a:gs>
                <a:gs pos="0">
                  <a:schemeClr val="accent5">
                    <a:lumMod val="5000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solidFill>
                <a:schemeClr val="bg1"/>
              </a:solidFill>
            </a:ln>
            <a:effectLst>
              <a:outerShdw blurRad="685800" dist="3810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" name="文本框 2"/>
            <p:cNvSpPr txBox="1"/>
            <p:nvPr/>
          </p:nvSpPr>
          <p:spPr>
            <a:xfrm>
              <a:off x="2128817" y="1898366"/>
              <a:ext cx="1257317" cy="1093190"/>
            </a:xfrm>
            <a:prstGeom prst="rect">
              <a:avLst/>
            </a:prstGeom>
            <a:noFill/>
            <a:ln w="117475">
              <a:noFill/>
            </a:ln>
          </p:spPr>
          <p:txBody>
            <a:bodyPr wrap="none" rtlCol="0">
              <a:prstTxWarp prst="textPlain">
                <a:avLst/>
              </a:prstTxWarp>
              <a:spAutoFit/>
            </a:bodyPr>
            <a:lstStyle/>
            <a:p>
              <a:pPr algn="ctr"/>
              <a:r>
                <a:rPr lang="en-US" altLang="zh-CN" spc="100" dirty="0">
                  <a:solidFill>
                    <a:schemeClr val="bg1"/>
                  </a:solidFill>
                  <a:cs typeface="+mn-ea"/>
                  <a:sym typeface="+mn-lt"/>
                </a:rPr>
                <a:t>/03</a:t>
              </a:r>
              <a:endParaRPr lang="zh-CN" altLang="en-US" spc="1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20" name="TextBox 105"/>
          <p:cNvSpPr txBox="1">
            <a:spLocks noChangeArrowheads="1"/>
          </p:cNvSpPr>
          <p:nvPr/>
        </p:nvSpPr>
        <p:spPr bwMode="auto">
          <a:xfrm>
            <a:off x="4949565" y="4348446"/>
            <a:ext cx="3546735" cy="585787"/>
          </a:xfrm>
          <a:prstGeom prst="rect">
            <a:avLst/>
          </a:prstGeom>
          <a:noFill/>
          <a:ln>
            <a:noFill/>
          </a:ln>
          <a:effectLst>
            <a:outerShdw blurRad="685800" dist="3810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本阶段工作回顾</a:t>
            </a:r>
            <a:endParaRPr lang="zh-CN" altLang="en-US" sz="3200" b="1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544463" y="2641668"/>
            <a:ext cx="508000" cy="585788"/>
            <a:chOff x="900113" y="2419350"/>
            <a:chExt cx="508000" cy="585788"/>
          </a:xfrm>
        </p:grpSpPr>
        <p:sp>
          <p:nvSpPr>
            <p:cNvPr id="22" name="Freeform 73"/>
            <p:cNvSpPr/>
            <p:nvPr userDrawn="1"/>
          </p:nvSpPr>
          <p:spPr bwMode="auto">
            <a:xfrm>
              <a:off x="900113" y="2419350"/>
              <a:ext cx="508000" cy="585788"/>
            </a:xfrm>
            <a:custGeom>
              <a:avLst/>
              <a:gdLst>
                <a:gd name="T0" fmla="*/ 320 w 320"/>
                <a:gd name="T1" fmla="*/ 92 h 369"/>
                <a:gd name="T2" fmla="*/ 160 w 320"/>
                <a:gd name="T3" fmla="*/ 0 h 369"/>
                <a:gd name="T4" fmla="*/ 0 w 320"/>
                <a:gd name="T5" fmla="*/ 92 h 369"/>
                <a:gd name="T6" fmla="*/ 0 w 320"/>
                <a:gd name="T7" fmla="*/ 277 h 369"/>
                <a:gd name="T8" fmla="*/ 160 w 320"/>
                <a:gd name="T9" fmla="*/ 369 h 369"/>
                <a:gd name="T10" fmla="*/ 320 w 320"/>
                <a:gd name="T11" fmla="*/ 277 h 369"/>
                <a:gd name="T12" fmla="*/ 320 w 320"/>
                <a:gd name="T13" fmla="*/ 92 h 3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0" h="369">
                  <a:moveTo>
                    <a:pt x="320" y="92"/>
                  </a:moveTo>
                  <a:lnTo>
                    <a:pt x="160" y="0"/>
                  </a:lnTo>
                  <a:lnTo>
                    <a:pt x="0" y="92"/>
                  </a:lnTo>
                  <a:lnTo>
                    <a:pt x="0" y="277"/>
                  </a:lnTo>
                  <a:lnTo>
                    <a:pt x="160" y="369"/>
                  </a:lnTo>
                  <a:lnTo>
                    <a:pt x="320" y="277"/>
                  </a:lnTo>
                  <a:lnTo>
                    <a:pt x="320" y="92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3" name="Freeform 74"/>
            <p:cNvSpPr/>
            <p:nvPr userDrawn="1"/>
          </p:nvSpPr>
          <p:spPr bwMode="auto">
            <a:xfrm>
              <a:off x="1154113" y="2419350"/>
              <a:ext cx="254000" cy="295275"/>
            </a:xfrm>
            <a:custGeom>
              <a:avLst/>
              <a:gdLst>
                <a:gd name="T0" fmla="*/ 160 w 160"/>
                <a:gd name="T1" fmla="*/ 92 h 186"/>
                <a:gd name="T2" fmla="*/ 0 w 160"/>
                <a:gd name="T3" fmla="*/ 0 h 186"/>
                <a:gd name="T4" fmla="*/ 1 w 160"/>
                <a:gd name="T5" fmla="*/ 186 h 186"/>
                <a:gd name="T6" fmla="*/ 160 w 160"/>
                <a:gd name="T7" fmla="*/ 92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0" h="186">
                  <a:moveTo>
                    <a:pt x="160" y="92"/>
                  </a:moveTo>
                  <a:lnTo>
                    <a:pt x="0" y="0"/>
                  </a:lnTo>
                  <a:lnTo>
                    <a:pt x="1" y="186"/>
                  </a:lnTo>
                  <a:lnTo>
                    <a:pt x="160" y="92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4" name="Freeform 75"/>
            <p:cNvSpPr/>
            <p:nvPr userDrawn="1"/>
          </p:nvSpPr>
          <p:spPr bwMode="auto">
            <a:xfrm>
              <a:off x="1155700" y="2565400"/>
              <a:ext cx="252413" cy="293688"/>
            </a:xfrm>
            <a:custGeom>
              <a:avLst/>
              <a:gdLst>
                <a:gd name="T0" fmla="*/ 0 w 159"/>
                <a:gd name="T1" fmla="*/ 94 h 185"/>
                <a:gd name="T2" fmla="*/ 159 w 159"/>
                <a:gd name="T3" fmla="*/ 185 h 185"/>
                <a:gd name="T4" fmla="*/ 159 w 159"/>
                <a:gd name="T5" fmla="*/ 185 h 185"/>
                <a:gd name="T6" fmla="*/ 159 w 159"/>
                <a:gd name="T7" fmla="*/ 0 h 185"/>
                <a:gd name="T8" fmla="*/ 159 w 159"/>
                <a:gd name="T9" fmla="*/ 0 h 185"/>
                <a:gd name="T10" fmla="*/ 0 w 159"/>
                <a:gd name="T11" fmla="*/ 94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9" h="185">
                  <a:moveTo>
                    <a:pt x="0" y="94"/>
                  </a:moveTo>
                  <a:lnTo>
                    <a:pt x="159" y="185"/>
                  </a:lnTo>
                  <a:lnTo>
                    <a:pt x="159" y="185"/>
                  </a:lnTo>
                  <a:lnTo>
                    <a:pt x="159" y="0"/>
                  </a:lnTo>
                  <a:lnTo>
                    <a:pt x="159" y="0"/>
                  </a:lnTo>
                  <a:lnTo>
                    <a:pt x="0" y="94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5" name="Freeform 76"/>
            <p:cNvSpPr/>
            <p:nvPr userDrawn="1"/>
          </p:nvSpPr>
          <p:spPr bwMode="auto">
            <a:xfrm>
              <a:off x="1154113" y="2714625"/>
              <a:ext cx="254000" cy="290513"/>
            </a:xfrm>
            <a:custGeom>
              <a:avLst/>
              <a:gdLst>
                <a:gd name="T0" fmla="*/ 1 w 160"/>
                <a:gd name="T1" fmla="*/ 0 h 183"/>
                <a:gd name="T2" fmla="*/ 0 w 160"/>
                <a:gd name="T3" fmla="*/ 183 h 183"/>
                <a:gd name="T4" fmla="*/ 160 w 160"/>
                <a:gd name="T5" fmla="*/ 91 h 183"/>
                <a:gd name="T6" fmla="*/ 1 w 160"/>
                <a:gd name="T7" fmla="*/ 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0" h="183">
                  <a:moveTo>
                    <a:pt x="1" y="0"/>
                  </a:moveTo>
                  <a:lnTo>
                    <a:pt x="0" y="183"/>
                  </a:lnTo>
                  <a:lnTo>
                    <a:pt x="160" y="9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6" name="Freeform 77"/>
            <p:cNvSpPr/>
            <p:nvPr userDrawn="1"/>
          </p:nvSpPr>
          <p:spPr bwMode="auto">
            <a:xfrm>
              <a:off x="900113" y="2714625"/>
              <a:ext cx="255588" cy="290513"/>
            </a:xfrm>
            <a:custGeom>
              <a:avLst/>
              <a:gdLst>
                <a:gd name="T0" fmla="*/ 0 w 161"/>
                <a:gd name="T1" fmla="*/ 91 h 183"/>
                <a:gd name="T2" fmla="*/ 160 w 161"/>
                <a:gd name="T3" fmla="*/ 183 h 183"/>
                <a:gd name="T4" fmla="*/ 161 w 161"/>
                <a:gd name="T5" fmla="*/ 0 h 183"/>
                <a:gd name="T6" fmla="*/ 0 w 161"/>
                <a:gd name="T7" fmla="*/ 91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183">
                  <a:moveTo>
                    <a:pt x="0" y="91"/>
                  </a:moveTo>
                  <a:lnTo>
                    <a:pt x="160" y="183"/>
                  </a:lnTo>
                  <a:lnTo>
                    <a:pt x="161" y="0"/>
                  </a:lnTo>
                  <a:lnTo>
                    <a:pt x="0" y="91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7" name="Freeform 78"/>
            <p:cNvSpPr/>
            <p:nvPr userDrawn="1"/>
          </p:nvSpPr>
          <p:spPr bwMode="auto">
            <a:xfrm>
              <a:off x="900113" y="2565400"/>
              <a:ext cx="255588" cy="293688"/>
            </a:xfrm>
            <a:custGeom>
              <a:avLst/>
              <a:gdLst>
                <a:gd name="T0" fmla="*/ 0 w 161"/>
                <a:gd name="T1" fmla="*/ 0 h 185"/>
                <a:gd name="T2" fmla="*/ 0 w 161"/>
                <a:gd name="T3" fmla="*/ 185 h 185"/>
                <a:gd name="T4" fmla="*/ 161 w 161"/>
                <a:gd name="T5" fmla="*/ 94 h 185"/>
                <a:gd name="T6" fmla="*/ 0 w 161"/>
                <a:gd name="T7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185">
                  <a:moveTo>
                    <a:pt x="0" y="0"/>
                  </a:moveTo>
                  <a:lnTo>
                    <a:pt x="0" y="185"/>
                  </a:lnTo>
                  <a:lnTo>
                    <a:pt x="161" y="9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1392904" y="3082151"/>
            <a:ext cx="255588" cy="294725"/>
            <a:chOff x="900113" y="2419350"/>
            <a:chExt cx="508000" cy="585788"/>
          </a:xfrm>
        </p:grpSpPr>
        <p:sp>
          <p:nvSpPr>
            <p:cNvPr id="29" name="Freeform 73"/>
            <p:cNvSpPr/>
            <p:nvPr userDrawn="1"/>
          </p:nvSpPr>
          <p:spPr bwMode="auto">
            <a:xfrm>
              <a:off x="900113" y="2419350"/>
              <a:ext cx="508000" cy="585788"/>
            </a:xfrm>
            <a:custGeom>
              <a:avLst/>
              <a:gdLst>
                <a:gd name="T0" fmla="*/ 320 w 320"/>
                <a:gd name="T1" fmla="*/ 92 h 369"/>
                <a:gd name="T2" fmla="*/ 160 w 320"/>
                <a:gd name="T3" fmla="*/ 0 h 369"/>
                <a:gd name="T4" fmla="*/ 0 w 320"/>
                <a:gd name="T5" fmla="*/ 92 h 369"/>
                <a:gd name="T6" fmla="*/ 0 w 320"/>
                <a:gd name="T7" fmla="*/ 277 h 369"/>
                <a:gd name="T8" fmla="*/ 160 w 320"/>
                <a:gd name="T9" fmla="*/ 369 h 369"/>
                <a:gd name="T10" fmla="*/ 320 w 320"/>
                <a:gd name="T11" fmla="*/ 277 h 369"/>
                <a:gd name="T12" fmla="*/ 320 w 320"/>
                <a:gd name="T13" fmla="*/ 92 h 3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0" h="369">
                  <a:moveTo>
                    <a:pt x="320" y="92"/>
                  </a:moveTo>
                  <a:lnTo>
                    <a:pt x="160" y="0"/>
                  </a:lnTo>
                  <a:lnTo>
                    <a:pt x="0" y="92"/>
                  </a:lnTo>
                  <a:lnTo>
                    <a:pt x="0" y="277"/>
                  </a:lnTo>
                  <a:lnTo>
                    <a:pt x="160" y="369"/>
                  </a:lnTo>
                  <a:lnTo>
                    <a:pt x="320" y="277"/>
                  </a:lnTo>
                  <a:lnTo>
                    <a:pt x="320" y="92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0" name="Freeform 74"/>
            <p:cNvSpPr/>
            <p:nvPr userDrawn="1"/>
          </p:nvSpPr>
          <p:spPr bwMode="auto">
            <a:xfrm>
              <a:off x="1154113" y="2419350"/>
              <a:ext cx="254000" cy="295275"/>
            </a:xfrm>
            <a:custGeom>
              <a:avLst/>
              <a:gdLst>
                <a:gd name="T0" fmla="*/ 160 w 160"/>
                <a:gd name="T1" fmla="*/ 92 h 186"/>
                <a:gd name="T2" fmla="*/ 0 w 160"/>
                <a:gd name="T3" fmla="*/ 0 h 186"/>
                <a:gd name="T4" fmla="*/ 1 w 160"/>
                <a:gd name="T5" fmla="*/ 186 h 186"/>
                <a:gd name="T6" fmla="*/ 160 w 160"/>
                <a:gd name="T7" fmla="*/ 92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0" h="186">
                  <a:moveTo>
                    <a:pt x="160" y="92"/>
                  </a:moveTo>
                  <a:lnTo>
                    <a:pt x="0" y="0"/>
                  </a:lnTo>
                  <a:lnTo>
                    <a:pt x="1" y="186"/>
                  </a:lnTo>
                  <a:lnTo>
                    <a:pt x="160" y="92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1" name="Freeform 75"/>
            <p:cNvSpPr/>
            <p:nvPr userDrawn="1"/>
          </p:nvSpPr>
          <p:spPr bwMode="auto">
            <a:xfrm>
              <a:off x="1155700" y="2565400"/>
              <a:ext cx="252413" cy="293688"/>
            </a:xfrm>
            <a:custGeom>
              <a:avLst/>
              <a:gdLst>
                <a:gd name="T0" fmla="*/ 0 w 159"/>
                <a:gd name="T1" fmla="*/ 94 h 185"/>
                <a:gd name="T2" fmla="*/ 159 w 159"/>
                <a:gd name="T3" fmla="*/ 185 h 185"/>
                <a:gd name="T4" fmla="*/ 159 w 159"/>
                <a:gd name="T5" fmla="*/ 185 h 185"/>
                <a:gd name="T6" fmla="*/ 159 w 159"/>
                <a:gd name="T7" fmla="*/ 0 h 185"/>
                <a:gd name="T8" fmla="*/ 159 w 159"/>
                <a:gd name="T9" fmla="*/ 0 h 185"/>
                <a:gd name="T10" fmla="*/ 0 w 159"/>
                <a:gd name="T11" fmla="*/ 94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9" h="185">
                  <a:moveTo>
                    <a:pt x="0" y="94"/>
                  </a:moveTo>
                  <a:lnTo>
                    <a:pt x="159" y="185"/>
                  </a:lnTo>
                  <a:lnTo>
                    <a:pt x="159" y="185"/>
                  </a:lnTo>
                  <a:lnTo>
                    <a:pt x="159" y="0"/>
                  </a:lnTo>
                  <a:lnTo>
                    <a:pt x="159" y="0"/>
                  </a:lnTo>
                  <a:lnTo>
                    <a:pt x="0" y="94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2" name="Freeform 76"/>
            <p:cNvSpPr/>
            <p:nvPr userDrawn="1"/>
          </p:nvSpPr>
          <p:spPr bwMode="auto">
            <a:xfrm>
              <a:off x="1154113" y="2714625"/>
              <a:ext cx="254000" cy="290513"/>
            </a:xfrm>
            <a:custGeom>
              <a:avLst/>
              <a:gdLst>
                <a:gd name="T0" fmla="*/ 1 w 160"/>
                <a:gd name="T1" fmla="*/ 0 h 183"/>
                <a:gd name="T2" fmla="*/ 0 w 160"/>
                <a:gd name="T3" fmla="*/ 183 h 183"/>
                <a:gd name="T4" fmla="*/ 160 w 160"/>
                <a:gd name="T5" fmla="*/ 91 h 183"/>
                <a:gd name="T6" fmla="*/ 1 w 160"/>
                <a:gd name="T7" fmla="*/ 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0" h="183">
                  <a:moveTo>
                    <a:pt x="1" y="0"/>
                  </a:moveTo>
                  <a:lnTo>
                    <a:pt x="0" y="183"/>
                  </a:lnTo>
                  <a:lnTo>
                    <a:pt x="160" y="9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3" name="Freeform 77"/>
            <p:cNvSpPr/>
            <p:nvPr userDrawn="1"/>
          </p:nvSpPr>
          <p:spPr bwMode="auto">
            <a:xfrm>
              <a:off x="900113" y="2714625"/>
              <a:ext cx="255588" cy="290513"/>
            </a:xfrm>
            <a:custGeom>
              <a:avLst/>
              <a:gdLst>
                <a:gd name="T0" fmla="*/ 0 w 161"/>
                <a:gd name="T1" fmla="*/ 91 h 183"/>
                <a:gd name="T2" fmla="*/ 160 w 161"/>
                <a:gd name="T3" fmla="*/ 183 h 183"/>
                <a:gd name="T4" fmla="*/ 161 w 161"/>
                <a:gd name="T5" fmla="*/ 0 h 183"/>
                <a:gd name="T6" fmla="*/ 0 w 161"/>
                <a:gd name="T7" fmla="*/ 91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183">
                  <a:moveTo>
                    <a:pt x="0" y="91"/>
                  </a:moveTo>
                  <a:lnTo>
                    <a:pt x="160" y="183"/>
                  </a:lnTo>
                  <a:lnTo>
                    <a:pt x="161" y="0"/>
                  </a:lnTo>
                  <a:lnTo>
                    <a:pt x="0" y="91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4" name="Freeform 78"/>
            <p:cNvSpPr/>
            <p:nvPr userDrawn="1"/>
          </p:nvSpPr>
          <p:spPr bwMode="auto">
            <a:xfrm>
              <a:off x="900113" y="2565400"/>
              <a:ext cx="255588" cy="293688"/>
            </a:xfrm>
            <a:custGeom>
              <a:avLst/>
              <a:gdLst>
                <a:gd name="T0" fmla="*/ 0 w 161"/>
                <a:gd name="T1" fmla="*/ 0 h 185"/>
                <a:gd name="T2" fmla="*/ 0 w 161"/>
                <a:gd name="T3" fmla="*/ 185 h 185"/>
                <a:gd name="T4" fmla="*/ 161 w 161"/>
                <a:gd name="T5" fmla="*/ 94 h 185"/>
                <a:gd name="T6" fmla="*/ 0 w 161"/>
                <a:gd name="T7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185">
                  <a:moveTo>
                    <a:pt x="0" y="0"/>
                  </a:moveTo>
                  <a:lnTo>
                    <a:pt x="0" y="185"/>
                  </a:lnTo>
                  <a:lnTo>
                    <a:pt x="161" y="9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4979678" y="3381902"/>
            <a:ext cx="508000" cy="585788"/>
            <a:chOff x="900113" y="2419350"/>
            <a:chExt cx="508000" cy="585788"/>
          </a:xfrm>
        </p:grpSpPr>
        <p:sp>
          <p:nvSpPr>
            <p:cNvPr id="36" name="Freeform 73"/>
            <p:cNvSpPr/>
            <p:nvPr userDrawn="1"/>
          </p:nvSpPr>
          <p:spPr bwMode="auto">
            <a:xfrm>
              <a:off x="900113" y="2419350"/>
              <a:ext cx="508000" cy="585788"/>
            </a:xfrm>
            <a:custGeom>
              <a:avLst/>
              <a:gdLst>
                <a:gd name="T0" fmla="*/ 320 w 320"/>
                <a:gd name="T1" fmla="*/ 92 h 369"/>
                <a:gd name="T2" fmla="*/ 160 w 320"/>
                <a:gd name="T3" fmla="*/ 0 h 369"/>
                <a:gd name="T4" fmla="*/ 0 w 320"/>
                <a:gd name="T5" fmla="*/ 92 h 369"/>
                <a:gd name="T6" fmla="*/ 0 w 320"/>
                <a:gd name="T7" fmla="*/ 277 h 369"/>
                <a:gd name="T8" fmla="*/ 160 w 320"/>
                <a:gd name="T9" fmla="*/ 369 h 369"/>
                <a:gd name="T10" fmla="*/ 320 w 320"/>
                <a:gd name="T11" fmla="*/ 277 h 369"/>
                <a:gd name="T12" fmla="*/ 320 w 320"/>
                <a:gd name="T13" fmla="*/ 92 h 3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0" h="369">
                  <a:moveTo>
                    <a:pt x="320" y="92"/>
                  </a:moveTo>
                  <a:lnTo>
                    <a:pt x="160" y="0"/>
                  </a:lnTo>
                  <a:lnTo>
                    <a:pt x="0" y="92"/>
                  </a:lnTo>
                  <a:lnTo>
                    <a:pt x="0" y="277"/>
                  </a:lnTo>
                  <a:lnTo>
                    <a:pt x="160" y="369"/>
                  </a:lnTo>
                  <a:lnTo>
                    <a:pt x="320" y="277"/>
                  </a:lnTo>
                  <a:lnTo>
                    <a:pt x="320" y="92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7" name="Freeform 74"/>
            <p:cNvSpPr/>
            <p:nvPr userDrawn="1"/>
          </p:nvSpPr>
          <p:spPr bwMode="auto">
            <a:xfrm>
              <a:off x="1154113" y="2419350"/>
              <a:ext cx="254000" cy="295275"/>
            </a:xfrm>
            <a:custGeom>
              <a:avLst/>
              <a:gdLst>
                <a:gd name="T0" fmla="*/ 160 w 160"/>
                <a:gd name="T1" fmla="*/ 92 h 186"/>
                <a:gd name="T2" fmla="*/ 0 w 160"/>
                <a:gd name="T3" fmla="*/ 0 h 186"/>
                <a:gd name="T4" fmla="*/ 1 w 160"/>
                <a:gd name="T5" fmla="*/ 186 h 186"/>
                <a:gd name="T6" fmla="*/ 160 w 160"/>
                <a:gd name="T7" fmla="*/ 92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0" h="186">
                  <a:moveTo>
                    <a:pt x="160" y="92"/>
                  </a:moveTo>
                  <a:lnTo>
                    <a:pt x="0" y="0"/>
                  </a:lnTo>
                  <a:lnTo>
                    <a:pt x="1" y="186"/>
                  </a:lnTo>
                  <a:lnTo>
                    <a:pt x="160" y="92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8" name="Freeform 75"/>
            <p:cNvSpPr/>
            <p:nvPr userDrawn="1"/>
          </p:nvSpPr>
          <p:spPr bwMode="auto">
            <a:xfrm>
              <a:off x="1155700" y="2565400"/>
              <a:ext cx="252413" cy="293688"/>
            </a:xfrm>
            <a:custGeom>
              <a:avLst/>
              <a:gdLst>
                <a:gd name="T0" fmla="*/ 0 w 159"/>
                <a:gd name="T1" fmla="*/ 94 h 185"/>
                <a:gd name="T2" fmla="*/ 159 w 159"/>
                <a:gd name="T3" fmla="*/ 185 h 185"/>
                <a:gd name="T4" fmla="*/ 159 w 159"/>
                <a:gd name="T5" fmla="*/ 185 h 185"/>
                <a:gd name="T6" fmla="*/ 159 w 159"/>
                <a:gd name="T7" fmla="*/ 0 h 185"/>
                <a:gd name="T8" fmla="*/ 159 w 159"/>
                <a:gd name="T9" fmla="*/ 0 h 185"/>
                <a:gd name="T10" fmla="*/ 0 w 159"/>
                <a:gd name="T11" fmla="*/ 94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9" h="185">
                  <a:moveTo>
                    <a:pt x="0" y="94"/>
                  </a:moveTo>
                  <a:lnTo>
                    <a:pt x="159" y="185"/>
                  </a:lnTo>
                  <a:lnTo>
                    <a:pt x="159" y="185"/>
                  </a:lnTo>
                  <a:lnTo>
                    <a:pt x="159" y="0"/>
                  </a:lnTo>
                  <a:lnTo>
                    <a:pt x="159" y="0"/>
                  </a:lnTo>
                  <a:lnTo>
                    <a:pt x="0" y="94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9" name="Freeform 76"/>
            <p:cNvSpPr/>
            <p:nvPr userDrawn="1"/>
          </p:nvSpPr>
          <p:spPr bwMode="auto">
            <a:xfrm>
              <a:off x="1154113" y="2714625"/>
              <a:ext cx="254000" cy="290513"/>
            </a:xfrm>
            <a:custGeom>
              <a:avLst/>
              <a:gdLst>
                <a:gd name="T0" fmla="*/ 1 w 160"/>
                <a:gd name="T1" fmla="*/ 0 h 183"/>
                <a:gd name="T2" fmla="*/ 0 w 160"/>
                <a:gd name="T3" fmla="*/ 183 h 183"/>
                <a:gd name="T4" fmla="*/ 160 w 160"/>
                <a:gd name="T5" fmla="*/ 91 h 183"/>
                <a:gd name="T6" fmla="*/ 1 w 160"/>
                <a:gd name="T7" fmla="*/ 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0" h="183">
                  <a:moveTo>
                    <a:pt x="1" y="0"/>
                  </a:moveTo>
                  <a:lnTo>
                    <a:pt x="0" y="183"/>
                  </a:lnTo>
                  <a:lnTo>
                    <a:pt x="160" y="9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0" name="Freeform 77"/>
            <p:cNvSpPr/>
            <p:nvPr userDrawn="1"/>
          </p:nvSpPr>
          <p:spPr bwMode="auto">
            <a:xfrm>
              <a:off x="900113" y="2714625"/>
              <a:ext cx="255588" cy="290513"/>
            </a:xfrm>
            <a:custGeom>
              <a:avLst/>
              <a:gdLst>
                <a:gd name="T0" fmla="*/ 0 w 161"/>
                <a:gd name="T1" fmla="*/ 91 h 183"/>
                <a:gd name="T2" fmla="*/ 160 w 161"/>
                <a:gd name="T3" fmla="*/ 183 h 183"/>
                <a:gd name="T4" fmla="*/ 161 w 161"/>
                <a:gd name="T5" fmla="*/ 0 h 183"/>
                <a:gd name="T6" fmla="*/ 0 w 161"/>
                <a:gd name="T7" fmla="*/ 91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183">
                  <a:moveTo>
                    <a:pt x="0" y="91"/>
                  </a:moveTo>
                  <a:lnTo>
                    <a:pt x="160" y="183"/>
                  </a:lnTo>
                  <a:lnTo>
                    <a:pt x="161" y="0"/>
                  </a:lnTo>
                  <a:lnTo>
                    <a:pt x="0" y="91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1" name="Freeform 78"/>
            <p:cNvSpPr/>
            <p:nvPr userDrawn="1"/>
          </p:nvSpPr>
          <p:spPr bwMode="auto">
            <a:xfrm>
              <a:off x="900113" y="2565400"/>
              <a:ext cx="255588" cy="293688"/>
            </a:xfrm>
            <a:custGeom>
              <a:avLst/>
              <a:gdLst>
                <a:gd name="T0" fmla="*/ 0 w 161"/>
                <a:gd name="T1" fmla="*/ 0 h 185"/>
                <a:gd name="T2" fmla="*/ 0 w 161"/>
                <a:gd name="T3" fmla="*/ 185 h 185"/>
                <a:gd name="T4" fmla="*/ 161 w 161"/>
                <a:gd name="T5" fmla="*/ 94 h 185"/>
                <a:gd name="T6" fmla="*/ 0 w 161"/>
                <a:gd name="T7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185">
                  <a:moveTo>
                    <a:pt x="0" y="0"/>
                  </a:moveTo>
                  <a:lnTo>
                    <a:pt x="0" y="185"/>
                  </a:lnTo>
                  <a:lnTo>
                    <a:pt x="161" y="9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5828119" y="3822385"/>
            <a:ext cx="255588" cy="294725"/>
            <a:chOff x="900113" y="2419350"/>
            <a:chExt cx="508000" cy="585788"/>
          </a:xfrm>
        </p:grpSpPr>
        <p:sp>
          <p:nvSpPr>
            <p:cNvPr id="43" name="Freeform 73"/>
            <p:cNvSpPr/>
            <p:nvPr userDrawn="1"/>
          </p:nvSpPr>
          <p:spPr bwMode="auto">
            <a:xfrm>
              <a:off x="900113" y="2419350"/>
              <a:ext cx="508000" cy="585788"/>
            </a:xfrm>
            <a:custGeom>
              <a:avLst/>
              <a:gdLst>
                <a:gd name="T0" fmla="*/ 320 w 320"/>
                <a:gd name="T1" fmla="*/ 92 h 369"/>
                <a:gd name="T2" fmla="*/ 160 w 320"/>
                <a:gd name="T3" fmla="*/ 0 h 369"/>
                <a:gd name="T4" fmla="*/ 0 w 320"/>
                <a:gd name="T5" fmla="*/ 92 h 369"/>
                <a:gd name="T6" fmla="*/ 0 w 320"/>
                <a:gd name="T7" fmla="*/ 277 h 369"/>
                <a:gd name="T8" fmla="*/ 160 w 320"/>
                <a:gd name="T9" fmla="*/ 369 h 369"/>
                <a:gd name="T10" fmla="*/ 320 w 320"/>
                <a:gd name="T11" fmla="*/ 277 h 369"/>
                <a:gd name="T12" fmla="*/ 320 w 320"/>
                <a:gd name="T13" fmla="*/ 92 h 3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0" h="369">
                  <a:moveTo>
                    <a:pt x="320" y="92"/>
                  </a:moveTo>
                  <a:lnTo>
                    <a:pt x="160" y="0"/>
                  </a:lnTo>
                  <a:lnTo>
                    <a:pt x="0" y="92"/>
                  </a:lnTo>
                  <a:lnTo>
                    <a:pt x="0" y="277"/>
                  </a:lnTo>
                  <a:lnTo>
                    <a:pt x="160" y="369"/>
                  </a:lnTo>
                  <a:lnTo>
                    <a:pt x="320" y="277"/>
                  </a:lnTo>
                  <a:lnTo>
                    <a:pt x="320" y="92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4" name="Freeform 74"/>
            <p:cNvSpPr/>
            <p:nvPr userDrawn="1"/>
          </p:nvSpPr>
          <p:spPr bwMode="auto">
            <a:xfrm>
              <a:off x="1154113" y="2419350"/>
              <a:ext cx="254000" cy="295275"/>
            </a:xfrm>
            <a:custGeom>
              <a:avLst/>
              <a:gdLst>
                <a:gd name="T0" fmla="*/ 160 w 160"/>
                <a:gd name="T1" fmla="*/ 92 h 186"/>
                <a:gd name="T2" fmla="*/ 0 w 160"/>
                <a:gd name="T3" fmla="*/ 0 h 186"/>
                <a:gd name="T4" fmla="*/ 1 w 160"/>
                <a:gd name="T5" fmla="*/ 186 h 186"/>
                <a:gd name="T6" fmla="*/ 160 w 160"/>
                <a:gd name="T7" fmla="*/ 92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0" h="186">
                  <a:moveTo>
                    <a:pt x="160" y="92"/>
                  </a:moveTo>
                  <a:lnTo>
                    <a:pt x="0" y="0"/>
                  </a:lnTo>
                  <a:lnTo>
                    <a:pt x="1" y="186"/>
                  </a:lnTo>
                  <a:lnTo>
                    <a:pt x="160" y="92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5" name="Freeform 75"/>
            <p:cNvSpPr/>
            <p:nvPr userDrawn="1"/>
          </p:nvSpPr>
          <p:spPr bwMode="auto">
            <a:xfrm>
              <a:off x="1155700" y="2565400"/>
              <a:ext cx="252413" cy="293688"/>
            </a:xfrm>
            <a:custGeom>
              <a:avLst/>
              <a:gdLst>
                <a:gd name="T0" fmla="*/ 0 w 159"/>
                <a:gd name="T1" fmla="*/ 94 h 185"/>
                <a:gd name="T2" fmla="*/ 159 w 159"/>
                <a:gd name="T3" fmla="*/ 185 h 185"/>
                <a:gd name="T4" fmla="*/ 159 w 159"/>
                <a:gd name="T5" fmla="*/ 185 h 185"/>
                <a:gd name="T6" fmla="*/ 159 w 159"/>
                <a:gd name="T7" fmla="*/ 0 h 185"/>
                <a:gd name="T8" fmla="*/ 159 w 159"/>
                <a:gd name="T9" fmla="*/ 0 h 185"/>
                <a:gd name="T10" fmla="*/ 0 w 159"/>
                <a:gd name="T11" fmla="*/ 94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9" h="185">
                  <a:moveTo>
                    <a:pt x="0" y="94"/>
                  </a:moveTo>
                  <a:lnTo>
                    <a:pt x="159" y="185"/>
                  </a:lnTo>
                  <a:lnTo>
                    <a:pt x="159" y="185"/>
                  </a:lnTo>
                  <a:lnTo>
                    <a:pt x="159" y="0"/>
                  </a:lnTo>
                  <a:lnTo>
                    <a:pt x="159" y="0"/>
                  </a:lnTo>
                  <a:lnTo>
                    <a:pt x="0" y="94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6" name="Freeform 76"/>
            <p:cNvSpPr/>
            <p:nvPr userDrawn="1"/>
          </p:nvSpPr>
          <p:spPr bwMode="auto">
            <a:xfrm>
              <a:off x="1154113" y="2714625"/>
              <a:ext cx="254000" cy="290513"/>
            </a:xfrm>
            <a:custGeom>
              <a:avLst/>
              <a:gdLst>
                <a:gd name="T0" fmla="*/ 1 w 160"/>
                <a:gd name="T1" fmla="*/ 0 h 183"/>
                <a:gd name="T2" fmla="*/ 0 w 160"/>
                <a:gd name="T3" fmla="*/ 183 h 183"/>
                <a:gd name="T4" fmla="*/ 160 w 160"/>
                <a:gd name="T5" fmla="*/ 91 h 183"/>
                <a:gd name="T6" fmla="*/ 1 w 160"/>
                <a:gd name="T7" fmla="*/ 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0" h="183">
                  <a:moveTo>
                    <a:pt x="1" y="0"/>
                  </a:moveTo>
                  <a:lnTo>
                    <a:pt x="0" y="183"/>
                  </a:lnTo>
                  <a:lnTo>
                    <a:pt x="160" y="9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7" name="Freeform 77"/>
            <p:cNvSpPr/>
            <p:nvPr userDrawn="1"/>
          </p:nvSpPr>
          <p:spPr bwMode="auto">
            <a:xfrm>
              <a:off x="900113" y="2714625"/>
              <a:ext cx="255588" cy="290513"/>
            </a:xfrm>
            <a:custGeom>
              <a:avLst/>
              <a:gdLst>
                <a:gd name="T0" fmla="*/ 0 w 161"/>
                <a:gd name="T1" fmla="*/ 91 h 183"/>
                <a:gd name="T2" fmla="*/ 160 w 161"/>
                <a:gd name="T3" fmla="*/ 183 h 183"/>
                <a:gd name="T4" fmla="*/ 161 w 161"/>
                <a:gd name="T5" fmla="*/ 0 h 183"/>
                <a:gd name="T6" fmla="*/ 0 w 161"/>
                <a:gd name="T7" fmla="*/ 91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183">
                  <a:moveTo>
                    <a:pt x="0" y="91"/>
                  </a:moveTo>
                  <a:lnTo>
                    <a:pt x="160" y="183"/>
                  </a:lnTo>
                  <a:lnTo>
                    <a:pt x="161" y="0"/>
                  </a:lnTo>
                  <a:lnTo>
                    <a:pt x="0" y="91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8" name="Freeform 78"/>
            <p:cNvSpPr/>
            <p:nvPr userDrawn="1"/>
          </p:nvSpPr>
          <p:spPr bwMode="auto">
            <a:xfrm>
              <a:off x="900113" y="2565400"/>
              <a:ext cx="255588" cy="293688"/>
            </a:xfrm>
            <a:custGeom>
              <a:avLst/>
              <a:gdLst>
                <a:gd name="T0" fmla="*/ 0 w 161"/>
                <a:gd name="T1" fmla="*/ 0 h 185"/>
                <a:gd name="T2" fmla="*/ 0 w 161"/>
                <a:gd name="T3" fmla="*/ 185 h 185"/>
                <a:gd name="T4" fmla="*/ 161 w 161"/>
                <a:gd name="T5" fmla="*/ 94 h 185"/>
                <a:gd name="T6" fmla="*/ 0 w 161"/>
                <a:gd name="T7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185">
                  <a:moveTo>
                    <a:pt x="0" y="0"/>
                  </a:moveTo>
                  <a:lnTo>
                    <a:pt x="0" y="185"/>
                  </a:lnTo>
                  <a:lnTo>
                    <a:pt x="161" y="9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258937" y="366983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成功项目展示</a:t>
            </a:r>
            <a:endParaRPr lang="zh-CN" altLang="en-US" sz="24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3" name="ís1ídê"/>
          <p:cNvSpPr/>
          <p:nvPr/>
        </p:nvSpPr>
        <p:spPr>
          <a:xfrm>
            <a:off x="798839" y="1962157"/>
            <a:ext cx="2556924" cy="2422958"/>
          </a:xfrm>
          <a:prstGeom prst="diamond">
            <a:avLst/>
          </a:prstGeom>
          <a:blipFill>
            <a:blip r:embed="rId1"/>
            <a:srcRect/>
            <a:stretch>
              <a:fillRect l="-21347" r="-21127"/>
            </a:stretch>
          </a:blipFill>
          <a:ln w="57150" cap="flat" cmpd="sng" algn="ctr">
            <a:solidFill>
              <a:schemeClr val="accent5">
                <a:lumMod val="50000"/>
              </a:schemeClr>
            </a:solidFill>
            <a:prstDash val="solid"/>
            <a:miter lim="800000"/>
          </a:ln>
          <a:effectLst>
            <a:outerShdw blurRad="304800" dist="101600" dir="5400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4" name="iṩḻíḍè"/>
          <p:cNvSpPr/>
          <p:nvPr/>
        </p:nvSpPr>
        <p:spPr>
          <a:xfrm>
            <a:off x="3467246" y="1962157"/>
            <a:ext cx="2556924" cy="2422958"/>
          </a:xfrm>
          <a:prstGeom prst="diamond">
            <a:avLst/>
          </a:prstGeom>
          <a:blipFill>
            <a:blip r:embed="rId2"/>
            <a:srcRect/>
            <a:stretch>
              <a:fillRect l="-30614" r="-30298"/>
            </a:stretch>
          </a:blipFill>
          <a:ln w="57150" cap="flat" cmpd="sng" algn="ctr">
            <a:solidFill>
              <a:schemeClr val="accent5">
                <a:lumMod val="50000"/>
              </a:schemeClr>
            </a:solidFill>
            <a:prstDash val="solid"/>
            <a:miter lim="800000"/>
          </a:ln>
          <a:effectLst>
            <a:outerShdw blurRad="304800" dist="101600" dir="5400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5" name="iš1ïḋe"/>
          <p:cNvSpPr/>
          <p:nvPr/>
        </p:nvSpPr>
        <p:spPr>
          <a:xfrm>
            <a:off x="6144431" y="1962157"/>
            <a:ext cx="2556924" cy="2422958"/>
          </a:xfrm>
          <a:prstGeom prst="diamond">
            <a:avLst/>
          </a:prstGeom>
          <a:blipFill>
            <a:blip r:embed="rId3"/>
            <a:srcRect/>
            <a:stretch>
              <a:fillRect l="-30614" r="-30298"/>
            </a:stretch>
          </a:blipFill>
          <a:ln w="57150" cap="flat" cmpd="sng" algn="ctr">
            <a:solidFill>
              <a:schemeClr val="accent5">
                <a:lumMod val="50000"/>
              </a:schemeClr>
            </a:solidFill>
            <a:prstDash val="solid"/>
            <a:miter lim="800000"/>
          </a:ln>
          <a:effectLst>
            <a:outerShdw blurRad="304800" dist="101600" dir="5400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6" name="ïSḷîde"/>
          <p:cNvSpPr/>
          <p:nvPr/>
        </p:nvSpPr>
        <p:spPr>
          <a:xfrm>
            <a:off x="8805126" y="1962157"/>
            <a:ext cx="2556924" cy="2422958"/>
          </a:xfrm>
          <a:prstGeom prst="diamond">
            <a:avLst/>
          </a:prstGeom>
          <a:blipFill>
            <a:blip r:embed="rId4"/>
            <a:srcRect/>
            <a:stretch>
              <a:fillRect l="-29396" r="-29092"/>
            </a:stretch>
          </a:blipFill>
          <a:ln w="57150" cap="flat" cmpd="sng" algn="ctr">
            <a:solidFill>
              <a:schemeClr val="accent5">
                <a:lumMod val="50000"/>
              </a:schemeClr>
            </a:solidFill>
            <a:prstDash val="solid"/>
            <a:miter lim="800000"/>
          </a:ln>
          <a:effectLst>
            <a:outerShdw blurRad="304800" dist="101600" dir="5400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329897" y="4528430"/>
            <a:ext cx="16062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成功项目展示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809546" y="4845803"/>
            <a:ext cx="255692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2495">
              <a:spcBef>
                <a:spcPct val="20000"/>
              </a:spcBef>
              <a:defRPr/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单击此处可编辑内容，根据您的需要自由拉伸文本框大小单击此处可编辑内容，根据您的需要自由拉伸文本框大小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900019" y="4549611"/>
            <a:ext cx="16062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成功项目展示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3379668" y="4866984"/>
            <a:ext cx="255692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2495">
              <a:spcBef>
                <a:spcPct val="20000"/>
              </a:spcBef>
              <a:defRPr/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单击此处可编辑内容，根据您的需要自由拉伸文本框大小单击此处可编辑内容，根据您的需要自由拉伸文本框大小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6639861" y="4549611"/>
            <a:ext cx="16062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成功项目展示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6119510" y="4866984"/>
            <a:ext cx="255692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2495">
              <a:spcBef>
                <a:spcPct val="20000"/>
              </a:spcBef>
              <a:defRPr/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单击此处可编辑内容，根据您的需要自由拉伸文本框大小单击此处可编辑内容，根据您的需要自由拉伸文本框大小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9257527" y="4549611"/>
            <a:ext cx="16062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成功项目展示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8737176" y="4866984"/>
            <a:ext cx="255692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2495">
              <a:spcBef>
                <a:spcPct val="20000"/>
              </a:spcBef>
              <a:defRPr/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单击此处可编辑内容，根据您的需要自由拉伸文本框大小单击此处可编辑内容，根据您的需要自由拉伸文本框大小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686177" y="362926"/>
            <a:ext cx="382637" cy="441229"/>
            <a:chOff x="900113" y="2419350"/>
            <a:chExt cx="508000" cy="585788"/>
          </a:xfrm>
        </p:grpSpPr>
        <p:sp>
          <p:nvSpPr>
            <p:cNvPr id="26" name="Freeform 73"/>
            <p:cNvSpPr/>
            <p:nvPr userDrawn="1"/>
          </p:nvSpPr>
          <p:spPr bwMode="auto">
            <a:xfrm>
              <a:off x="900113" y="2419350"/>
              <a:ext cx="508000" cy="585788"/>
            </a:xfrm>
            <a:custGeom>
              <a:avLst/>
              <a:gdLst>
                <a:gd name="T0" fmla="*/ 320 w 320"/>
                <a:gd name="T1" fmla="*/ 92 h 369"/>
                <a:gd name="T2" fmla="*/ 160 w 320"/>
                <a:gd name="T3" fmla="*/ 0 h 369"/>
                <a:gd name="T4" fmla="*/ 0 w 320"/>
                <a:gd name="T5" fmla="*/ 92 h 369"/>
                <a:gd name="T6" fmla="*/ 0 w 320"/>
                <a:gd name="T7" fmla="*/ 277 h 369"/>
                <a:gd name="T8" fmla="*/ 160 w 320"/>
                <a:gd name="T9" fmla="*/ 369 h 369"/>
                <a:gd name="T10" fmla="*/ 320 w 320"/>
                <a:gd name="T11" fmla="*/ 277 h 369"/>
                <a:gd name="T12" fmla="*/ 320 w 320"/>
                <a:gd name="T13" fmla="*/ 92 h 3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0" h="369">
                  <a:moveTo>
                    <a:pt x="320" y="92"/>
                  </a:moveTo>
                  <a:lnTo>
                    <a:pt x="160" y="0"/>
                  </a:lnTo>
                  <a:lnTo>
                    <a:pt x="0" y="92"/>
                  </a:lnTo>
                  <a:lnTo>
                    <a:pt x="0" y="277"/>
                  </a:lnTo>
                  <a:lnTo>
                    <a:pt x="160" y="369"/>
                  </a:lnTo>
                  <a:lnTo>
                    <a:pt x="320" y="277"/>
                  </a:lnTo>
                  <a:lnTo>
                    <a:pt x="320" y="92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7" name="Freeform 74"/>
            <p:cNvSpPr/>
            <p:nvPr userDrawn="1"/>
          </p:nvSpPr>
          <p:spPr bwMode="auto">
            <a:xfrm>
              <a:off x="1154113" y="2419350"/>
              <a:ext cx="254000" cy="295275"/>
            </a:xfrm>
            <a:custGeom>
              <a:avLst/>
              <a:gdLst>
                <a:gd name="T0" fmla="*/ 160 w 160"/>
                <a:gd name="T1" fmla="*/ 92 h 186"/>
                <a:gd name="T2" fmla="*/ 0 w 160"/>
                <a:gd name="T3" fmla="*/ 0 h 186"/>
                <a:gd name="T4" fmla="*/ 1 w 160"/>
                <a:gd name="T5" fmla="*/ 186 h 186"/>
                <a:gd name="T6" fmla="*/ 160 w 160"/>
                <a:gd name="T7" fmla="*/ 92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0" h="186">
                  <a:moveTo>
                    <a:pt x="160" y="92"/>
                  </a:moveTo>
                  <a:lnTo>
                    <a:pt x="0" y="0"/>
                  </a:lnTo>
                  <a:lnTo>
                    <a:pt x="1" y="186"/>
                  </a:lnTo>
                  <a:lnTo>
                    <a:pt x="160" y="92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8" name="Freeform 75"/>
            <p:cNvSpPr/>
            <p:nvPr userDrawn="1"/>
          </p:nvSpPr>
          <p:spPr bwMode="auto">
            <a:xfrm>
              <a:off x="1155700" y="2565400"/>
              <a:ext cx="252413" cy="293688"/>
            </a:xfrm>
            <a:custGeom>
              <a:avLst/>
              <a:gdLst>
                <a:gd name="T0" fmla="*/ 0 w 159"/>
                <a:gd name="T1" fmla="*/ 94 h 185"/>
                <a:gd name="T2" fmla="*/ 159 w 159"/>
                <a:gd name="T3" fmla="*/ 185 h 185"/>
                <a:gd name="T4" fmla="*/ 159 w 159"/>
                <a:gd name="T5" fmla="*/ 185 h 185"/>
                <a:gd name="T6" fmla="*/ 159 w 159"/>
                <a:gd name="T7" fmla="*/ 0 h 185"/>
                <a:gd name="T8" fmla="*/ 159 w 159"/>
                <a:gd name="T9" fmla="*/ 0 h 185"/>
                <a:gd name="T10" fmla="*/ 0 w 159"/>
                <a:gd name="T11" fmla="*/ 94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9" h="185">
                  <a:moveTo>
                    <a:pt x="0" y="94"/>
                  </a:moveTo>
                  <a:lnTo>
                    <a:pt x="159" y="185"/>
                  </a:lnTo>
                  <a:lnTo>
                    <a:pt x="159" y="185"/>
                  </a:lnTo>
                  <a:lnTo>
                    <a:pt x="159" y="0"/>
                  </a:lnTo>
                  <a:lnTo>
                    <a:pt x="159" y="0"/>
                  </a:lnTo>
                  <a:lnTo>
                    <a:pt x="0" y="94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9" name="Freeform 76"/>
            <p:cNvSpPr/>
            <p:nvPr userDrawn="1"/>
          </p:nvSpPr>
          <p:spPr bwMode="auto">
            <a:xfrm>
              <a:off x="1154113" y="2714625"/>
              <a:ext cx="254000" cy="290513"/>
            </a:xfrm>
            <a:custGeom>
              <a:avLst/>
              <a:gdLst>
                <a:gd name="T0" fmla="*/ 1 w 160"/>
                <a:gd name="T1" fmla="*/ 0 h 183"/>
                <a:gd name="T2" fmla="*/ 0 w 160"/>
                <a:gd name="T3" fmla="*/ 183 h 183"/>
                <a:gd name="T4" fmla="*/ 160 w 160"/>
                <a:gd name="T5" fmla="*/ 91 h 183"/>
                <a:gd name="T6" fmla="*/ 1 w 160"/>
                <a:gd name="T7" fmla="*/ 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0" h="183">
                  <a:moveTo>
                    <a:pt x="1" y="0"/>
                  </a:moveTo>
                  <a:lnTo>
                    <a:pt x="0" y="183"/>
                  </a:lnTo>
                  <a:lnTo>
                    <a:pt x="160" y="9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0" name="Freeform 77"/>
            <p:cNvSpPr/>
            <p:nvPr userDrawn="1"/>
          </p:nvSpPr>
          <p:spPr bwMode="auto">
            <a:xfrm>
              <a:off x="900113" y="2714625"/>
              <a:ext cx="255588" cy="290513"/>
            </a:xfrm>
            <a:custGeom>
              <a:avLst/>
              <a:gdLst>
                <a:gd name="T0" fmla="*/ 0 w 161"/>
                <a:gd name="T1" fmla="*/ 91 h 183"/>
                <a:gd name="T2" fmla="*/ 160 w 161"/>
                <a:gd name="T3" fmla="*/ 183 h 183"/>
                <a:gd name="T4" fmla="*/ 161 w 161"/>
                <a:gd name="T5" fmla="*/ 0 h 183"/>
                <a:gd name="T6" fmla="*/ 0 w 161"/>
                <a:gd name="T7" fmla="*/ 91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183">
                  <a:moveTo>
                    <a:pt x="0" y="91"/>
                  </a:moveTo>
                  <a:lnTo>
                    <a:pt x="160" y="183"/>
                  </a:lnTo>
                  <a:lnTo>
                    <a:pt x="161" y="0"/>
                  </a:lnTo>
                  <a:lnTo>
                    <a:pt x="0" y="91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1" name="Freeform 78"/>
            <p:cNvSpPr/>
            <p:nvPr userDrawn="1"/>
          </p:nvSpPr>
          <p:spPr bwMode="auto">
            <a:xfrm>
              <a:off x="900113" y="2565400"/>
              <a:ext cx="255588" cy="293688"/>
            </a:xfrm>
            <a:custGeom>
              <a:avLst/>
              <a:gdLst>
                <a:gd name="T0" fmla="*/ 0 w 161"/>
                <a:gd name="T1" fmla="*/ 0 h 185"/>
                <a:gd name="T2" fmla="*/ 0 w 161"/>
                <a:gd name="T3" fmla="*/ 185 h 185"/>
                <a:gd name="T4" fmla="*/ 161 w 161"/>
                <a:gd name="T5" fmla="*/ 94 h 185"/>
                <a:gd name="T6" fmla="*/ 0 w 161"/>
                <a:gd name="T7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185">
                  <a:moveTo>
                    <a:pt x="0" y="0"/>
                  </a:moveTo>
                  <a:lnTo>
                    <a:pt x="0" y="185"/>
                  </a:lnTo>
                  <a:lnTo>
                    <a:pt x="161" y="9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258937" y="366983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成功项目展示</a:t>
            </a:r>
            <a:endParaRPr lang="zh-CN" altLang="en-US" sz="24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216787" y="2042399"/>
            <a:ext cx="4107768" cy="3395025"/>
            <a:chOff x="1067618" y="1800128"/>
            <a:chExt cx="4959486" cy="4098961"/>
          </a:xfrm>
          <a:effectLst>
            <a:outerShdw blurRad="304800" dist="101600" dir="5400000" algn="ctr" rotWithShape="0">
              <a:srgbClr val="000000">
                <a:alpha val="43137"/>
              </a:srgbClr>
            </a:outerShdw>
          </a:effectLst>
        </p:grpSpPr>
        <p:sp>
          <p:nvSpPr>
            <p:cNvPr id="13" name="ïṩ1îḑé"/>
            <p:cNvSpPr/>
            <p:nvPr/>
          </p:nvSpPr>
          <p:spPr>
            <a:xfrm>
              <a:off x="4202294" y="1800128"/>
              <a:ext cx="1824810" cy="1575307"/>
            </a:xfrm>
            <a:prstGeom prst="hexagon">
              <a:avLst>
                <a:gd name="adj" fmla="val 23388"/>
                <a:gd name="vf" fmla="val 115470"/>
              </a:avLst>
            </a:prstGeom>
            <a:blipFill>
              <a:blip r:embed="rId1"/>
              <a:srcRect/>
              <a:stretch>
                <a:fillRect l="-33186" r="-32728"/>
              </a:stretch>
            </a:blipFill>
            <a:ln w="28575" cap="flat" cmpd="sng" algn="ctr">
              <a:solidFill>
                <a:schemeClr val="accent5">
                  <a:lumMod val="50000"/>
                </a:schemeClr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4" name="ïsľïḋé"/>
            <p:cNvSpPr/>
            <p:nvPr/>
          </p:nvSpPr>
          <p:spPr>
            <a:xfrm>
              <a:off x="2647198" y="2641346"/>
              <a:ext cx="1824810" cy="1575307"/>
            </a:xfrm>
            <a:prstGeom prst="hexagon">
              <a:avLst/>
            </a:prstGeom>
            <a:blipFill>
              <a:blip r:embed="rId2"/>
              <a:srcRect/>
              <a:stretch>
                <a:fillRect l="-15105" r="-14895"/>
              </a:stretch>
            </a:blipFill>
            <a:ln w="28575" cap="flat" cmpd="sng" algn="ctr">
              <a:solidFill>
                <a:schemeClr val="accent5">
                  <a:lumMod val="50000"/>
                </a:schemeClr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endParaRPr sz="2000" b="1" dirty="0">
                <a:cs typeface="+mn-ea"/>
                <a:sym typeface="+mn-lt"/>
              </a:endParaRPr>
            </a:p>
          </p:txBody>
        </p:sp>
        <p:sp>
          <p:nvSpPr>
            <p:cNvPr id="15" name="îśḷïdê"/>
            <p:cNvSpPr/>
            <p:nvPr/>
          </p:nvSpPr>
          <p:spPr>
            <a:xfrm>
              <a:off x="1068815" y="3508511"/>
              <a:ext cx="1824810" cy="1575307"/>
            </a:xfrm>
            <a:prstGeom prst="hexagon">
              <a:avLst/>
            </a:prstGeom>
            <a:blipFill>
              <a:blip r:embed="rId3"/>
              <a:srcRect/>
              <a:stretch>
                <a:fillRect l="-15105" r="-14895"/>
              </a:stretch>
            </a:blipFill>
            <a:ln w="28575" cap="flat" cmpd="sng" algn="ctr">
              <a:solidFill>
                <a:schemeClr val="accent5">
                  <a:lumMod val="50000"/>
                </a:schemeClr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6" name="i$ḻîḓê"/>
            <p:cNvSpPr/>
            <p:nvPr/>
          </p:nvSpPr>
          <p:spPr>
            <a:xfrm>
              <a:off x="2647198" y="4323782"/>
              <a:ext cx="1824810" cy="1575307"/>
            </a:xfrm>
            <a:prstGeom prst="hexagon">
              <a:avLst/>
            </a:prstGeom>
            <a:blipFill>
              <a:blip r:embed="rId4"/>
              <a:srcRect/>
              <a:stretch>
                <a:fillRect l="-26921" r="-26550"/>
              </a:stretch>
            </a:blipFill>
            <a:ln w="28575" cap="flat" cmpd="sng" algn="ctr">
              <a:solidFill>
                <a:schemeClr val="accent5">
                  <a:lumMod val="50000"/>
                </a:schemeClr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endParaRPr sz="2000" b="1" dirty="0">
                <a:cs typeface="+mn-ea"/>
                <a:sym typeface="+mn-lt"/>
              </a:endParaRPr>
            </a:p>
          </p:txBody>
        </p:sp>
        <p:sp>
          <p:nvSpPr>
            <p:cNvPr id="17" name="ïṡľîḑê"/>
            <p:cNvSpPr/>
            <p:nvPr/>
          </p:nvSpPr>
          <p:spPr>
            <a:xfrm>
              <a:off x="4191589" y="3470117"/>
              <a:ext cx="1824810" cy="1575307"/>
            </a:xfrm>
            <a:prstGeom prst="hexagon">
              <a:avLst/>
            </a:prstGeom>
            <a:blipFill>
              <a:blip r:embed="rId5"/>
              <a:srcRect/>
              <a:stretch>
                <a:fillRect l="-15027" r="-14819"/>
              </a:stretch>
            </a:blipFill>
            <a:ln w="28575" cap="flat" cmpd="sng" algn="ctr">
              <a:solidFill>
                <a:schemeClr val="accent5">
                  <a:lumMod val="50000"/>
                </a:schemeClr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endParaRPr sz="2000" b="1" dirty="0">
                <a:cs typeface="+mn-ea"/>
                <a:sym typeface="+mn-lt"/>
              </a:endParaRPr>
            </a:p>
          </p:txBody>
        </p:sp>
        <p:sp>
          <p:nvSpPr>
            <p:cNvPr id="18" name="íśḻîḑé"/>
            <p:cNvSpPr/>
            <p:nvPr/>
          </p:nvSpPr>
          <p:spPr>
            <a:xfrm>
              <a:off x="1067618" y="1849309"/>
              <a:ext cx="1824810" cy="1575307"/>
            </a:xfrm>
            <a:prstGeom prst="hexagon">
              <a:avLst/>
            </a:prstGeom>
            <a:blipFill>
              <a:blip r:embed="rId6"/>
              <a:srcRect/>
              <a:stretch>
                <a:fillRect l="-15105" r="-14895"/>
              </a:stretch>
            </a:blipFill>
            <a:ln w="28575" cap="flat" cmpd="sng" algn="ctr">
              <a:solidFill>
                <a:schemeClr val="accent5">
                  <a:lumMod val="50000"/>
                </a:schemeClr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6775298" y="2183010"/>
            <a:ext cx="16062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成功项目展示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6775298" y="2500383"/>
            <a:ext cx="4565802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2495">
              <a:spcBef>
                <a:spcPct val="20000"/>
              </a:spcBef>
              <a:defRPr/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单击此处可编辑内容，根据您的需要自由拉伸文本框大小单击此处可编辑内容，根据您的需要自由拉伸文本框大小单击此处可编辑内容，根据您的需要自由拉伸文本框大小单击此处可编辑内容，根据您的需要自由拉伸文本框大小。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6775298" y="3359739"/>
            <a:ext cx="16062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成功项目展示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6775298" y="3677112"/>
            <a:ext cx="4565802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2495">
              <a:spcBef>
                <a:spcPct val="20000"/>
              </a:spcBef>
              <a:defRPr/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单击此处可编辑内容，根据您的需要自由拉伸文本框大小单击此处可编辑内容，根据您的需要自由拉伸文本框大小单击此处可编辑内容，根据您的需要自由拉伸文本框大小单击此处可编辑内容，根据您的需要自由拉伸文本框大小。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6775298" y="4536468"/>
            <a:ext cx="16062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成功项目展示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6775298" y="4853841"/>
            <a:ext cx="4565802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2495">
              <a:spcBef>
                <a:spcPct val="20000"/>
              </a:spcBef>
              <a:defRPr/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单击此处可编辑内容，根据您的需要自由拉伸文本框大小单击此处可编辑内容，根据您的需要自由拉伸文本框大小单击此处可编辑内容，根据您的需要自由拉伸文本框大小单击此处可编辑内容，根据您的需要自由拉伸文本框大小。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6141820" y="2183010"/>
            <a:ext cx="445688" cy="445688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7" name="Freeform 105"/>
          <p:cNvSpPr>
            <a:spLocks noEditPoints="1"/>
          </p:cNvSpPr>
          <p:nvPr/>
        </p:nvSpPr>
        <p:spPr bwMode="auto">
          <a:xfrm>
            <a:off x="6240944" y="2290455"/>
            <a:ext cx="240456" cy="235904"/>
          </a:xfrm>
          <a:custGeom>
            <a:avLst/>
            <a:gdLst/>
            <a:ahLst/>
            <a:cxnLst>
              <a:cxn ang="0">
                <a:pos x="59" y="63"/>
              </a:cxn>
              <a:cxn ang="0">
                <a:pos x="55" y="61"/>
              </a:cxn>
              <a:cxn ang="0">
                <a:pos x="42" y="48"/>
              </a:cxn>
              <a:cxn ang="0">
                <a:pos x="27" y="53"/>
              </a:cxn>
              <a:cxn ang="0">
                <a:pos x="0" y="26"/>
              </a:cxn>
              <a:cxn ang="0">
                <a:pos x="27" y="0"/>
              </a:cxn>
              <a:cxn ang="0">
                <a:pos x="54" y="26"/>
              </a:cxn>
              <a:cxn ang="0">
                <a:pos x="49" y="41"/>
              </a:cxn>
              <a:cxn ang="0">
                <a:pos x="62" y="54"/>
              </a:cxn>
              <a:cxn ang="0">
                <a:pos x="64" y="58"/>
              </a:cxn>
              <a:cxn ang="0">
                <a:pos x="59" y="63"/>
              </a:cxn>
              <a:cxn ang="0">
                <a:pos x="27" y="9"/>
              </a:cxn>
              <a:cxn ang="0">
                <a:pos x="10" y="26"/>
              </a:cxn>
              <a:cxn ang="0">
                <a:pos x="27" y="43"/>
              </a:cxn>
              <a:cxn ang="0">
                <a:pos x="44" y="26"/>
              </a:cxn>
              <a:cxn ang="0">
                <a:pos x="27" y="9"/>
              </a:cxn>
            </a:cxnLst>
            <a:rect l="0" t="0" r="r" b="b"/>
            <a:pathLst>
              <a:path w="64" h="63">
                <a:moveTo>
                  <a:pt x="59" y="63"/>
                </a:moveTo>
                <a:cubicBezTo>
                  <a:pt x="57" y="63"/>
                  <a:pt x="56" y="62"/>
                  <a:pt x="55" y="61"/>
                </a:cubicBezTo>
                <a:cubicBezTo>
                  <a:pt x="42" y="48"/>
                  <a:pt x="42" y="48"/>
                  <a:pt x="42" y="48"/>
                </a:cubicBezTo>
                <a:cubicBezTo>
                  <a:pt x="38" y="51"/>
                  <a:pt x="33" y="53"/>
                  <a:pt x="27" y="53"/>
                </a:cubicBezTo>
                <a:cubicBezTo>
                  <a:pt x="12" y="53"/>
                  <a:pt x="0" y="41"/>
                  <a:pt x="0" y="26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4" y="12"/>
                  <a:pt x="54" y="26"/>
                </a:cubicBezTo>
                <a:cubicBezTo>
                  <a:pt x="54" y="32"/>
                  <a:pt x="52" y="37"/>
                  <a:pt x="49" y="41"/>
                </a:cubicBezTo>
                <a:cubicBezTo>
                  <a:pt x="62" y="54"/>
                  <a:pt x="62" y="54"/>
                  <a:pt x="62" y="54"/>
                </a:cubicBezTo>
                <a:cubicBezTo>
                  <a:pt x="63" y="55"/>
                  <a:pt x="64" y="57"/>
                  <a:pt x="64" y="58"/>
                </a:cubicBezTo>
                <a:cubicBezTo>
                  <a:pt x="64" y="61"/>
                  <a:pt x="61" y="63"/>
                  <a:pt x="59" y="63"/>
                </a:cubicBezTo>
                <a:close/>
                <a:moveTo>
                  <a:pt x="27" y="9"/>
                </a:moveTo>
                <a:cubicBezTo>
                  <a:pt x="18" y="9"/>
                  <a:pt x="10" y="17"/>
                  <a:pt x="10" y="26"/>
                </a:cubicBezTo>
                <a:cubicBezTo>
                  <a:pt x="10" y="36"/>
                  <a:pt x="18" y="43"/>
                  <a:pt x="27" y="43"/>
                </a:cubicBezTo>
                <a:cubicBezTo>
                  <a:pt x="37" y="43"/>
                  <a:pt x="44" y="36"/>
                  <a:pt x="44" y="26"/>
                </a:cubicBezTo>
                <a:cubicBezTo>
                  <a:pt x="44" y="17"/>
                  <a:pt x="37" y="9"/>
                  <a:pt x="27" y="9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 w="9525">
            <a:noFill/>
            <a:round/>
          </a:ln>
        </p:spPr>
        <p:txBody>
          <a:bodyPr vert="horz" wrap="square" lIns="89855" tIns="44928" rIns="89855" bIns="44928" numCol="1" anchor="t" anchorCtr="0" compatLnSpc="1"/>
          <a:lstStyle/>
          <a:p>
            <a:endParaRPr lang="en-US" sz="1800" dirty="0">
              <a:solidFill>
                <a:srgbClr val="282E33"/>
              </a:solidFill>
              <a:cs typeface="+mn-ea"/>
              <a:sym typeface="+mn-lt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6141820" y="3407003"/>
            <a:ext cx="445688" cy="445688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0" name="Freeform 116"/>
          <p:cNvSpPr>
            <a:spLocks noChangeAspect="1" noEditPoints="1"/>
          </p:cNvSpPr>
          <p:nvPr/>
        </p:nvSpPr>
        <p:spPr bwMode="auto">
          <a:xfrm>
            <a:off x="6240944" y="3557325"/>
            <a:ext cx="239932" cy="192620"/>
          </a:xfrm>
          <a:custGeom>
            <a:avLst/>
            <a:gdLst/>
            <a:ahLst/>
            <a:cxnLst>
              <a:cxn ang="0">
                <a:pos x="55" y="27"/>
              </a:cxn>
              <a:cxn ang="0">
                <a:pos x="54" y="27"/>
              </a:cxn>
              <a:cxn ang="0">
                <a:pos x="54" y="27"/>
              </a:cxn>
              <a:cxn ang="0">
                <a:pos x="53" y="27"/>
              </a:cxn>
              <a:cxn ang="0">
                <a:pos x="28" y="6"/>
              </a:cxn>
              <a:cxn ang="0">
                <a:pos x="4" y="27"/>
              </a:cxn>
              <a:cxn ang="0">
                <a:pos x="3" y="27"/>
              </a:cxn>
              <a:cxn ang="0">
                <a:pos x="2" y="27"/>
              </a:cxn>
              <a:cxn ang="0">
                <a:pos x="0" y="24"/>
              </a:cxn>
              <a:cxn ang="0">
                <a:pos x="0" y="23"/>
              </a:cxn>
              <a:cxn ang="0">
                <a:pos x="26" y="1"/>
              </a:cxn>
              <a:cxn ang="0">
                <a:pos x="31" y="1"/>
              </a:cxn>
              <a:cxn ang="0">
                <a:pos x="40" y="8"/>
              </a:cxn>
              <a:cxn ang="0">
                <a:pos x="40" y="1"/>
              </a:cxn>
              <a:cxn ang="0">
                <a:pos x="41" y="0"/>
              </a:cxn>
              <a:cxn ang="0">
                <a:pos x="48" y="0"/>
              </a:cxn>
              <a:cxn ang="0">
                <a:pos x="49" y="1"/>
              </a:cxn>
              <a:cxn ang="0">
                <a:pos x="49" y="16"/>
              </a:cxn>
              <a:cxn ang="0">
                <a:pos x="57" y="23"/>
              </a:cxn>
              <a:cxn ang="0">
                <a:pos x="57" y="24"/>
              </a:cxn>
              <a:cxn ang="0">
                <a:pos x="55" y="27"/>
              </a:cxn>
              <a:cxn ang="0">
                <a:pos x="49" y="44"/>
              </a:cxn>
              <a:cxn ang="0">
                <a:pos x="47" y="46"/>
              </a:cxn>
              <a:cxn ang="0">
                <a:pos x="33" y="46"/>
              </a:cxn>
              <a:cxn ang="0">
                <a:pos x="33" y="32"/>
              </a:cxn>
              <a:cxn ang="0">
                <a:pos x="24" y="32"/>
              </a:cxn>
              <a:cxn ang="0">
                <a:pos x="24" y="46"/>
              </a:cxn>
              <a:cxn ang="0">
                <a:pos x="10" y="46"/>
              </a:cxn>
              <a:cxn ang="0">
                <a:pos x="8" y="44"/>
              </a:cxn>
              <a:cxn ang="0">
                <a:pos x="8" y="27"/>
              </a:cxn>
              <a:cxn ang="0">
                <a:pos x="8" y="26"/>
              </a:cxn>
              <a:cxn ang="0">
                <a:pos x="28" y="9"/>
              </a:cxn>
              <a:cxn ang="0">
                <a:pos x="49" y="26"/>
              </a:cxn>
              <a:cxn ang="0">
                <a:pos x="49" y="27"/>
              </a:cxn>
              <a:cxn ang="0">
                <a:pos x="49" y="44"/>
              </a:cxn>
            </a:cxnLst>
            <a:rect l="0" t="0" r="r" b="b"/>
            <a:pathLst>
              <a:path w="57" h="46">
                <a:moveTo>
                  <a:pt x="55" y="27"/>
                </a:moveTo>
                <a:cubicBezTo>
                  <a:pt x="55" y="27"/>
                  <a:pt x="54" y="27"/>
                  <a:pt x="54" y="27"/>
                </a:cubicBezTo>
                <a:cubicBezTo>
                  <a:pt x="54" y="27"/>
                  <a:pt x="54" y="27"/>
                  <a:pt x="54" y="27"/>
                </a:cubicBezTo>
                <a:cubicBezTo>
                  <a:pt x="54" y="27"/>
                  <a:pt x="53" y="27"/>
                  <a:pt x="53" y="27"/>
                </a:cubicBezTo>
                <a:cubicBezTo>
                  <a:pt x="28" y="6"/>
                  <a:pt x="28" y="6"/>
                  <a:pt x="28" y="6"/>
                </a:cubicBezTo>
                <a:cubicBezTo>
                  <a:pt x="4" y="27"/>
                  <a:pt x="4" y="27"/>
                  <a:pt x="4" y="27"/>
                </a:cubicBezTo>
                <a:cubicBezTo>
                  <a:pt x="4" y="27"/>
                  <a:pt x="3" y="27"/>
                  <a:pt x="3" y="27"/>
                </a:cubicBezTo>
                <a:cubicBezTo>
                  <a:pt x="3" y="27"/>
                  <a:pt x="2" y="27"/>
                  <a:pt x="2" y="27"/>
                </a:cubicBezTo>
                <a:cubicBezTo>
                  <a:pt x="0" y="24"/>
                  <a:pt x="0" y="24"/>
                  <a:pt x="0" y="24"/>
                </a:cubicBezTo>
                <a:cubicBezTo>
                  <a:pt x="0" y="24"/>
                  <a:pt x="0" y="23"/>
                  <a:pt x="0" y="23"/>
                </a:cubicBezTo>
                <a:cubicBezTo>
                  <a:pt x="26" y="1"/>
                  <a:pt x="26" y="1"/>
                  <a:pt x="26" y="1"/>
                </a:cubicBezTo>
                <a:cubicBezTo>
                  <a:pt x="27" y="0"/>
                  <a:pt x="30" y="0"/>
                  <a:pt x="31" y="1"/>
                </a:cubicBezTo>
                <a:cubicBezTo>
                  <a:pt x="40" y="8"/>
                  <a:pt x="40" y="8"/>
                  <a:pt x="40" y="8"/>
                </a:cubicBezTo>
                <a:cubicBezTo>
                  <a:pt x="40" y="1"/>
                  <a:pt x="40" y="1"/>
                  <a:pt x="40" y="1"/>
                </a:cubicBezTo>
                <a:cubicBezTo>
                  <a:pt x="40" y="1"/>
                  <a:pt x="40" y="0"/>
                  <a:pt x="41" y="0"/>
                </a:cubicBezTo>
                <a:cubicBezTo>
                  <a:pt x="48" y="0"/>
                  <a:pt x="48" y="0"/>
                  <a:pt x="48" y="0"/>
                </a:cubicBezTo>
                <a:cubicBezTo>
                  <a:pt x="49" y="0"/>
                  <a:pt x="49" y="1"/>
                  <a:pt x="49" y="1"/>
                </a:cubicBezTo>
                <a:cubicBezTo>
                  <a:pt x="49" y="16"/>
                  <a:pt x="49" y="16"/>
                  <a:pt x="49" y="16"/>
                </a:cubicBezTo>
                <a:cubicBezTo>
                  <a:pt x="57" y="23"/>
                  <a:pt x="57" y="23"/>
                  <a:pt x="57" y="23"/>
                </a:cubicBezTo>
                <a:cubicBezTo>
                  <a:pt x="57" y="23"/>
                  <a:pt x="57" y="24"/>
                  <a:pt x="57" y="24"/>
                </a:cubicBezTo>
                <a:lnTo>
                  <a:pt x="55" y="27"/>
                </a:lnTo>
                <a:close/>
                <a:moveTo>
                  <a:pt x="49" y="44"/>
                </a:moveTo>
                <a:cubicBezTo>
                  <a:pt x="49" y="45"/>
                  <a:pt x="48" y="46"/>
                  <a:pt x="47" y="46"/>
                </a:cubicBezTo>
                <a:cubicBezTo>
                  <a:pt x="33" y="46"/>
                  <a:pt x="33" y="46"/>
                  <a:pt x="33" y="46"/>
                </a:cubicBezTo>
                <a:cubicBezTo>
                  <a:pt x="33" y="32"/>
                  <a:pt x="33" y="32"/>
                  <a:pt x="33" y="32"/>
                </a:cubicBezTo>
                <a:cubicBezTo>
                  <a:pt x="24" y="32"/>
                  <a:pt x="24" y="32"/>
                  <a:pt x="24" y="32"/>
                </a:cubicBezTo>
                <a:cubicBezTo>
                  <a:pt x="24" y="46"/>
                  <a:pt x="24" y="46"/>
                  <a:pt x="24" y="46"/>
                </a:cubicBezTo>
                <a:cubicBezTo>
                  <a:pt x="10" y="46"/>
                  <a:pt x="10" y="46"/>
                  <a:pt x="10" y="46"/>
                </a:cubicBezTo>
                <a:cubicBezTo>
                  <a:pt x="9" y="46"/>
                  <a:pt x="8" y="45"/>
                  <a:pt x="8" y="44"/>
                </a:cubicBezTo>
                <a:cubicBezTo>
                  <a:pt x="8" y="27"/>
                  <a:pt x="8" y="27"/>
                  <a:pt x="8" y="27"/>
                </a:cubicBezTo>
                <a:cubicBezTo>
                  <a:pt x="8" y="27"/>
                  <a:pt x="8" y="26"/>
                  <a:pt x="8" y="26"/>
                </a:cubicBezTo>
                <a:cubicBezTo>
                  <a:pt x="28" y="9"/>
                  <a:pt x="28" y="9"/>
                  <a:pt x="28" y="9"/>
                </a:cubicBezTo>
                <a:cubicBezTo>
                  <a:pt x="49" y="26"/>
                  <a:pt x="49" y="26"/>
                  <a:pt x="49" y="26"/>
                </a:cubicBezTo>
                <a:cubicBezTo>
                  <a:pt x="49" y="26"/>
                  <a:pt x="49" y="27"/>
                  <a:pt x="49" y="27"/>
                </a:cubicBezTo>
                <a:lnTo>
                  <a:pt x="49" y="44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 w="9525">
            <a:noFill/>
            <a:round/>
          </a:ln>
        </p:spPr>
        <p:txBody>
          <a:bodyPr vert="horz" wrap="square" lIns="89855" tIns="44928" rIns="89855" bIns="44928" numCol="1" anchor="t" anchorCtr="0" compatLnSpc="1"/>
          <a:lstStyle/>
          <a:p>
            <a:endParaRPr lang="en-US" sz="1800">
              <a:solidFill>
                <a:srgbClr val="282E33"/>
              </a:solidFill>
              <a:cs typeface="+mn-ea"/>
              <a:sym typeface="+mn-lt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6141820" y="4630997"/>
            <a:ext cx="445688" cy="445688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3" name="Freeform 57"/>
          <p:cNvSpPr>
            <a:spLocks noChangeAspect="1" noEditPoints="1"/>
          </p:cNvSpPr>
          <p:nvPr/>
        </p:nvSpPr>
        <p:spPr bwMode="auto">
          <a:xfrm>
            <a:off x="6256714" y="4739858"/>
            <a:ext cx="229382" cy="228348"/>
          </a:xfrm>
          <a:custGeom>
            <a:avLst/>
            <a:gdLst/>
            <a:ahLst/>
            <a:cxnLst>
              <a:cxn ang="0">
                <a:pos x="55" y="31"/>
              </a:cxn>
              <a:cxn ang="0">
                <a:pos x="54" y="33"/>
              </a:cxn>
              <a:cxn ang="0">
                <a:pos x="47" y="34"/>
              </a:cxn>
              <a:cxn ang="0">
                <a:pos x="46" y="37"/>
              </a:cxn>
              <a:cxn ang="0">
                <a:pos x="49" y="42"/>
              </a:cxn>
              <a:cxn ang="0">
                <a:pos x="50" y="43"/>
              </a:cxn>
              <a:cxn ang="0">
                <a:pos x="49" y="44"/>
              </a:cxn>
              <a:cxn ang="0">
                <a:pos x="43" y="50"/>
              </a:cxn>
              <a:cxn ang="0">
                <a:pos x="42" y="50"/>
              </a:cxn>
              <a:cxn ang="0">
                <a:pos x="37" y="46"/>
              </a:cxn>
              <a:cxn ang="0">
                <a:pos x="33" y="47"/>
              </a:cxn>
              <a:cxn ang="0">
                <a:pos x="32" y="54"/>
              </a:cxn>
              <a:cxn ang="0">
                <a:pos x="31" y="55"/>
              </a:cxn>
              <a:cxn ang="0">
                <a:pos x="23" y="55"/>
              </a:cxn>
              <a:cxn ang="0">
                <a:pos x="22" y="54"/>
              </a:cxn>
              <a:cxn ang="0">
                <a:pos x="21" y="47"/>
              </a:cxn>
              <a:cxn ang="0">
                <a:pos x="18" y="46"/>
              </a:cxn>
              <a:cxn ang="0">
                <a:pos x="13" y="50"/>
              </a:cxn>
              <a:cxn ang="0">
                <a:pos x="12" y="50"/>
              </a:cxn>
              <a:cxn ang="0">
                <a:pos x="11" y="50"/>
              </a:cxn>
              <a:cxn ang="0">
                <a:pos x="5" y="44"/>
              </a:cxn>
              <a:cxn ang="0">
                <a:pos x="5" y="43"/>
              </a:cxn>
              <a:cxn ang="0">
                <a:pos x="5" y="42"/>
              </a:cxn>
              <a:cxn ang="0">
                <a:pos x="9" y="37"/>
              </a:cxn>
              <a:cxn ang="0">
                <a:pos x="7" y="33"/>
              </a:cxn>
              <a:cxn ang="0">
                <a:pos x="1" y="33"/>
              </a:cxn>
              <a:cxn ang="0">
                <a:pos x="0" y="31"/>
              </a:cxn>
              <a:cxn ang="0">
                <a:pos x="0" y="23"/>
              </a:cxn>
              <a:cxn ang="0">
                <a:pos x="1" y="22"/>
              </a:cxn>
              <a:cxn ang="0">
                <a:pos x="7" y="21"/>
              </a:cxn>
              <a:cxn ang="0">
                <a:pos x="9" y="18"/>
              </a:cxn>
              <a:cxn ang="0">
                <a:pos x="5" y="13"/>
              </a:cxn>
              <a:cxn ang="0">
                <a:pos x="5" y="12"/>
              </a:cxn>
              <a:cxn ang="0">
                <a:pos x="5" y="11"/>
              </a:cxn>
              <a:cxn ang="0">
                <a:pos x="12" y="5"/>
              </a:cxn>
              <a:cxn ang="0">
                <a:pos x="13" y="5"/>
              </a:cxn>
              <a:cxn ang="0">
                <a:pos x="18" y="9"/>
              </a:cxn>
              <a:cxn ang="0">
                <a:pos x="21" y="8"/>
              </a:cxn>
              <a:cxn ang="0">
                <a:pos x="22" y="1"/>
              </a:cxn>
              <a:cxn ang="0">
                <a:pos x="23" y="0"/>
              </a:cxn>
              <a:cxn ang="0">
                <a:pos x="31" y="0"/>
              </a:cxn>
              <a:cxn ang="0">
                <a:pos x="32" y="1"/>
              </a:cxn>
              <a:cxn ang="0">
                <a:pos x="33" y="8"/>
              </a:cxn>
              <a:cxn ang="0">
                <a:pos x="37" y="9"/>
              </a:cxn>
              <a:cxn ang="0">
                <a:pos x="42" y="5"/>
              </a:cxn>
              <a:cxn ang="0">
                <a:pos x="43" y="5"/>
              </a:cxn>
              <a:cxn ang="0">
                <a:pos x="43" y="5"/>
              </a:cxn>
              <a:cxn ang="0">
                <a:pos x="49" y="11"/>
              </a:cxn>
              <a:cxn ang="0">
                <a:pos x="50" y="12"/>
              </a:cxn>
              <a:cxn ang="0">
                <a:pos x="49" y="13"/>
              </a:cxn>
              <a:cxn ang="0">
                <a:pos x="46" y="18"/>
              </a:cxn>
              <a:cxn ang="0">
                <a:pos x="47" y="21"/>
              </a:cxn>
              <a:cxn ang="0">
                <a:pos x="54" y="22"/>
              </a:cxn>
              <a:cxn ang="0">
                <a:pos x="55" y="23"/>
              </a:cxn>
              <a:cxn ang="0">
                <a:pos x="55" y="31"/>
              </a:cxn>
              <a:cxn ang="0">
                <a:pos x="27" y="18"/>
              </a:cxn>
              <a:cxn ang="0">
                <a:pos x="18" y="27"/>
              </a:cxn>
              <a:cxn ang="0">
                <a:pos x="27" y="36"/>
              </a:cxn>
              <a:cxn ang="0">
                <a:pos x="36" y="27"/>
              </a:cxn>
              <a:cxn ang="0">
                <a:pos x="27" y="18"/>
              </a:cxn>
            </a:cxnLst>
            <a:rect l="0" t="0" r="r" b="b"/>
            <a:pathLst>
              <a:path w="55" h="55">
                <a:moveTo>
                  <a:pt x="55" y="31"/>
                </a:moveTo>
                <a:cubicBezTo>
                  <a:pt x="55" y="32"/>
                  <a:pt x="54" y="33"/>
                  <a:pt x="54" y="33"/>
                </a:cubicBezTo>
                <a:cubicBezTo>
                  <a:pt x="47" y="34"/>
                  <a:pt x="47" y="34"/>
                  <a:pt x="47" y="34"/>
                </a:cubicBezTo>
                <a:cubicBezTo>
                  <a:pt x="47" y="35"/>
                  <a:pt x="46" y="36"/>
                  <a:pt x="46" y="37"/>
                </a:cubicBezTo>
                <a:cubicBezTo>
                  <a:pt x="47" y="39"/>
                  <a:pt x="48" y="40"/>
                  <a:pt x="49" y="42"/>
                </a:cubicBezTo>
                <a:cubicBezTo>
                  <a:pt x="50" y="42"/>
                  <a:pt x="50" y="42"/>
                  <a:pt x="50" y="43"/>
                </a:cubicBezTo>
                <a:cubicBezTo>
                  <a:pt x="50" y="43"/>
                  <a:pt x="50" y="43"/>
                  <a:pt x="49" y="44"/>
                </a:cubicBezTo>
                <a:cubicBezTo>
                  <a:pt x="49" y="45"/>
                  <a:pt x="44" y="50"/>
                  <a:pt x="43" y="50"/>
                </a:cubicBezTo>
                <a:cubicBezTo>
                  <a:pt x="42" y="50"/>
                  <a:pt x="42" y="50"/>
                  <a:pt x="42" y="50"/>
                </a:cubicBezTo>
                <a:cubicBezTo>
                  <a:pt x="37" y="46"/>
                  <a:pt x="37" y="46"/>
                  <a:pt x="37" y="46"/>
                </a:cubicBezTo>
                <a:cubicBezTo>
                  <a:pt x="36" y="46"/>
                  <a:pt x="35" y="47"/>
                  <a:pt x="33" y="47"/>
                </a:cubicBezTo>
                <a:cubicBezTo>
                  <a:pt x="33" y="49"/>
                  <a:pt x="33" y="52"/>
                  <a:pt x="32" y="54"/>
                </a:cubicBezTo>
                <a:cubicBezTo>
                  <a:pt x="32" y="54"/>
                  <a:pt x="32" y="55"/>
                  <a:pt x="31" y="55"/>
                </a:cubicBezTo>
                <a:cubicBezTo>
                  <a:pt x="23" y="55"/>
                  <a:pt x="23" y="55"/>
                  <a:pt x="23" y="55"/>
                </a:cubicBezTo>
                <a:cubicBezTo>
                  <a:pt x="23" y="55"/>
                  <a:pt x="22" y="54"/>
                  <a:pt x="22" y="54"/>
                </a:cubicBezTo>
                <a:cubicBezTo>
                  <a:pt x="21" y="47"/>
                  <a:pt x="21" y="47"/>
                  <a:pt x="21" y="47"/>
                </a:cubicBezTo>
                <a:cubicBezTo>
                  <a:pt x="20" y="47"/>
                  <a:pt x="19" y="46"/>
                  <a:pt x="18" y="46"/>
                </a:cubicBezTo>
                <a:cubicBezTo>
                  <a:pt x="13" y="50"/>
                  <a:pt x="13" y="50"/>
                  <a:pt x="13" y="50"/>
                </a:cubicBezTo>
                <a:cubicBezTo>
                  <a:pt x="12" y="50"/>
                  <a:pt x="12" y="50"/>
                  <a:pt x="12" y="50"/>
                </a:cubicBezTo>
                <a:cubicBezTo>
                  <a:pt x="11" y="50"/>
                  <a:pt x="11" y="50"/>
                  <a:pt x="11" y="50"/>
                </a:cubicBezTo>
                <a:cubicBezTo>
                  <a:pt x="9" y="48"/>
                  <a:pt x="7" y="46"/>
                  <a:pt x="5" y="44"/>
                </a:cubicBezTo>
                <a:cubicBezTo>
                  <a:pt x="5" y="43"/>
                  <a:pt x="5" y="43"/>
                  <a:pt x="5" y="43"/>
                </a:cubicBezTo>
                <a:cubicBezTo>
                  <a:pt x="5" y="42"/>
                  <a:pt x="5" y="42"/>
                  <a:pt x="5" y="42"/>
                </a:cubicBezTo>
                <a:cubicBezTo>
                  <a:pt x="6" y="40"/>
                  <a:pt x="8" y="39"/>
                  <a:pt x="9" y="37"/>
                </a:cubicBezTo>
                <a:cubicBezTo>
                  <a:pt x="8" y="36"/>
                  <a:pt x="8" y="35"/>
                  <a:pt x="7" y="33"/>
                </a:cubicBezTo>
                <a:cubicBezTo>
                  <a:pt x="1" y="33"/>
                  <a:pt x="1" y="33"/>
                  <a:pt x="1" y="33"/>
                </a:cubicBezTo>
                <a:cubicBezTo>
                  <a:pt x="0" y="32"/>
                  <a:pt x="0" y="32"/>
                  <a:pt x="0" y="31"/>
                </a:cubicBezTo>
                <a:cubicBezTo>
                  <a:pt x="0" y="23"/>
                  <a:pt x="0" y="23"/>
                  <a:pt x="0" y="23"/>
                </a:cubicBezTo>
                <a:cubicBezTo>
                  <a:pt x="0" y="23"/>
                  <a:pt x="0" y="22"/>
                  <a:pt x="1" y="22"/>
                </a:cubicBezTo>
                <a:cubicBezTo>
                  <a:pt x="7" y="21"/>
                  <a:pt x="7" y="21"/>
                  <a:pt x="7" y="21"/>
                </a:cubicBezTo>
                <a:cubicBezTo>
                  <a:pt x="8" y="20"/>
                  <a:pt x="8" y="19"/>
                  <a:pt x="9" y="18"/>
                </a:cubicBezTo>
                <a:cubicBezTo>
                  <a:pt x="8" y="16"/>
                  <a:pt x="6" y="14"/>
                  <a:pt x="5" y="13"/>
                </a:cubicBezTo>
                <a:cubicBezTo>
                  <a:pt x="5" y="13"/>
                  <a:pt x="5" y="12"/>
                  <a:pt x="5" y="12"/>
                </a:cubicBezTo>
                <a:cubicBezTo>
                  <a:pt x="5" y="12"/>
                  <a:pt x="5" y="11"/>
                  <a:pt x="5" y="11"/>
                </a:cubicBezTo>
                <a:cubicBezTo>
                  <a:pt x="6" y="10"/>
                  <a:pt x="11" y="5"/>
                  <a:pt x="12" y="5"/>
                </a:cubicBezTo>
                <a:cubicBezTo>
                  <a:pt x="12" y="5"/>
                  <a:pt x="12" y="5"/>
                  <a:pt x="13" y="5"/>
                </a:cubicBezTo>
                <a:cubicBezTo>
                  <a:pt x="18" y="9"/>
                  <a:pt x="18" y="9"/>
                  <a:pt x="18" y="9"/>
                </a:cubicBezTo>
                <a:cubicBezTo>
                  <a:pt x="19" y="8"/>
                  <a:pt x="20" y="8"/>
                  <a:pt x="21" y="8"/>
                </a:cubicBezTo>
                <a:cubicBezTo>
                  <a:pt x="21" y="5"/>
                  <a:pt x="21" y="3"/>
                  <a:pt x="22" y="1"/>
                </a:cubicBezTo>
                <a:cubicBezTo>
                  <a:pt x="22" y="0"/>
                  <a:pt x="23" y="0"/>
                  <a:pt x="23" y="0"/>
                </a:cubicBezTo>
                <a:cubicBezTo>
                  <a:pt x="31" y="0"/>
                  <a:pt x="31" y="0"/>
                  <a:pt x="31" y="0"/>
                </a:cubicBezTo>
                <a:cubicBezTo>
                  <a:pt x="32" y="0"/>
                  <a:pt x="32" y="0"/>
                  <a:pt x="32" y="1"/>
                </a:cubicBezTo>
                <a:cubicBezTo>
                  <a:pt x="33" y="8"/>
                  <a:pt x="33" y="8"/>
                  <a:pt x="33" y="8"/>
                </a:cubicBezTo>
                <a:cubicBezTo>
                  <a:pt x="35" y="8"/>
                  <a:pt x="36" y="8"/>
                  <a:pt x="37" y="9"/>
                </a:cubicBezTo>
                <a:cubicBezTo>
                  <a:pt x="42" y="5"/>
                  <a:pt x="42" y="5"/>
                  <a:pt x="42" y="5"/>
                </a:cubicBezTo>
                <a:cubicBezTo>
                  <a:pt x="42" y="5"/>
                  <a:pt x="42" y="5"/>
                  <a:pt x="43" y="5"/>
                </a:cubicBezTo>
                <a:cubicBezTo>
                  <a:pt x="43" y="5"/>
                  <a:pt x="43" y="5"/>
                  <a:pt x="43" y="5"/>
                </a:cubicBezTo>
                <a:cubicBezTo>
                  <a:pt x="45" y="7"/>
                  <a:pt x="48" y="9"/>
                  <a:pt x="49" y="11"/>
                </a:cubicBezTo>
                <a:cubicBezTo>
                  <a:pt x="50" y="11"/>
                  <a:pt x="50" y="12"/>
                  <a:pt x="50" y="12"/>
                </a:cubicBezTo>
                <a:cubicBezTo>
                  <a:pt x="50" y="12"/>
                  <a:pt x="49" y="13"/>
                  <a:pt x="49" y="13"/>
                </a:cubicBezTo>
                <a:cubicBezTo>
                  <a:pt x="48" y="14"/>
                  <a:pt x="47" y="16"/>
                  <a:pt x="46" y="18"/>
                </a:cubicBezTo>
                <a:cubicBezTo>
                  <a:pt x="46" y="19"/>
                  <a:pt x="47" y="20"/>
                  <a:pt x="47" y="21"/>
                </a:cubicBezTo>
                <a:cubicBezTo>
                  <a:pt x="54" y="22"/>
                  <a:pt x="54" y="22"/>
                  <a:pt x="54" y="22"/>
                </a:cubicBezTo>
                <a:cubicBezTo>
                  <a:pt x="54" y="22"/>
                  <a:pt x="55" y="23"/>
                  <a:pt x="55" y="23"/>
                </a:cubicBezTo>
                <a:lnTo>
                  <a:pt x="55" y="31"/>
                </a:lnTo>
                <a:close/>
                <a:moveTo>
                  <a:pt x="27" y="18"/>
                </a:moveTo>
                <a:cubicBezTo>
                  <a:pt x="22" y="18"/>
                  <a:pt x="18" y="22"/>
                  <a:pt x="18" y="27"/>
                </a:cubicBezTo>
                <a:cubicBezTo>
                  <a:pt x="18" y="32"/>
                  <a:pt x="22" y="36"/>
                  <a:pt x="27" y="36"/>
                </a:cubicBezTo>
                <a:cubicBezTo>
                  <a:pt x="32" y="36"/>
                  <a:pt x="36" y="32"/>
                  <a:pt x="36" y="27"/>
                </a:cubicBezTo>
                <a:cubicBezTo>
                  <a:pt x="36" y="22"/>
                  <a:pt x="32" y="18"/>
                  <a:pt x="27" y="18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 w="9525">
            <a:noFill/>
            <a:round/>
          </a:ln>
        </p:spPr>
        <p:txBody>
          <a:bodyPr vert="horz" wrap="square" lIns="89855" tIns="44928" rIns="89855" bIns="44928" numCol="1" anchor="t" anchorCtr="0" compatLnSpc="1"/>
          <a:lstStyle/>
          <a:p>
            <a:endParaRPr lang="en-US" sz="1800">
              <a:solidFill>
                <a:srgbClr val="282E33"/>
              </a:solidFill>
              <a:cs typeface="+mn-ea"/>
              <a:sym typeface="+mn-lt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686177" y="362926"/>
            <a:ext cx="382637" cy="441229"/>
            <a:chOff x="900113" y="2419350"/>
            <a:chExt cx="508000" cy="585788"/>
          </a:xfrm>
        </p:grpSpPr>
        <p:sp>
          <p:nvSpPr>
            <p:cNvPr id="34" name="Freeform 73"/>
            <p:cNvSpPr/>
            <p:nvPr userDrawn="1"/>
          </p:nvSpPr>
          <p:spPr bwMode="auto">
            <a:xfrm>
              <a:off x="900113" y="2419350"/>
              <a:ext cx="508000" cy="585788"/>
            </a:xfrm>
            <a:custGeom>
              <a:avLst/>
              <a:gdLst>
                <a:gd name="T0" fmla="*/ 320 w 320"/>
                <a:gd name="T1" fmla="*/ 92 h 369"/>
                <a:gd name="T2" fmla="*/ 160 w 320"/>
                <a:gd name="T3" fmla="*/ 0 h 369"/>
                <a:gd name="T4" fmla="*/ 0 w 320"/>
                <a:gd name="T5" fmla="*/ 92 h 369"/>
                <a:gd name="T6" fmla="*/ 0 w 320"/>
                <a:gd name="T7" fmla="*/ 277 h 369"/>
                <a:gd name="T8" fmla="*/ 160 w 320"/>
                <a:gd name="T9" fmla="*/ 369 h 369"/>
                <a:gd name="T10" fmla="*/ 320 w 320"/>
                <a:gd name="T11" fmla="*/ 277 h 369"/>
                <a:gd name="T12" fmla="*/ 320 w 320"/>
                <a:gd name="T13" fmla="*/ 92 h 3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0" h="369">
                  <a:moveTo>
                    <a:pt x="320" y="92"/>
                  </a:moveTo>
                  <a:lnTo>
                    <a:pt x="160" y="0"/>
                  </a:lnTo>
                  <a:lnTo>
                    <a:pt x="0" y="92"/>
                  </a:lnTo>
                  <a:lnTo>
                    <a:pt x="0" y="277"/>
                  </a:lnTo>
                  <a:lnTo>
                    <a:pt x="160" y="369"/>
                  </a:lnTo>
                  <a:lnTo>
                    <a:pt x="320" y="277"/>
                  </a:lnTo>
                  <a:lnTo>
                    <a:pt x="320" y="92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5" name="Freeform 74"/>
            <p:cNvSpPr/>
            <p:nvPr userDrawn="1"/>
          </p:nvSpPr>
          <p:spPr bwMode="auto">
            <a:xfrm>
              <a:off x="1154113" y="2419350"/>
              <a:ext cx="254000" cy="295275"/>
            </a:xfrm>
            <a:custGeom>
              <a:avLst/>
              <a:gdLst>
                <a:gd name="T0" fmla="*/ 160 w 160"/>
                <a:gd name="T1" fmla="*/ 92 h 186"/>
                <a:gd name="T2" fmla="*/ 0 w 160"/>
                <a:gd name="T3" fmla="*/ 0 h 186"/>
                <a:gd name="T4" fmla="*/ 1 w 160"/>
                <a:gd name="T5" fmla="*/ 186 h 186"/>
                <a:gd name="T6" fmla="*/ 160 w 160"/>
                <a:gd name="T7" fmla="*/ 92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0" h="186">
                  <a:moveTo>
                    <a:pt x="160" y="92"/>
                  </a:moveTo>
                  <a:lnTo>
                    <a:pt x="0" y="0"/>
                  </a:lnTo>
                  <a:lnTo>
                    <a:pt x="1" y="186"/>
                  </a:lnTo>
                  <a:lnTo>
                    <a:pt x="160" y="92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6" name="Freeform 75"/>
            <p:cNvSpPr/>
            <p:nvPr userDrawn="1"/>
          </p:nvSpPr>
          <p:spPr bwMode="auto">
            <a:xfrm>
              <a:off x="1155700" y="2565400"/>
              <a:ext cx="252413" cy="293688"/>
            </a:xfrm>
            <a:custGeom>
              <a:avLst/>
              <a:gdLst>
                <a:gd name="T0" fmla="*/ 0 w 159"/>
                <a:gd name="T1" fmla="*/ 94 h 185"/>
                <a:gd name="T2" fmla="*/ 159 w 159"/>
                <a:gd name="T3" fmla="*/ 185 h 185"/>
                <a:gd name="T4" fmla="*/ 159 w 159"/>
                <a:gd name="T5" fmla="*/ 185 h 185"/>
                <a:gd name="T6" fmla="*/ 159 w 159"/>
                <a:gd name="T7" fmla="*/ 0 h 185"/>
                <a:gd name="T8" fmla="*/ 159 w 159"/>
                <a:gd name="T9" fmla="*/ 0 h 185"/>
                <a:gd name="T10" fmla="*/ 0 w 159"/>
                <a:gd name="T11" fmla="*/ 94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9" h="185">
                  <a:moveTo>
                    <a:pt x="0" y="94"/>
                  </a:moveTo>
                  <a:lnTo>
                    <a:pt x="159" y="185"/>
                  </a:lnTo>
                  <a:lnTo>
                    <a:pt x="159" y="185"/>
                  </a:lnTo>
                  <a:lnTo>
                    <a:pt x="159" y="0"/>
                  </a:lnTo>
                  <a:lnTo>
                    <a:pt x="159" y="0"/>
                  </a:lnTo>
                  <a:lnTo>
                    <a:pt x="0" y="94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7" name="Freeform 76"/>
            <p:cNvSpPr/>
            <p:nvPr userDrawn="1"/>
          </p:nvSpPr>
          <p:spPr bwMode="auto">
            <a:xfrm>
              <a:off x="1154113" y="2714625"/>
              <a:ext cx="254000" cy="290513"/>
            </a:xfrm>
            <a:custGeom>
              <a:avLst/>
              <a:gdLst>
                <a:gd name="T0" fmla="*/ 1 w 160"/>
                <a:gd name="T1" fmla="*/ 0 h 183"/>
                <a:gd name="T2" fmla="*/ 0 w 160"/>
                <a:gd name="T3" fmla="*/ 183 h 183"/>
                <a:gd name="T4" fmla="*/ 160 w 160"/>
                <a:gd name="T5" fmla="*/ 91 h 183"/>
                <a:gd name="T6" fmla="*/ 1 w 160"/>
                <a:gd name="T7" fmla="*/ 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0" h="183">
                  <a:moveTo>
                    <a:pt x="1" y="0"/>
                  </a:moveTo>
                  <a:lnTo>
                    <a:pt x="0" y="183"/>
                  </a:lnTo>
                  <a:lnTo>
                    <a:pt x="160" y="9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8" name="Freeform 77"/>
            <p:cNvSpPr/>
            <p:nvPr userDrawn="1"/>
          </p:nvSpPr>
          <p:spPr bwMode="auto">
            <a:xfrm>
              <a:off x="900113" y="2714625"/>
              <a:ext cx="255588" cy="290513"/>
            </a:xfrm>
            <a:custGeom>
              <a:avLst/>
              <a:gdLst>
                <a:gd name="T0" fmla="*/ 0 w 161"/>
                <a:gd name="T1" fmla="*/ 91 h 183"/>
                <a:gd name="T2" fmla="*/ 160 w 161"/>
                <a:gd name="T3" fmla="*/ 183 h 183"/>
                <a:gd name="T4" fmla="*/ 161 w 161"/>
                <a:gd name="T5" fmla="*/ 0 h 183"/>
                <a:gd name="T6" fmla="*/ 0 w 161"/>
                <a:gd name="T7" fmla="*/ 91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183">
                  <a:moveTo>
                    <a:pt x="0" y="91"/>
                  </a:moveTo>
                  <a:lnTo>
                    <a:pt x="160" y="183"/>
                  </a:lnTo>
                  <a:lnTo>
                    <a:pt x="161" y="0"/>
                  </a:lnTo>
                  <a:lnTo>
                    <a:pt x="0" y="91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9" name="Freeform 78"/>
            <p:cNvSpPr/>
            <p:nvPr userDrawn="1"/>
          </p:nvSpPr>
          <p:spPr bwMode="auto">
            <a:xfrm>
              <a:off x="900113" y="2565400"/>
              <a:ext cx="255588" cy="293688"/>
            </a:xfrm>
            <a:custGeom>
              <a:avLst/>
              <a:gdLst>
                <a:gd name="T0" fmla="*/ 0 w 161"/>
                <a:gd name="T1" fmla="*/ 0 h 185"/>
                <a:gd name="T2" fmla="*/ 0 w 161"/>
                <a:gd name="T3" fmla="*/ 185 h 185"/>
                <a:gd name="T4" fmla="*/ 161 w 161"/>
                <a:gd name="T5" fmla="*/ 94 h 185"/>
                <a:gd name="T6" fmla="*/ 0 w 161"/>
                <a:gd name="T7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185">
                  <a:moveTo>
                    <a:pt x="0" y="0"/>
                  </a:moveTo>
                  <a:lnTo>
                    <a:pt x="0" y="185"/>
                  </a:lnTo>
                  <a:lnTo>
                    <a:pt x="161" y="9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258937" y="366983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成功项目展示</a:t>
            </a:r>
            <a:endParaRPr lang="zh-CN" altLang="en-US" sz="24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3" name="îsliďe"/>
          <p:cNvSpPr/>
          <p:nvPr/>
        </p:nvSpPr>
        <p:spPr>
          <a:xfrm>
            <a:off x="877496" y="1803821"/>
            <a:ext cx="3478056" cy="2408836"/>
          </a:xfrm>
          <a:prstGeom prst="parallelogram">
            <a:avLst/>
          </a:prstGeom>
          <a:blipFill>
            <a:blip r:embed="rId1"/>
            <a:srcRect/>
            <a:stretch>
              <a:fillRect t="-58641" b="-58025"/>
            </a:stretch>
          </a:blipFill>
          <a:ln w="12700" cap="flat" cmpd="sng" algn="ctr">
            <a:noFill/>
            <a:prstDash val="solid"/>
            <a:miter lim="800000"/>
          </a:ln>
          <a:effectLst>
            <a:outerShdw blurRad="177800" dist="101600" dir="13620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4" name="îṣļíḓê"/>
          <p:cNvSpPr/>
          <p:nvPr/>
        </p:nvSpPr>
        <p:spPr>
          <a:xfrm>
            <a:off x="877496" y="1803821"/>
            <a:ext cx="1205632" cy="2408836"/>
          </a:xfrm>
          <a:prstGeom prst="triangle">
            <a:avLst/>
          </a:prstGeom>
          <a:gradFill>
            <a:gsLst>
              <a:gs pos="100000">
                <a:schemeClr val="accent1">
                  <a:lumMod val="50000"/>
                </a:schemeClr>
              </a:gs>
              <a:gs pos="0">
                <a:schemeClr val="accent5">
                  <a:lumMod val="5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dirty="0">
              <a:cs typeface="+mn-ea"/>
              <a:sym typeface="+mn-lt"/>
            </a:endParaRPr>
          </a:p>
        </p:txBody>
      </p:sp>
      <p:sp>
        <p:nvSpPr>
          <p:cNvPr id="15" name="ïšľíḋe"/>
          <p:cNvSpPr/>
          <p:nvPr/>
        </p:nvSpPr>
        <p:spPr>
          <a:xfrm>
            <a:off x="4359756" y="1803821"/>
            <a:ext cx="3478056" cy="2408836"/>
          </a:xfrm>
          <a:prstGeom prst="parallelogram">
            <a:avLst/>
          </a:prstGeom>
          <a:blipFill>
            <a:blip r:embed="rId2"/>
            <a:srcRect/>
            <a:stretch>
              <a:fillRect t="-1390" b="-1373"/>
            </a:stretch>
          </a:blipFill>
          <a:ln w="12700" cap="flat" cmpd="sng" algn="ctr">
            <a:noFill/>
            <a:prstDash val="solid"/>
            <a:miter lim="800000"/>
          </a:ln>
          <a:effectLst>
            <a:outerShdw blurRad="177800" dist="101600" dir="13620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6" name="íşḻïďe"/>
          <p:cNvSpPr/>
          <p:nvPr/>
        </p:nvSpPr>
        <p:spPr>
          <a:xfrm>
            <a:off x="4359756" y="1803821"/>
            <a:ext cx="1196137" cy="2408836"/>
          </a:xfrm>
          <a:prstGeom prst="triangle">
            <a:avLst/>
          </a:prstGeom>
          <a:gradFill>
            <a:gsLst>
              <a:gs pos="100000">
                <a:schemeClr val="accent1">
                  <a:lumMod val="50000"/>
                </a:schemeClr>
              </a:gs>
              <a:gs pos="0">
                <a:schemeClr val="accent5">
                  <a:lumMod val="5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dirty="0">
              <a:cs typeface="+mn-ea"/>
              <a:sym typeface="+mn-lt"/>
            </a:endParaRPr>
          </a:p>
        </p:txBody>
      </p:sp>
      <p:sp>
        <p:nvSpPr>
          <p:cNvPr id="17" name="ïŝḻíḍe"/>
          <p:cNvSpPr/>
          <p:nvPr/>
        </p:nvSpPr>
        <p:spPr>
          <a:xfrm>
            <a:off x="7842016" y="1803821"/>
            <a:ext cx="3478056" cy="2408836"/>
          </a:xfrm>
          <a:prstGeom prst="parallelogram">
            <a:avLst/>
          </a:prstGeom>
          <a:blipFill>
            <a:blip r:embed="rId3"/>
            <a:srcRect/>
            <a:stretch>
              <a:fillRect l="-8897" r="-8833"/>
            </a:stretch>
          </a:blipFill>
          <a:ln w="12700" cap="flat" cmpd="sng" algn="ctr">
            <a:noFill/>
            <a:prstDash val="solid"/>
            <a:miter lim="800000"/>
          </a:ln>
          <a:effectLst>
            <a:outerShdw blurRad="177800" dist="101600" dir="13620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8" name="ïSḷïḋe"/>
          <p:cNvSpPr/>
          <p:nvPr/>
        </p:nvSpPr>
        <p:spPr>
          <a:xfrm>
            <a:off x="7842017" y="1803821"/>
            <a:ext cx="1201667" cy="2408836"/>
          </a:xfrm>
          <a:prstGeom prst="triangle">
            <a:avLst/>
          </a:prstGeom>
          <a:gradFill>
            <a:gsLst>
              <a:gs pos="100000">
                <a:schemeClr val="accent1">
                  <a:lumMod val="50000"/>
                </a:schemeClr>
              </a:gs>
              <a:gs pos="0">
                <a:schemeClr val="accent5">
                  <a:lumMod val="5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dirty="0">
              <a:cs typeface="+mn-ea"/>
              <a:sym typeface="+mn-lt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532982" y="4312754"/>
            <a:ext cx="16062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成功项目展示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880280" y="5398818"/>
            <a:ext cx="10439792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2495">
              <a:spcBef>
                <a:spcPct val="20000"/>
              </a:spcBef>
              <a:defRPr/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单击此处可编辑内容，根据您的需要自由拉伸文本框大小单击此处可编辑内容，根据您的需要自由拉伸文本框大小单击此处可编辑内容，根据您的需要自由拉伸文本框大小单击此处可编辑内容，根据您的需要自由拉伸文本框大小。单击此处可编辑内容，根据您的需要自由拉伸文本框大小单击此处可编辑内容，根据您的需要自由拉伸文本框大小单击此处可编辑内容，根据您的需要自由拉伸文本框大小单击此处可编辑内容，根据您的需要自由拉伸文本框大小。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5092480" y="4312754"/>
            <a:ext cx="16062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成功项目展示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8651978" y="4328047"/>
            <a:ext cx="16062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成功项目展示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880280" y="5031033"/>
            <a:ext cx="1014054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2495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单击此处可编辑内容，根据您的需要自由拉伸文本框大小单击此处可编辑内容</a:t>
            </a:r>
            <a:endParaRPr lang="en-US" altLang="zh-CN" sz="16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1067619" y="4889500"/>
            <a:ext cx="9803582" cy="0"/>
          </a:xfrm>
          <a:prstGeom prst="line">
            <a:avLst/>
          </a:prstGeom>
          <a:ln>
            <a:solidFill>
              <a:srgbClr val="E9AE3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组合 22"/>
          <p:cNvGrpSpPr/>
          <p:nvPr/>
        </p:nvGrpSpPr>
        <p:grpSpPr>
          <a:xfrm>
            <a:off x="686177" y="362926"/>
            <a:ext cx="382637" cy="441229"/>
            <a:chOff x="900113" y="2419350"/>
            <a:chExt cx="508000" cy="585788"/>
          </a:xfrm>
        </p:grpSpPr>
        <p:sp>
          <p:nvSpPr>
            <p:cNvPr id="24" name="Freeform 73"/>
            <p:cNvSpPr/>
            <p:nvPr userDrawn="1"/>
          </p:nvSpPr>
          <p:spPr bwMode="auto">
            <a:xfrm>
              <a:off x="900113" y="2419350"/>
              <a:ext cx="508000" cy="585788"/>
            </a:xfrm>
            <a:custGeom>
              <a:avLst/>
              <a:gdLst>
                <a:gd name="T0" fmla="*/ 320 w 320"/>
                <a:gd name="T1" fmla="*/ 92 h 369"/>
                <a:gd name="T2" fmla="*/ 160 w 320"/>
                <a:gd name="T3" fmla="*/ 0 h 369"/>
                <a:gd name="T4" fmla="*/ 0 w 320"/>
                <a:gd name="T5" fmla="*/ 92 h 369"/>
                <a:gd name="T6" fmla="*/ 0 w 320"/>
                <a:gd name="T7" fmla="*/ 277 h 369"/>
                <a:gd name="T8" fmla="*/ 160 w 320"/>
                <a:gd name="T9" fmla="*/ 369 h 369"/>
                <a:gd name="T10" fmla="*/ 320 w 320"/>
                <a:gd name="T11" fmla="*/ 277 h 369"/>
                <a:gd name="T12" fmla="*/ 320 w 320"/>
                <a:gd name="T13" fmla="*/ 92 h 3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0" h="369">
                  <a:moveTo>
                    <a:pt x="320" y="92"/>
                  </a:moveTo>
                  <a:lnTo>
                    <a:pt x="160" y="0"/>
                  </a:lnTo>
                  <a:lnTo>
                    <a:pt x="0" y="92"/>
                  </a:lnTo>
                  <a:lnTo>
                    <a:pt x="0" y="277"/>
                  </a:lnTo>
                  <a:lnTo>
                    <a:pt x="160" y="369"/>
                  </a:lnTo>
                  <a:lnTo>
                    <a:pt x="320" y="277"/>
                  </a:lnTo>
                  <a:lnTo>
                    <a:pt x="320" y="92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5" name="Freeform 74"/>
            <p:cNvSpPr/>
            <p:nvPr userDrawn="1"/>
          </p:nvSpPr>
          <p:spPr bwMode="auto">
            <a:xfrm>
              <a:off x="1154113" y="2419350"/>
              <a:ext cx="254000" cy="295275"/>
            </a:xfrm>
            <a:custGeom>
              <a:avLst/>
              <a:gdLst>
                <a:gd name="T0" fmla="*/ 160 w 160"/>
                <a:gd name="T1" fmla="*/ 92 h 186"/>
                <a:gd name="T2" fmla="*/ 0 w 160"/>
                <a:gd name="T3" fmla="*/ 0 h 186"/>
                <a:gd name="T4" fmla="*/ 1 w 160"/>
                <a:gd name="T5" fmla="*/ 186 h 186"/>
                <a:gd name="T6" fmla="*/ 160 w 160"/>
                <a:gd name="T7" fmla="*/ 92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0" h="186">
                  <a:moveTo>
                    <a:pt x="160" y="92"/>
                  </a:moveTo>
                  <a:lnTo>
                    <a:pt x="0" y="0"/>
                  </a:lnTo>
                  <a:lnTo>
                    <a:pt x="1" y="186"/>
                  </a:lnTo>
                  <a:lnTo>
                    <a:pt x="160" y="92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6" name="Freeform 75"/>
            <p:cNvSpPr/>
            <p:nvPr userDrawn="1"/>
          </p:nvSpPr>
          <p:spPr bwMode="auto">
            <a:xfrm>
              <a:off x="1155700" y="2565400"/>
              <a:ext cx="252413" cy="293688"/>
            </a:xfrm>
            <a:custGeom>
              <a:avLst/>
              <a:gdLst>
                <a:gd name="T0" fmla="*/ 0 w 159"/>
                <a:gd name="T1" fmla="*/ 94 h 185"/>
                <a:gd name="T2" fmla="*/ 159 w 159"/>
                <a:gd name="T3" fmla="*/ 185 h 185"/>
                <a:gd name="T4" fmla="*/ 159 w 159"/>
                <a:gd name="T5" fmla="*/ 185 h 185"/>
                <a:gd name="T6" fmla="*/ 159 w 159"/>
                <a:gd name="T7" fmla="*/ 0 h 185"/>
                <a:gd name="T8" fmla="*/ 159 w 159"/>
                <a:gd name="T9" fmla="*/ 0 h 185"/>
                <a:gd name="T10" fmla="*/ 0 w 159"/>
                <a:gd name="T11" fmla="*/ 94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9" h="185">
                  <a:moveTo>
                    <a:pt x="0" y="94"/>
                  </a:moveTo>
                  <a:lnTo>
                    <a:pt x="159" y="185"/>
                  </a:lnTo>
                  <a:lnTo>
                    <a:pt x="159" y="185"/>
                  </a:lnTo>
                  <a:lnTo>
                    <a:pt x="159" y="0"/>
                  </a:lnTo>
                  <a:lnTo>
                    <a:pt x="159" y="0"/>
                  </a:lnTo>
                  <a:lnTo>
                    <a:pt x="0" y="94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7" name="Freeform 76"/>
            <p:cNvSpPr/>
            <p:nvPr userDrawn="1"/>
          </p:nvSpPr>
          <p:spPr bwMode="auto">
            <a:xfrm>
              <a:off x="1154113" y="2714625"/>
              <a:ext cx="254000" cy="290513"/>
            </a:xfrm>
            <a:custGeom>
              <a:avLst/>
              <a:gdLst>
                <a:gd name="T0" fmla="*/ 1 w 160"/>
                <a:gd name="T1" fmla="*/ 0 h 183"/>
                <a:gd name="T2" fmla="*/ 0 w 160"/>
                <a:gd name="T3" fmla="*/ 183 h 183"/>
                <a:gd name="T4" fmla="*/ 160 w 160"/>
                <a:gd name="T5" fmla="*/ 91 h 183"/>
                <a:gd name="T6" fmla="*/ 1 w 160"/>
                <a:gd name="T7" fmla="*/ 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0" h="183">
                  <a:moveTo>
                    <a:pt x="1" y="0"/>
                  </a:moveTo>
                  <a:lnTo>
                    <a:pt x="0" y="183"/>
                  </a:lnTo>
                  <a:lnTo>
                    <a:pt x="160" y="9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8" name="Freeform 77"/>
            <p:cNvSpPr/>
            <p:nvPr userDrawn="1"/>
          </p:nvSpPr>
          <p:spPr bwMode="auto">
            <a:xfrm>
              <a:off x="900113" y="2714625"/>
              <a:ext cx="255588" cy="290513"/>
            </a:xfrm>
            <a:custGeom>
              <a:avLst/>
              <a:gdLst>
                <a:gd name="T0" fmla="*/ 0 w 161"/>
                <a:gd name="T1" fmla="*/ 91 h 183"/>
                <a:gd name="T2" fmla="*/ 160 w 161"/>
                <a:gd name="T3" fmla="*/ 183 h 183"/>
                <a:gd name="T4" fmla="*/ 161 w 161"/>
                <a:gd name="T5" fmla="*/ 0 h 183"/>
                <a:gd name="T6" fmla="*/ 0 w 161"/>
                <a:gd name="T7" fmla="*/ 91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183">
                  <a:moveTo>
                    <a:pt x="0" y="91"/>
                  </a:moveTo>
                  <a:lnTo>
                    <a:pt x="160" y="183"/>
                  </a:lnTo>
                  <a:lnTo>
                    <a:pt x="161" y="0"/>
                  </a:lnTo>
                  <a:lnTo>
                    <a:pt x="0" y="91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9" name="Freeform 78"/>
            <p:cNvSpPr/>
            <p:nvPr userDrawn="1"/>
          </p:nvSpPr>
          <p:spPr bwMode="auto">
            <a:xfrm>
              <a:off x="900113" y="2565400"/>
              <a:ext cx="255588" cy="293688"/>
            </a:xfrm>
            <a:custGeom>
              <a:avLst/>
              <a:gdLst>
                <a:gd name="T0" fmla="*/ 0 w 161"/>
                <a:gd name="T1" fmla="*/ 0 h 185"/>
                <a:gd name="T2" fmla="*/ 0 w 161"/>
                <a:gd name="T3" fmla="*/ 185 h 185"/>
                <a:gd name="T4" fmla="*/ 161 w 161"/>
                <a:gd name="T5" fmla="*/ 94 h 185"/>
                <a:gd name="T6" fmla="*/ 0 w 161"/>
                <a:gd name="T7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185">
                  <a:moveTo>
                    <a:pt x="0" y="0"/>
                  </a:moveTo>
                  <a:lnTo>
                    <a:pt x="0" y="185"/>
                  </a:lnTo>
                  <a:lnTo>
                    <a:pt x="161" y="9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258937" y="366983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成功项目展示</a:t>
            </a:r>
            <a:endParaRPr lang="zh-CN" altLang="en-US" sz="24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1661960" y="1727863"/>
            <a:ext cx="8868080" cy="2521025"/>
            <a:chOff x="876300" y="1630557"/>
            <a:chExt cx="10395560" cy="2955258"/>
          </a:xfrm>
        </p:grpSpPr>
        <p:sp>
          <p:nvSpPr>
            <p:cNvPr id="17" name="Freeform 5"/>
            <p:cNvSpPr/>
            <p:nvPr/>
          </p:nvSpPr>
          <p:spPr bwMode="auto">
            <a:xfrm rot="10800000">
              <a:off x="5078186" y="1630557"/>
              <a:ext cx="6193674" cy="2955258"/>
            </a:xfrm>
            <a:custGeom>
              <a:avLst/>
              <a:gdLst>
                <a:gd name="T0" fmla="*/ 349 w 1463"/>
                <a:gd name="T1" fmla="*/ 0 h 698"/>
                <a:gd name="T2" fmla="*/ 567 w 1463"/>
                <a:gd name="T3" fmla="*/ 77 h 698"/>
                <a:gd name="T4" fmla="*/ 741 w 1463"/>
                <a:gd name="T5" fmla="*/ 236 h 698"/>
                <a:gd name="T6" fmla="*/ 758 w 1463"/>
                <a:gd name="T7" fmla="*/ 248 h 698"/>
                <a:gd name="T8" fmla="*/ 915 w 1463"/>
                <a:gd name="T9" fmla="*/ 264 h 698"/>
                <a:gd name="T10" fmla="*/ 1088 w 1463"/>
                <a:gd name="T11" fmla="*/ 155 h 698"/>
                <a:gd name="T12" fmla="*/ 1226 w 1463"/>
                <a:gd name="T13" fmla="*/ 111 h 698"/>
                <a:gd name="T14" fmla="*/ 1463 w 1463"/>
                <a:gd name="T15" fmla="*/ 349 h 698"/>
                <a:gd name="T16" fmla="*/ 1226 w 1463"/>
                <a:gd name="T17" fmla="*/ 587 h 698"/>
                <a:gd name="T18" fmla="*/ 1088 w 1463"/>
                <a:gd name="T19" fmla="*/ 543 h 698"/>
                <a:gd name="T20" fmla="*/ 915 w 1463"/>
                <a:gd name="T21" fmla="*/ 434 h 698"/>
                <a:gd name="T22" fmla="*/ 758 w 1463"/>
                <a:gd name="T23" fmla="*/ 450 h 698"/>
                <a:gd name="T24" fmla="*/ 741 w 1463"/>
                <a:gd name="T25" fmla="*/ 462 h 698"/>
                <a:gd name="T26" fmla="*/ 567 w 1463"/>
                <a:gd name="T27" fmla="*/ 621 h 698"/>
                <a:gd name="T28" fmla="*/ 349 w 1463"/>
                <a:gd name="T29" fmla="*/ 698 h 698"/>
                <a:gd name="T30" fmla="*/ 103 w 1463"/>
                <a:gd name="T31" fmla="*/ 595 h 698"/>
                <a:gd name="T32" fmla="*/ 0 w 1463"/>
                <a:gd name="T33" fmla="*/ 349 h 698"/>
                <a:gd name="T34" fmla="*/ 103 w 1463"/>
                <a:gd name="T35" fmla="*/ 102 h 698"/>
                <a:gd name="T36" fmla="*/ 349 w 1463"/>
                <a:gd name="T37" fmla="*/ 0 h 6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463" h="698">
                  <a:moveTo>
                    <a:pt x="349" y="0"/>
                  </a:moveTo>
                  <a:cubicBezTo>
                    <a:pt x="431" y="0"/>
                    <a:pt x="507" y="29"/>
                    <a:pt x="567" y="77"/>
                  </a:cubicBezTo>
                  <a:cubicBezTo>
                    <a:pt x="649" y="143"/>
                    <a:pt x="700" y="199"/>
                    <a:pt x="741" y="236"/>
                  </a:cubicBezTo>
                  <a:cubicBezTo>
                    <a:pt x="747" y="240"/>
                    <a:pt x="752" y="245"/>
                    <a:pt x="758" y="248"/>
                  </a:cubicBezTo>
                  <a:cubicBezTo>
                    <a:pt x="800" y="276"/>
                    <a:pt x="850" y="291"/>
                    <a:pt x="915" y="264"/>
                  </a:cubicBezTo>
                  <a:cubicBezTo>
                    <a:pt x="958" y="244"/>
                    <a:pt x="1013" y="209"/>
                    <a:pt x="1088" y="155"/>
                  </a:cubicBezTo>
                  <a:cubicBezTo>
                    <a:pt x="1127" y="128"/>
                    <a:pt x="1174" y="111"/>
                    <a:pt x="1226" y="111"/>
                  </a:cubicBezTo>
                  <a:cubicBezTo>
                    <a:pt x="1357" y="111"/>
                    <a:pt x="1463" y="218"/>
                    <a:pt x="1463" y="349"/>
                  </a:cubicBezTo>
                  <a:cubicBezTo>
                    <a:pt x="1463" y="480"/>
                    <a:pt x="1357" y="587"/>
                    <a:pt x="1226" y="587"/>
                  </a:cubicBezTo>
                  <a:cubicBezTo>
                    <a:pt x="1174" y="587"/>
                    <a:pt x="1127" y="570"/>
                    <a:pt x="1088" y="543"/>
                  </a:cubicBezTo>
                  <a:cubicBezTo>
                    <a:pt x="1013" y="489"/>
                    <a:pt x="958" y="454"/>
                    <a:pt x="915" y="434"/>
                  </a:cubicBezTo>
                  <a:cubicBezTo>
                    <a:pt x="850" y="407"/>
                    <a:pt x="800" y="422"/>
                    <a:pt x="758" y="450"/>
                  </a:cubicBezTo>
                  <a:cubicBezTo>
                    <a:pt x="752" y="453"/>
                    <a:pt x="747" y="458"/>
                    <a:pt x="741" y="462"/>
                  </a:cubicBezTo>
                  <a:cubicBezTo>
                    <a:pt x="700" y="499"/>
                    <a:pt x="649" y="555"/>
                    <a:pt x="567" y="621"/>
                  </a:cubicBezTo>
                  <a:cubicBezTo>
                    <a:pt x="507" y="669"/>
                    <a:pt x="431" y="698"/>
                    <a:pt x="349" y="698"/>
                  </a:cubicBezTo>
                  <a:cubicBezTo>
                    <a:pt x="253" y="698"/>
                    <a:pt x="166" y="659"/>
                    <a:pt x="103" y="595"/>
                  </a:cubicBezTo>
                  <a:cubicBezTo>
                    <a:pt x="39" y="532"/>
                    <a:pt x="0" y="445"/>
                    <a:pt x="0" y="349"/>
                  </a:cubicBezTo>
                  <a:cubicBezTo>
                    <a:pt x="0" y="253"/>
                    <a:pt x="39" y="166"/>
                    <a:pt x="103" y="102"/>
                  </a:cubicBezTo>
                  <a:cubicBezTo>
                    <a:pt x="166" y="39"/>
                    <a:pt x="253" y="0"/>
                    <a:pt x="349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8" name="Freeform 5"/>
            <p:cNvSpPr/>
            <p:nvPr/>
          </p:nvSpPr>
          <p:spPr bwMode="auto">
            <a:xfrm>
              <a:off x="876300" y="1630557"/>
              <a:ext cx="6193674" cy="2955258"/>
            </a:xfrm>
            <a:custGeom>
              <a:avLst/>
              <a:gdLst>
                <a:gd name="T0" fmla="*/ 349 w 1463"/>
                <a:gd name="T1" fmla="*/ 0 h 698"/>
                <a:gd name="T2" fmla="*/ 567 w 1463"/>
                <a:gd name="T3" fmla="*/ 77 h 698"/>
                <a:gd name="T4" fmla="*/ 741 w 1463"/>
                <a:gd name="T5" fmla="*/ 236 h 698"/>
                <a:gd name="T6" fmla="*/ 758 w 1463"/>
                <a:gd name="T7" fmla="*/ 248 h 698"/>
                <a:gd name="T8" fmla="*/ 915 w 1463"/>
                <a:gd name="T9" fmla="*/ 264 h 698"/>
                <a:gd name="T10" fmla="*/ 1088 w 1463"/>
                <a:gd name="T11" fmla="*/ 155 h 698"/>
                <a:gd name="T12" fmla="*/ 1226 w 1463"/>
                <a:gd name="T13" fmla="*/ 111 h 698"/>
                <a:gd name="T14" fmla="*/ 1463 w 1463"/>
                <a:gd name="T15" fmla="*/ 349 h 698"/>
                <a:gd name="T16" fmla="*/ 1226 w 1463"/>
                <a:gd name="T17" fmla="*/ 587 h 698"/>
                <a:gd name="T18" fmla="*/ 1088 w 1463"/>
                <a:gd name="T19" fmla="*/ 543 h 698"/>
                <a:gd name="T20" fmla="*/ 915 w 1463"/>
                <a:gd name="T21" fmla="*/ 434 h 698"/>
                <a:gd name="T22" fmla="*/ 758 w 1463"/>
                <a:gd name="T23" fmla="*/ 450 h 698"/>
                <a:gd name="T24" fmla="*/ 741 w 1463"/>
                <a:gd name="T25" fmla="*/ 462 h 698"/>
                <a:gd name="T26" fmla="*/ 567 w 1463"/>
                <a:gd name="T27" fmla="*/ 621 h 698"/>
                <a:gd name="T28" fmla="*/ 349 w 1463"/>
                <a:gd name="T29" fmla="*/ 698 h 698"/>
                <a:gd name="T30" fmla="*/ 103 w 1463"/>
                <a:gd name="T31" fmla="*/ 595 h 698"/>
                <a:gd name="T32" fmla="*/ 0 w 1463"/>
                <a:gd name="T33" fmla="*/ 349 h 698"/>
                <a:gd name="T34" fmla="*/ 103 w 1463"/>
                <a:gd name="T35" fmla="*/ 102 h 698"/>
                <a:gd name="T36" fmla="*/ 349 w 1463"/>
                <a:gd name="T37" fmla="*/ 0 h 6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463" h="698">
                  <a:moveTo>
                    <a:pt x="349" y="0"/>
                  </a:moveTo>
                  <a:cubicBezTo>
                    <a:pt x="431" y="0"/>
                    <a:pt x="507" y="29"/>
                    <a:pt x="567" y="77"/>
                  </a:cubicBezTo>
                  <a:cubicBezTo>
                    <a:pt x="649" y="143"/>
                    <a:pt x="700" y="199"/>
                    <a:pt x="741" y="236"/>
                  </a:cubicBezTo>
                  <a:cubicBezTo>
                    <a:pt x="747" y="240"/>
                    <a:pt x="752" y="245"/>
                    <a:pt x="758" y="248"/>
                  </a:cubicBezTo>
                  <a:cubicBezTo>
                    <a:pt x="800" y="276"/>
                    <a:pt x="850" y="291"/>
                    <a:pt x="915" y="264"/>
                  </a:cubicBezTo>
                  <a:cubicBezTo>
                    <a:pt x="958" y="244"/>
                    <a:pt x="1013" y="209"/>
                    <a:pt x="1088" y="155"/>
                  </a:cubicBezTo>
                  <a:cubicBezTo>
                    <a:pt x="1127" y="128"/>
                    <a:pt x="1174" y="111"/>
                    <a:pt x="1226" y="111"/>
                  </a:cubicBezTo>
                  <a:cubicBezTo>
                    <a:pt x="1357" y="111"/>
                    <a:pt x="1463" y="218"/>
                    <a:pt x="1463" y="349"/>
                  </a:cubicBezTo>
                  <a:cubicBezTo>
                    <a:pt x="1463" y="480"/>
                    <a:pt x="1357" y="587"/>
                    <a:pt x="1226" y="587"/>
                  </a:cubicBezTo>
                  <a:cubicBezTo>
                    <a:pt x="1174" y="587"/>
                    <a:pt x="1127" y="570"/>
                    <a:pt x="1088" y="543"/>
                  </a:cubicBezTo>
                  <a:cubicBezTo>
                    <a:pt x="1013" y="489"/>
                    <a:pt x="958" y="454"/>
                    <a:pt x="915" y="434"/>
                  </a:cubicBezTo>
                  <a:cubicBezTo>
                    <a:pt x="850" y="407"/>
                    <a:pt x="800" y="422"/>
                    <a:pt x="758" y="450"/>
                  </a:cubicBezTo>
                  <a:cubicBezTo>
                    <a:pt x="752" y="453"/>
                    <a:pt x="747" y="458"/>
                    <a:pt x="741" y="462"/>
                  </a:cubicBezTo>
                  <a:cubicBezTo>
                    <a:pt x="700" y="499"/>
                    <a:pt x="649" y="555"/>
                    <a:pt x="567" y="621"/>
                  </a:cubicBezTo>
                  <a:cubicBezTo>
                    <a:pt x="507" y="669"/>
                    <a:pt x="431" y="698"/>
                    <a:pt x="349" y="698"/>
                  </a:cubicBezTo>
                  <a:cubicBezTo>
                    <a:pt x="253" y="698"/>
                    <a:pt x="166" y="659"/>
                    <a:pt x="103" y="595"/>
                  </a:cubicBezTo>
                  <a:cubicBezTo>
                    <a:pt x="39" y="532"/>
                    <a:pt x="0" y="445"/>
                    <a:pt x="0" y="349"/>
                  </a:cubicBezTo>
                  <a:cubicBezTo>
                    <a:pt x="0" y="253"/>
                    <a:pt x="39" y="166"/>
                    <a:pt x="103" y="102"/>
                  </a:cubicBezTo>
                  <a:cubicBezTo>
                    <a:pt x="166" y="39"/>
                    <a:pt x="253" y="0"/>
                    <a:pt x="349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9" name="Oval 6"/>
            <p:cNvSpPr>
              <a:spLocks noChangeArrowheads="1"/>
            </p:cNvSpPr>
            <p:nvPr/>
          </p:nvSpPr>
          <p:spPr bwMode="auto">
            <a:xfrm>
              <a:off x="1266989" y="1990780"/>
              <a:ext cx="2234813" cy="2234813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  <a:effectLst>
              <a:outerShdw blurRad="381000" dist="254000" dir="8100000" algn="tr" rotWithShape="0">
                <a:schemeClr val="tx1">
                  <a:lumMod val="75000"/>
                  <a:lumOff val="25000"/>
                  <a:alpha val="40000"/>
                </a:scheme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" name="Oval 7"/>
            <p:cNvSpPr>
              <a:spLocks noChangeArrowheads="1"/>
            </p:cNvSpPr>
            <p:nvPr/>
          </p:nvSpPr>
          <p:spPr bwMode="auto">
            <a:xfrm>
              <a:off x="1465919" y="2189708"/>
              <a:ext cx="1831579" cy="1836956"/>
            </a:xfrm>
            <a:prstGeom prst="ellipse">
              <a:avLst/>
            </a:prstGeom>
            <a:blipFill>
              <a:blip r:embed="rId1"/>
              <a:stretch>
                <a:fillRect l="-30614" r="-30298"/>
              </a:stretch>
            </a:blipFill>
            <a:ln>
              <a:noFill/>
            </a:ln>
            <a:effectLst>
              <a:outerShdw blurRad="381000" dist="203200" dir="8100000" algn="tr" rotWithShape="0">
                <a:schemeClr val="tx1">
                  <a:lumMod val="75000"/>
                  <a:lumOff val="25000"/>
                  <a:alpha val="40000"/>
                </a:scheme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 sz="160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" name="Oval 9"/>
            <p:cNvSpPr>
              <a:spLocks noChangeArrowheads="1"/>
            </p:cNvSpPr>
            <p:nvPr/>
          </p:nvSpPr>
          <p:spPr bwMode="auto">
            <a:xfrm>
              <a:off x="5326213" y="2346522"/>
              <a:ext cx="1519745" cy="1523329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  <a:effectLst>
              <a:outerShdw blurRad="381000" dist="292100" dir="8100000" algn="tr" rotWithShape="0">
                <a:schemeClr val="tx1">
                  <a:lumMod val="65000"/>
                  <a:lumOff val="35000"/>
                  <a:alpha val="40000"/>
                </a:schemeClr>
              </a:outerShdw>
            </a:effectLst>
          </p:spPr>
          <p:txBody>
            <a:bodyPr vert="horz" wrap="square" lIns="91440" tIns="45720" rIns="91440" bIns="45720" numCol="1" anchor="ctr" anchorCtr="0" compatLnSpc="1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2" name="Oval 10"/>
            <p:cNvSpPr>
              <a:spLocks noChangeArrowheads="1"/>
            </p:cNvSpPr>
            <p:nvPr/>
          </p:nvSpPr>
          <p:spPr bwMode="auto">
            <a:xfrm>
              <a:off x="5525141" y="2548138"/>
              <a:ext cx="1121886" cy="1120096"/>
            </a:xfrm>
            <a:prstGeom prst="ellipse">
              <a:avLst/>
            </a:prstGeom>
            <a:blipFill>
              <a:blip r:embed="rId2"/>
              <a:stretch>
                <a:fillRect l="-30614" r="-30298"/>
              </a:stretch>
            </a:blipFill>
            <a:ln>
              <a:noFill/>
            </a:ln>
            <a:effectLst>
              <a:outerShdw blurRad="381000" dist="254000" dir="8100000" algn="tr" rotWithShape="0">
                <a:schemeClr val="tx1">
                  <a:lumMod val="75000"/>
                  <a:lumOff val="25000"/>
                  <a:alpha val="40000"/>
                </a:scheme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3" name="Oval 6"/>
            <p:cNvSpPr>
              <a:spLocks noChangeArrowheads="1"/>
            </p:cNvSpPr>
            <p:nvPr/>
          </p:nvSpPr>
          <p:spPr bwMode="auto">
            <a:xfrm>
              <a:off x="8686570" y="1990780"/>
              <a:ext cx="2234813" cy="2234813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  <a:effectLst>
              <a:outerShdw blurRad="381000" dist="254000" dir="8100000" algn="tr" rotWithShape="0">
                <a:schemeClr val="tx1">
                  <a:lumMod val="75000"/>
                  <a:lumOff val="25000"/>
                  <a:alpha val="40000"/>
                </a:scheme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4" name="Oval 7"/>
            <p:cNvSpPr>
              <a:spLocks noChangeArrowheads="1"/>
            </p:cNvSpPr>
            <p:nvPr/>
          </p:nvSpPr>
          <p:spPr bwMode="auto">
            <a:xfrm>
              <a:off x="8885500" y="2189708"/>
              <a:ext cx="1831579" cy="1836956"/>
            </a:xfrm>
            <a:prstGeom prst="ellipse">
              <a:avLst/>
            </a:prstGeom>
            <a:blipFill>
              <a:blip r:embed="rId3"/>
              <a:stretch>
                <a:fillRect l="-29396" r="-29092"/>
              </a:stretch>
            </a:blipFill>
            <a:ln>
              <a:noFill/>
            </a:ln>
            <a:effectLst>
              <a:outerShdw blurRad="381000" dist="203200" dir="8100000" algn="tr" rotWithShape="0">
                <a:schemeClr val="tx1">
                  <a:lumMod val="75000"/>
                  <a:lumOff val="25000"/>
                  <a:alpha val="40000"/>
                </a:scheme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 sz="160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25" name="文本框 24"/>
          <p:cNvSpPr txBox="1"/>
          <p:nvPr/>
        </p:nvSpPr>
        <p:spPr>
          <a:xfrm>
            <a:off x="2135915" y="4501450"/>
            <a:ext cx="16062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成功项目展示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1574874" y="4847851"/>
            <a:ext cx="259072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2495">
              <a:spcBef>
                <a:spcPct val="20000"/>
              </a:spcBef>
              <a:defRPr/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单击此处可编辑内容，根据您的需要自由拉伸文本框大小单击此处可编辑内容，根据您的需要自由拉伸文本框大小单击此处可编辑内容，根据您的需要自由拉伸文本框大小单击此处可编辑内容，根据您的需要自由拉伸文本框大小。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5361678" y="4497610"/>
            <a:ext cx="16062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成功项目展示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4800637" y="4844011"/>
            <a:ext cx="259072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2495">
              <a:spcBef>
                <a:spcPct val="20000"/>
              </a:spcBef>
              <a:defRPr/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单击此处可编辑内容，根据您的需要自由拉伸文本框大小单击此处可编辑内容，根据您的需要自由拉伸文本框大小单击此处可编辑内容，根据您的需要自由拉伸文本框大小单击此处可编辑内容，根据您的需要自由拉伸文本框大小。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8761766" y="4497610"/>
            <a:ext cx="16062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成功项目展示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8200725" y="4844011"/>
            <a:ext cx="259072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2495">
              <a:spcBef>
                <a:spcPct val="20000"/>
              </a:spcBef>
              <a:defRPr/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单击此处可编辑内容，根据您的需要自由拉伸文本框大小单击此处可编辑内容，根据您的需要自由拉伸文本框大小单击此处可编辑内容，根据您的需要自由拉伸文本框大小单击此处可编辑内容，根据您的需要自由拉伸文本框大小。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686177" y="362926"/>
            <a:ext cx="382637" cy="441229"/>
            <a:chOff x="900113" y="2419350"/>
            <a:chExt cx="508000" cy="585788"/>
          </a:xfrm>
        </p:grpSpPr>
        <p:sp>
          <p:nvSpPr>
            <p:cNvPr id="28" name="Freeform 73"/>
            <p:cNvSpPr/>
            <p:nvPr userDrawn="1"/>
          </p:nvSpPr>
          <p:spPr bwMode="auto">
            <a:xfrm>
              <a:off x="900113" y="2419350"/>
              <a:ext cx="508000" cy="585788"/>
            </a:xfrm>
            <a:custGeom>
              <a:avLst/>
              <a:gdLst>
                <a:gd name="T0" fmla="*/ 320 w 320"/>
                <a:gd name="T1" fmla="*/ 92 h 369"/>
                <a:gd name="T2" fmla="*/ 160 w 320"/>
                <a:gd name="T3" fmla="*/ 0 h 369"/>
                <a:gd name="T4" fmla="*/ 0 w 320"/>
                <a:gd name="T5" fmla="*/ 92 h 369"/>
                <a:gd name="T6" fmla="*/ 0 w 320"/>
                <a:gd name="T7" fmla="*/ 277 h 369"/>
                <a:gd name="T8" fmla="*/ 160 w 320"/>
                <a:gd name="T9" fmla="*/ 369 h 369"/>
                <a:gd name="T10" fmla="*/ 320 w 320"/>
                <a:gd name="T11" fmla="*/ 277 h 369"/>
                <a:gd name="T12" fmla="*/ 320 w 320"/>
                <a:gd name="T13" fmla="*/ 92 h 3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0" h="369">
                  <a:moveTo>
                    <a:pt x="320" y="92"/>
                  </a:moveTo>
                  <a:lnTo>
                    <a:pt x="160" y="0"/>
                  </a:lnTo>
                  <a:lnTo>
                    <a:pt x="0" y="92"/>
                  </a:lnTo>
                  <a:lnTo>
                    <a:pt x="0" y="277"/>
                  </a:lnTo>
                  <a:lnTo>
                    <a:pt x="160" y="369"/>
                  </a:lnTo>
                  <a:lnTo>
                    <a:pt x="320" y="277"/>
                  </a:lnTo>
                  <a:lnTo>
                    <a:pt x="320" y="92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9" name="Freeform 74"/>
            <p:cNvSpPr/>
            <p:nvPr userDrawn="1"/>
          </p:nvSpPr>
          <p:spPr bwMode="auto">
            <a:xfrm>
              <a:off x="1154113" y="2419350"/>
              <a:ext cx="254000" cy="295275"/>
            </a:xfrm>
            <a:custGeom>
              <a:avLst/>
              <a:gdLst>
                <a:gd name="T0" fmla="*/ 160 w 160"/>
                <a:gd name="T1" fmla="*/ 92 h 186"/>
                <a:gd name="T2" fmla="*/ 0 w 160"/>
                <a:gd name="T3" fmla="*/ 0 h 186"/>
                <a:gd name="T4" fmla="*/ 1 w 160"/>
                <a:gd name="T5" fmla="*/ 186 h 186"/>
                <a:gd name="T6" fmla="*/ 160 w 160"/>
                <a:gd name="T7" fmla="*/ 92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0" h="186">
                  <a:moveTo>
                    <a:pt x="160" y="92"/>
                  </a:moveTo>
                  <a:lnTo>
                    <a:pt x="0" y="0"/>
                  </a:lnTo>
                  <a:lnTo>
                    <a:pt x="1" y="186"/>
                  </a:lnTo>
                  <a:lnTo>
                    <a:pt x="160" y="92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0" name="Freeform 75"/>
            <p:cNvSpPr/>
            <p:nvPr userDrawn="1"/>
          </p:nvSpPr>
          <p:spPr bwMode="auto">
            <a:xfrm>
              <a:off x="1155700" y="2565400"/>
              <a:ext cx="252413" cy="293688"/>
            </a:xfrm>
            <a:custGeom>
              <a:avLst/>
              <a:gdLst>
                <a:gd name="T0" fmla="*/ 0 w 159"/>
                <a:gd name="T1" fmla="*/ 94 h 185"/>
                <a:gd name="T2" fmla="*/ 159 w 159"/>
                <a:gd name="T3" fmla="*/ 185 h 185"/>
                <a:gd name="T4" fmla="*/ 159 w 159"/>
                <a:gd name="T5" fmla="*/ 185 h 185"/>
                <a:gd name="T6" fmla="*/ 159 w 159"/>
                <a:gd name="T7" fmla="*/ 0 h 185"/>
                <a:gd name="T8" fmla="*/ 159 w 159"/>
                <a:gd name="T9" fmla="*/ 0 h 185"/>
                <a:gd name="T10" fmla="*/ 0 w 159"/>
                <a:gd name="T11" fmla="*/ 94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9" h="185">
                  <a:moveTo>
                    <a:pt x="0" y="94"/>
                  </a:moveTo>
                  <a:lnTo>
                    <a:pt x="159" y="185"/>
                  </a:lnTo>
                  <a:lnTo>
                    <a:pt x="159" y="185"/>
                  </a:lnTo>
                  <a:lnTo>
                    <a:pt x="159" y="0"/>
                  </a:lnTo>
                  <a:lnTo>
                    <a:pt x="159" y="0"/>
                  </a:lnTo>
                  <a:lnTo>
                    <a:pt x="0" y="94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5" name="Freeform 76"/>
            <p:cNvSpPr/>
            <p:nvPr userDrawn="1"/>
          </p:nvSpPr>
          <p:spPr bwMode="auto">
            <a:xfrm>
              <a:off x="1154113" y="2714625"/>
              <a:ext cx="254000" cy="290513"/>
            </a:xfrm>
            <a:custGeom>
              <a:avLst/>
              <a:gdLst>
                <a:gd name="T0" fmla="*/ 1 w 160"/>
                <a:gd name="T1" fmla="*/ 0 h 183"/>
                <a:gd name="T2" fmla="*/ 0 w 160"/>
                <a:gd name="T3" fmla="*/ 183 h 183"/>
                <a:gd name="T4" fmla="*/ 160 w 160"/>
                <a:gd name="T5" fmla="*/ 91 h 183"/>
                <a:gd name="T6" fmla="*/ 1 w 160"/>
                <a:gd name="T7" fmla="*/ 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0" h="183">
                  <a:moveTo>
                    <a:pt x="1" y="0"/>
                  </a:moveTo>
                  <a:lnTo>
                    <a:pt x="0" y="183"/>
                  </a:lnTo>
                  <a:lnTo>
                    <a:pt x="160" y="9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6" name="Freeform 77"/>
            <p:cNvSpPr/>
            <p:nvPr userDrawn="1"/>
          </p:nvSpPr>
          <p:spPr bwMode="auto">
            <a:xfrm>
              <a:off x="900113" y="2714625"/>
              <a:ext cx="255588" cy="290513"/>
            </a:xfrm>
            <a:custGeom>
              <a:avLst/>
              <a:gdLst>
                <a:gd name="T0" fmla="*/ 0 w 161"/>
                <a:gd name="T1" fmla="*/ 91 h 183"/>
                <a:gd name="T2" fmla="*/ 160 w 161"/>
                <a:gd name="T3" fmla="*/ 183 h 183"/>
                <a:gd name="T4" fmla="*/ 161 w 161"/>
                <a:gd name="T5" fmla="*/ 0 h 183"/>
                <a:gd name="T6" fmla="*/ 0 w 161"/>
                <a:gd name="T7" fmla="*/ 91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183">
                  <a:moveTo>
                    <a:pt x="0" y="91"/>
                  </a:moveTo>
                  <a:lnTo>
                    <a:pt x="160" y="183"/>
                  </a:lnTo>
                  <a:lnTo>
                    <a:pt x="161" y="0"/>
                  </a:lnTo>
                  <a:lnTo>
                    <a:pt x="0" y="91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7" name="Freeform 78"/>
            <p:cNvSpPr/>
            <p:nvPr userDrawn="1"/>
          </p:nvSpPr>
          <p:spPr bwMode="auto">
            <a:xfrm>
              <a:off x="900113" y="2565400"/>
              <a:ext cx="255588" cy="293688"/>
            </a:xfrm>
            <a:custGeom>
              <a:avLst/>
              <a:gdLst>
                <a:gd name="T0" fmla="*/ 0 w 161"/>
                <a:gd name="T1" fmla="*/ 0 h 185"/>
                <a:gd name="T2" fmla="*/ 0 w 161"/>
                <a:gd name="T3" fmla="*/ 185 h 185"/>
                <a:gd name="T4" fmla="*/ 161 w 161"/>
                <a:gd name="T5" fmla="*/ 94 h 185"/>
                <a:gd name="T6" fmla="*/ 0 w 161"/>
                <a:gd name="T7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185">
                  <a:moveTo>
                    <a:pt x="0" y="0"/>
                  </a:moveTo>
                  <a:lnTo>
                    <a:pt x="0" y="185"/>
                  </a:lnTo>
                  <a:lnTo>
                    <a:pt x="161" y="9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2873767" y="3403600"/>
            <a:ext cx="1705738" cy="1968077"/>
            <a:chOff x="1921267" y="1460923"/>
            <a:chExt cx="1705738" cy="1968077"/>
          </a:xfrm>
        </p:grpSpPr>
        <p:sp>
          <p:nvSpPr>
            <p:cNvPr id="2" name="Freeform 30"/>
            <p:cNvSpPr/>
            <p:nvPr/>
          </p:nvSpPr>
          <p:spPr bwMode="auto">
            <a:xfrm>
              <a:off x="1921267" y="1460923"/>
              <a:ext cx="1705738" cy="1968077"/>
            </a:xfrm>
            <a:custGeom>
              <a:avLst/>
              <a:gdLst>
                <a:gd name="T0" fmla="*/ 1619 w 1619"/>
                <a:gd name="T1" fmla="*/ 467 h 1868"/>
                <a:gd name="T2" fmla="*/ 809 w 1619"/>
                <a:gd name="T3" fmla="*/ 0 h 1868"/>
                <a:gd name="T4" fmla="*/ 0 w 1619"/>
                <a:gd name="T5" fmla="*/ 467 h 1868"/>
                <a:gd name="T6" fmla="*/ 0 w 1619"/>
                <a:gd name="T7" fmla="*/ 1402 h 1868"/>
                <a:gd name="T8" fmla="*/ 809 w 1619"/>
                <a:gd name="T9" fmla="*/ 1868 h 1868"/>
                <a:gd name="T10" fmla="*/ 1619 w 1619"/>
                <a:gd name="T11" fmla="*/ 1402 h 1868"/>
                <a:gd name="T12" fmla="*/ 1619 w 1619"/>
                <a:gd name="T13" fmla="*/ 467 h 1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19" h="1868">
                  <a:moveTo>
                    <a:pt x="1619" y="467"/>
                  </a:moveTo>
                  <a:lnTo>
                    <a:pt x="809" y="0"/>
                  </a:lnTo>
                  <a:lnTo>
                    <a:pt x="0" y="467"/>
                  </a:lnTo>
                  <a:lnTo>
                    <a:pt x="0" y="1402"/>
                  </a:lnTo>
                  <a:lnTo>
                    <a:pt x="809" y="1868"/>
                  </a:lnTo>
                  <a:lnTo>
                    <a:pt x="1619" y="1402"/>
                  </a:lnTo>
                  <a:lnTo>
                    <a:pt x="1619" y="467"/>
                  </a:lnTo>
                  <a:close/>
                </a:path>
              </a:pathLst>
            </a:custGeom>
            <a:gradFill>
              <a:gsLst>
                <a:gs pos="100000">
                  <a:schemeClr val="accent1">
                    <a:lumMod val="50000"/>
                  </a:schemeClr>
                </a:gs>
                <a:gs pos="0">
                  <a:schemeClr val="accent5">
                    <a:lumMod val="5000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solidFill>
                <a:schemeClr val="bg1"/>
              </a:solidFill>
            </a:ln>
            <a:effectLst>
              <a:outerShdw blurRad="685800" dist="3810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" name="文本框 2"/>
            <p:cNvSpPr txBox="1"/>
            <p:nvPr/>
          </p:nvSpPr>
          <p:spPr>
            <a:xfrm>
              <a:off x="2128817" y="1898366"/>
              <a:ext cx="1257317" cy="1093190"/>
            </a:xfrm>
            <a:prstGeom prst="rect">
              <a:avLst/>
            </a:prstGeom>
            <a:noFill/>
            <a:ln w="117475">
              <a:noFill/>
            </a:ln>
          </p:spPr>
          <p:txBody>
            <a:bodyPr wrap="none" rtlCol="0">
              <a:prstTxWarp prst="textPlain">
                <a:avLst/>
              </a:prstTxWarp>
              <a:spAutoFit/>
            </a:bodyPr>
            <a:lstStyle/>
            <a:p>
              <a:pPr algn="ctr"/>
              <a:r>
                <a:rPr lang="en-US" altLang="zh-CN" spc="100" dirty="0">
                  <a:solidFill>
                    <a:schemeClr val="bg1"/>
                  </a:solidFill>
                  <a:cs typeface="+mn-ea"/>
                  <a:sym typeface="+mn-lt"/>
                </a:rPr>
                <a:t>/04</a:t>
              </a:r>
              <a:endParaRPr lang="zh-CN" altLang="en-US" spc="1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20" name="TextBox 105"/>
          <p:cNvSpPr txBox="1">
            <a:spLocks noChangeArrowheads="1"/>
          </p:cNvSpPr>
          <p:nvPr/>
        </p:nvSpPr>
        <p:spPr bwMode="auto">
          <a:xfrm>
            <a:off x="4949565" y="4348446"/>
            <a:ext cx="3546735" cy="585787"/>
          </a:xfrm>
          <a:prstGeom prst="rect">
            <a:avLst/>
          </a:prstGeom>
          <a:noFill/>
          <a:ln>
            <a:noFill/>
          </a:ln>
          <a:effectLst>
            <a:outerShdw blurRad="685800" dist="3810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本阶段工作回顾</a:t>
            </a:r>
            <a:endParaRPr lang="zh-CN" altLang="en-US" sz="3200" b="1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544463" y="2641668"/>
            <a:ext cx="508000" cy="585788"/>
            <a:chOff x="900113" y="2419350"/>
            <a:chExt cx="508000" cy="585788"/>
          </a:xfrm>
        </p:grpSpPr>
        <p:sp>
          <p:nvSpPr>
            <p:cNvPr id="22" name="Freeform 73"/>
            <p:cNvSpPr/>
            <p:nvPr userDrawn="1"/>
          </p:nvSpPr>
          <p:spPr bwMode="auto">
            <a:xfrm>
              <a:off x="900113" y="2419350"/>
              <a:ext cx="508000" cy="585788"/>
            </a:xfrm>
            <a:custGeom>
              <a:avLst/>
              <a:gdLst>
                <a:gd name="T0" fmla="*/ 320 w 320"/>
                <a:gd name="T1" fmla="*/ 92 h 369"/>
                <a:gd name="T2" fmla="*/ 160 w 320"/>
                <a:gd name="T3" fmla="*/ 0 h 369"/>
                <a:gd name="T4" fmla="*/ 0 w 320"/>
                <a:gd name="T5" fmla="*/ 92 h 369"/>
                <a:gd name="T6" fmla="*/ 0 w 320"/>
                <a:gd name="T7" fmla="*/ 277 h 369"/>
                <a:gd name="T8" fmla="*/ 160 w 320"/>
                <a:gd name="T9" fmla="*/ 369 h 369"/>
                <a:gd name="T10" fmla="*/ 320 w 320"/>
                <a:gd name="T11" fmla="*/ 277 h 369"/>
                <a:gd name="T12" fmla="*/ 320 w 320"/>
                <a:gd name="T13" fmla="*/ 92 h 3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0" h="369">
                  <a:moveTo>
                    <a:pt x="320" y="92"/>
                  </a:moveTo>
                  <a:lnTo>
                    <a:pt x="160" y="0"/>
                  </a:lnTo>
                  <a:lnTo>
                    <a:pt x="0" y="92"/>
                  </a:lnTo>
                  <a:lnTo>
                    <a:pt x="0" y="277"/>
                  </a:lnTo>
                  <a:lnTo>
                    <a:pt x="160" y="369"/>
                  </a:lnTo>
                  <a:lnTo>
                    <a:pt x="320" y="277"/>
                  </a:lnTo>
                  <a:lnTo>
                    <a:pt x="320" y="92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3" name="Freeform 74"/>
            <p:cNvSpPr/>
            <p:nvPr userDrawn="1"/>
          </p:nvSpPr>
          <p:spPr bwMode="auto">
            <a:xfrm>
              <a:off x="1154113" y="2419350"/>
              <a:ext cx="254000" cy="295275"/>
            </a:xfrm>
            <a:custGeom>
              <a:avLst/>
              <a:gdLst>
                <a:gd name="T0" fmla="*/ 160 w 160"/>
                <a:gd name="T1" fmla="*/ 92 h 186"/>
                <a:gd name="T2" fmla="*/ 0 w 160"/>
                <a:gd name="T3" fmla="*/ 0 h 186"/>
                <a:gd name="T4" fmla="*/ 1 w 160"/>
                <a:gd name="T5" fmla="*/ 186 h 186"/>
                <a:gd name="T6" fmla="*/ 160 w 160"/>
                <a:gd name="T7" fmla="*/ 92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0" h="186">
                  <a:moveTo>
                    <a:pt x="160" y="92"/>
                  </a:moveTo>
                  <a:lnTo>
                    <a:pt x="0" y="0"/>
                  </a:lnTo>
                  <a:lnTo>
                    <a:pt x="1" y="186"/>
                  </a:lnTo>
                  <a:lnTo>
                    <a:pt x="160" y="92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4" name="Freeform 75"/>
            <p:cNvSpPr/>
            <p:nvPr userDrawn="1"/>
          </p:nvSpPr>
          <p:spPr bwMode="auto">
            <a:xfrm>
              <a:off x="1155700" y="2565400"/>
              <a:ext cx="252413" cy="293688"/>
            </a:xfrm>
            <a:custGeom>
              <a:avLst/>
              <a:gdLst>
                <a:gd name="T0" fmla="*/ 0 w 159"/>
                <a:gd name="T1" fmla="*/ 94 h 185"/>
                <a:gd name="T2" fmla="*/ 159 w 159"/>
                <a:gd name="T3" fmla="*/ 185 h 185"/>
                <a:gd name="T4" fmla="*/ 159 w 159"/>
                <a:gd name="T5" fmla="*/ 185 h 185"/>
                <a:gd name="T6" fmla="*/ 159 w 159"/>
                <a:gd name="T7" fmla="*/ 0 h 185"/>
                <a:gd name="T8" fmla="*/ 159 w 159"/>
                <a:gd name="T9" fmla="*/ 0 h 185"/>
                <a:gd name="T10" fmla="*/ 0 w 159"/>
                <a:gd name="T11" fmla="*/ 94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9" h="185">
                  <a:moveTo>
                    <a:pt x="0" y="94"/>
                  </a:moveTo>
                  <a:lnTo>
                    <a:pt x="159" y="185"/>
                  </a:lnTo>
                  <a:lnTo>
                    <a:pt x="159" y="185"/>
                  </a:lnTo>
                  <a:lnTo>
                    <a:pt x="159" y="0"/>
                  </a:lnTo>
                  <a:lnTo>
                    <a:pt x="159" y="0"/>
                  </a:lnTo>
                  <a:lnTo>
                    <a:pt x="0" y="94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5" name="Freeform 76"/>
            <p:cNvSpPr/>
            <p:nvPr userDrawn="1"/>
          </p:nvSpPr>
          <p:spPr bwMode="auto">
            <a:xfrm>
              <a:off x="1154113" y="2714625"/>
              <a:ext cx="254000" cy="290513"/>
            </a:xfrm>
            <a:custGeom>
              <a:avLst/>
              <a:gdLst>
                <a:gd name="T0" fmla="*/ 1 w 160"/>
                <a:gd name="T1" fmla="*/ 0 h 183"/>
                <a:gd name="T2" fmla="*/ 0 w 160"/>
                <a:gd name="T3" fmla="*/ 183 h 183"/>
                <a:gd name="T4" fmla="*/ 160 w 160"/>
                <a:gd name="T5" fmla="*/ 91 h 183"/>
                <a:gd name="T6" fmla="*/ 1 w 160"/>
                <a:gd name="T7" fmla="*/ 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0" h="183">
                  <a:moveTo>
                    <a:pt x="1" y="0"/>
                  </a:moveTo>
                  <a:lnTo>
                    <a:pt x="0" y="183"/>
                  </a:lnTo>
                  <a:lnTo>
                    <a:pt x="160" y="9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6" name="Freeform 77"/>
            <p:cNvSpPr/>
            <p:nvPr userDrawn="1"/>
          </p:nvSpPr>
          <p:spPr bwMode="auto">
            <a:xfrm>
              <a:off x="900113" y="2714625"/>
              <a:ext cx="255588" cy="290513"/>
            </a:xfrm>
            <a:custGeom>
              <a:avLst/>
              <a:gdLst>
                <a:gd name="T0" fmla="*/ 0 w 161"/>
                <a:gd name="T1" fmla="*/ 91 h 183"/>
                <a:gd name="T2" fmla="*/ 160 w 161"/>
                <a:gd name="T3" fmla="*/ 183 h 183"/>
                <a:gd name="T4" fmla="*/ 161 w 161"/>
                <a:gd name="T5" fmla="*/ 0 h 183"/>
                <a:gd name="T6" fmla="*/ 0 w 161"/>
                <a:gd name="T7" fmla="*/ 91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183">
                  <a:moveTo>
                    <a:pt x="0" y="91"/>
                  </a:moveTo>
                  <a:lnTo>
                    <a:pt x="160" y="183"/>
                  </a:lnTo>
                  <a:lnTo>
                    <a:pt x="161" y="0"/>
                  </a:lnTo>
                  <a:lnTo>
                    <a:pt x="0" y="91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7" name="Freeform 78"/>
            <p:cNvSpPr/>
            <p:nvPr userDrawn="1"/>
          </p:nvSpPr>
          <p:spPr bwMode="auto">
            <a:xfrm>
              <a:off x="900113" y="2565400"/>
              <a:ext cx="255588" cy="293688"/>
            </a:xfrm>
            <a:custGeom>
              <a:avLst/>
              <a:gdLst>
                <a:gd name="T0" fmla="*/ 0 w 161"/>
                <a:gd name="T1" fmla="*/ 0 h 185"/>
                <a:gd name="T2" fmla="*/ 0 w 161"/>
                <a:gd name="T3" fmla="*/ 185 h 185"/>
                <a:gd name="T4" fmla="*/ 161 w 161"/>
                <a:gd name="T5" fmla="*/ 94 h 185"/>
                <a:gd name="T6" fmla="*/ 0 w 161"/>
                <a:gd name="T7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185">
                  <a:moveTo>
                    <a:pt x="0" y="0"/>
                  </a:moveTo>
                  <a:lnTo>
                    <a:pt x="0" y="185"/>
                  </a:lnTo>
                  <a:lnTo>
                    <a:pt x="161" y="9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1392904" y="3082151"/>
            <a:ext cx="255588" cy="294725"/>
            <a:chOff x="900113" y="2419350"/>
            <a:chExt cx="508000" cy="585788"/>
          </a:xfrm>
        </p:grpSpPr>
        <p:sp>
          <p:nvSpPr>
            <p:cNvPr id="29" name="Freeform 73"/>
            <p:cNvSpPr/>
            <p:nvPr userDrawn="1"/>
          </p:nvSpPr>
          <p:spPr bwMode="auto">
            <a:xfrm>
              <a:off x="900113" y="2419350"/>
              <a:ext cx="508000" cy="585788"/>
            </a:xfrm>
            <a:custGeom>
              <a:avLst/>
              <a:gdLst>
                <a:gd name="T0" fmla="*/ 320 w 320"/>
                <a:gd name="T1" fmla="*/ 92 h 369"/>
                <a:gd name="T2" fmla="*/ 160 w 320"/>
                <a:gd name="T3" fmla="*/ 0 h 369"/>
                <a:gd name="T4" fmla="*/ 0 w 320"/>
                <a:gd name="T5" fmla="*/ 92 h 369"/>
                <a:gd name="T6" fmla="*/ 0 w 320"/>
                <a:gd name="T7" fmla="*/ 277 h 369"/>
                <a:gd name="T8" fmla="*/ 160 w 320"/>
                <a:gd name="T9" fmla="*/ 369 h 369"/>
                <a:gd name="T10" fmla="*/ 320 w 320"/>
                <a:gd name="T11" fmla="*/ 277 h 369"/>
                <a:gd name="T12" fmla="*/ 320 w 320"/>
                <a:gd name="T13" fmla="*/ 92 h 3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0" h="369">
                  <a:moveTo>
                    <a:pt x="320" y="92"/>
                  </a:moveTo>
                  <a:lnTo>
                    <a:pt x="160" y="0"/>
                  </a:lnTo>
                  <a:lnTo>
                    <a:pt x="0" y="92"/>
                  </a:lnTo>
                  <a:lnTo>
                    <a:pt x="0" y="277"/>
                  </a:lnTo>
                  <a:lnTo>
                    <a:pt x="160" y="369"/>
                  </a:lnTo>
                  <a:lnTo>
                    <a:pt x="320" y="277"/>
                  </a:lnTo>
                  <a:lnTo>
                    <a:pt x="320" y="92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0" name="Freeform 74"/>
            <p:cNvSpPr/>
            <p:nvPr userDrawn="1"/>
          </p:nvSpPr>
          <p:spPr bwMode="auto">
            <a:xfrm>
              <a:off x="1154113" y="2419350"/>
              <a:ext cx="254000" cy="295275"/>
            </a:xfrm>
            <a:custGeom>
              <a:avLst/>
              <a:gdLst>
                <a:gd name="T0" fmla="*/ 160 w 160"/>
                <a:gd name="T1" fmla="*/ 92 h 186"/>
                <a:gd name="T2" fmla="*/ 0 w 160"/>
                <a:gd name="T3" fmla="*/ 0 h 186"/>
                <a:gd name="T4" fmla="*/ 1 w 160"/>
                <a:gd name="T5" fmla="*/ 186 h 186"/>
                <a:gd name="T6" fmla="*/ 160 w 160"/>
                <a:gd name="T7" fmla="*/ 92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0" h="186">
                  <a:moveTo>
                    <a:pt x="160" y="92"/>
                  </a:moveTo>
                  <a:lnTo>
                    <a:pt x="0" y="0"/>
                  </a:lnTo>
                  <a:lnTo>
                    <a:pt x="1" y="186"/>
                  </a:lnTo>
                  <a:lnTo>
                    <a:pt x="160" y="92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1" name="Freeform 75"/>
            <p:cNvSpPr/>
            <p:nvPr userDrawn="1"/>
          </p:nvSpPr>
          <p:spPr bwMode="auto">
            <a:xfrm>
              <a:off x="1155700" y="2565400"/>
              <a:ext cx="252413" cy="293688"/>
            </a:xfrm>
            <a:custGeom>
              <a:avLst/>
              <a:gdLst>
                <a:gd name="T0" fmla="*/ 0 w 159"/>
                <a:gd name="T1" fmla="*/ 94 h 185"/>
                <a:gd name="T2" fmla="*/ 159 w 159"/>
                <a:gd name="T3" fmla="*/ 185 h 185"/>
                <a:gd name="T4" fmla="*/ 159 w 159"/>
                <a:gd name="T5" fmla="*/ 185 h 185"/>
                <a:gd name="T6" fmla="*/ 159 w 159"/>
                <a:gd name="T7" fmla="*/ 0 h 185"/>
                <a:gd name="T8" fmla="*/ 159 w 159"/>
                <a:gd name="T9" fmla="*/ 0 h 185"/>
                <a:gd name="T10" fmla="*/ 0 w 159"/>
                <a:gd name="T11" fmla="*/ 94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9" h="185">
                  <a:moveTo>
                    <a:pt x="0" y="94"/>
                  </a:moveTo>
                  <a:lnTo>
                    <a:pt x="159" y="185"/>
                  </a:lnTo>
                  <a:lnTo>
                    <a:pt x="159" y="185"/>
                  </a:lnTo>
                  <a:lnTo>
                    <a:pt x="159" y="0"/>
                  </a:lnTo>
                  <a:lnTo>
                    <a:pt x="159" y="0"/>
                  </a:lnTo>
                  <a:lnTo>
                    <a:pt x="0" y="94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2" name="Freeform 76"/>
            <p:cNvSpPr/>
            <p:nvPr userDrawn="1"/>
          </p:nvSpPr>
          <p:spPr bwMode="auto">
            <a:xfrm>
              <a:off x="1154113" y="2714625"/>
              <a:ext cx="254000" cy="290513"/>
            </a:xfrm>
            <a:custGeom>
              <a:avLst/>
              <a:gdLst>
                <a:gd name="T0" fmla="*/ 1 w 160"/>
                <a:gd name="T1" fmla="*/ 0 h 183"/>
                <a:gd name="T2" fmla="*/ 0 w 160"/>
                <a:gd name="T3" fmla="*/ 183 h 183"/>
                <a:gd name="T4" fmla="*/ 160 w 160"/>
                <a:gd name="T5" fmla="*/ 91 h 183"/>
                <a:gd name="T6" fmla="*/ 1 w 160"/>
                <a:gd name="T7" fmla="*/ 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0" h="183">
                  <a:moveTo>
                    <a:pt x="1" y="0"/>
                  </a:moveTo>
                  <a:lnTo>
                    <a:pt x="0" y="183"/>
                  </a:lnTo>
                  <a:lnTo>
                    <a:pt x="160" y="9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3" name="Freeform 77"/>
            <p:cNvSpPr/>
            <p:nvPr userDrawn="1"/>
          </p:nvSpPr>
          <p:spPr bwMode="auto">
            <a:xfrm>
              <a:off x="900113" y="2714625"/>
              <a:ext cx="255588" cy="290513"/>
            </a:xfrm>
            <a:custGeom>
              <a:avLst/>
              <a:gdLst>
                <a:gd name="T0" fmla="*/ 0 w 161"/>
                <a:gd name="T1" fmla="*/ 91 h 183"/>
                <a:gd name="T2" fmla="*/ 160 w 161"/>
                <a:gd name="T3" fmla="*/ 183 h 183"/>
                <a:gd name="T4" fmla="*/ 161 w 161"/>
                <a:gd name="T5" fmla="*/ 0 h 183"/>
                <a:gd name="T6" fmla="*/ 0 w 161"/>
                <a:gd name="T7" fmla="*/ 91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183">
                  <a:moveTo>
                    <a:pt x="0" y="91"/>
                  </a:moveTo>
                  <a:lnTo>
                    <a:pt x="160" y="183"/>
                  </a:lnTo>
                  <a:lnTo>
                    <a:pt x="161" y="0"/>
                  </a:lnTo>
                  <a:lnTo>
                    <a:pt x="0" y="91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4" name="Freeform 78"/>
            <p:cNvSpPr/>
            <p:nvPr userDrawn="1"/>
          </p:nvSpPr>
          <p:spPr bwMode="auto">
            <a:xfrm>
              <a:off x="900113" y="2565400"/>
              <a:ext cx="255588" cy="293688"/>
            </a:xfrm>
            <a:custGeom>
              <a:avLst/>
              <a:gdLst>
                <a:gd name="T0" fmla="*/ 0 w 161"/>
                <a:gd name="T1" fmla="*/ 0 h 185"/>
                <a:gd name="T2" fmla="*/ 0 w 161"/>
                <a:gd name="T3" fmla="*/ 185 h 185"/>
                <a:gd name="T4" fmla="*/ 161 w 161"/>
                <a:gd name="T5" fmla="*/ 94 h 185"/>
                <a:gd name="T6" fmla="*/ 0 w 161"/>
                <a:gd name="T7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185">
                  <a:moveTo>
                    <a:pt x="0" y="0"/>
                  </a:moveTo>
                  <a:lnTo>
                    <a:pt x="0" y="185"/>
                  </a:lnTo>
                  <a:lnTo>
                    <a:pt x="161" y="9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4979678" y="3381902"/>
            <a:ext cx="508000" cy="585788"/>
            <a:chOff x="900113" y="2419350"/>
            <a:chExt cx="508000" cy="585788"/>
          </a:xfrm>
        </p:grpSpPr>
        <p:sp>
          <p:nvSpPr>
            <p:cNvPr id="36" name="Freeform 73"/>
            <p:cNvSpPr/>
            <p:nvPr userDrawn="1"/>
          </p:nvSpPr>
          <p:spPr bwMode="auto">
            <a:xfrm>
              <a:off x="900113" y="2419350"/>
              <a:ext cx="508000" cy="585788"/>
            </a:xfrm>
            <a:custGeom>
              <a:avLst/>
              <a:gdLst>
                <a:gd name="T0" fmla="*/ 320 w 320"/>
                <a:gd name="T1" fmla="*/ 92 h 369"/>
                <a:gd name="T2" fmla="*/ 160 w 320"/>
                <a:gd name="T3" fmla="*/ 0 h 369"/>
                <a:gd name="T4" fmla="*/ 0 w 320"/>
                <a:gd name="T5" fmla="*/ 92 h 369"/>
                <a:gd name="T6" fmla="*/ 0 w 320"/>
                <a:gd name="T7" fmla="*/ 277 h 369"/>
                <a:gd name="T8" fmla="*/ 160 w 320"/>
                <a:gd name="T9" fmla="*/ 369 h 369"/>
                <a:gd name="T10" fmla="*/ 320 w 320"/>
                <a:gd name="T11" fmla="*/ 277 h 369"/>
                <a:gd name="T12" fmla="*/ 320 w 320"/>
                <a:gd name="T13" fmla="*/ 92 h 3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0" h="369">
                  <a:moveTo>
                    <a:pt x="320" y="92"/>
                  </a:moveTo>
                  <a:lnTo>
                    <a:pt x="160" y="0"/>
                  </a:lnTo>
                  <a:lnTo>
                    <a:pt x="0" y="92"/>
                  </a:lnTo>
                  <a:lnTo>
                    <a:pt x="0" y="277"/>
                  </a:lnTo>
                  <a:lnTo>
                    <a:pt x="160" y="369"/>
                  </a:lnTo>
                  <a:lnTo>
                    <a:pt x="320" y="277"/>
                  </a:lnTo>
                  <a:lnTo>
                    <a:pt x="320" y="92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7" name="Freeform 74"/>
            <p:cNvSpPr/>
            <p:nvPr userDrawn="1"/>
          </p:nvSpPr>
          <p:spPr bwMode="auto">
            <a:xfrm>
              <a:off x="1154113" y="2419350"/>
              <a:ext cx="254000" cy="295275"/>
            </a:xfrm>
            <a:custGeom>
              <a:avLst/>
              <a:gdLst>
                <a:gd name="T0" fmla="*/ 160 w 160"/>
                <a:gd name="T1" fmla="*/ 92 h 186"/>
                <a:gd name="T2" fmla="*/ 0 w 160"/>
                <a:gd name="T3" fmla="*/ 0 h 186"/>
                <a:gd name="T4" fmla="*/ 1 w 160"/>
                <a:gd name="T5" fmla="*/ 186 h 186"/>
                <a:gd name="T6" fmla="*/ 160 w 160"/>
                <a:gd name="T7" fmla="*/ 92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0" h="186">
                  <a:moveTo>
                    <a:pt x="160" y="92"/>
                  </a:moveTo>
                  <a:lnTo>
                    <a:pt x="0" y="0"/>
                  </a:lnTo>
                  <a:lnTo>
                    <a:pt x="1" y="186"/>
                  </a:lnTo>
                  <a:lnTo>
                    <a:pt x="160" y="92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8" name="Freeform 75"/>
            <p:cNvSpPr/>
            <p:nvPr userDrawn="1"/>
          </p:nvSpPr>
          <p:spPr bwMode="auto">
            <a:xfrm>
              <a:off x="1155700" y="2565400"/>
              <a:ext cx="252413" cy="293688"/>
            </a:xfrm>
            <a:custGeom>
              <a:avLst/>
              <a:gdLst>
                <a:gd name="T0" fmla="*/ 0 w 159"/>
                <a:gd name="T1" fmla="*/ 94 h 185"/>
                <a:gd name="T2" fmla="*/ 159 w 159"/>
                <a:gd name="T3" fmla="*/ 185 h 185"/>
                <a:gd name="T4" fmla="*/ 159 w 159"/>
                <a:gd name="T5" fmla="*/ 185 h 185"/>
                <a:gd name="T6" fmla="*/ 159 w 159"/>
                <a:gd name="T7" fmla="*/ 0 h 185"/>
                <a:gd name="T8" fmla="*/ 159 w 159"/>
                <a:gd name="T9" fmla="*/ 0 h 185"/>
                <a:gd name="T10" fmla="*/ 0 w 159"/>
                <a:gd name="T11" fmla="*/ 94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9" h="185">
                  <a:moveTo>
                    <a:pt x="0" y="94"/>
                  </a:moveTo>
                  <a:lnTo>
                    <a:pt x="159" y="185"/>
                  </a:lnTo>
                  <a:lnTo>
                    <a:pt x="159" y="185"/>
                  </a:lnTo>
                  <a:lnTo>
                    <a:pt x="159" y="0"/>
                  </a:lnTo>
                  <a:lnTo>
                    <a:pt x="159" y="0"/>
                  </a:lnTo>
                  <a:lnTo>
                    <a:pt x="0" y="94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9" name="Freeform 76"/>
            <p:cNvSpPr/>
            <p:nvPr userDrawn="1"/>
          </p:nvSpPr>
          <p:spPr bwMode="auto">
            <a:xfrm>
              <a:off x="1154113" y="2714625"/>
              <a:ext cx="254000" cy="290513"/>
            </a:xfrm>
            <a:custGeom>
              <a:avLst/>
              <a:gdLst>
                <a:gd name="T0" fmla="*/ 1 w 160"/>
                <a:gd name="T1" fmla="*/ 0 h 183"/>
                <a:gd name="T2" fmla="*/ 0 w 160"/>
                <a:gd name="T3" fmla="*/ 183 h 183"/>
                <a:gd name="T4" fmla="*/ 160 w 160"/>
                <a:gd name="T5" fmla="*/ 91 h 183"/>
                <a:gd name="T6" fmla="*/ 1 w 160"/>
                <a:gd name="T7" fmla="*/ 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0" h="183">
                  <a:moveTo>
                    <a:pt x="1" y="0"/>
                  </a:moveTo>
                  <a:lnTo>
                    <a:pt x="0" y="183"/>
                  </a:lnTo>
                  <a:lnTo>
                    <a:pt x="160" y="9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0" name="Freeform 77"/>
            <p:cNvSpPr/>
            <p:nvPr userDrawn="1"/>
          </p:nvSpPr>
          <p:spPr bwMode="auto">
            <a:xfrm>
              <a:off x="900113" y="2714625"/>
              <a:ext cx="255588" cy="290513"/>
            </a:xfrm>
            <a:custGeom>
              <a:avLst/>
              <a:gdLst>
                <a:gd name="T0" fmla="*/ 0 w 161"/>
                <a:gd name="T1" fmla="*/ 91 h 183"/>
                <a:gd name="T2" fmla="*/ 160 w 161"/>
                <a:gd name="T3" fmla="*/ 183 h 183"/>
                <a:gd name="T4" fmla="*/ 161 w 161"/>
                <a:gd name="T5" fmla="*/ 0 h 183"/>
                <a:gd name="T6" fmla="*/ 0 w 161"/>
                <a:gd name="T7" fmla="*/ 91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183">
                  <a:moveTo>
                    <a:pt x="0" y="91"/>
                  </a:moveTo>
                  <a:lnTo>
                    <a:pt x="160" y="183"/>
                  </a:lnTo>
                  <a:lnTo>
                    <a:pt x="161" y="0"/>
                  </a:lnTo>
                  <a:lnTo>
                    <a:pt x="0" y="91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1" name="Freeform 78"/>
            <p:cNvSpPr/>
            <p:nvPr userDrawn="1"/>
          </p:nvSpPr>
          <p:spPr bwMode="auto">
            <a:xfrm>
              <a:off x="900113" y="2565400"/>
              <a:ext cx="255588" cy="293688"/>
            </a:xfrm>
            <a:custGeom>
              <a:avLst/>
              <a:gdLst>
                <a:gd name="T0" fmla="*/ 0 w 161"/>
                <a:gd name="T1" fmla="*/ 0 h 185"/>
                <a:gd name="T2" fmla="*/ 0 w 161"/>
                <a:gd name="T3" fmla="*/ 185 h 185"/>
                <a:gd name="T4" fmla="*/ 161 w 161"/>
                <a:gd name="T5" fmla="*/ 94 h 185"/>
                <a:gd name="T6" fmla="*/ 0 w 161"/>
                <a:gd name="T7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185">
                  <a:moveTo>
                    <a:pt x="0" y="0"/>
                  </a:moveTo>
                  <a:lnTo>
                    <a:pt x="0" y="185"/>
                  </a:lnTo>
                  <a:lnTo>
                    <a:pt x="161" y="9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5828119" y="3822385"/>
            <a:ext cx="255588" cy="294725"/>
            <a:chOff x="900113" y="2419350"/>
            <a:chExt cx="508000" cy="585788"/>
          </a:xfrm>
        </p:grpSpPr>
        <p:sp>
          <p:nvSpPr>
            <p:cNvPr id="43" name="Freeform 73"/>
            <p:cNvSpPr/>
            <p:nvPr userDrawn="1"/>
          </p:nvSpPr>
          <p:spPr bwMode="auto">
            <a:xfrm>
              <a:off x="900113" y="2419350"/>
              <a:ext cx="508000" cy="585788"/>
            </a:xfrm>
            <a:custGeom>
              <a:avLst/>
              <a:gdLst>
                <a:gd name="T0" fmla="*/ 320 w 320"/>
                <a:gd name="T1" fmla="*/ 92 h 369"/>
                <a:gd name="T2" fmla="*/ 160 w 320"/>
                <a:gd name="T3" fmla="*/ 0 h 369"/>
                <a:gd name="T4" fmla="*/ 0 w 320"/>
                <a:gd name="T5" fmla="*/ 92 h 369"/>
                <a:gd name="T6" fmla="*/ 0 w 320"/>
                <a:gd name="T7" fmla="*/ 277 h 369"/>
                <a:gd name="T8" fmla="*/ 160 w 320"/>
                <a:gd name="T9" fmla="*/ 369 h 369"/>
                <a:gd name="T10" fmla="*/ 320 w 320"/>
                <a:gd name="T11" fmla="*/ 277 h 369"/>
                <a:gd name="T12" fmla="*/ 320 w 320"/>
                <a:gd name="T13" fmla="*/ 92 h 3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0" h="369">
                  <a:moveTo>
                    <a:pt x="320" y="92"/>
                  </a:moveTo>
                  <a:lnTo>
                    <a:pt x="160" y="0"/>
                  </a:lnTo>
                  <a:lnTo>
                    <a:pt x="0" y="92"/>
                  </a:lnTo>
                  <a:lnTo>
                    <a:pt x="0" y="277"/>
                  </a:lnTo>
                  <a:lnTo>
                    <a:pt x="160" y="369"/>
                  </a:lnTo>
                  <a:lnTo>
                    <a:pt x="320" y="277"/>
                  </a:lnTo>
                  <a:lnTo>
                    <a:pt x="320" y="92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4" name="Freeform 74"/>
            <p:cNvSpPr/>
            <p:nvPr userDrawn="1"/>
          </p:nvSpPr>
          <p:spPr bwMode="auto">
            <a:xfrm>
              <a:off x="1154113" y="2419350"/>
              <a:ext cx="254000" cy="295275"/>
            </a:xfrm>
            <a:custGeom>
              <a:avLst/>
              <a:gdLst>
                <a:gd name="T0" fmla="*/ 160 w 160"/>
                <a:gd name="T1" fmla="*/ 92 h 186"/>
                <a:gd name="T2" fmla="*/ 0 w 160"/>
                <a:gd name="T3" fmla="*/ 0 h 186"/>
                <a:gd name="T4" fmla="*/ 1 w 160"/>
                <a:gd name="T5" fmla="*/ 186 h 186"/>
                <a:gd name="T6" fmla="*/ 160 w 160"/>
                <a:gd name="T7" fmla="*/ 92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0" h="186">
                  <a:moveTo>
                    <a:pt x="160" y="92"/>
                  </a:moveTo>
                  <a:lnTo>
                    <a:pt x="0" y="0"/>
                  </a:lnTo>
                  <a:lnTo>
                    <a:pt x="1" y="186"/>
                  </a:lnTo>
                  <a:lnTo>
                    <a:pt x="160" y="92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5" name="Freeform 75"/>
            <p:cNvSpPr/>
            <p:nvPr userDrawn="1"/>
          </p:nvSpPr>
          <p:spPr bwMode="auto">
            <a:xfrm>
              <a:off x="1155700" y="2565400"/>
              <a:ext cx="252413" cy="293688"/>
            </a:xfrm>
            <a:custGeom>
              <a:avLst/>
              <a:gdLst>
                <a:gd name="T0" fmla="*/ 0 w 159"/>
                <a:gd name="T1" fmla="*/ 94 h 185"/>
                <a:gd name="T2" fmla="*/ 159 w 159"/>
                <a:gd name="T3" fmla="*/ 185 h 185"/>
                <a:gd name="T4" fmla="*/ 159 w 159"/>
                <a:gd name="T5" fmla="*/ 185 h 185"/>
                <a:gd name="T6" fmla="*/ 159 w 159"/>
                <a:gd name="T7" fmla="*/ 0 h 185"/>
                <a:gd name="T8" fmla="*/ 159 w 159"/>
                <a:gd name="T9" fmla="*/ 0 h 185"/>
                <a:gd name="T10" fmla="*/ 0 w 159"/>
                <a:gd name="T11" fmla="*/ 94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9" h="185">
                  <a:moveTo>
                    <a:pt x="0" y="94"/>
                  </a:moveTo>
                  <a:lnTo>
                    <a:pt x="159" y="185"/>
                  </a:lnTo>
                  <a:lnTo>
                    <a:pt x="159" y="185"/>
                  </a:lnTo>
                  <a:lnTo>
                    <a:pt x="159" y="0"/>
                  </a:lnTo>
                  <a:lnTo>
                    <a:pt x="159" y="0"/>
                  </a:lnTo>
                  <a:lnTo>
                    <a:pt x="0" y="94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6" name="Freeform 76"/>
            <p:cNvSpPr/>
            <p:nvPr userDrawn="1"/>
          </p:nvSpPr>
          <p:spPr bwMode="auto">
            <a:xfrm>
              <a:off x="1154113" y="2714625"/>
              <a:ext cx="254000" cy="290513"/>
            </a:xfrm>
            <a:custGeom>
              <a:avLst/>
              <a:gdLst>
                <a:gd name="T0" fmla="*/ 1 w 160"/>
                <a:gd name="T1" fmla="*/ 0 h 183"/>
                <a:gd name="T2" fmla="*/ 0 w 160"/>
                <a:gd name="T3" fmla="*/ 183 h 183"/>
                <a:gd name="T4" fmla="*/ 160 w 160"/>
                <a:gd name="T5" fmla="*/ 91 h 183"/>
                <a:gd name="T6" fmla="*/ 1 w 160"/>
                <a:gd name="T7" fmla="*/ 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0" h="183">
                  <a:moveTo>
                    <a:pt x="1" y="0"/>
                  </a:moveTo>
                  <a:lnTo>
                    <a:pt x="0" y="183"/>
                  </a:lnTo>
                  <a:lnTo>
                    <a:pt x="160" y="9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7" name="Freeform 77"/>
            <p:cNvSpPr/>
            <p:nvPr userDrawn="1"/>
          </p:nvSpPr>
          <p:spPr bwMode="auto">
            <a:xfrm>
              <a:off x="900113" y="2714625"/>
              <a:ext cx="255588" cy="290513"/>
            </a:xfrm>
            <a:custGeom>
              <a:avLst/>
              <a:gdLst>
                <a:gd name="T0" fmla="*/ 0 w 161"/>
                <a:gd name="T1" fmla="*/ 91 h 183"/>
                <a:gd name="T2" fmla="*/ 160 w 161"/>
                <a:gd name="T3" fmla="*/ 183 h 183"/>
                <a:gd name="T4" fmla="*/ 161 w 161"/>
                <a:gd name="T5" fmla="*/ 0 h 183"/>
                <a:gd name="T6" fmla="*/ 0 w 161"/>
                <a:gd name="T7" fmla="*/ 91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183">
                  <a:moveTo>
                    <a:pt x="0" y="91"/>
                  </a:moveTo>
                  <a:lnTo>
                    <a:pt x="160" y="183"/>
                  </a:lnTo>
                  <a:lnTo>
                    <a:pt x="161" y="0"/>
                  </a:lnTo>
                  <a:lnTo>
                    <a:pt x="0" y="91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8" name="Freeform 78"/>
            <p:cNvSpPr/>
            <p:nvPr userDrawn="1"/>
          </p:nvSpPr>
          <p:spPr bwMode="auto">
            <a:xfrm>
              <a:off x="900113" y="2565400"/>
              <a:ext cx="255588" cy="293688"/>
            </a:xfrm>
            <a:custGeom>
              <a:avLst/>
              <a:gdLst>
                <a:gd name="T0" fmla="*/ 0 w 161"/>
                <a:gd name="T1" fmla="*/ 0 h 185"/>
                <a:gd name="T2" fmla="*/ 0 w 161"/>
                <a:gd name="T3" fmla="*/ 185 h 185"/>
                <a:gd name="T4" fmla="*/ 161 w 161"/>
                <a:gd name="T5" fmla="*/ 94 h 185"/>
                <a:gd name="T6" fmla="*/ 0 w 161"/>
                <a:gd name="T7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185">
                  <a:moveTo>
                    <a:pt x="0" y="0"/>
                  </a:moveTo>
                  <a:lnTo>
                    <a:pt x="0" y="185"/>
                  </a:lnTo>
                  <a:lnTo>
                    <a:pt x="161" y="9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文本框 20"/>
          <p:cNvSpPr txBox="1"/>
          <p:nvPr/>
        </p:nvSpPr>
        <p:spPr>
          <a:xfrm>
            <a:off x="1258937" y="366983"/>
            <a:ext cx="23391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下阶段工作计划</a:t>
            </a:r>
            <a:endParaRPr lang="zh-CN" altLang="en-US" sz="24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0" name="Rectangle 3"/>
          <p:cNvSpPr/>
          <p:nvPr/>
        </p:nvSpPr>
        <p:spPr>
          <a:xfrm>
            <a:off x="638966" y="3814587"/>
            <a:ext cx="2724550" cy="65063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381000" dist="292100" dir="8100000" algn="tr" rotWithShape="0">
              <a:schemeClr val="tx1">
                <a:lumMod val="65000"/>
                <a:lumOff val="3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>
              <a:cs typeface="+mn-ea"/>
              <a:sym typeface="+mn-lt"/>
            </a:endParaRPr>
          </a:p>
        </p:txBody>
      </p:sp>
      <p:sp>
        <p:nvSpPr>
          <p:cNvPr id="31" name="Rectangle 4"/>
          <p:cNvSpPr/>
          <p:nvPr/>
        </p:nvSpPr>
        <p:spPr>
          <a:xfrm>
            <a:off x="638966" y="3814587"/>
            <a:ext cx="598585" cy="650630"/>
          </a:xfrm>
          <a:prstGeom prst="rect">
            <a:avLst/>
          </a:prstGeom>
          <a:gradFill>
            <a:gsLst>
              <a:gs pos="100000">
                <a:schemeClr val="accent1">
                  <a:lumMod val="50000"/>
                </a:schemeClr>
              </a:gs>
              <a:gs pos="0">
                <a:schemeClr val="accent5">
                  <a:lumMod val="5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9104903" y="3757910"/>
            <a:ext cx="2339102" cy="2824188"/>
            <a:chOff x="9104903" y="3757910"/>
            <a:chExt cx="2339102" cy="2824188"/>
          </a:xfrm>
        </p:grpSpPr>
        <p:sp>
          <p:nvSpPr>
            <p:cNvPr id="33" name="Freeform 5"/>
            <p:cNvSpPr>
              <a:spLocks noEditPoints="1"/>
            </p:cNvSpPr>
            <p:nvPr/>
          </p:nvSpPr>
          <p:spPr bwMode="auto">
            <a:xfrm>
              <a:off x="10432181" y="3757910"/>
              <a:ext cx="636855" cy="630904"/>
            </a:xfrm>
            <a:custGeom>
              <a:avLst/>
              <a:gdLst>
                <a:gd name="T0" fmla="*/ 90 w 90"/>
                <a:gd name="T1" fmla="*/ 45 h 89"/>
                <a:gd name="T2" fmla="*/ 45 w 90"/>
                <a:gd name="T3" fmla="*/ 89 h 89"/>
                <a:gd name="T4" fmla="*/ 0 w 90"/>
                <a:gd name="T5" fmla="*/ 45 h 89"/>
                <a:gd name="T6" fmla="*/ 45 w 90"/>
                <a:gd name="T7" fmla="*/ 0 h 89"/>
                <a:gd name="T8" fmla="*/ 90 w 90"/>
                <a:gd name="T9" fmla="*/ 45 h 89"/>
                <a:gd name="T10" fmla="*/ 90 w 90"/>
                <a:gd name="T11" fmla="*/ 45 h 89"/>
                <a:gd name="T12" fmla="*/ 90 w 90"/>
                <a:gd name="T13" fmla="*/ 45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89">
                  <a:moveTo>
                    <a:pt x="90" y="45"/>
                  </a:moveTo>
                  <a:cubicBezTo>
                    <a:pt x="90" y="69"/>
                    <a:pt x="70" y="89"/>
                    <a:pt x="45" y="89"/>
                  </a:cubicBezTo>
                  <a:cubicBezTo>
                    <a:pt x="20" y="89"/>
                    <a:pt x="0" y="69"/>
                    <a:pt x="0" y="45"/>
                  </a:cubicBezTo>
                  <a:cubicBezTo>
                    <a:pt x="0" y="20"/>
                    <a:pt x="20" y="0"/>
                    <a:pt x="45" y="0"/>
                  </a:cubicBezTo>
                  <a:cubicBezTo>
                    <a:pt x="70" y="0"/>
                    <a:pt x="90" y="20"/>
                    <a:pt x="90" y="45"/>
                  </a:cubicBezTo>
                  <a:close/>
                  <a:moveTo>
                    <a:pt x="90" y="45"/>
                  </a:moveTo>
                  <a:cubicBezTo>
                    <a:pt x="90" y="45"/>
                    <a:pt x="90" y="45"/>
                    <a:pt x="90" y="45"/>
                  </a:cubicBezTo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solidFill>
                <a:schemeClr val="bg1"/>
              </a:solidFill>
            </a:ln>
            <a:effectLst>
              <a:outerShdw blurRad="419100" dist="254000" dir="8100000" algn="tr" rotWithShape="0">
                <a:schemeClr val="tx1">
                  <a:lumMod val="85000"/>
                  <a:lumOff val="15000"/>
                  <a:alpha val="40000"/>
                </a:schemeClr>
              </a:outerShdw>
            </a:effec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>
                <a:cs typeface="+mn-ea"/>
                <a:sym typeface="+mn-lt"/>
              </a:endParaRPr>
            </a:p>
          </p:txBody>
        </p:sp>
        <p:sp>
          <p:nvSpPr>
            <p:cNvPr id="34" name="Freeform 6"/>
            <p:cNvSpPr>
              <a:spLocks noEditPoints="1"/>
            </p:cNvSpPr>
            <p:nvPr/>
          </p:nvSpPr>
          <p:spPr bwMode="auto">
            <a:xfrm>
              <a:off x="9104903" y="4347150"/>
              <a:ext cx="2339102" cy="2234948"/>
            </a:xfrm>
            <a:custGeom>
              <a:avLst/>
              <a:gdLst>
                <a:gd name="T0" fmla="*/ 299 w 330"/>
                <a:gd name="T1" fmla="*/ 45 h 316"/>
                <a:gd name="T2" fmla="*/ 237 w 330"/>
                <a:gd name="T3" fmla="*/ 32 h 316"/>
                <a:gd name="T4" fmla="*/ 218 w 330"/>
                <a:gd name="T5" fmla="*/ 8 h 316"/>
                <a:gd name="T6" fmla="*/ 209 w 330"/>
                <a:gd name="T7" fmla="*/ 3 h 316"/>
                <a:gd name="T8" fmla="*/ 198 w 330"/>
                <a:gd name="T9" fmla="*/ 1 h 316"/>
                <a:gd name="T10" fmla="*/ 124 w 330"/>
                <a:gd name="T11" fmla="*/ 18 h 316"/>
                <a:gd name="T12" fmla="*/ 76 w 330"/>
                <a:gd name="T13" fmla="*/ 75 h 316"/>
                <a:gd name="T14" fmla="*/ 67 w 330"/>
                <a:gd name="T15" fmla="*/ 81 h 316"/>
                <a:gd name="T16" fmla="*/ 0 w 330"/>
                <a:gd name="T17" fmla="*/ 107 h 316"/>
                <a:gd name="T18" fmla="*/ 110 w 330"/>
                <a:gd name="T19" fmla="*/ 127 h 316"/>
                <a:gd name="T20" fmla="*/ 96 w 330"/>
                <a:gd name="T21" fmla="*/ 103 h 316"/>
                <a:gd name="T22" fmla="*/ 110 w 330"/>
                <a:gd name="T23" fmla="*/ 83 h 316"/>
                <a:gd name="T24" fmla="*/ 152 w 330"/>
                <a:gd name="T25" fmla="*/ 43 h 316"/>
                <a:gd name="T26" fmla="*/ 127 w 330"/>
                <a:gd name="T27" fmla="*/ 132 h 316"/>
                <a:gd name="T28" fmla="*/ 57 w 330"/>
                <a:gd name="T29" fmla="*/ 180 h 316"/>
                <a:gd name="T30" fmla="*/ 58 w 330"/>
                <a:gd name="T31" fmla="*/ 221 h 316"/>
                <a:gd name="T32" fmla="*/ 126 w 330"/>
                <a:gd name="T33" fmla="*/ 217 h 316"/>
                <a:gd name="T34" fmla="*/ 159 w 330"/>
                <a:gd name="T35" fmla="*/ 165 h 316"/>
                <a:gd name="T36" fmla="*/ 191 w 330"/>
                <a:gd name="T37" fmla="*/ 205 h 316"/>
                <a:gd name="T38" fmla="*/ 182 w 330"/>
                <a:gd name="T39" fmla="*/ 316 h 316"/>
                <a:gd name="T40" fmla="*/ 208 w 330"/>
                <a:gd name="T41" fmla="*/ 301 h 316"/>
                <a:gd name="T42" fmla="*/ 230 w 330"/>
                <a:gd name="T43" fmla="*/ 189 h 316"/>
                <a:gd name="T44" fmla="*/ 206 w 330"/>
                <a:gd name="T45" fmla="*/ 144 h 316"/>
                <a:gd name="T46" fmla="*/ 251 w 330"/>
                <a:gd name="T47" fmla="*/ 84 h 316"/>
                <a:gd name="T48" fmla="*/ 322 w 330"/>
                <a:gd name="T49" fmla="*/ 72 h 316"/>
                <a:gd name="T50" fmla="*/ 93 w 330"/>
                <a:gd name="T51" fmla="*/ 100 h 316"/>
                <a:gd name="T52" fmla="*/ 70 w 330"/>
                <a:gd name="T53" fmla="*/ 84 h 316"/>
                <a:gd name="T54" fmla="*/ 76 w 330"/>
                <a:gd name="T55" fmla="*/ 80 h 316"/>
                <a:gd name="T56" fmla="*/ 89 w 330"/>
                <a:gd name="T57" fmla="*/ 96 h 316"/>
                <a:gd name="T58" fmla="*/ 91 w 330"/>
                <a:gd name="T59" fmla="*/ 96 h 316"/>
                <a:gd name="T60" fmla="*/ 93 w 330"/>
                <a:gd name="T61" fmla="*/ 100 h 316"/>
                <a:gd name="T62" fmla="*/ 93 w 330"/>
                <a:gd name="T63" fmla="*/ 100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30" h="316">
                  <a:moveTo>
                    <a:pt x="324" y="47"/>
                  </a:moveTo>
                  <a:cubicBezTo>
                    <a:pt x="317" y="40"/>
                    <a:pt x="306" y="39"/>
                    <a:pt x="299" y="45"/>
                  </a:cubicBezTo>
                  <a:cubicBezTo>
                    <a:pt x="291" y="52"/>
                    <a:pt x="275" y="54"/>
                    <a:pt x="261" y="50"/>
                  </a:cubicBezTo>
                  <a:cubicBezTo>
                    <a:pt x="249" y="47"/>
                    <a:pt x="240" y="40"/>
                    <a:pt x="237" y="32"/>
                  </a:cubicBezTo>
                  <a:cubicBezTo>
                    <a:pt x="237" y="32"/>
                    <a:pt x="237" y="31"/>
                    <a:pt x="237" y="30"/>
                  </a:cubicBezTo>
                  <a:cubicBezTo>
                    <a:pt x="234" y="21"/>
                    <a:pt x="226" y="13"/>
                    <a:pt x="218" y="8"/>
                  </a:cubicBezTo>
                  <a:cubicBezTo>
                    <a:pt x="217" y="6"/>
                    <a:pt x="214" y="5"/>
                    <a:pt x="212" y="4"/>
                  </a:cubicBezTo>
                  <a:cubicBezTo>
                    <a:pt x="211" y="4"/>
                    <a:pt x="210" y="3"/>
                    <a:pt x="209" y="3"/>
                  </a:cubicBezTo>
                  <a:cubicBezTo>
                    <a:pt x="204" y="1"/>
                    <a:pt x="199" y="1"/>
                    <a:pt x="199" y="1"/>
                  </a:cubicBezTo>
                  <a:cubicBezTo>
                    <a:pt x="198" y="1"/>
                    <a:pt x="198" y="1"/>
                    <a:pt x="198" y="1"/>
                  </a:cubicBezTo>
                  <a:cubicBezTo>
                    <a:pt x="196" y="1"/>
                    <a:pt x="194" y="1"/>
                    <a:pt x="191" y="1"/>
                  </a:cubicBezTo>
                  <a:cubicBezTo>
                    <a:pt x="170" y="0"/>
                    <a:pt x="145" y="6"/>
                    <a:pt x="124" y="18"/>
                  </a:cubicBezTo>
                  <a:cubicBezTo>
                    <a:pt x="100" y="32"/>
                    <a:pt x="83" y="52"/>
                    <a:pt x="77" y="74"/>
                  </a:cubicBezTo>
                  <a:cubicBezTo>
                    <a:pt x="77" y="75"/>
                    <a:pt x="77" y="75"/>
                    <a:pt x="76" y="75"/>
                  </a:cubicBezTo>
                  <a:cubicBezTo>
                    <a:pt x="75" y="75"/>
                    <a:pt x="73" y="75"/>
                    <a:pt x="71" y="77"/>
                  </a:cubicBezTo>
                  <a:cubicBezTo>
                    <a:pt x="67" y="81"/>
                    <a:pt x="67" y="81"/>
                    <a:pt x="67" y="81"/>
                  </a:cubicBezTo>
                  <a:cubicBezTo>
                    <a:pt x="48" y="61"/>
                    <a:pt x="48" y="61"/>
                    <a:pt x="48" y="61"/>
                  </a:cubicBezTo>
                  <a:cubicBezTo>
                    <a:pt x="0" y="107"/>
                    <a:pt x="0" y="107"/>
                    <a:pt x="0" y="107"/>
                  </a:cubicBezTo>
                  <a:cubicBezTo>
                    <a:pt x="61" y="172"/>
                    <a:pt x="61" y="172"/>
                    <a:pt x="61" y="172"/>
                  </a:cubicBezTo>
                  <a:cubicBezTo>
                    <a:pt x="110" y="127"/>
                    <a:pt x="110" y="127"/>
                    <a:pt x="110" y="127"/>
                  </a:cubicBezTo>
                  <a:cubicBezTo>
                    <a:pt x="91" y="107"/>
                    <a:pt x="91" y="107"/>
                    <a:pt x="91" y="107"/>
                  </a:cubicBezTo>
                  <a:cubicBezTo>
                    <a:pt x="96" y="103"/>
                    <a:pt x="96" y="103"/>
                    <a:pt x="96" y="103"/>
                  </a:cubicBezTo>
                  <a:cubicBezTo>
                    <a:pt x="98" y="101"/>
                    <a:pt x="98" y="98"/>
                    <a:pt x="97" y="96"/>
                  </a:cubicBezTo>
                  <a:cubicBezTo>
                    <a:pt x="103" y="95"/>
                    <a:pt x="109" y="90"/>
                    <a:pt x="110" y="83"/>
                  </a:cubicBezTo>
                  <a:cubicBezTo>
                    <a:pt x="114" y="70"/>
                    <a:pt x="125" y="58"/>
                    <a:pt x="141" y="48"/>
                  </a:cubicBezTo>
                  <a:cubicBezTo>
                    <a:pt x="145" y="46"/>
                    <a:pt x="148" y="45"/>
                    <a:pt x="152" y="43"/>
                  </a:cubicBezTo>
                  <a:cubicBezTo>
                    <a:pt x="128" y="118"/>
                    <a:pt x="128" y="118"/>
                    <a:pt x="128" y="118"/>
                  </a:cubicBezTo>
                  <a:cubicBezTo>
                    <a:pt x="127" y="123"/>
                    <a:pt x="126" y="128"/>
                    <a:pt x="127" y="132"/>
                  </a:cubicBezTo>
                  <a:cubicBezTo>
                    <a:pt x="110" y="177"/>
                    <a:pt x="110" y="177"/>
                    <a:pt x="110" y="177"/>
                  </a:cubicBezTo>
                  <a:cubicBezTo>
                    <a:pt x="57" y="180"/>
                    <a:pt x="57" y="180"/>
                    <a:pt x="57" y="180"/>
                  </a:cubicBezTo>
                  <a:cubicBezTo>
                    <a:pt x="46" y="180"/>
                    <a:pt x="37" y="190"/>
                    <a:pt x="38" y="201"/>
                  </a:cubicBezTo>
                  <a:cubicBezTo>
                    <a:pt x="38" y="212"/>
                    <a:pt x="47" y="221"/>
                    <a:pt x="58" y="221"/>
                  </a:cubicBezTo>
                  <a:cubicBezTo>
                    <a:pt x="59" y="221"/>
                    <a:pt x="59" y="221"/>
                    <a:pt x="59" y="221"/>
                  </a:cubicBezTo>
                  <a:cubicBezTo>
                    <a:pt x="126" y="217"/>
                    <a:pt x="126" y="217"/>
                    <a:pt x="126" y="217"/>
                  </a:cubicBezTo>
                  <a:cubicBezTo>
                    <a:pt x="134" y="217"/>
                    <a:pt x="141" y="212"/>
                    <a:pt x="144" y="204"/>
                  </a:cubicBezTo>
                  <a:cubicBezTo>
                    <a:pt x="159" y="165"/>
                    <a:pt x="159" y="165"/>
                    <a:pt x="159" y="165"/>
                  </a:cubicBezTo>
                  <a:cubicBezTo>
                    <a:pt x="160" y="165"/>
                    <a:pt x="162" y="166"/>
                    <a:pt x="164" y="166"/>
                  </a:cubicBezTo>
                  <a:cubicBezTo>
                    <a:pt x="191" y="205"/>
                    <a:pt x="191" y="205"/>
                    <a:pt x="191" y="205"/>
                  </a:cubicBezTo>
                  <a:cubicBezTo>
                    <a:pt x="168" y="290"/>
                    <a:pt x="168" y="290"/>
                    <a:pt x="168" y="290"/>
                  </a:cubicBezTo>
                  <a:cubicBezTo>
                    <a:pt x="165" y="301"/>
                    <a:pt x="171" y="313"/>
                    <a:pt x="182" y="316"/>
                  </a:cubicBezTo>
                  <a:cubicBezTo>
                    <a:pt x="184" y="316"/>
                    <a:pt x="186" y="316"/>
                    <a:pt x="188" y="316"/>
                  </a:cubicBezTo>
                  <a:cubicBezTo>
                    <a:pt x="197" y="316"/>
                    <a:pt x="205" y="310"/>
                    <a:pt x="208" y="301"/>
                  </a:cubicBezTo>
                  <a:cubicBezTo>
                    <a:pt x="233" y="206"/>
                    <a:pt x="233" y="206"/>
                    <a:pt x="233" y="206"/>
                  </a:cubicBezTo>
                  <a:cubicBezTo>
                    <a:pt x="235" y="200"/>
                    <a:pt x="234" y="194"/>
                    <a:pt x="230" y="189"/>
                  </a:cubicBezTo>
                  <a:cubicBezTo>
                    <a:pt x="203" y="150"/>
                    <a:pt x="203" y="150"/>
                    <a:pt x="203" y="150"/>
                  </a:cubicBezTo>
                  <a:cubicBezTo>
                    <a:pt x="205" y="148"/>
                    <a:pt x="206" y="146"/>
                    <a:pt x="206" y="144"/>
                  </a:cubicBezTo>
                  <a:cubicBezTo>
                    <a:pt x="229" y="74"/>
                    <a:pt x="229" y="74"/>
                    <a:pt x="229" y="74"/>
                  </a:cubicBezTo>
                  <a:cubicBezTo>
                    <a:pt x="235" y="78"/>
                    <a:pt x="243" y="81"/>
                    <a:pt x="251" y="84"/>
                  </a:cubicBezTo>
                  <a:cubicBezTo>
                    <a:pt x="259" y="86"/>
                    <a:pt x="267" y="87"/>
                    <a:pt x="275" y="87"/>
                  </a:cubicBezTo>
                  <a:cubicBezTo>
                    <a:pt x="293" y="87"/>
                    <a:pt x="310" y="82"/>
                    <a:pt x="322" y="72"/>
                  </a:cubicBezTo>
                  <a:cubicBezTo>
                    <a:pt x="329" y="65"/>
                    <a:pt x="330" y="54"/>
                    <a:pt x="324" y="47"/>
                  </a:cubicBezTo>
                  <a:close/>
                  <a:moveTo>
                    <a:pt x="93" y="100"/>
                  </a:moveTo>
                  <a:cubicBezTo>
                    <a:pt x="88" y="104"/>
                    <a:pt x="88" y="104"/>
                    <a:pt x="88" y="104"/>
                  </a:cubicBezTo>
                  <a:cubicBezTo>
                    <a:pt x="70" y="84"/>
                    <a:pt x="70" y="84"/>
                    <a:pt x="70" y="84"/>
                  </a:cubicBezTo>
                  <a:cubicBezTo>
                    <a:pt x="74" y="80"/>
                    <a:pt x="74" y="80"/>
                    <a:pt x="74" y="80"/>
                  </a:cubicBezTo>
                  <a:cubicBezTo>
                    <a:pt x="75" y="80"/>
                    <a:pt x="75" y="80"/>
                    <a:pt x="76" y="80"/>
                  </a:cubicBezTo>
                  <a:cubicBezTo>
                    <a:pt x="76" y="81"/>
                    <a:pt x="76" y="81"/>
                    <a:pt x="76" y="81"/>
                  </a:cubicBezTo>
                  <a:cubicBezTo>
                    <a:pt x="77" y="88"/>
                    <a:pt x="82" y="94"/>
                    <a:pt x="89" y="96"/>
                  </a:cubicBezTo>
                  <a:cubicBezTo>
                    <a:pt x="89" y="96"/>
                    <a:pt x="90" y="96"/>
                    <a:pt x="91" y="96"/>
                  </a:cubicBezTo>
                  <a:cubicBezTo>
                    <a:pt x="91" y="96"/>
                    <a:pt x="91" y="96"/>
                    <a:pt x="91" y="96"/>
                  </a:cubicBezTo>
                  <a:cubicBezTo>
                    <a:pt x="93" y="98"/>
                    <a:pt x="93" y="98"/>
                    <a:pt x="93" y="98"/>
                  </a:cubicBezTo>
                  <a:cubicBezTo>
                    <a:pt x="93" y="99"/>
                    <a:pt x="93" y="99"/>
                    <a:pt x="93" y="100"/>
                  </a:cubicBezTo>
                  <a:close/>
                  <a:moveTo>
                    <a:pt x="93" y="100"/>
                  </a:moveTo>
                  <a:cubicBezTo>
                    <a:pt x="93" y="100"/>
                    <a:pt x="93" y="100"/>
                    <a:pt x="93" y="100"/>
                  </a:cubicBezTo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solidFill>
                <a:schemeClr val="bg1"/>
              </a:solidFill>
            </a:ln>
            <a:effectLst>
              <a:outerShdw blurRad="419100" dist="254000" dir="8100000" algn="tr" rotWithShape="0">
                <a:schemeClr val="tx1">
                  <a:lumMod val="85000"/>
                  <a:lumOff val="15000"/>
                  <a:alpha val="40000"/>
                </a:schemeClr>
              </a:outerShdw>
            </a:effec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>
                <a:cs typeface="+mn-ea"/>
                <a:sym typeface="+mn-lt"/>
              </a:endParaRPr>
            </a:p>
          </p:txBody>
        </p:sp>
      </p:grpSp>
      <p:sp>
        <p:nvSpPr>
          <p:cNvPr id="35" name="Arc 37"/>
          <p:cNvSpPr/>
          <p:nvPr/>
        </p:nvSpPr>
        <p:spPr>
          <a:xfrm rot="13265014">
            <a:off x="7889664" y="1379857"/>
            <a:ext cx="1217066" cy="1217066"/>
          </a:xfrm>
          <a:prstGeom prst="arc">
            <a:avLst>
              <a:gd name="adj1" fmla="val 16200000"/>
              <a:gd name="adj2" fmla="val 7096491"/>
            </a:avLst>
          </a:prstGeom>
          <a:ln w="22225">
            <a:solidFill>
              <a:schemeClr val="accent5">
                <a:lumMod val="50000"/>
              </a:schemeClr>
            </a:solidFill>
            <a:prstDash val="sysDot"/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>
              <a:cs typeface="+mn-ea"/>
              <a:sym typeface="+mn-lt"/>
            </a:endParaRPr>
          </a:p>
        </p:txBody>
      </p:sp>
      <p:sp>
        <p:nvSpPr>
          <p:cNvPr id="36" name="Arc 38"/>
          <p:cNvSpPr/>
          <p:nvPr/>
        </p:nvSpPr>
        <p:spPr>
          <a:xfrm rot="13265014">
            <a:off x="5165115" y="2024829"/>
            <a:ext cx="1217066" cy="1217066"/>
          </a:xfrm>
          <a:prstGeom prst="arc">
            <a:avLst>
              <a:gd name="adj1" fmla="val 16200000"/>
              <a:gd name="adj2" fmla="val 7096491"/>
            </a:avLst>
          </a:prstGeom>
          <a:ln w="22225">
            <a:solidFill>
              <a:schemeClr val="accent5">
                <a:lumMod val="50000"/>
              </a:schemeClr>
            </a:solidFill>
            <a:prstDash val="sysDot"/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>
              <a:cs typeface="+mn-ea"/>
              <a:sym typeface="+mn-lt"/>
            </a:endParaRPr>
          </a:p>
        </p:txBody>
      </p:sp>
      <p:sp>
        <p:nvSpPr>
          <p:cNvPr id="37" name="Rectangle 7"/>
          <p:cNvSpPr/>
          <p:nvPr/>
        </p:nvSpPr>
        <p:spPr>
          <a:xfrm>
            <a:off x="3363516" y="3163957"/>
            <a:ext cx="2724550" cy="65063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381000" dist="292100" dir="8100000" algn="tr" rotWithShape="0">
              <a:schemeClr val="tx1">
                <a:lumMod val="65000"/>
                <a:lumOff val="3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>
              <a:cs typeface="+mn-ea"/>
              <a:sym typeface="+mn-lt"/>
            </a:endParaRPr>
          </a:p>
        </p:txBody>
      </p:sp>
      <p:sp>
        <p:nvSpPr>
          <p:cNvPr id="38" name="Rectangle 8"/>
          <p:cNvSpPr/>
          <p:nvPr/>
        </p:nvSpPr>
        <p:spPr>
          <a:xfrm>
            <a:off x="3363516" y="3163957"/>
            <a:ext cx="598585" cy="650630"/>
          </a:xfrm>
          <a:prstGeom prst="rect">
            <a:avLst/>
          </a:prstGeom>
          <a:gradFill>
            <a:gsLst>
              <a:gs pos="100000">
                <a:schemeClr val="accent1">
                  <a:lumMod val="50000"/>
                </a:schemeClr>
              </a:gs>
              <a:gs pos="0">
                <a:schemeClr val="accent5">
                  <a:lumMod val="5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>
              <a:cs typeface="+mn-ea"/>
              <a:sym typeface="+mn-lt"/>
            </a:endParaRPr>
          </a:p>
        </p:txBody>
      </p:sp>
      <p:sp>
        <p:nvSpPr>
          <p:cNvPr id="39" name="Rectangle 10"/>
          <p:cNvSpPr/>
          <p:nvPr/>
        </p:nvSpPr>
        <p:spPr>
          <a:xfrm>
            <a:off x="6088065" y="2513327"/>
            <a:ext cx="2724550" cy="65063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381000" dist="292100" dir="8100000" algn="tr" rotWithShape="0">
              <a:schemeClr val="tx1">
                <a:lumMod val="65000"/>
                <a:lumOff val="3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>
              <a:cs typeface="+mn-ea"/>
              <a:sym typeface="+mn-lt"/>
            </a:endParaRPr>
          </a:p>
        </p:txBody>
      </p:sp>
      <p:sp>
        <p:nvSpPr>
          <p:cNvPr id="40" name="Rectangle 11"/>
          <p:cNvSpPr/>
          <p:nvPr/>
        </p:nvSpPr>
        <p:spPr>
          <a:xfrm>
            <a:off x="6088065" y="2513327"/>
            <a:ext cx="598585" cy="650630"/>
          </a:xfrm>
          <a:prstGeom prst="rect">
            <a:avLst/>
          </a:prstGeom>
          <a:gradFill>
            <a:gsLst>
              <a:gs pos="100000">
                <a:schemeClr val="accent1">
                  <a:lumMod val="50000"/>
                </a:schemeClr>
              </a:gs>
              <a:gs pos="0">
                <a:schemeClr val="accent5">
                  <a:lumMod val="5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>
              <a:cs typeface="+mn-ea"/>
              <a:sym typeface="+mn-lt"/>
            </a:endParaRPr>
          </a:p>
        </p:txBody>
      </p:sp>
      <p:sp>
        <p:nvSpPr>
          <p:cNvPr id="41" name="Freeform 40"/>
          <p:cNvSpPr>
            <a:spLocks noEditPoints="1"/>
          </p:cNvSpPr>
          <p:nvPr/>
        </p:nvSpPr>
        <p:spPr bwMode="auto">
          <a:xfrm>
            <a:off x="6244389" y="2642612"/>
            <a:ext cx="276702" cy="437000"/>
          </a:xfrm>
          <a:custGeom>
            <a:avLst/>
            <a:gdLst>
              <a:gd name="T0" fmla="*/ 57 w 67"/>
              <a:gd name="T1" fmla="*/ 10 h 106"/>
              <a:gd name="T2" fmla="*/ 62 w 67"/>
              <a:gd name="T3" fmla="*/ 51 h 106"/>
              <a:gd name="T4" fmla="*/ 51 w 67"/>
              <a:gd name="T5" fmla="*/ 66 h 106"/>
              <a:gd name="T6" fmla="*/ 55 w 67"/>
              <a:gd name="T7" fmla="*/ 65 h 106"/>
              <a:gd name="T8" fmla="*/ 57 w 67"/>
              <a:gd name="T9" fmla="*/ 73 h 106"/>
              <a:gd name="T10" fmla="*/ 56 w 67"/>
              <a:gd name="T11" fmla="*/ 80 h 106"/>
              <a:gd name="T12" fmla="*/ 57 w 67"/>
              <a:gd name="T13" fmla="*/ 86 h 106"/>
              <a:gd name="T14" fmla="*/ 55 w 67"/>
              <a:gd name="T15" fmla="*/ 93 h 106"/>
              <a:gd name="T16" fmla="*/ 15 w 67"/>
              <a:gd name="T17" fmla="*/ 97 h 106"/>
              <a:gd name="T18" fmla="*/ 12 w 67"/>
              <a:gd name="T19" fmla="*/ 95 h 106"/>
              <a:gd name="T20" fmla="*/ 12 w 67"/>
              <a:gd name="T21" fmla="*/ 83 h 106"/>
              <a:gd name="T22" fmla="*/ 12 w 67"/>
              <a:gd name="T23" fmla="*/ 82 h 106"/>
              <a:gd name="T24" fmla="*/ 12 w 67"/>
              <a:gd name="T25" fmla="*/ 71 h 106"/>
              <a:gd name="T26" fmla="*/ 15 w 67"/>
              <a:gd name="T27" fmla="*/ 69 h 106"/>
              <a:gd name="T28" fmla="*/ 16 w 67"/>
              <a:gd name="T29" fmla="*/ 63 h 106"/>
              <a:gd name="T30" fmla="*/ 0 w 67"/>
              <a:gd name="T31" fmla="*/ 34 h 106"/>
              <a:gd name="T32" fmla="*/ 33 w 67"/>
              <a:gd name="T33" fmla="*/ 0 h 106"/>
              <a:gd name="T34" fmla="*/ 28 w 67"/>
              <a:gd name="T35" fmla="*/ 41 h 106"/>
              <a:gd name="T36" fmla="*/ 30 w 67"/>
              <a:gd name="T37" fmla="*/ 39 h 106"/>
              <a:gd name="T38" fmla="*/ 33 w 67"/>
              <a:gd name="T39" fmla="*/ 41 h 106"/>
              <a:gd name="T40" fmla="*/ 36 w 67"/>
              <a:gd name="T41" fmla="*/ 39 h 106"/>
              <a:gd name="T42" fmla="*/ 39 w 67"/>
              <a:gd name="T43" fmla="*/ 41 h 106"/>
              <a:gd name="T44" fmla="*/ 43 w 67"/>
              <a:gd name="T45" fmla="*/ 38 h 106"/>
              <a:gd name="T46" fmla="*/ 39 w 67"/>
              <a:gd name="T47" fmla="*/ 52 h 106"/>
              <a:gd name="T48" fmla="*/ 44 w 67"/>
              <a:gd name="T49" fmla="*/ 66 h 106"/>
              <a:gd name="T50" fmla="*/ 44 w 67"/>
              <a:gd name="T51" fmla="*/ 58 h 106"/>
              <a:gd name="T52" fmla="*/ 56 w 67"/>
              <a:gd name="T53" fmla="*/ 47 h 106"/>
              <a:gd name="T54" fmla="*/ 52 w 67"/>
              <a:gd name="T55" fmla="*/ 15 h 106"/>
              <a:gd name="T56" fmla="*/ 15 w 67"/>
              <a:gd name="T57" fmla="*/ 15 h 106"/>
              <a:gd name="T58" fmla="*/ 11 w 67"/>
              <a:gd name="T59" fmla="*/ 48 h 106"/>
              <a:gd name="T60" fmla="*/ 23 w 67"/>
              <a:gd name="T61" fmla="*/ 59 h 106"/>
              <a:gd name="T62" fmla="*/ 23 w 67"/>
              <a:gd name="T63" fmla="*/ 67 h 106"/>
              <a:gd name="T64" fmla="*/ 29 w 67"/>
              <a:gd name="T65" fmla="*/ 52 h 106"/>
              <a:gd name="T66" fmla="*/ 25 w 67"/>
              <a:gd name="T67" fmla="*/ 38 h 106"/>
              <a:gd name="T68" fmla="*/ 40 w 67"/>
              <a:gd name="T69" fmla="*/ 43 h 106"/>
              <a:gd name="T70" fmla="*/ 36 w 67"/>
              <a:gd name="T71" fmla="*/ 42 h 106"/>
              <a:gd name="T72" fmla="*/ 30 w 67"/>
              <a:gd name="T73" fmla="*/ 42 h 106"/>
              <a:gd name="T74" fmla="*/ 27 w 67"/>
              <a:gd name="T75" fmla="*/ 42 h 106"/>
              <a:gd name="T76" fmla="*/ 32 w 67"/>
              <a:gd name="T77" fmla="*/ 51 h 106"/>
              <a:gd name="T78" fmla="*/ 32 w 67"/>
              <a:gd name="T79" fmla="*/ 67 h 106"/>
              <a:gd name="T80" fmla="*/ 35 w 67"/>
              <a:gd name="T81" fmla="*/ 51 h 106"/>
              <a:gd name="T82" fmla="*/ 35 w 67"/>
              <a:gd name="T83" fmla="*/ 50 h 106"/>
              <a:gd name="T84" fmla="*/ 43 w 67"/>
              <a:gd name="T85" fmla="*/ 96 h 106"/>
              <a:gd name="T86" fmla="*/ 34 w 67"/>
              <a:gd name="T87" fmla="*/ 106 h 106"/>
              <a:gd name="T88" fmla="*/ 43 w 67"/>
              <a:gd name="T89" fmla="*/ 96 h 106"/>
              <a:gd name="T90" fmla="*/ 17 w 67"/>
              <a:gd name="T91" fmla="*/ 88 h 106"/>
              <a:gd name="T92" fmla="*/ 17 w 67"/>
              <a:gd name="T93" fmla="*/ 90 h 106"/>
              <a:gd name="T94" fmla="*/ 50 w 67"/>
              <a:gd name="T95" fmla="*/ 86 h 106"/>
              <a:gd name="T96" fmla="*/ 50 w 67"/>
              <a:gd name="T97" fmla="*/ 73 h 106"/>
              <a:gd name="T98" fmla="*/ 17 w 67"/>
              <a:gd name="T99" fmla="*/ 77 h 106"/>
              <a:gd name="T100" fmla="*/ 50 w 67"/>
              <a:gd name="T101" fmla="*/ 74 h 106"/>
              <a:gd name="T102" fmla="*/ 50 w 67"/>
              <a:gd name="T103" fmla="*/ 73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67" h="106">
                <a:moveTo>
                  <a:pt x="33" y="0"/>
                </a:moveTo>
                <a:cubicBezTo>
                  <a:pt x="43" y="0"/>
                  <a:pt x="51" y="4"/>
                  <a:pt x="57" y="10"/>
                </a:cubicBezTo>
                <a:cubicBezTo>
                  <a:pt x="63" y="16"/>
                  <a:pt x="67" y="25"/>
                  <a:pt x="67" y="34"/>
                </a:cubicBezTo>
                <a:cubicBezTo>
                  <a:pt x="67" y="40"/>
                  <a:pt x="65" y="46"/>
                  <a:pt x="62" y="51"/>
                </a:cubicBezTo>
                <a:cubicBezTo>
                  <a:pt x="59" y="56"/>
                  <a:pt x="56" y="59"/>
                  <a:pt x="51" y="62"/>
                </a:cubicBezTo>
                <a:cubicBezTo>
                  <a:pt x="51" y="66"/>
                  <a:pt x="51" y="66"/>
                  <a:pt x="51" y="66"/>
                </a:cubicBezTo>
                <a:cubicBezTo>
                  <a:pt x="53" y="66"/>
                  <a:pt x="53" y="66"/>
                  <a:pt x="53" y="66"/>
                </a:cubicBezTo>
                <a:cubicBezTo>
                  <a:pt x="55" y="65"/>
                  <a:pt x="55" y="65"/>
                  <a:pt x="55" y="65"/>
                </a:cubicBezTo>
                <a:cubicBezTo>
                  <a:pt x="56" y="68"/>
                  <a:pt x="56" y="68"/>
                  <a:pt x="56" y="68"/>
                </a:cubicBezTo>
                <a:cubicBezTo>
                  <a:pt x="57" y="70"/>
                  <a:pt x="57" y="72"/>
                  <a:pt x="57" y="73"/>
                </a:cubicBezTo>
                <a:cubicBezTo>
                  <a:pt x="57" y="75"/>
                  <a:pt x="57" y="77"/>
                  <a:pt x="56" y="79"/>
                </a:cubicBezTo>
                <a:cubicBezTo>
                  <a:pt x="56" y="80"/>
                  <a:pt x="56" y="80"/>
                  <a:pt x="56" y="80"/>
                </a:cubicBezTo>
                <a:cubicBezTo>
                  <a:pt x="56" y="80"/>
                  <a:pt x="56" y="80"/>
                  <a:pt x="56" y="80"/>
                </a:cubicBezTo>
                <a:cubicBezTo>
                  <a:pt x="57" y="82"/>
                  <a:pt x="57" y="84"/>
                  <a:pt x="57" y="86"/>
                </a:cubicBezTo>
                <a:cubicBezTo>
                  <a:pt x="57" y="88"/>
                  <a:pt x="57" y="90"/>
                  <a:pt x="56" y="92"/>
                </a:cubicBezTo>
                <a:cubicBezTo>
                  <a:pt x="55" y="93"/>
                  <a:pt x="55" y="93"/>
                  <a:pt x="55" y="93"/>
                </a:cubicBezTo>
                <a:cubicBezTo>
                  <a:pt x="53" y="94"/>
                  <a:pt x="53" y="94"/>
                  <a:pt x="53" y="94"/>
                </a:cubicBezTo>
                <a:cubicBezTo>
                  <a:pt x="15" y="97"/>
                  <a:pt x="15" y="97"/>
                  <a:pt x="15" y="97"/>
                </a:cubicBezTo>
                <a:cubicBezTo>
                  <a:pt x="13" y="97"/>
                  <a:pt x="13" y="97"/>
                  <a:pt x="13" y="97"/>
                </a:cubicBezTo>
                <a:cubicBezTo>
                  <a:pt x="12" y="95"/>
                  <a:pt x="12" y="95"/>
                  <a:pt x="12" y="95"/>
                </a:cubicBezTo>
                <a:cubicBezTo>
                  <a:pt x="11" y="93"/>
                  <a:pt x="11" y="91"/>
                  <a:pt x="10" y="90"/>
                </a:cubicBezTo>
                <a:cubicBezTo>
                  <a:pt x="10" y="88"/>
                  <a:pt x="11" y="86"/>
                  <a:pt x="12" y="83"/>
                </a:cubicBezTo>
                <a:cubicBezTo>
                  <a:pt x="12" y="83"/>
                  <a:pt x="12" y="83"/>
                  <a:pt x="12" y="83"/>
                </a:cubicBezTo>
                <a:cubicBezTo>
                  <a:pt x="12" y="82"/>
                  <a:pt x="12" y="82"/>
                  <a:pt x="12" y="82"/>
                </a:cubicBezTo>
                <a:cubicBezTo>
                  <a:pt x="11" y="81"/>
                  <a:pt x="11" y="79"/>
                  <a:pt x="10" y="77"/>
                </a:cubicBezTo>
                <a:cubicBezTo>
                  <a:pt x="10" y="75"/>
                  <a:pt x="11" y="73"/>
                  <a:pt x="12" y="71"/>
                </a:cubicBezTo>
                <a:cubicBezTo>
                  <a:pt x="13" y="69"/>
                  <a:pt x="13" y="69"/>
                  <a:pt x="13" y="69"/>
                </a:cubicBezTo>
                <a:cubicBezTo>
                  <a:pt x="15" y="69"/>
                  <a:pt x="15" y="69"/>
                  <a:pt x="15" y="69"/>
                </a:cubicBezTo>
                <a:cubicBezTo>
                  <a:pt x="16" y="69"/>
                  <a:pt x="16" y="69"/>
                  <a:pt x="16" y="69"/>
                </a:cubicBezTo>
                <a:cubicBezTo>
                  <a:pt x="16" y="63"/>
                  <a:pt x="16" y="63"/>
                  <a:pt x="16" y="63"/>
                </a:cubicBezTo>
                <a:cubicBezTo>
                  <a:pt x="11" y="60"/>
                  <a:pt x="7" y="56"/>
                  <a:pt x="5" y="51"/>
                </a:cubicBezTo>
                <a:cubicBezTo>
                  <a:pt x="2" y="46"/>
                  <a:pt x="0" y="40"/>
                  <a:pt x="0" y="34"/>
                </a:cubicBezTo>
                <a:cubicBezTo>
                  <a:pt x="0" y="25"/>
                  <a:pt x="4" y="16"/>
                  <a:pt x="10" y="10"/>
                </a:cubicBezTo>
                <a:cubicBezTo>
                  <a:pt x="16" y="4"/>
                  <a:pt x="24" y="0"/>
                  <a:pt x="33" y="0"/>
                </a:cubicBezTo>
                <a:close/>
                <a:moveTo>
                  <a:pt x="26" y="40"/>
                </a:moveTo>
                <a:cubicBezTo>
                  <a:pt x="27" y="41"/>
                  <a:pt x="27" y="41"/>
                  <a:pt x="28" y="41"/>
                </a:cubicBezTo>
                <a:cubicBezTo>
                  <a:pt x="28" y="41"/>
                  <a:pt x="29" y="41"/>
                  <a:pt x="30" y="40"/>
                </a:cubicBezTo>
                <a:cubicBezTo>
                  <a:pt x="30" y="39"/>
                  <a:pt x="30" y="39"/>
                  <a:pt x="30" y="39"/>
                </a:cubicBezTo>
                <a:cubicBezTo>
                  <a:pt x="31" y="40"/>
                  <a:pt x="31" y="40"/>
                  <a:pt x="31" y="40"/>
                </a:cubicBezTo>
                <a:cubicBezTo>
                  <a:pt x="32" y="41"/>
                  <a:pt x="32" y="41"/>
                  <a:pt x="33" y="41"/>
                </a:cubicBezTo>
                <a:cubicBezTo>
                  <a:pt x="34" y="41"/>
                  <a:pt x="35" y="41"/>
                  <a:pt x="35" y="40"/>
                </a:cubicBezTo>
                <a:cubicBezTo>
                  <a:pt x="36" y="39"/>
                  <a:pt x="36" y="39"/>
                  <a:pt x="36" y="39"/>
                </a:cubicBezTo>
                <a:cubicBezTo>
                  <a:pt x="36" y="40"/>
                  <a:pt x="36" y="40"/>
                  <a:pt x="36" y="40"/>
                </a:cubicBezTo>
                <a:cubicBezTo>
                  <a:pt x="37" y="41"/>
                  <a:pt x="38" y="41"/>
                  <a:pt x="39" y="41"/>
                </a:cubicBezTo>
                <a:cubicBezTo>
                  <a:pt x="40" y="41"/>
                  <a:pt x="41" y="41"/>
                  <a:pt x="42" y="40"/>
                </a:cubicBezTo>
                <a:cubicBezTo>
                  <a:pt x="43" y="38"/>
                  <a:pt x="43" y="38"/>
                  <a:pt x="43" y="38"/>
                </a:cubicBezTo>
                <a:cubicBezTo>
                  <a:pt x="46" y="40"/>
                  <a:pt x="46" y="40"/>
                  <a:pt x="46" y="40"/>
                </a:cubicBezTo>
                <a:cubicBezTo>
                  <a:pt x="39" y="52"/>
                  <a:pt x="39" y="52"/>
                  <a:pt x="39" y="52"/>
                </a:cubicBezTo>
                <a:cubicBezTo>
                  <a:pt x="39" y="67"/>
                  <a:pt x="39" y="67"/>
                  <a:pt x="39" y="67"/>
                </a:cubicBezTo>
                <a:cubicBezTo>
                  <a:pt x="44" y="66"/>
                  <a:pt x="44" y="66"/>
                  <a:pt x="44" y="66"/>
                </a:cubicBezTo>
                <a:cubicBezTo>
                  <a:pt x="44" y="60"/>
                  <a:pt x="44" y="60"/>
                  <a:pt x="44" y="60"/>
                </a:cubicBezTo>
                <a:cubicBezTo>
                  <a:pt x="44" y="58"/>
                  <a:pt x="44" y="58"/>
                  <a:pt x="44" y="58"/>
                </a:cubicBezTo>
                <a:cubicBezTo>
                  <a:pt x="46" y="57"/>
                  <a:pt x="46" y="57"/>
                  <a:pt x="46" y="57"/>
                </a:cubicBezTo>
                <a:cubicBezTo>
                  <a:pt x="50" y="55"/>
                  <a:pt x="54" y="52"/>
                  <a:pt x="56" y="47"/>
                </a:cubicBezTo>
                <a:cubicBezTo>
                  <a:pt x="59" y="44"/>
                  <a:pt x="60" y="39"/>
                  <a:pt x="60" y="34"/>
                </a:cubicBezTo>
                <a:cubicBezTo>
                  <a:pt x="60" y="27"/>
                  <a:pt x="57" y="20"/>
                  <a:pt x="52" y="15"/>
                </a:cubicBezTo>
                <a:cubicBezTo>
                  <a:pt x="47" y="10"/>
                  <a:pt x="41" y="7"/>
                  <a:pt x="33" y="7"/>
                </a:cubicBezTo>
                <a:cubicBezTo>
                  <a:pt x="26" y="7"/>
                  <a:pt x="19" y="10"/>
                  <a:pt x="15" y="15"/>
                </a:cubicBezTo>
                <a:cubicBezTo>
                  <a:pt x="10" y="20"/>
                  <a:pt x="7" y="27"/>
                  <a:pt x="7" y="34"/>
                </a:cubicBezTo>
                <a:cubicBezTo>
                  <a:pt x="7" y="39"/>
                  <a:pt x="8" y="44"/>
                  <a:pt x="11" y="48"/>
                </a:cubicBezTo>
                <a:cubicBezTo>
                  <a:pt x="13" y="52"/>
                  <a:pt x="17" y="55"/>
                  <a:pt x="21" y="58"/>
                </a:cubicBezTo>
                <a:cubicBezTo>
                  <a:pt x="23" y="59"/>
                  <a:pt x="23" y="59"/>
                  <a:pt x="23" y="59"/>
                </a:cubicBezTo>
                <a:cubicBezTo>
                  <a:pt x="23" y="61"/>
                  <a:pt x="23" y="61"/>
                  <a:pt x="23" y="61"/>
                </a:cubicBezTo>
                <a:cubicBezTo>
                  <a:pt x="23" y="67"/>
                  <a:pt x="23" y="67"/>
                  <a:pt x="23" y="67"/>
                </a:cubicBezTo>
                <a:cubicBezTo>
                  <a:pt x="29" y="67"/>
                  <a:pt x="29" y="67"/>
                  <a:pt x="29" y="67"/>
                </a:cubicBezTo>
                <a:cubicBezTo>
                  <a:pt x="29" y="52"/>
                  <a:pt x="29" y="52"/>
                  <a:pt x="29" y="52"/>
                </a:cubicBezTo>
                <a:cubicBezTo>
                  <a:pt x="22" y="40"/>
                  <a:pt x="22" y="40"/>
                  <a:pt x="22" y="40"/>
                </a:cubicBezTo>
                <a:cubicBezTo>
                  <a:pt x="25" y="38"/>
                  <a:pt x="25" y="38"/>
                  <a:pt x="25" y="38"/>
                </a:cubicBezTo>
                <a:cubicBezTo>
                  <a:pt x="26" y="40"/>
                  <a:pt x="26" y="40"/>
                  <a:pt x="26" y="40"/>
                </a:cubicBezTo>
                <a:close/>
                <a:moveTo>
                  <a:pt x="40" y="43"/>
                </a:moveTo>
                <a:cubicBezTo>
                  <a:pt x="40" y="43"/>
                  <a:pt x="40" y="43"/>
                  <a:pt x="39" y="43"/>
                </a:cubicBezTo>
                <a:cubicBezTo>
                  <a:pt x="38" y="43"/>
                  <a:pt x="37" y="43"/>
                  <a:pt x="36" y="42"/>
                </a:cubicBezTo>
                <a:cubicBezTo>
                  <a:pt x="35" y="42"/>
                  <a:pt x="34" y="43"/>
                  <a:pt x="33" y="43"/>
                </a:cubicBezTo>
                <a:cubicBezTo>
                  <a:pt x="32" y="43"/>
                  <a:pt x="31" y="42"/>
                  <a:pt x="30" y="42"/>
                </a:cubicBezTo>
                <a:cubicBezTo>
                  <a:pt x="29" y="42"/>
                  <a:pt x="28" y="43"/>
                  <a:pt x="28" y="43"/>
                </a:cubicBezTo>
                <a:cubicBezTo>
                  <a:pt x="27" y="43"/>
                  <a:pt x="27" y="43"/>
                  <a:pt x="27" y="42"/>
                </a:cubicBezTo>
                <a:cubicBezTo>
                  <a:pt x="32" y="50"/>
                  <a:pt x="32" y="50"/>
                  <a:pt x="32" y="50"/>
                </a:cubicBezTo>
                <a:cubicBezTo>
                  <a:pt x="32" y="51"/>
                  <a:pt x="32" y="51"/>
                  <a:pt x="32" y="51"/>
                </a:cubicBezTo>
                <a:cubicBezTo>
                  <a:pt x="32" y="51"/>
                  <a:pt x="32" y="51"/>
                  <a:pt x="32" y="51"/>
                </a:cubicBezTo>
                <a:cubicBezTo>
                  <a:pt x="32" y="67"/>
                  <a:pt x="32" y="67"/>
                  <a:pt x="32" y="67"/>
                </a:cubicBezTo>
                <a:cubicBezTo>
                  <a:pt x="35" y="67"/>
                  <a:pt x="35" y="67"/>
                  <a:pt x="35" y="67"/>
                </a:cubicBezTo>
                <a:cubicBezTo>
                  <a:pt x="35" y="51"/>
                  <a:pt x="35" y="51"/>
                  <a:pt x="35" y="51"/>
                </a:cubicBezTo>
                <a:cubicBezTo>
                  <a:pt x="35" y="51"/>
                  <a:pt x="35" y="51"/>
                  <a:pt x="35" y="51"/>
                </a:cubicBezTo>
                <a:cubicBezTo>
                  <a:pt x="35" y="50"/>
                  <a:pt x="35" y="50"/>
                  <a:pt x="35" y="50"/>
                </a:cubicBezTo>
                <a:cubicBezTo>
                  <a:pt x="40" y="43"/>
                  <a:pt x="40" y="43"/>
                  <a:pt x="40" y="43"/>
                </a:cubicBezTo>
                <a:close/>
                <a:moveTo>
                  <a:pt x="43" y="96"/>
                </a:moveTo>
                <a:cubicBezTo>
                  <a:pt x="24" y="98"/>
                  <a:pt x="24" y="98"/>
                  <a:pt x="24" y="98"/>
                </a:cubicBezTo>
                <a:cubicBezTo>
                  <a:pt x="25" y="103"/>
                  <a:pt x="29" y="106"/>
                  <a:pt x="34" y="106"/>
                </a:cubicBezTo>
                <a:cubicBezTo>
                  <a:pt x="39" y="106"/>
                  <a:pt x="43" y="102"/>
                  <a:pt x="43" y="97"/>
                </a:cubicBezTo>
                <a:cubicBezTo>
                  <a:pt x="43" y="97"/>
                  <a:pt x="43" y="97"/>
                  <a:pt x="43" y="96"/>
                </a:cubicBezTo>
                <a:close/>
                <a:moveTo>
                  <a:pt x="50" y="85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89"/>
                  <a:pt x="17" y="89"/>
                  <a:pt x="17" y="89"/>
                </a:cubicBezTo>
                <a:cubicBezTo>
                  <a:pt x="17" y="89"/>
                  <a:pt x="17" y="90"/>
                  <a:pt x="17" y="90"/>
                </a:cubicBezTo>
                <a:cubicBezTo>
                  <a:pt x="50" y="87"/>
                  <a:pt x="50" y="87"/>
                  <a:pt x="50" y="87"/>
                </a:cubicBezTo>
                <a:cubicBezTo>
                  <a:pt x="50" y="87"/>
                  <a:pt x="50" y="86"/>
                  <a:pt x="50" y="86"/>
                </a:cubicBezTo>
                <a:cubicBezTo>
                  <a:pt x="50" y="86"/>
                  <a:pt x="50" y="86"/>
                  <a:pt x="50" y="85"/>
                </a:cubicBezTo>
                <a:close/>
                <a:moveTo>
                  <a:pt x="50" y="73"/>
                </a:moveTo>
                <a:cubicBezTo>
                  <a:pt x="17" y="76"/>
                  <a:pt x="17" y="76"/>
                  <a:pt x="17" y="76"/>
                </a:cubicBezTo>
                <a:cubicBezTo>
                  <a:pt x="17" y="76"/>
                  <a:pt x="17" y="76"/>
                  <a:pt x="17" y="77"/>
                </a:cubicBezTo>
                <a:cubicBezTo>
                  <a:pt x="17" y="77"/>
                  <a:pt x="17" y="77"/>
                  <a:pt x="17" y="77"/>
                </a:cubicBezTo>
                <a:cubicBezTo>
                  <a:pt x="50" y="74"/>
                  <a:pt x="50" y="74"/>
                  <a:pt x="50" y="74"/>
                </a:cubicBezTo>
                <a:cubicBezTo>
                  <a:pt x="50" y="74"/>
                  <a:pt x="50" y="74"/>
                  <a:pt x="50" y="73"/>
                </a:cubicBezTo>
                <a:cubicBezTo>
                  <a:pt x="50" y="73"/>
                  <a:pt x="50" y="73"/>
                  <a:pt x="50" y="7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42" name="Rectangle 13"/>
          <p:cNvSpPr/>
          <p:nvPr/>
        </p:nvSpPr>
        <p:spPr>
          <a:xfrm>
            <a:off x="8812615" y="1862697"/>
            <a:ext cx="2724550" cy="65063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381000" dist="292100" dir="8100000" algn="tr" rotWithShape="0">
              <a:schemeClr val="tx1">
                <a:lumMod val="65000"/>
                <a:lumOff val="3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>
              <a:cs typeface="+mn-ea"/>
              <a:sym typeface="+mn-lt"/>
            </a:endParaRPr>
          </a:p>
        </p:txBody>
      </p:sp>
      <p:sp>
        <p:nvSpPr>
          <p:cNvPr id="43" name="Rectangle 14"/>
          <p:cNvSpPr/>
          <p:nvPr/>
        </p:nvSpPr>
        <p:spPr>
          <a:xfrm>
            <a:off x="8812615" y="1862697"/>
            <a:ext cx="598585" cy="650630"/>
          </a:xfrm>
          <a:prstGeom prst="rect">
            <a:avLst/>
          </a:prstGeom>
          <a:gradFill>
            <a:gsLst>
              <a:gs pos="100000">
                <a:schemeClr val="accent1">
                  <a:lumMod val="50000"/>
                </a:schemeClr>
              </a:gs>
              <a:gs pos="0">
                <a:schemeClr val="accent5">
                  <a:lumMod val="5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>
              <a:cs typeface="+mn-ea"/>
              <a:sym typeface="+mn-lt"/>
            </a:endParaRPr>
          </a:p>
        </p:txBody>
      </p:sp>
      <p:sp>
        <p:nvSpPr>
          <p:cNvPr id="44" name="Freeform 41"/>
          <p:cNvSpPr>
            <a:spLocks noEditPoints="1"/>
          </p:cNvSpPr>
          <p:nvPr/>
        </p:nvSpPr>
        <p:spPr bwMode="auto">
          <a:xfrm>
            <a:off x="8979745" y="1996228"/>
            <a:ext cx="316777" cy="383568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45" name="Arc 38"/>
          <p:cNvSpPr/>
          <p:nvPr/>
        </p:nvSpPr>
        <p:spPr>
          <a:xfrm rot="13265014">
            <a:off x="2603311" y="2748866"/>
            <a:ext cx="1217066" cy="1217066"/>
          </a:xfrm>
          <a:prstGeom prst="arc">
            <a:avLst>
              <a:gd name="adj1" fmla="val 16200000"/>
              <a:gd name="adj2" fmla="val 7096491"/>
            </a:avLst>
          </a:prstGeom>
          <a:ln w="22225">
            <a:solidFill>
              <a:schemeClr val="accent5">
                <a:lumMod val="50000"/>
              </a:schemeClr>
            </a:solidFill>
            <a:prstDash val="sysDot"/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>
              <a:cs typeface="+mn-ea"/>
              <a:sym typeface="+mn-lt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4115853" y="3316058"/>
            <a:ext cx="18004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cs typeface="+mn-ea"/>
                <a:sym typeface="+mn-lt"/>
              </a:rPr>
              <a:t>下阶段工作目标</a:t>
            </a:r>
            <a:endParaRPr lang="zh-CN" altLang="en-US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3475631" y="4269539"/>
            <a:ext cx="2620369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单击此处可编辑内容，根据您的需要自由拉伸文本框大小，单击此处可编辑内容，根据您的需要自由拉伸文本框大小</a:t>
            </a:r>
            <a:endParaRPr lang="en-GB" altLang="zh-CN" sz="10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1357246" y="3953210"/>
            <a:ext cx="18004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cs typeface="+mn-ea"/>
                <a:sym typeface="+mn-lt"/>
              </a:rPr>
              <a:t>下阶段工作目标</a:t>
            </a:r>
            <a:endParaRPr lang="zh-CN" altLang="en-US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684981" y="4922241"/>
            <a:ext cx="2620369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单击此处可编辑内容，根据您的需要自由拉伸文本框大小，单击此处可编辑内容，根据您的需要自由拉伸文本框大小</a:t>
            </a:r>
            <a:endParaRPr lang="en-GB" altLang="zh-CN" sz="10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6828484" y="2647876"/>
            <a:ext cx="18004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cs typeface="+mn-ea"/>
                <a:sym typeface="+mn-lt"/>
              </a:rPr>
              <a:t>下阶段工作目标</a:t>
            </a:r>
            <a:endParaRPr lang="zh-CN" altLang="en-US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6244389" y="3685390"/>
            <a:ext cx="2620369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单击此处可编辑内容，根据您的需要自由拉伸文本框大小，单击此处可编辑内容，根据您的需要自由拉伸文本框大小</a:t>
            </a:r>
            <a:endParaRPr lang="en-GB" altLang="zh-CN" sz="10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9559831" y="2015950"/>
            <a:ext cx="18004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cs typeface="+mn-ea"/>
                <a:sym typeface="+mn-lt"/>
              </a:rPr>
              <a:t>下阶段工作目标</a:t>
            </a:r>
            <a:endParaRPr lang="zh-CN" altLang="en-US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9104903" y="3025444"/>
            <a:ext cx="253960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单击此处可编辑内容，根据您的需要自由拉伸文本框大小，单击此处可编辑内容，根据您的需要自由拉伸文本框大小</a:t>
            </a:r>
            <a:endParaRPr lang="en-GB" altLang="zh-CN" sz="10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4" name="AutoShape 4"/>
          <p:cNvSpPr/>
          <p:nvPr/>
        </p:nvSpPr>
        <p:spPr bwMode="auto">
          <a:xfrm>
            <a:off x="3494771" y="3317323"/>
            <a:ext cx="347663" cy="34925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7428" y="17466"/>
                </a:moveTo>
                <a:cubicBezTo>
                  <a:pt x="16669" y="16923"/>
                  <a:pt x="15846" y="16465"/>
                  <a:pt x="14963" y="16121"/>
                </a:cubicBezTo>
                <a:cubicBezTo>
                  <a:pt x="15595" y="14609"/>
                  <a:pt x="15967" y="12928"/>
                  <a:pt x="16010" y="11148"/>
                </a:cubicBezTo>
                <a:lnTo>
                  <a:pt x="20188" y="11148"/>
                </a:lnTo>
                <a:cubicBezTo>
                  <a:pt x="20097" y="13612"/>
                  <a:pt x="19065" y="15838"/>
                  <a:pt x="17428" y="17466"/>
                </a:cubicBezTo>
                <a:moveTo>
                  <a:pt x="1411" y="11148"/>
                </a:moveTo>
                <a:lnTo>
                  <a:pt x="5589" y="11148"/>
                </a:lnTo>
                <a:cubicBezTo>
                  <a:pt x="5632" y="12928"/>
                  <a:pt x="6004" y="14609"/>
                  <a:pt x="6636" y="16121"/>
                </a:cubicBezTo>
                <a:cubicBezTo>
                  <a:pt x="5753" y="16465"/>
                  <a:pt x="4931" y="16923"/>
                  <a:pt x="4171" y="17466"/>
                </a:cubicBezTo>
                <a:cubicBezTo>
                  <a:pt x="2534" y="15838"/>
                  <a:pt x="1502" y="13612"/>
                  <a:pt x="1411" y="11148"/>
                </a:cubicBezTo>
                <a:moveTo>
                  <a:pt x="3785" y="4553"/>
                </a:moveTo>
                <a:cubicBezTo>
                  <a:pt x="4579" y="5170"/>
                  <a:pt x="5448" y="5691"/>
                  <a:pt x="6388" y="6084"/>
                </a:cubicBezTo>
                <a:cubicBezTo>
                  <a:pt x="5901" y="7433"/>
                  <a:pt x="5627" y="8908"/>
                  <a:pt x="5589" y="10451"/>
                </a:cubicBezTo>
                <a:lnTo>
                  <a:pt x="1411" y="10451"/>
                </a:lnTo>
                <a:cubicBezTo>
                  <a:pt x="1494" y="8190"/>
                  <a:pt x="2376" y="6135"/>
                  <a:pt x="3785" y="4553"/>
                </a:cubicBezTo>
                <a:moveTo>
                  <a:pt x="11148" y="10451"/>
                </a:moveTo>
                <a:lnTo>
                  <a:pt x="11148" y="6950"/>
                </a:lnTo>
                <a:cubicBezTo>
                  <a:pt x="12339" y="6913"/>
                  <a:pt x="13484" y="6696"/>
                  <a:pt x="14558" y="6324"/>
                </a:cubicBezTo>
                <a:cubicBezTo>
                  <a:pt x="15018" y="7598"/>
                  <a:pt x="15276" y="8992"/>
                  <a:pt x="15314" y="10451"/>
                </a:cubicBezTo>
                <a:cubicBezTo>
                  <a:pt x="15314" y="10451"/>
                  <a:pt x="11148" y="10451"/>
                  <a:pt x="11148" y="10451"/>
                </a:cubicBezTo>
                <a:close/>
                <a:moveTo>
                  <a:pt x="14311" y="15882"/>
                </a:moveTo>
                <a:cubicBezTo>
                  <a:pt x="13309" y="15559"/>
                  <a:pt x="12247" y="15380"/>
                  <a:pt x="11148" y="15346"/>
                </a:cubicBezTo>
                <a:lnTo>
                  <a:pt x="11148" y="11148"/>
                </a:lnTo>
                <a:lnTo>
                  <a:pt x="15314" y="11148"/>
                </a:lnTo>
                <a:cubicBezTo>
                  <a:pt x="15270" y="12844"/>
                  <a:pt x="14914" y="14445"/>
                  <a:pt x="14311" y="15882"/>
                </a:cubicBezTo>
                <a:moveTo>
                  <a:pt x="14683" y="16757"/>
                </a:moveTo>
                <a:cubicBezTo>
                  <a:pt x="15476" y="17063"/>
                  <a:pt x="16218" y="17466"/>
                  <a:pt x="16904" y="17941"/>
                </a:cubicBezTo>
                <a:cubicBezTo>
                  <a:pt x="15632" y="19031"/>
                  <a:pt x="14067" y="19781"/>
                  <a:pt x="12344" y="20068"/>
                </a:cubicBezTo>
                <a:cubicBezTo>
                  <a:pt x="13280" y="19136"/>
                  <a:pt x="14076" y="18017"/>
                  <a:pt x="14683" y="16757"/>
                </a:cubicBezTo>
                <a:moveTo>
                  <a:pt x="11148" y="20188"/>
                </a:moveTo>
                <a:lnTo>
                  <a:pt x="11148" y="16043"/>
                </a:lnTo>
                <a:cubicBezTo>
                  <a:pt x="12146" y="16075"/>
                  <a:pt x="13113" y="16231"/>
                  <a:pt x="14025" y="16516"/>
                </a:cubicBezTo>
                <a:cubicBezTo>
                  <a:pt x="13314" y="17970"/>
                  <a:pt x="12343" y="19223"/>
                  <a:pt x="11185" y="20186"/>
                </a:cubicBezTo>
                <a:cubicBezTo>
                  <a:pt x="11185" y="20186"/>
                  <a:pt x="11148" y="20188"/>
                  <a:pt x="11148" y="20188"/>
                </a:cubicBezTo>
                <a:close/>
                <a:moveTo>
                  <a:pt x="9255" y="20068"/>
                </a:moveTo>
                <a:cubicBezTo>
                  <a:pt x="7532" y="19781"/>
                  <a:pt x="5967" y="19031"/>
                  <a:pt x="4695" y="17941"/>
                </a:cubicBezTo>
                <a:cubicBezTo>
                  <a:pt x="5381" y="17466"/>
                  <a:pt x="6123" y="17063"/>
                  <a:pt x="6916" y="16757"/>
                </a:cubicBezTo>
                <a:cubicBezTo>
                  <a:pt x="7523" y="18017"/>
                  <a:pt x="8319" y="19136"/>
                  <a:pt x="9255" y="20068"/>
                </a:cubicBezTo>
                <a:moveTo>
                  <a:pt x="10451" y="11148"/>
                </a:moveTo>
                <a:lnTo>
                  <a:pt x="10451" y="15346"/>
                </a:lnTo>
                <a:cubicBezTo>
                  <a:pt x="9352" y="15380"/>
                  <a:pt x="8290" y="15559"/>
                  <a:pt x="7288" y="15882"/>
                </a:cubicBezTo>
                <a:cubicBezTo>
                  <a:pt x="6685" y="14445"/>
                  <a:pt x="6329" y="12844"/>
                  <a:pt x="6285" y="11148"/>
                </a:cubicBezTo>
                <a:cubicBezTo>
                  <a:pt x="6285" y="11148"/>
                  <a:pt x="10451" y="11148"/>
                  <a:pt x="10451" y="11148"/>
                </a:cubicBezTo>
                <a:close/>
                <a:moveTo>
                  <a:pt x="7041" y="6324"/>
                </a:moveTo>
                <a:cubicBezTo>
                  <a:pt x="8115" y="6696"/>
                  <a:pt x="9260" y="6913"/>
                  <a:pt x="10451" y="6950"/>
                </a:cubicBezTo>
                <a:lnTo>
                  <a:pt x="10451" y="10451"/>
                </a:lnTo>
                <a:lnTo>
                  <a:pt x="6285" y="10451"/>
                </a:lnTo>
                <a:cubicBezTo>
                  <a:pt x="6324" y="8992"/>
                  <a:pt x="6581" y="7598"/>
                  <a:pt x="7041" y="6324"/>
                </a:cubicBezTo>
                <a:moveTo>
                  <a:pt x="6651" y="5442"/>
                </a:moveTo>
                <a:cubicBezTo>
                  <a:pt x="5790" y="5084"/>
                  <a:pt x="4993" y="4609"/>
                  <a:pt x="4263" y="4050"/>
                </a:cubicBezTo>
                <a:cubicBezTo>
                  <a:pt x="5606" y="2749"/>
                  <a:pt x="7332" y="1851"/>
                  <a:pt x="9255" y="1531"/>
                </a:cubicBezTo>
                <a:cubicBezTo>
                  <a:pt x="8175" y="2610"/>
                  <a:pt x="7286" y="3939"/>
                  <a:pt x="6651" y="5442"/>
                </a:cubicBezTo>
                <a:moveTo>
                  <a:pt x="10451" y="1411"/>
                </a:moveTo>
                <a:lnTo>
                  <a:pt x="10451" y="6253"/>
                </a:lnTo>
                <a:cubicBezTo>
                  <a:pt x="9352" y="6217"/>
                  <a:pt x="8296" y="6021"/>
                  <a:pt x="7303" y="5681"/>
                </a:cubicBezTo>
                <a:cubicBezTo>
                  <a:pt x="8029" y="3972"/>
                  <a:pt x="9101" y="2507"/>
                  <a:pt x="10415" y="1413"/>
                </a:cubicBezTo>
                <a:cubicBezTo>
                  <a:pt x="10427" y="1412"/>
                  <a:pt x="10439" y="1411"/>
                  <a:pt x="10451" y="1411"/>
                </a:cubicBezTo>
                <a:moveTo>
                  <a:pt x="12344" y="1531"/>
                </a:moveTo>
                <a:cubicBezTo>
                  <a:pt x="14267" y="1851"/>
                  <a:pt x="15993" y="2749"/>
                  <a:pt x="17336" y="4050"/>
                </a:cubicBezTo>
                <a:cubicBezTo>
                  <a:pt x="16606" y="4609"/>
                  <a:pt x="15809" y="5084"/>
                  <a:pt x="14948" y="5442"/>
                </a:cubicBezTo>
                <a:cubicBezTo>
                  <a:pt x="14313" y="3939"/>
                  <a:pt x="13424" y="2610"/>
                  <a:pt x="12344" y="1531"/>
                </a:cubicBezTo>
                <a:moveTo>
                  <a:pt x="11184" y="1413"/>
                </a:moveTo>
                <a:cubicBezTo>
                  <a:pt x="12498" y="2507"/>
                  <a:pt x="13570" y="3972"/>
                  <a:pt x="14296" y="5681"/>
                </a:cubicBezTo>
                <a:cubicBezTo>
                  <a:pt x="13303" y="6021"/>
                  <a:pt x="12247" y="6217"/>
                  <a:pt x="11148" y="6253"/>
                </a:cubicBezTo>
                <a:lnTo>
                  <a:pt x="11148" y="1411"/>
                </a:lnTo>
                <a:cubicBezTo>
                  <a:pt x="11160" y="1411"/>
                  <a:pt x="11172" y="1412"/>
                  <a:pt x="11184" y="1413"/>
                </a:cubicBezTo>
                <a:moveTo>
                  <a:pt x="10414" y="20186"/>
                </a:moveTo>
                <a:cubicBezTo>
                  <a:pt x="9256" y="19223"/>
                  <a:pt x="8285" y="17970"/>
                  <a:pt x="7574" y="16516"/>
                </a:cubicBezTo>
                <a:cubicBezTo>
                  <a:pt x="8486" y="16231"/>
                  <a:pt x="9453" y="16075"/>
                  <a:pt x="10451" y="16043"/>
                </a:cubicBezTo>
                <a:lnTo>
                  <a:pt x="10451" y="20188"/>
                </a:lnTo>
                <a:cubicBezTo>
                  <a:pt x="10451" y="20188"/>
                  <a:pt x="10414" y="20186"/>
                  <a:pt x="10414" y="20186"/>
                </a:cubicBezTo>
                <a:close/>
                <a:moveTo>
                  <a:pt x="20188" y="10451"/>
                </a:moveTo>
                <a:lnTo>
                  <a:pt x="16010" y="10451"/>
                </a:lnTo>
                <a:cubicBezTo>
                  <a:pt x="15972" y="8908"/>
                  <a:pt x="15698" y="7433"/>
                  <a:pt x="15211" y="6084"/>
                </a:cubicBezTo>
                <a:cubicBezTo>
                  <a:pt x="16151" y="5691"/>
                  <a:pt x="17020" y="5170"/>
                  <a:pt x="17814" y="4553"/>
                </a:cubicBezTo>
                <a:cubicBezTo>
                  <a:pt x="19223" y="6135"/>
                  <a:pt x="20105" y="8190"/>
                  <a:pt x="20188" y="10451"/>
                </a:cubicBezTo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4" y="21600"/>
                  <a:pt x="21600" y="16764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grpSp>
        <p:nvGrpSpPr>
          <p:cNvPr id="55" name="组合 162"/>
          <p:cNvGrpSpPr/>
          <p:nvPr/>
        </p:nvGrpSpPr>
        <p:grpSpPr bwMode="auto">
          <a:xfrm>
            <a:off x="747995" y="3966326"/>
            <a:ext cx="360362" cy="358775"/>
            <a:chOff x="4675188" y="1422400"/>
            <a:chExt cx="360362" cy="358775"/>
          </a:xfrm>
          <a:solidFill>
            <a:schemeClr val="bg1"/>
          </a:solidFill>
        </p:grpSpPr>
        <p:sp>
          <p:nvSpPr>
            <p:cNvPr id="56" name="AutoShape 84"/>
            <p:cNvSpPr/>
            <p:nvPr/>
          </p:nvSpPr>
          <p:spPr bwMode="auto">
            <a:xfrm>
              <a:off x="4675188" y="1422400"/>
              <a:ext cx="360362" cy="3587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8900"/>
                  </a:moveTo>
                  <a:cubicBezTo>
                    <a:pt x="20249" y="19643"/>
                    <a:pt x="19644" y="20249"/>
                    <a:pt x="18899" y="20249"/>
                  </a:cubicBezTo>
                  <a:lnTo>
                    <a:pt x="2699" y="20249"/>
                  </a:lnTo>
                  <a:cubicBezTo>
                    <a:pt x="1955" y="20249"/>
                    <a:pt x="1349" y="19643"/>
                    <a:pt x="1349" y="18900"/>
                  </a:cubicBezTo>
                  <a:lnTo>
                    <a:pt x="1349" y="5400"/>
                  </a:lnTo>
                  <a:cubicBezTo>
                    <a:pt x="1349" y="5027"/>
                    <a:pt x="1652" y="4725"/>
                    <a:pt x="2024" y="4725"/>
                  </a:cubicBezTo>
                  <a:lnTo>
                    <a:pt x="2699" y="4725"/>
                  </a:lnTo>
                  <a:lnTo>
                    <a:pt x="2699" y="18225"/>
                  </a:lnTo>
                  <a:cubicBezTo>
                    <a:pt x="2699" y="18598"/>
                    <a:pt x="3001" y="18900"/>
                    <a:pt x="3374" y="18900"/>
                  </a:cubicBezTo>
                  <a:cubicBezTo>
                    <a:pt x="3748" y="18900"/>
                    <a:pt x="4049" y="18598"/>
                    <a:pt x="4049" y="18225"/>
                  </a:cubicBezTo>
                  <a:lnTo>
                    <a:pt x="4049" y="2025"/>
                  </a:lnTo>
                  <a:cubicBezTo>
                    <a:pt x="4049" y="1652"/>
                    <a:pt x="4352" y="1350"/>
                    <a:pt x="4724" y="1350"/>
                  </a:cubicBezTo>
                  <a:lnTo>
                    <a:pt x="19575" y="1350"/>
                  </a:lnTo>
                  <a:cubicBezTo>
                    <a:pt x="19947" y="1350"/>
                    <a:pt x="20249" y="1652"/>
                    <a:pt x="20249" y="2025"/>
                  </a:cubicBezTo>
                  <a:cubicBezTo>
                    <a:pt x="20249" y="2025"/>
                    <a:pt x="20249" y="18900"/>
                    <a:pt x="20249" y="18900"/>
                  </a:cubicBezTo>
                  <a:close/>
                  <a:moveTo>
                    <a:pt x="19575" y="0"/>
                  </a:moveTo>
                  <a:lnTo>
                    <a:pt x="4724" y="0"/>
                  </a:lnTo>
                  <a:cubicBezTo>
                    <a:pt x="3606" y="0"/>
                    <a:pt x="2699" y="905"/>
                    <a:pt x="2699" y="2025"/>
                  </a:cubicBezTo>
                  <a:lnTo>
                    <a:pt x="2699" y="3375"/>
                  </a:lnTo>
                  <a:lnTo>
                    <a:pt x="2024" y="3375"/>
                  </a:lnTo>
                  <a:cubicBezTo>
                    <a:pt x="906" y="3375"/>
                    <a:pt x="0" y="4280"/>
                    <a:pt x="0" y="5400"/>
                  </a:cubicBezTo>
                  <a:lnTo>
                    <a:pt x="0" y="18900"/>
                  </a:lnTo>
                  <a:cubicBezTo>
                    <a:pt x="0" y="20391"/>
                    <a:pt x="1208" y="21599"/>
                    <a:pt x="2699" y="21599"/>
                  </a:cubicBezTo>
                  <a:lnTo>
                    <a:pt x="18899" y="21599"/>
                  </a:lnTo>
                  <a:cubicBezTo>
                    <a:pt x="20391" y="21599"/>
                    <a:pt x="21600" y="20391"/>
                    <a:pt x="21600" y="18900"/>
                  </a:cubicBezTo>
                  <a:lnTo>
                    <a:pt x="21600" y="2025"/>
                  </a:lnTo>
                  <a:cubicBezTo>
                    <a:pt x="21600" y="905"/>
                    <a:pt x="20693" y="0"/>
                    <a:pt x="19575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57" name="AutoShape 85"/>
            <p:cNvSpPr/>
            <p:nvPr/>
          </p:nvSpPr>
          <p:spPr bwMode="auto">
            <a:xfrm>
              <a:off x="4889500" y="1557338"/>
              <a:ext cx="100013" cy="1111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200" y="21599"/>
                  </a:moveTo>
                  <a:lnTo>
                    <a:pt x="20400" y="21599"/>
                  </a:lnTo>
                  <a:cubicBezTo>
                    <a:pt x="21062" y="21599"/>
                    <a:pt x="21600" y="16748"/>
                    <a:pt x="21600" y="10800"/>
                  </a:cubicBezTo>
                  <a:cubicBezTo>
                    <a:pt x="21600" y="4830"/>
                    <a:pt x="21062" y="0"/>
                    <a:pt x="20400" y="0"/>
                  </a:cubicBezTo>
                  <a:lnTo>
                    <a:pt x="1200" y="0"/>
                  </a:lnTo>
                  <a:cubicBezTo>
                    <a:pt x="537" y="0"/>
                    <a:pt x="0" y="4830"/>
                    <a:pt x="0" y="10800"/>
                  </a:cubicBezTo>
                  <a:cubicBezTo>
                    <a:pt x="0" y="16748"/>
                    <a:pt x="537" y="21599"/>
                    <a:pt x="12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58" name="AutoShape 86"/>
            <p:cNvSpPr/>
            <p:nvPr/>
          </p:nvSpPr>
          <p:spPr bwMode="auto">
            <a:xfrm>
              <a:off x="4889500" y="1522413"/>
              <a:ext cx="100013" cy="127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200" y="21599"/>
                  </a:moveTo>
                  <a:lnTo>
                    <a:pt x="20400" y="21599"/>
                  </a:lnTo>
                  <a:cubicBezTo>
                    <a:pt x="21062" y="21599"/>
                    <a:pt x="21600" y="16748"/>
                    <a:pt x="21600" y="10800"/>
                  </a:cubicBezTo>
                  <a:cubicBezTo>
                    <a:pt x="21600" y="4830"/>
                    <a:pt x="21062" y="0"/>
                    <a:pt x="20400" y="0"/>
                  </a:cubicBezTo>
                  <a:lnTo>
                    <a:pt x="1200" y="0"/>
                  </a:lnTo>
                  <a:cubicBezTo>
                    <a:pt x="537" y="0"/>
                    <a:pt x="0" y="4830"/>
                    <a:pt x="0" y="10800"/>
                  </a:cubicBezTo>
                  <a:cubicBezTo>
                    <a:pt x="0" y="16748"/>
                    <a:pt x="537" y="21599"/>
                    <a:pt x="12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59" name="AutoShape 87"/>
            <p:cNvSpPr/>
            <p:nvPr/>
          </p:nvSpPr>
          <p:spPr bwMode="auto">
            <a:xfrm>
              <a:off x="4889500" y="1489075"/>
              <a:ext cx="100013" cy="127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200" y="21599"/>
                  </a:moveTo>
                  <a:lnTo>
                    <a:pt x="20400" y="21599"/>
                  </a:lnTo>
                  <a:cubicBezTo>
                    <a:pt x="21062" y="21599"/>
                    <a:pt x="21600" y="16748"/>
                    <a:pt x="21600" y="10800"/>
                  </a:cubicBezTo>
                  <a:cubicBezTo>
                    <a:pt x="21600" y="4830"/>
                    <a:pt x="21062" y="0"/>
                    <a:pt x="20400" y="0"/>
                  </a:cubicBezTo>
                  <a:lnTo>
                    <a:pt x="1200" y="0"/>
                  </a:lnTo>
                  <a:cubicBezTo>
                    <a:pt x="537" y="0"/>
                    <a:pt x="0" y="4830"/>
                    <a:pt x="0" y="10800"/>
                  </a:cubicBezTo>
                  <a:cubicBezTo>
                    <a:pt x="0" y="16748"/>
                    <a:pt x="537" y="21599"/>
                    <a:pt x="12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60" name="AutoShape 88"/>
            <p:cNvSpPr/>
            <p:nvPr/>
          </p:nvSpPr>
          <p:spPr bwMode="auto">
            <a:xfrm>
              <a:off x="4765675" y="1725613"/>
              <a:ext cx="100013" cy="1111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400" y="0"/>
                  </a:moveTo>
                  <a:lnTo>
                    <a:pt x="1200" y="0"/>
                  </a:lnTo>
                  <a:cubicBezTo>
                    <a:pt x="537" y="0"/>
                    <a:pt x="0" y="4851"/>
                    <a:pt x="0" y="10800"/>
                  </a:cubicBezTo>
                  <a:cubicBezTo>
                    <a:pt x="0" y="16790"/>
                    <a:pt x="537" y="21599"/>
                    <a:pt x="1200" y="21599"/>
                  </a:cubicBezTo>
                  <a:lnTo>
                    <a:pt x="20400" y="21599"/>
                  </a:lnTo>
                  <a:cubicBezTo>
                    <a:pt x="21062" y="21599"/>
                    <a:pt x="21600" y="16790"/>
                    <a:pt x="21600" y="10800"/>
                  </a:cubicBezTo>
                  <a:cubicBezTo>
                    <a:pt x="21600" y="4851"/>
                    <a:pt x="21062" y="0"/>
                    <a:pt x="204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61" name="AutoShape 89"/>
            <p:cNvSpPr/>
            <p:nvPr/>
          </p:nvSpPr>
          <p:spPr bwMode="auto">
            <a:xfrm>
              <a:off x="4765675" y="1692275"/>
              <a:ext cx="100013" cy="1111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400" y="0"/>
                  </a:moveTo>
                  <a:lnTo>
                    <a:pt x="1200" y="0"/>
                  </a:lnTo>
                  <a:cubicBezTo>
                    <a:pt x="537" y="0"/>
                    <a:pt x="0" y="4851"/>
                    <a:pt x="0" y="10800"/>
                  </a:cubicBezTo>
                  <a:cubicBezTo>
                    <a:pt x="0" y="16790"/>
                    <a:pt x="537" y="21599"/>
                    <a:pt x="1200" y="21599"/>
                  </a:cubicBezTo>
                  <a:lnTo>
                    <a:pt x="20400" y="21599"/>
                  </a:lnTo>
                  <a:cubicBezTo>
                    <a:pt x="21062" y="21599"/>
                    <a:pt x="21600" y="16790"/>
                    <a:pt x="21600" y="10800"/>
                  </a:cubicBezTo>
                  <a:cubicBezTo>
                    <a:pt x="21600" y="4851"/>
                    <a:pt x="21062" y="0"/>
                    <a:pt x="204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62" name="AutoShape 90"/>
            <p:cNvSpPr/>
            <p:nvPr/>
          </p:nvSpPr>
          <p:spPr bwMode="auto">
            <a:xfrm>
              <a:off x="4765675" y="1658938"/>
              <a:ext cx="100013" cy="95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400" y="0"/>
                  </a:moveTo>
                  <a:lnTo>
                    <a:pt x="1200" y="0"/>
                  </a:lnTo>
                  <a:cubicBezTo>
                    <a:pt x="537" y="0"/>
                    <a:pt x="0" y="4851"/>
                    <a:pt x="0" y="10800"/>
                  </a:cubicBezTo>
                  <a:cubicBezTo>
                    <a:pt x="0" y="16790"/>
                    <a:pt x="537" y="21599"/>
                    <a:pt x="1200" y="21599"/>
                  </a:cubicBezTo>
                  <a:lnTo>
                    <a:pt x="20400" y="21599"/>
                  </a:lnTo>
                  <a:cubicBezTo>
                    <a:pt x="21062" y="21599"/>
                    <a:pt x="21600" y="16790"/>
                    <a:pt x="21600" y="10800"/>
                  </a:cubicBezTo>
                  <a:cubicBezTo>
                    <a:pt x="21600" y="4851"/>
                    <a:pt x="21062" y="0"/>
                    <a:pt x="204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63" name="AutoShape 91"/>
            <p:cNvSpPr/>
            <p:nvPr/>
          </p:nvSpPr>
          <p:spPr bwMode="auto">
            <a:xfrm>
              <a:off x="4889500" y="1725613"/>
              <a:ext cx="100013" cy="1111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400" y="0"/>
                  </a:moveTo>
                  <a:lnTo>
                    <a:pt x="1200" y="0"/>
                  </a:lnTo>
                  <a:cubicBezTo>
                    <a:pt x="537" y="0"/>
                    <a:pt x="0" y="4851"/>
                    <a:pt x="0" y="10800"/>
                  </a:cubicBezTo>
                  <a:cubicBezTo>
                    <a:pt x="0" y="16790"/>
                    <a:pt x="537" y="21599"/>
                    <a:pt x="1200" y="21599"/>
                  </a:cubicBezTo>
                  <a:lnTo>
                    <a:pt x="20400" y="21599"/>
                  </a:lnTo>
                  <a:cubicBezTo>
                    <a:pt x="21062" y="21599"/>
                    <a:pt x="21600" y="16790"/>
                    <a:pt x="21600" y="10800"/>
                  </a:cubicBezTo>
                  <a:cubicBezTo>
                    <a:pt x="21600" y="4851"/>
                    <a:pt x="21062" y="0"/>
                    <a:pt x="204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64" name="AutoShape 92"/>
            <p:cNvSpPr/>
            <p:nvPr/>
          </p:nvSpPr>
          <p:spPr bwMode="auto">
            <a:xfrm>
              <a:off x="4889500" y="1692275"/>
              <a:ext cx="100013" cy="1111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400" y="0"/>
                  </a:moveTo>
                  <a:lnTo>
                    <a:pt x="1200" y="0"/>
                  </a:lnTo>
                  <a:cubicBezTo>
                    <a:pt x="537" y="0"/>
                    <a:pt x="0" y="4851"/>
                    <a:pt x="0" y="10800"/>
                  </a:cubicBezTo>
                  <a:cubicBezTo>
                    <a:pt x="0" y="16790"/>
                    <a:pt x="537" y="21599"/>
                    <a:pt x="1200" y="21599"/>
                  </a:cubicBezTo>
                  <a:lnTo>
                    <a:pt x="20400" y="21599"/>
                  </a:lnTo>
                  <a:cubicBezTo>
                    <a:pt x="21062" y="21599"/>
                    <a:pt x="21600" y="16790"/>
                    <a:pt x="21600" y="10800"/>
                  </a:cubicBezTo>
                  <a:cubicBezTo>
                    <a:pt x="21600" y="4851"/>
                    <a:pt x="21062" y="0"/>
                    <a:pt x="204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65" name="AutoShape 93"/>
            <p:cNvSpPr/>
            <p:nvPr/>
          </p:nvSpPr>
          <p:spPr bwMode="auto">
            <a:xfrm>
              <a:off x="4889500" y="1658938"/>
              <a:ext cx="100013" cy="95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400" y="0"/>
                  </a:moveTo>
                  <a:lnTo>
                    <a:pt x="1200" y="0"/>
                  </a:lnTo>
                  <a:cubicBezTo>
                    <a:pt x="537" y="0"/>
                    <a:pt x="0" y="4851"/>
                    <a:pt x="0" y="10800"/>
                  </a:cubicBezTo>
                  <a:cubicBezTo>
                    <a:pt x="0" y="16790"/>
                    <a:pt x="537" y="21599"/>
                    <a:pt x="1200" y="21599"/>
                  </a:cubicBezTo>
                  <a:lnTo>
                    <a:pt x="20400" y="21599"/>
                  </a:lnTo>
                  <a:cubicBezTo>
                    <a:pt x="21062" y="21599"/>
                    <a:pt x="21600" y="16790"/>
                    <a:pt x="21600" y="10800"/>
                  </a:cubicBezTo>
                  <a:cubicBezTo>
                    <a:pt x="21600" y="4851"/>
                    <a:pt x="21062" y="0"/>
                    <a:pt x="204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66" name="AutoShape 94"/>
            <p:cNvSpPr/>
            <p:nvPr/>
          </p:nvSpPr>
          <p:spPr bwMode="auto">
            <a:xfrm>
              <a:off x="4765675" y="1590675"/>
              <a:ext cx="223838" cy="1111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060" y="0"/>
                  </a:moveTo>
                  <a:lnTo>
                    <a:pt x="540" y="0"/>
                  </a:lnTo>
                  <a:cubicBezTo>
                    <a:pt x="242" y="0"/>
                    <a:pt x="0" y="4851"/>
                    <a:pt x="0" y="10800"/>
                  </a:cubicBezTo>
                  <a:cubicBezTo>
                    <a:pt x="0" y="16769"/>
                    <a:pt x="242" y="21599"/>
                    <a:pt x="540" y="21599"/>
                  </a:cubicBezTo>
                  <a:lnTo>
                    <a:pt x="21060" y="21599"/>
                  </a:lnTo>
                  <a:cubicBezTo>
                    <a:pt x="21357" y="21599"/>
                    <a:pt x="21600" y="16769"/>
                    <a:pt x="21600" y="10800"/>
                  </a:cubicBezTo>
                  <a:cubicBezTo>
                    <a:pt x="21600" y="4851"/>
                    <a:pt x="21357" y="0"/>
                    <a:pt x="2106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67" name="AutoShape 95"/>
            <p:cNvSpPr/>
            <p:nvPr/>
          </p:nvSpPr>
          <p:spPr bwMode="auto">
            <a:xfrm>
              <a:off x="4765675" y="1624013"/>
              <a:ext cx="223838" cy="1111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060" y="0"/>
                  </a:moveTo>
                  <a:lnTo>
                    <a:pt x="540" y="0"/>
                  </a:lnTo>
                  <a:cubicBezTo>
                    <a:pt x="242" y="0"/>
                    <a:pt x="0" y="4851"/>
                    <a:pt x="0" y="10800"/>
                  </a:cubicBezTo>
                  <a:cubicBezTo>
                    <a:pt x="0" y="16790"/>
                    <a:pt x="242" y="21599"/>
                    <a:pt x="540" y="21599"/>
                  </a:cubicBezTo>
                  <a:lnTo>
                    <a:pt x="21060" y="21599"/>
                  </a:lnTo>
                  <a:cubicBezTo>
                    <a:pt x="21357" y="21599"/>
                    <a:pt x="21600" y="16790"/>
                    <a:pt x="21600" y="10800"/>
                  </a:cubicBezTo>
                  <a:cubicBezTo>
                    <a:pt x="21600" y="4851"/>
                    <a:pt x="21357" y="0"/>
                    <a:pt x="2106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68" name="AutoShape 96"/>
            <p:cNvSpPr/>
            <p:nvPr/>
          </p:nvSpPr>
          <p:spPr bwMode="auto">
            <a:xfrm>
              <a:off x="4765675" y="1466850"/>
              <a:ext cx="100013" cy="1016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4799" y="4792"/>
                  </a:moveTo>
                  <a:lnTo>
                    <a:pt x="16800" y="4792"/>
                  </a:lnTo>
                  <a:lnTo>
                    <a:pt x="16800" y="16797"/>
                  </a:lnTo>
                  <a:lnTo>
                    <a:pt x="4799" y="16797"/>
                  </a:lnTo>
                  <a:cubicBezTo>
                    <a:pt x="4799" y="16797"/>
                    <a:pt x="4799" y="4792"/>
                    <a:pt x="4799" y="4792"/>
                  </a:cubicBezTo>
                  <a:close/>
                  <a:moveTo>
                    <a:pt x="2399" y="21600"/>
                  </a:moveTo>
                  <a:lnTo>
                    <a:pt x="19199" y="21600"/>
                  </a:lnTo>
                  <a:cubicBezTo>
                    <a:pt x="20527" y="21600"/>
                    <a:pt x="21600" y="20523"/>
                    <a:pt x="21600" y="19198"/>
                  </a:cubicBezTo>
                  <a:lnTo>
                    <a:pt x="21600" y="2401"/>
                  </a:lnTo>
                  <a:cubicBezTo>
                    <a:pt x="21600" y="1076"/>
                    <a:pt x="20527" y="0"/>
                    <a:pt x="19199" y="0"/>
                  </a:cubicBezTo>
                  <a:lnTo>
                    <a:pt x="2399" y="0"/>
                  </a:lnTo>
                  <a:cubicBezTo>
                    <a:pt x="1072" y="0"/>
                    <a:pt x="0" y="1076"/>
                    <a:pt x="0" y="2401"/>
                  </a:cubicBezTo>
                  <a:lnTo>
                    <a:pt x="0" y="19198"/>
                  </a:lnTo>
                  <a:cubicBezTo>
                    <a:pt x="0" y="20523"/>
                    <a:pt x="1072" y="21600"/>
                    <a:pt x="2399" y="216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686177" y="362926"/>
            <a:ext cx="382637" cy="441229"/>
            <a:chOff x="900113" y="2419350"/>
            <a:chExt cx="508000" cy="585788"/>
          </a:xfrm>
        </p:grpSpPr>
        <p:sp>
          <p:nvSpPr>
            <p:cNvPr id="70" name="Freeform 73"/>
            <p:cNvSpPr/>
            <p:nvPr userDrawn="1"/>
          </p:nvSpPr>
          <p:spPr bwMode="auto">
            <a:xfrm>
              <a:off x="900113" y="2419350"/>
              <a:ext cx="508000" cy="585788"/>
            </a:xfrm>
            <a:custGeom>
              <a:avLst/>
              <a:gdLst>
                <a:gd name="T0" fmla="*/ 320 w 320"/>
                <a:gd name="T1" fmla="*/ 92 h 369"/>
                <a:gd name="T2" fmla="*/ 160 w 320"/>
                <a:gd name="T3" fmla="*/ 0 h 369"/>
                <a:gd name="T4" fmla="*/ 0 w 320"/>
                <a:gd name="T5" fmla="*/ 92 h 369"/>
                <a:gd name="T6" fmla="*/ 0 w 320"/>
                <a:gd name="T7" fmla="*/ 277 h 369"/>
                <a:gd name="T8" fmla="*/ 160 w 320"/>
                <a:gd name="T9" fmla="*/ 369 h 369"/>
                <a:gd name="T10" fmla="*/ 320 w 320"/>
                <a:gd name="T11" fmla="*/ 277 h 369"/>
                <a:gd name="T12" fmla="*/ 320 w 320"/>
                <a:gd name="T13" fmla="*/ 92 h 3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0" h="369">
                  <a:moveTo>
                    <a:pt x="320" y="92"/>
                  </a:moveTo>
                  <a:lnTo>
                    <a:pt x="160" y="0"/>
                  </a:lnTo>
                  <a:lnTo>
                    <a:pt x="0" y="92"/>
                  </a:lnTo>
                  <a:lnTo>
                    <a:pt x="0" y="277"/>
                  </a:lnTo>
                  <a:lnTo>
                    <a:pt x="160" y="369"/>
                  </a:lnTo>
                  <a:lnTo>
                    <a:pt x="320" y="277"/>
                  </a:lnTo>
                  <a:lnTo>
                    <a:pt x="320" y="92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1" name="Freeform 74"/>
            <p:cNvSpPr/>
            <p:nvPr userDrawn="1"/>
          </p:nvSpPr>
          <p:spPr bwMode="auto">
            <a:xfrm>
              <a:off x="1154113" y="2419350"/>
              <a:ext cx="254000" cy="295275"/>
            </a:xfrm>
            <a:custGeom>
              <a:avLst/>
              <a:gdLst>
                <a:gd name="T0" fmla="*/ 160 w 160"/>
                <a:gd name="T1" fmla="*/ 92 h 186"/>
                <a:gd name="T2" fmla="*/ 0 w 160"/>
                <a:gd name="T3" fmla="*/ 0 h 186"/>
                <a:gd name="T4" fmla="*/ 1 w 160"/>
                <a:gd name="T5" fmla="*/ 186 h 186"/>
                <a:gd name="T6" fmla="*/ 160 w 160"/>
                <a:gd name="T7" fmla="*/ 92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0" h="186">
                  <a:moveTo>
                    <a:pt x="160" y="92"/>
                  </a:moveTo>
                  <a:lnTo>
                    <a:pt x="0" y="0"/>
                  </a:lnTo>
                  <a:lnTo>
                    <a:pt x="1" y="186"/>
                  </a:lnTo>
                  <a:lnTo>
                    <a:pt x="160" y="92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2" name="Freeform 75"/>
            <p:cNvSpPr/>
            <p:nvPr userDrawn="1"/>
          </p:nvSpPr>
          <p:spPr bwMode="auto">
            <a:xfrm>
              <a:off x="1155700" y="2565400"/>
              <a:ext cx="252413" cy="293688"/>
            </a:xfrm>
            <a:custGeom>
              <a:avLst/>
              <a:gdLst>
                <a:gd name="T0" fmla="*/ 0 w 159"/>
                <a:gd name="T1" fmla="*/ 94 h 185"/>
                <a:gd name="T2" fmla="*/ 159 w 159"/>
                <a:gd name="T3" fmla="*/ 185 h 185"/>
                <a:gd name="T4" fmla="*/ 159 w 159"/>
                <a:gd name="T5" fmla="*/ 185 h 185"/>
                <a:gd name="T6" fmla="*/ 159 w 159"/>
                <a:gd name="T7" fmla="*/ 0 h 185"/>
                <a:gd name="T8" fmla="*/ 159 w 159"/>
                <a:gd name="T9" fmla="*/ 0 h 185"/>
                <a:gd name="T10" fmla="*/ 0 w 159"/>
                <a:gd name="T11" fmla="*/ 94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9" h="185">
                  <a:moveTo>
                    <a:pt x="0" y="94"/>
                  </a:moveTo>
                  <a:lnTo>
                    <a:pt x="159" y="185"/>
                  </a:lnTo>
                  <a:lnTo>
                    <a:pt x="159" y="185"/>
                  </a:lnTo>
                  <a:lnTo>
                    <a:pt x="159" y="0"/>
                  </a:lnTo>
                  <a:lnTo>
                    <a:pt x="159" y="0"/>
                  </a:lnTo>
                  <a:lnTo>
                    <a:pt x="0" y="94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3" name="Freeform 76"/>
            <p:cNvSpPr/>
            <p:nvPr userDrawn="1"/>
          </p:nvSpPr>
          <p:spPr bwMode="auto">
            <a:xfrm>
              <a:off x="1154113" y="2714625"/>
              <a:ext cx="254000" cy="290513"/>
            </a:xfrm>
            <a:custGeom>
              <a:avLst/>
              <a:gdLst>
                <a:gd name="T0" fmla="*/ 1 w 160"/>
                <a:gd name="T1" fmla="*/ 0 h 183"/>
                <a:gd name="T2" fmla="*/ 0 w 160"/>
                <a:gd name="T3" fmla="*/ 183 h 183"/>
                <a:gd name="T4" fmla="*/ 160 w 160"/>
                <a:gd name="T5" fmla="*/ 91 h 183"/>
                <a:gd name="T6" fmla="*/ 1 w 160"/>
                <a:gd name="T7" fmla="*/ 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0" h="183">
                  <a:moveTo>
                    <a:pt x="1" y="0"/>
                  </a:moveTo>
                  <a:lnTo>
                    <a:pt x="0" y="183"/>
                  </a:lnTo>
                  <a:lnTo>
                    <a:pt x="160" y="9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4" name="Freeform 77"/>
            <p:cNvSpPr/>
            <p:nvPr userDrawn="1"/>
          </p:nvSpPr>
          <p:spPr bwMode="auto">
            <a:xfrm>
              <a:off x="900113" y="2714625"/>
              <a:ext cx="255588" cy="290513"/>
            </a:xfrm>
            <a:custGeom>
              <a:avLst/>
              <a:gdLst>
                <a:gd name="T0" fmla="*/ 0 w 161"/>
                <a:gd name="T1" fmla="*/ 91 h 183"/>
                <a:gd name="T2" fmla="*/ 160 w 161"/>
                <a:gd name="T3" fmla="*/ 183 h 183"/>
                <a:gd name="T4" fmla="*/ 161 w 161"/>
                <a:gd name="T5" fmla="*/ 0 h 183"/>
                <a:gd name="T6" fmla="*/ 0 w 161"/>
                <a:gd name="T7" fmla="*/ 91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183">
                  <a:moveTo>
                    <a:pt x="0" y="91"/>
                  </a:moveTo>
                  <a:lnTo>
                    <a:pt x="160" y="183"/>
                  </a:lnTo>
                  <a:lnTo>
                    <a:pt x="161" y="0"/>
                  </a:lnTo>
                  <a:lnTo>
                    <a:pt x="0" y="91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5" name="Freeform 78"/>
            <p:cNvSpPr/>
            <p:nvPr userDrawn="1"/>
          </p:nvSpPr>
          <p:spPr bwMode="auto">
            <a:xfrm>
              <a:off x="900113" y="2565400"/>
              <a:ext cx="255588" cy="293688"/>
            </a:xfrm>
            <a:custGeom>
              <a:avLst/>
              <a:gdLst>
                <a:gd name="T0" fmla="*/ 0 w 161"/>
                <a:gd name="T1" fmla="*/ 0 h 185"/>
                <a:gd name="T2" fmla="*/ 0 w 161"/>
                <a:gd name="T3" fmla="*/ 185 h 185"/>
                <a:gd name="T4" fmla="*/ 161 w 161"/>
                <a:gd name="T5" fmla="*/ 94 h 185"/>
                <a:gd name="T6" fmla="*/ 0 w 161"/>
                <a:gd name="T7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185">
                  <a:moveTo>
                    <a:pt x="0" y="0"/>
                  </a:moveTo>
                  <a:lnTo>
                    <a:pt x="0" y="185"/>
                  </a:lnTo>
                  <a:lnTo>
                    <a:pt x="161" y="9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258937" y="366983"/>
            <a:ext cx="23391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下阶段工作计划</a:t>
            </a:r>
            <a:endParaRPr lang="zh-CN" altLang="en-US" sz="24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4" name="Oval 8"/>
          <p:cNvSpPr>
            <a:spLocks noChangeAspect="1" noChangeArrowheads="1"/>
          </p:cNvSpPr>
          <p:nvPr/>
        </p:nvSpPr>
        <p:spPr bwMode="auto">
          <a:xfrm>
            <a:off x="1760650" y="2227987"/>
            <a:ext cx="1068221" cy="1068221"/>
          </a:xfrm>
          <a:prstGeom prst="ellipse">
            <a:avLst/>
          </a:prstGeom>
          <a:gradFill>
            <a:gsLst>
              <a:gs pos="100000">
                <a:schemeClr val="accent1">
                  <a:lumMod val="50000"/>
                </a:schemeClr>
              </a:gs>
              <a:gs pos="0">
                <a:schemeClr val="accent5">
                  <a:lumMod val="50000"/>
                </a:schemeClr>
              </a:gs>
            </a:gsLst>
            <a:path path="circle">
              <a:fillToRect l="50000" t="50000" r="50000" b="50000"/>
            </a:path>
          </a:gradFill>
          <a:ln>
            <a:solidFill>
              <a:schemeClr val="bg1"/>
            </a:solidFill>
          </a:ln>
          <a:effectLst>
            <a:outerShdw blurRad="304800" dist="101600" dir="2700000" algn="ctr" rotWithShape="0">
              <a:srgbClr val="000000">
                <a:alpha val="43137"/>
              </a:srgbClr>
            </a:outerShdw>
          </a:effectLst>
        </p:spPr>
        <p:txBody>
          <a:bodyPr anchor="ctr"/>
          <a:lstStyle>
            <a:lvl1pPr defTabSz="12172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72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12172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12172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12172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12172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12172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12172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12172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310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5" name="Freeform 101"/>
          <p:cNvSpPr>
            <a:spLocks noChangeAspect="1" noEditPoints="1"/>
          </p:cNvSpPr>
          <p:nvPr/>
        </p:nvSpPr>
        <p:spPr bwMode="auto">
          <a:xfrm>
            <a:off x="1986164" y="2558345"/>
            <a:ext cx="617195" cy="407507"/>
          </a:xfrm>
          <a:custGeom>
            <a:avLst/>
            <a:gdLst>
              <a:gd name="T0" fmla="*/ 2147483647 w 77"/>
              <a:gd name="T1" fmla="*/ 2147483647 h 51"/>
              <a:gd name="T2" fmla="*/ 2147483647 w 77"/>
              <a:gd name="T3" fmla="*/ 2147483647 h 51"/>
              <a:gd name="T4" fmla="*/ 2147483647 w 77"/>
              <a:gd name="T5" fmla="*/ 2147483647 h 51"/>
              <a:gd name="T6" fmla="*/ 2147483647 w 77"/>
              <a:gd name="T7" fmla="*/ 2147483647 h 51"/>
              <a:gd name="T8" fmla="*/ 0 w 77"/>
              <a:gd name="T9" fmla="*/ 2147483647 h 51"/>
              <a:gd name="T10" fmla="*/ 0 w 77"/>
              <a:gd name="T11" fmla="*/ 2147483647 h 51"/>
              <a:gd name="T12" fmla="*/ 2147483647 w 77"/>
              <a:gd name="T13" fmla="*/ 2147483647 h 51"/>
              <a:gd name="T14" fmla="*/ 2147483647 w 77"/>
              <a:gd name="T15" fmla="*/ 2147483647 h 51"/>
              <a:gd name="T16" fmla="*/ 2147483647 w 77"/>
              <a:gd name="T17" fmla="*/ 2147483647 h 51"/>
              <a:gd name="T18" fmla="*/ 2147483647 w 77"/>
              <a:gd name="T19" fmla="*/ 2147483647 h 51"/>
              <a:gd name="T20" fmla="*/ 2147483647 w 77"/>
              <a:gd name="T21" fmla="*/ 2147483647 h 51"/>
              <a:gd name="T22" fmla="*/ 2147483647 w 77"/>
              <a:gd name="T23" fmla="*/ 0 h 51"/>
              <a:gd name="T24" fmla="*/ 2147483647 w 77"/>
              <a:gd name="T25" fmla="*/ 0 h 51"/>
              <a:gd name="T26" fmla="*/ 2147483647 w 77"/>
              <a:gd name="T27" fmla="*/ 2147483647 h 51"/>
              <a:gd name="T28" fmla="*/ 2147483647 w 77"/>
              <a:gd name="T29" fmla="*/ 2147483647 h 51"/>
              <a:gd name="T30" fmla="*/ 2147483647 w 77"/>
              <a:gd name="T31" fmla="*/ 2147483647 h 51"/>
              <a:gd name="T32" fmla="*/ 2147483647 w 77"/>
              <a:gd name="T33" fmla="*/ 2147483647 h 51"/>
              <a:gd name="T34" fmla="*/ 2147483647 w 77"/>
              <a:gd name="T35" fmla="*/ 2147483647 h 51"/>
              <a:gd name="T36" fmla="*/ 2147483647 w 77"/>
              <a:gd name="T37" fmla="*/ 2147483647 h 51"/>
              <a:gd name="T38" fmla="*/ 2147483647 w 77"/>
              <a:gd name="T39" fmla="*/ 2147483647 h 51"/>
              <a:gd name="T40" fmla="*/ 2147483647 w 77"/>
              <a:gd name="T41" fmla="*/ 2147483647 h 51"/>
              <a:gd name="T42" fmla="*/ 2147483647 w 77"/>
              <a:gd name="T43" fmla="*/ 2147483647 h 51"/>
              <a:gd name="T44" fmla="*/ 2147483647 w 77"/>
              <a:gd name="T45" fmla="*/ 2147483647 h 51"/>
              <a:gd name="T46" fmla="*/ 2147483647 w 77"/>
              <a:gd name="T47" fmla="*/ 2147483647 h 51"/>
              <a:gd name="T48" fmla="*/ 2147483647 w 77"/>
              <a:gd name="T49" fmla="*/ 2147483647 h 51"/>
              <a:gd name="T50" fmla="*/ 2147483647 w 77"/>
              <a:gd name="T51" fmla="*/ 2147483647 h 51"/>
              <a:gd name="T52" fmla="*/ 2147483647 w 77"/>
              <a:gd name="T53" fmla="*/ 2147483647 h 51"/>
              <a:gd name="T54" fmla="*/ 2147483647 w 77"/>
              <a:gd name="T55" fmla="*/ 2147483647 h 51"/>
              <a:gd name="T56" fmla="*/ 2147483647 w 77"/>
              <a:gd name="T57" fmla="*/ 2147483647 h 51"/>
              <a:gd name="T58" fmla="*/ 2147483647 w 77"/>
              <a:gd name="T59" fmla="*/ 2147483647 h 51"/>
              <a:gd name="T60" fmla="*/ 2147483647 w 77"/>
              <a:gd name="T61" fmla="*/ 2147483647 h 51"/>
              <a:gd name="T62" fmla="*/ 2147483647 w 77"/>
              <a:gd name="T63" fmla="*/ 2147483647 h 51"/>
              <a:gd name="T64" fmla="*/ 2147483647 w 77"/>
              <a:gd name="T65" fmla="*/ 2147483647 h 51"/>
              <a:gd name="T66" fmla="*/ 2147483647 w 77"/>
              <a:gd name="T67" fmla="*/ 2147483647 h 51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77" h="51">
                <a:moveTo>
                  <a:pt x="77" y="43"/>
                </a:moveTo>
                <a:cubicBezTo>
                  <a:pt x="77" y="47"/>
                  <a:pt x="77" y="47"/>
                  <a:pt x="77" y="47"/>
                </a:cubicBezTo>
                <a:cubicBezTo>
                  <a:pt x="77" y="49"/>
                  <a:pt x="74" y="51"/>
                  <a:pt x="70" y="51"/>
                </a:cubicBezTo>
                <a:cubicBezTo>
                  <a:pt x="6" y="51"/>
                  <a:pt x="6" y="51"/>
                  <a:pt x="6" y="51"/>
                </a:cubicBezTo>
                <a:cubicBezTo>
                  <a:pt x="3" y="51"/>
                  <a:pt x="0" y="49"/>
                  <a:pt x="0" y="47"/>
                </a:cubicBezTo>
                <a:cubicBezTo>
                  <a:pt x="0" y="43"/>
                  <a:pt x="0" y="43"/>
                  <a:pt x="0" y="43"/>
                </a:cubicBezTo>
                <a:cubicBezTo>
                  <a:pt x="6" y="43"/>
                  <a:pt x="6" y="43"/>
                  <a:pt x="6" y="43"/>
                </a:cubicBezTo>
                <a:cubicBezTo>
                  <a:pt x="70" y="43"/>
                  <a:pt x="70" y="43"/>
                  <a:pt x="70" y="43"/>
                </a:cubicBezTo>
                <a:lnTo>
                  <a:pt x="77" y="43"/>
                </a:lnTo>
                <a:close/>
                <a:moveTo>
                  <a:pt x="10" y="34"/>
                </a:moveTo>
                <a:cubicBezTo>
                  <a:pt x="10" y="6"/>
                  <a:pt x="10" y="6"/>
                  <a:pt x="10" y="6"/>
                </a:cubicBezTo>
                <a:cubicBezTo>
                  <a:pt x="10" y="2"/>
                  <a:pt x="13" y="0"/>
                  <a:pt x="16" y="0"/>
                </a:cubicBezTo>
                <a:cubicBezTo>
                  <a:pt x="60" y="0"/>
                  <a:pt x="60" y="0"/>
                  <a:pt x="60" y="0"/>
                </a:cubicBezTo>
                <a:cubicBezTo>
                  <a:pt x="64" y="0"/>
                  <a:pt x="67" y="2"/>
                  <a:pt x="67" y="6"/>
                </a:cubicBezTo>
                <a:cubicBezTo>
                  <a:pt x="67" y="34"/>
                  <a:pt x="67" y="34"/>
                  <a:pt x="67" y="34"/>
                </a:cubicBezTo>
                <a:cubicBezTo>
                  <a:pt x="67" y="38"/>
                  <a:pt x="64" y="41"/>
                  <a:pt x="60" y="41"/>
                </a:cubicBezTo>
                <a:cubicBezTo>
                  <a:pt x="16" y="41"/>
                  <a:pt x="16" y="41"/>
                  <a:pt x="16" y="41"/>
                </a:cubicBezTo>
                <a:cubicBezTo>
                  <a:pt x="13" y="41"/>
                  <a:pt x="10" y="38"/>
                  <a:pt x="10" y="34"/>
                </a:cubicBezTo>
                <a:close/>
                <a:moveTo>
                  <a:pt x="15" y="34"/>
                </a:moveTo>
                <a:cubicBezTo>
                  <a:pt x="15" y="35"/>
                  <a:pt x="16" y="36"/>
                  <a:pt x="16" y="36"/>
                </a:cubicBezTo>
                <a:cubicBezTo>
                  <a:pt x="60" y="36"/>
                  <a:pt x="60" y="36"/>
                  <a:pt x="60" y="36"/>
                </a:cubicBezTo>
                <a:cubicBezTo>
                  <a:pt x="61" y="36"/>
                  <a:pt x="61" y="35"/>
                  <a:pt x="61" y="34"/>
                </a:cubicBezTo>
                <a:cubicBezTo>
                  <a:pt x="61" y="6"/>
                  <a:pt x="61" y="6"/>
                  <a:pt x="61" y="6"/>
                </a:cubicBezTo>
                <a:cubicBezTo>
                  <a:pt x="61" y="5"/>
                  <a:pt x="61" y="5"/>
                  <a:pt x="60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5" y="5"/>
                  <a:pt x="15" y="6"/>
                </a:cubicBezTo>
                <a:lnTo>
                  <a:pt x="15" y="34"/>
                </a:lnTo>
                <a:close/>
                <a:moveTo>
                  <a:pt x="42" y="47"/>
                </a:moveTo>
                <a:cubicBezTo>
                  <a:pt x="42" y="46"/>
                  <a:pt x="42" y="46"/>
                  <a:pt x="42" y="46"/>
                </a:cubicBezTo>
                <a:cubicBezTo>
                  <a:pt x="35" y="46"/>
                  <a:pt x="35" y="46"/>
                  <a:pt x="35" y="46"/>
                </a:cubicBezTo>
                <a:cubicBezTo>
                  <a:pt x="35" y="46"/>
                  <a:pt x="34" y="46"/>
                  <a:pt x="34" y="47"/>
                </a:cubicBezTo>
                <a:cubicBezTo>
                  <a:pt x="34" y="47"/>
                  <a:pt x="35" y="47"/>
                  <a:pt x="35" y="47"/>
                </a:cubicBezTo>
                <a:cubicBezTo>
                  <a:pt x="42" y="47"/>
                  <a:pt x="42" y="47"/>
                  <a:pt x="42" y="47"/>
                </a:cubicBezTo>
                <a:cubicBezTo>
                  <a:pt x="42" y="47"/>
                  <a:pt x="42" y="47"/>
                  <a:pt x="42" y="4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9525">
            <a:noFill/>
            <a:round/>
          </a:ln>
          <a:effectLst/>
        </p:spPr>
        <p:txBody>
          <a:bodyPr lIns="121682" tIns="60841" rIns="121682" bIns="6084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6" name="Oval 22"/>
          <p:cNvSpPr>
            <a:spLocks noChangeAspect="1" noChangeArrowheads="1"/>
          </p:cNvSpPr>
          <p:nvPr/>
        </p:nvSpPr>
        <p:spPr bwMode="auto">
          <a:xfrm>
            <a:off x="4418284" y="2210345"/>
            <a:ext cx="1070200" cy="1068221"/>
          </a:xfrm>
          <a:prstGeom prst="ellipse">
            <a:avLst/>
          </a:prstGeom>
          <a:gradFill>
            <a:gsLst>
              <a:gs pos="100000">
                <a:schemeClr val="accent1">
                  <a:lumMod val="50000"/>
                </a:schemeClr>
              </a:gs>
              <a:gs pos="0">
                <a:schemeClr val="accent5">
                  <a:lumMod val="50000"/>
                </a:schemeClr>
              </a:gs>
            </a:gsLst>
            <a:path path="circle">
              <a:fillToRect l="50000" t="50000" r="50000" b="50000"/>
            </a:path>
          </a:gradFill>
          <a:ln>
            <a:solidFill>
              <a:schemeClr val="bg1"/>
            </a:solidFill>
          </a:ln>
          <a:effectLst>
            <a:outerShdw blurRad="304800" dist="101600" dir="2700000" algn="ctr" rotWithShape="0">
              <a:srgbClr val="000000">
                <a:alpha val="43137"/>
              </a:srgbClr>
            </a:outerShdw>
          </a:effectLst>
        </p:spPr>
        <p:txBody>
          <a:bodyPr anchor="ctr"/>
          <a:lstStyle>
            <a:lvl1pPr defTabSz="12172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72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12172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12172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12172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12172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12172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12172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12172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/>
            <a:endParaRPr lang="en-US" altLang="zh-CN" sz="3100" dirty="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7" name="Freeform 157"/>
          <p:cNvSpPr>
            <a:spLocks noChangeAspect="1" noEditPoints="1"/>
          </p:cNvSpPr>
          <p:nvPr/>
        </p:nvSpPr>
        <p:spPr bwMode="auto">
          <a:xfrm>
            <a:off x="4726882" y="2465532"/>
            <a:ext cx="453005" cy="557849"/>
          </a:xfrm>
          <a:custGeom>
            <a:avLst/>
            <a:gdLst>
              <a:gd name="T0" fmla="*/ 2147483647 w 41"/>
              <a:gd name="T1" fmla="*/ 2147483647 h 50"/>
              <a:gd name="T2" fmla="*/ 2147483647 w 41"/>
              <a:gd name="T3" fmla="*/ 2147483647 h 50"/>
              <a:gd name="T4" fmla="*/ 2147483647 w 41"/>
              <a:gd name="T5" fmla="*/ 2147483647 h 50"/>
              <a:gd name="T6" fmla="*/ 0 w 41"/>
              <a:gd name="T7" fmla="*/ 2147483647 h 50"/>
              <a:gd name="T8" fmla="*/ 0 w 41"/>
              <a:gd name="T9" fmla="*/ 2147483647 h 50"/>
              <a:gd name="T10" fmla="*/ 2147483647 w 41"/>
              <a:gd name="T11" fmla="*/ 0 h 50"/>
              <a:gd name="T12" fmla="*/ 2147483647 w 41"/>
              <a:gd name="T13" fmla="*/ 0 h 50"/>
              <a:gd name="T14" fmla="*/ 2147483647 w 41"/>
              <a:gd name="T15" fmla="*/ 2147483647 h 50"/>
              <a:gd name="T16" fmla="*/ 2147483647 w 41"/>
              <a:gd name="T17" fmla="*/ 2147483647 h 50"/>
              <a:gd name="T18" fmla="*/ 2147483647 w 41"/>
              <a:gd name="T19" fmla="*/ 2147483647 h 50"/>
              <a:gd name="T20" fmla="*/ 2147483647 w 41"/>
              <a:gd name="T21" fmla="*/ 2147483647 h 50"/>
              <a:gd name="T22" fmla="*/ 2147483647 w 41"/>
              <a:gd name="T23" fmla="*/ 2147483647 h 50"/>
              <a:gd name="T24" fmla="*/ 2147483647 w 41"/>
              <a:gd name="T25" fmla="*/ 2147483647 h 50"/>
              <a:gd name="T26" fmla="*/ 2147483647 w 41"/>
              <a:gd name="T27" fmla="*/ 2147483647 h 50"/>
              <a:gd name="T28" fmla="*/ 2147483647 w 41"/>
              <a:gd name="T29" fmla="*/ 2147483647 h 50"/>
              <a:gd name="T30" fmla="*/ 2147483647 w 41"/>
              <a:gd name="T31" fmla="*/ 2147483647 h 50"/>
              <a:gd name="T32" fmla="*/ 2147483647 w 41"/>
              <a:gd name="T33" fmla="*/ 2147483647 h 50"/>
              <a:gd name="T34" fmla="*/ 2147483647 w 41"/>
              <a:gd name="T35" fmla="*/ 2147483647 h 50"/>
              <a:gd name="T36" fmla="*/ 2147483647 w 41"/>
              <a:gd name="T37" fmla="*/ 2147483647 h 50"/>
              <a:gd name="T38" fmla="*/ 2147483647 w 41"/>
              <a:gd name="T39" fmla="*/ 2147483647 h 50"/>
              <a:gd name="T40" fmla="*/ 2147483647 w 41"/>
              <a:gd name="T41" fmla="*/ 2147483647 h 50"/>
              <a:gd name="T42" fmla="*/ 2147483647 w 41"/>
              <a:gd name="T43" fmla="*/ 2147483647 h 50"/>
              <a:gd name="T44" fmla="*/ 2147483647 w 41"/>
              <a:gd name="T45" fmla="*/ 2147483647 h 50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41" h="50">
                <a:moveTo>
                  <a:pt x="41" y="44"/>
                </a:moveTo>
                <a:cubicBezTo>
                  <a:pt x="41" y="47"/>
                  <a:pt x="38" y="50"/>
                  <a:pt x="35" y="50"/>
                </a:cubicBezTo>
                <a:cubicBezTo>
                  <a:pt x="5" y="50"/>
                  <a:pt x="5" y="50"/>
                  <a:pt x="5" y="50"/>
                </a:cubicBezTo>
                <a:cubicBezTo>
                  <a:pt x="2" y="50"/>
                  <a:pt x="0" y="47"/>
                  <a:pt x="0" y="44"/>
                </a:cubicBezTo>
                <a:cubicBezTo>
                  <a:pt x="0" y="5"/>
                  <a:pt x="0" y="5"/>
                  <a:pt x="0" y="5"/>
                </a:cubicBezTo>
                <a:cubicBezTo>
                  <a:pt x="0" y="2"/>
                  <a:pt x="2" y="0"/>
                  <a:pt x="5" y="0"/>
                </a:cubicBezTo>
                <a:cubicBezTo>
                  <a:pt x="35" y="0"/>
                  <a:pt x="35" y="0"/>
                  <a:pt x="35" y="0"/>
                </a:cubicBezTo>
                <a:cubicBezTo>
                  <a:pt x="38" y="0"/>
                  <a:pt x="41" y="2"/>
                  <a:pt x="41" y="5"/>
                </a:cubicBezTo>
                <a:lnTo>
                  <a:pt x="41" y="44"/>
                </a:lnTo>
                <a:close/>
                <a:moveTo>
                  <a:pt x="36" y="5"/>
                </a:moveTo>
                <a:cubicBezTo>
                  <a:pt x="36" y="5"/>
                  <a:pt x="36" y="4"/>
                  <a:pt x="35" y="4"/>
                </a:cubicBezTo>
                <a:cubicBezTo>
                  <a:pt x="5" y="4"/>
                  <a:pt x="5" y="4"/>
                  <a:pt x="5" y="4"/>
                </a:cubicBezTo>
                <a:cubicBezTo>
                  <a:pt x="5" y="4"/>
                  <a:pt x="4" y="5"/>
                  <a:pt x="4" y="5"/>
                </a:cubicBezTo>
                <a:cubicBezTo>
                  <a:pt x="4" y="40"/>
                  <a:pt x="4" y="40"/>
                  <a:pt x="4" y="40"/>
                </a:cubicBezTo>
                <a:cubicBezTo>
                  <a:pt x="4" y="40"/>
                  <a:pt x="5" y="41"/>
                  <a:pt x="5" y="41"/>
                </a:cubicBezTo>
                <a:cubicBezTo>
                  <a:pt x="35" y="41"/>
                  <a:pt x="35" y="41"/>
                  <a:pt x="35" y="41"/>
                </a:cubicBezTo>
                <a:cubicBezTo>
                  <a:pt x="36" y="41"/>
                  <a:pt x="36" y="40"/>
                  <a:pt x="36" y="40"/>
                </a:cubicBezTo>
                <a:lnTo>
                  <a:pt x="36" y="5"/>
                </a:lnTo>
                <a:close/>
                <a:moveTo>
                  <a:pt x="20" y="43"/>
                </a:moveTo>
                <a:cubicBezTo>
                  <a:pt x="19" y="43"/>
                  <a:pt x="18" y="44"/>
                  <a:pt x="18" y="45"/>
                </a:cubicBezTo>
                <a:cubicBezTo>
                  <a:pt x="18" y="46"/>
                  <a:pt x="19" y="48"/>
                  <a:pt x="20" y="48"/>
                </a:cubicBezTo>
                <a:cubicBezTo>
                  <a:pt x="22" y="48"/>
                  <a:pt x="23" y="46"/>
                  <a:pt x="23" y="45"/>
                </a:cubicBezTo>
                <a:cubicBezTo>
                  <a:pt x="23" y="44"/>
                  <a:pt x="22" y="43"/>
                  <a:pt x="20" y="43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9525">
            <a:noFill/>
            <a:round/>
          </a:ln>
          <a:effectLst/>
        </p:spPr>
        <p:txBody>
          <a:bodyPr lIns="121682" tIns="60841" rIns="121682" bIns="6084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Oval 27"/>
          <p:cNvSpPr>
            <a:spLocks noChangeAspect="1" noChangeArrowheads="1"/>
          </p:cNvSpPr>
          <p:nvPr/>
        </p:nvSpPr>
        <p:spPr bwMode="auto">
          <a:xfrm>
            <a:off x="6701373" y="2225374"/>
            <a:ext cx="1068221" cy="1068221"/>
          </a:xfrm>
          <a:prstGeom prst="ellipse">
            <a:avLst/>
          </a:prstGeom>
          <a:gradFill>
            <a:gsLst>
              <a:gs pos="100000">
                <a:schemeClr val="accent1">
                  <a:lumMod val="50000"/>
                </a:schemeClr>
              </a:gs>
              <a:gs pos="0">
                <a:schemeClr val="accent5">
                  <a:lumMod val="50000"/>
                </a:schemeClr>
              </a:gs>
            </a:gsLst>
            <a:path path="circle">
              <a:fillToRect l="50000" t="50000" r="50000" b="50000"/>
            </a:path>
          </a:gradFill>
          <a:ln>
            <a:solidFill>
              <a:schemeClr val="bg1"/>
            </a:solidFill>
          </a:ln>
          <a:effectLst>
            <a:outerShdw blurRad="304800" dist="101600" dir="2700000" algn="ctr" rotWithShape="0">
              <a:srgbClr val="000000">
                <a:alpha val="43137"/>
              </a:srgbClr>
            </a:outerShdw>
          </a:effectLst>
        </p:spPr>
        <p:txBody>
          <a:bodyPr anchor="ctr"/>
          <a:lstStyle>
            <a:lvl1pPr defTabSz="12172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72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12172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12172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12172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12172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12172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12172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12172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3100" dirty="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9" name="Freeform 52"/>
          <p:cNvSpPr>
            <a:spLocks noEditPoints="1"/>
          </p:cNvSpPr>
          <p:nvPr/>
        </p:nvSpPr>
        <p:spPr bwMode="auto">
          <a:xfrm>
            <a:off x="7000079" y="2506277"/>
            <a:ext cx="470809" cy="506416"/>
          </a:xfrm>
          <a:custGeom>
            <a:avLst/>
            <a:gdLst>
              <a:gd name="T0" fmla="*/ 2147483647 w 67"/>
              <a:gd name="T1" fmla="*/ 2147483647 h 72"/>
              <a:gd name="T2" fmla="*/ 2147483647 w 67"/>
              <a:gd name="T3" fmla="*/ 2147483647 h 72"/>
              <a:gd name="T4" fmla="*/ 2147483647 w 67"/>
              <a:gd name="T5" fmla="*/ 2147483647 h 72"/>
              <a:gd name="T6" fmla="*/ 0 w 67"/>
              <a:gd name="T7" fmla="*/ 2147483647 h 72"/>
              <a:gd name="T8" fmla="*/ 0 w 67"/>
              <a:gd name="T9" fmla="*/ 2147483647 h 72"/>
              <a:gd name="T10" fmla="*/ 2147483647 w 67"/>
              <a:gd name="T11" fmla="*/ 2147483647 h 72"/>
              <a:gd name="T12" fmla="*/ 2147483647 w 67"/>
              <a:gd name="T13" fmla="*/ 2147483647 h 72"/>
              <a:gd name="T14" fmla="*/ 2147483647 w 67"/>
              <a:gd name="T15" fmla="*/ 2147483647 h 72"/>
              <a:gd name="T16" fmla="*/ 2147483647 w 67"/>
              <a:gd name="T17" fmla="*/ 0 h 72"/>
              <a:gd name="T18" fmla="*/ 2147483647 w 67"/>
              <a:gd name="T19" fmla="*/ 0 h 72"/>
              <a:gd name="T20" fmla="*/ 2147483647 w 67"/>
              <a:gd name="T21" fmla="*/ 2147483647 h 72"/>
              <a:gd name="T22" fmla="*/ 2147483647 w 67"/>
              <a:gd name="T23" fmla="*/ 2147483647 h 72"/>
              <a:gd name="T24" fmla="*/ 2147483647 w 67"/>
              <a:gd name="T25" fmla="*/ 2147483647 h 72"/>
              <a:gd name="T26" fmla="*/ 2147483647 w 67"/>
              <a:gd name="T27" fmla="*/ 2147483647 h 72"/>
              <a:gd name="T28" fmla="*/ 2147483647 w 67"/>
              <a:gd name="T29" fmla="*/ 0 h 72"/>
              <a:gd name="T30" fmla="*/ 2147483647 w 67"/>
              <a:gd name="T31" fmla="*/ 0 h 72"/>
              <a:gd name="T32" fmla="*/ 2147483647 w 67"/>
              <a:gd name="T33" fmla="*/ 2147483647 h 72"/>
              <a:gd name="T34" fmla="*/ 2147483647 w 67"/>
              <a:gd name="T35" fmla="*/ 2147483647 h 72"/>
              <a:gd name="T36" fmla="*/ 2147483647 w 67"/>
              <a:gd name="T37" fmla="*/ 2147483647 h 72"/>
              <a:gd name="T38" fmla="*/ 2147483647 w 67"/>
              <a:gd name="T39" fmla="*/ 2147483647 h 72"/>
              <a:gd name="T40" fmla="*/ 2147483647 w 67"/>
              <a:gd name="T41" fmla="*/ 2147483647 h 72"/>
              <a:gd name="T42" fmla="*/ 2147483647 w 67"/>
              <a:gd name="T43" fmla="*/ 2147483647 h 72"/>
              <a:gd name="T44" fmla="*/ 2147483647 w 67"/>
              <a:gd name="T45" fmla="*/ 2147483647 h 72"/>
              <a:gd name="T46" fmla="*/ 2147483647 w 67"/>
              <a:gd name="T47" fmla="*/ 2147483647 h 72"/>
              <a:gd name="T48" fmla="*/ 2147483647 w 67"/>
              <a:gd name="T49" fmla="*/ 2147483647 h 72"/>
              <a:gd name="T50" fmla="*/ 2147483647 w 67"/>
              <a:gd name="T51" fmla="*/ 2147483647 h 72"/>
              <a:gd name="T52" fmla="*/ 2147483647 w 67"/>
              <a:gd name="T53" fmla="*/ 2147483647 h 72"/>
              <a:gd name="T54" fmla="*/ 2147483647 w 67"/>
              <a:gd name="T55" fmla="*/ 2147483647 h 72"/>
              <a:gd name="T56" fmla="*/ 2147483647 w 67"/>
              <a:gd name="T57" fmla="*/ 2147483647 h 72"/>
              <a:gd name="T58" fmla="*/ 2147483647 w 67"/>
              <a:gd name="T59" fmla="*/ 2147483647 h 72"/>
              <a:gd name="T60" fmla="*/ 2147483647 w 67"/>
              <a:gd name="T61" fmla="*/ 2147483647 h 72"/>
              <a:gd name="T62" fmla="*/ 2147483647 w 67"/>
              <a:gd name="T63" fmla="*/ 2147483647 h 72"/>
              <a:gd name="T64" fmla="*/ 2147483647 w 67"/>
              <a:gd name="T65" fmla="*/ 2147483647 h 72"/>
              <a:gd name="T66" fmla="*/ 2147483647 w 67"/>
              <a:gd name="T67" fmla="*/ 2147483647 h 72"/>
              <a:gd name="T68" fmla="*/ 2147483647 w 67"/>
              <a:gd name="T69" fmla="*/ 2147483647 h 72"/>
              <a:gd name="T70" fmla="*/ 2147483647 w 67"/>
              <a:gd name="T71" fmla="*/ 2147483647 h 72"/>
              <a:gd name="T72" fmla="*/ 2147483647 w 67"/>
              <a:gd name="T73" fmla="*/ 2147483647 h 72"/>
              <a:gd name="T74" fmla="*/ 2147483647 w 67"/>
              <a:gd name="T75" fmla="*/ 2147483647 h 72"/>
              <a:gd name="T76" fmla="*/ 2147483647 w 67"/>
              <a:gd name="T77" fmla="*/ 2147483647 h 72"/>
              <a:gd name="T78" fmla="*/ 2147483647 w 67"/>
              <a:gd name="T79" fmla="*/ 2147483647 h 72"/>
              <a:gd name="T80" fmla="*/ 2147483647 w 67"/>
              <a:gd name="T81" fmla="*/ 2147483647 h 72"/>
              <a:gd name="T82" fmla="*/ 2147483647 w 67"/>
              <a:gd name="T83" fmla="*/ 2147483647 h 72"/>
              <a:gd name="T84" fmla="*/ 2147483647 w 67"/>
              <a:gd name="T85" fmla="*/ 2147483647 h 72"/>
              <a:gd name="T86" fmla="*/ 2147483647 w 67"/>
              <a:gd name="T87" fmla="*/ 2147483647 h 72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67" h="72">
                <a:moveTo>
                  <a:pt x="67" y="67"/>
                </a:moveTo>
                <a:cubicBezTo>
                  <a:pt x="67" y="70"/>
                  <a:pt x="64" y="72"/>
                  <a:pt x="61" y="72"/>
                </a:cubicBezTo>
                <a:cubicBezTo>
                  <a:pt x="5" y="72"/>
                  <a:pt x="5" y="72"/>
                  <a:pt x="5" y="72"/>
                </a:cubicBezTo>
                <a:cubicBezTo>
                  <a:pt x="2" y="72"/>
                  <a:pt x="0" y="70"/>
                  <a:pt x="0" y="67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13"/>
                  <a:pt x="2" y="11"/>
                  <a:pt x="5" y="11"/>
                </a:cubicBezTo>
                <a:cubicBezTo>
                  <a:pt x="10" y="11"/>
                  <a:pt x="10" y="11"/>
                  <a:pt x="10" y="11"/>
                </a:cubicBezTo>
                <a:cubicBezTo>
                  <a:pt x="10" y="7"/>
                  <a:pt x="10" y="7"/>
                  <a:pt x="10" y="7"/>
                </a:cubicBezTo>
                <a:cubicBezTo>
                  <a:pt x="10" y="3"/>
                  <a:pt x="13" y="0"/>
                  <a:pt x="16" y="0"/>
                </a:cubicBezTo>
                <a:cubicBezTo>
                  <a:pt x="19" y="0"/>
                  <a:pt x="19" y="0"/>
                  <a:pt x="19" y="0"/>
                </a:cubicBezTo>
                <a:cubicBezTo>
                  <a:pt x="23" y="0"/>
                  <a:pt x="25" y="3"/>
                  <a:pt x="25" y="7"/>
                </a:cubicBezTo>
                <a:cubicBezTo>
                  <a:pt x="25" y="11"/>
                  <a:pt x="25" y="11"/>
                  <a:pt x="25" y="11"/>
                </a:cubicBezTo>
                <a:cubicBezTo>
                  <a:pt x="41" y="11"/>
                  <a:pt x="41" y="11"/>
                  <a:pt x="41" y="11"/>
                </a:cubicBezTo>
                <a:cubicBezTo>
                  <a:pt x="41" y="7"/>
                  <a:pt x="41" y="7"/>
                  <a:pt x="41" y="7"/>
                </a:cubicBezTo>
                <a:cubicBezTo>
                  <a:pt x="41" y="3"/>
                  <a:pt x="44" y="0"/>
                  <a:pt x="47" y="0"/>
                </a:cubicBezTo>
                <a:cubicBezTo>
                  <a:pt x="50" y="0"/>
                  <a:pt x="50" y="0"/>
                  <a:pt x="50" y="0"/>
                </a:cubicBezTo>
                <a:cubicBezTo>
                  <a:pt x="53" y="0"/>
                  <a:pt x="56" y="3"/>
                  <a:pt x="56" y="7"/>
                </a:cubicBezTo>
                <a:cubicBezTo>
                  <a:pt x="56" y="11"/>
                  <a:pt x="56" y="11"/>
                  <a:pt x="56" y="11"/>
                </a:cubicBezTo>
                <a:cubicBezTo>
                  <a:pt x="61" y="11"/>
                  <a:pt x="61" y="11"/>
                  <a:pt x="61" y="11"/>
                </a:cubicBezTo>
                <a:cubicBezTo>
                  <a:pt x="64" y="11"/>
                  <a:pt x="67" y="13"/>
                  <a:pt x="67" y="16"/>
                </a:cubicBezTo>
                <a:lnTo>
                  <a:pt x="67" y="67"/>
                </a:lnTo>
                <a:close/>
                <a:moveTo>
                  <a:pt x="61" y="67"/>
                </a:moveTo>
                <a:cubicBezTo>
                  <a:pt x="61" y="26"/>
                  <a:pt x="61" y="26"/>
                  <a:pt x="61" y="26"/>
                </a:cubicBezTo>
                <a:cubicBezTo>
                  <a:pt x="5" y="26"/>
                  <a:pt x="5" y="26"/>
                  <a:pt x="5" y="26"/>
                </a:cubicBezTo>
                <a:cubicBezTo>
                  <a:pt x="5" y="67"/>
                  <a:pt x="5" y="67"/>
                  <a:pt x="5" y="67"/>
                </a:cubicBezTo>
                <a:lnTo>
                  <a:pt x="61" y="67"/>
                </a:lnTo>
                <a:close/>
                <a:moveTo>
                  <a:pt x="20" y="7"/>
                </a:moveTo>
                <a:cubicBezTo>
                  <a:pt x="20" y="6"/>
                  <a:pt x="20" y="5"/>
                  <a:pt x="19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5" y="6"/>
                  <a:pt x="15" y="7"/>
                </a:cubicBezTo>
                <a:cubicBezTo>
                  <a:pt x="15" y="18"/>
                  <a:pt x="15" y="18"/>
                  <a:pt x="15" y="18"/>
                </a:cubicBezTo>
                <a:cubicBezTo>
                  <a:pt x="15" y="19"/>
                  <a:pt x="16" y="20"/>
                  <a:pt x="16" y="20"/>
                </a:cubicBezTo>
                <a:cubicBezTo>
                  <a:pt x="19" y="20"/>
                  <a:pt x="19" y="20"/>
                  <a:pt x="19" y="20"/>
                </a:cubicBezTo>
                <a:cubicBezTo>
                  <a:pt x="20" y="20"/>
                  <a:pt x="20" y="19"/>
                  <a:pt x="20" y="18"/>
                </a:cubicBezTo>
                <a:lnTo>
                  <a:pt x="20" y="7"/>
                </a:lnTo>
                <a:close/>
                <a:moveTo>
                  <a:pt x="51" y="7"/>
                </a:moveTo>
                <a:cubicBezTo>
                  <a:pt x="51" y="6"/>
                  <a:pt x="51" y="5"/>
                  <a:pt x="50" y="5"/>
                </a:cubicBezTo>
                <a:cubicBezTo>
                  <a:pt x="47" y="5"/>
                  <a:pt x="47" y="5"/>
                  <a:pt x="47" y="5"/>
                </a:cubicBezTo>
                <a:cubicBezTo>
                  <a:pt x="47" y="5"/>
                  <a:pt x="46" y="6"/>
                  <a:pt x="46" y="7"/>
                </a:cubicBezTo>
                <a:cubicBezTo>
                  <a:pt x="46" y="18"/>
                  <a:pt x="46" y="18"/>
                  <a:pt x="46" y="18"/>
                </a:cubicBezTo>
                <a:cubicBezTo>
                  <a:pt x="46" y="19"/>
                  <a:pt x="47" y="20"/>
                  <a:pt x="47" y="20"/>
                </a:cubicBezTo>
                <a:cubicBezTo>
                  <a:pt x="50" y="20"/>
                  <a:pt x="50" y="20"/>
                  <a:pt x="50" y="20"/>
                </a:cubicBezTo>
                <a:cubicBezTo>
                  <a:pt x="51" y="20"/>
                  <a:pt x="51" y="19"/>
                  <a:pt x="51" y="18"/>
                </a:cubicBezTo>
                <a:lnTo>
                  <a:pt x="51" y="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>
            <a:noFill/>
            <a:round/>
          </a:ln>
          <a:effectLst/>
        </p:spPr>
        <p:txBody>
          <a:bodyPr lIns="121682" tIns="60841" rIns="121682" bIns="6084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0" name="Oval 7"/>
          <p:cNvSpPr/>
          <p:nvPr/>
        </p:nvSpPr>
        <p:spPr>
          <a:xfrm>
            <a:off x="9360986" y="2210345"/>
            <a:ext cx="1070364" cy="1070364"/>
          </a:xfrm>
          <a:prstGeom prst="ellipse">
            <a:avLst/>
          </a:prstGeom>
          <a:gradFill>
            <a:gsLst>
              <a:gs pos="100000">
                <a:schemeClr val="accent1">
                  <a:lumMod val="50000"/>
                </a:schemeClr>
              </a:gs>
              <a:gs pos="0">
                <a:schemeClr val="accent5">
                  <a:lumMod val="50000"/>
                </a:schemeClr>
              </a:gs>
            </a:gsLst>
            <a:path path="circle">
              <a:fillToRect l="50000" t="50000" r="50000" b="50000"/>
            </a:path>
          </a:gradFill>
          <a:ln>
            <a:solidFill>
              <a:schemeClr val="bg1"/>
            </a:solidFill>
          </a:ln>
          <a:effectLst>
            <a:outerShdw blurRad="304800" dist="101600" dir="2700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dirty="0">
              <a:cs typeface="+mn-ea"/>
              <a:sym typeface="+mn-lt"/>
            </a:endParaRPr>
          </a:p>
        </p:txBody>
      </p:sp>
      <p:sp>
        <p:nvSpPr>
          <p:cNvPr id="21" name="Freeform 315"/>
          <p:cNvSpPr>
            <a:spLocks noEditPoints="1"/>
          </p:cNvSpPr>
          <p:nvPr/>
        </p:nvSpPr>
        <p:spPr bwMode="auto">
          <a:xfrm>
            <a:off x="9554201" y="2523024"/>
            <a:ext cx="683934" cy="445006"/>
          </a:xfrm>
          <a:custGeom>
            <a:avLst/>
            <a:gdLst>
              <a:gd name="T0" fmla="*/ 94 w 103"/>
              <a:gd name="T1" fmla="*/ 15 h 67"/>
              <a:gd name="T2" fmla="*/ 103 w 103"/>
              <a:gd name="T3" fmla="*/ 58 h 67"/>
              <a:gd name="T4" fmla="*/ 36 w 103"/>
              <a:gd name="T5" fmla="*/ 67 h 67"/>
              <a:gd name="T6" fmla="*/ 27 w 103"/>
              <a:gd name="T7" fmla="*/ 24 h 67"/>
              <a:gd name="T8" fmla="*/ 10 w 103"/>
              <a:gd name="T9" fmla="*/ 47 h 67"/>
              <a:gd name="T10" fmla="*/ 9 w 103"/>
              <a:gd name="T11" fmla="*/ 46 h 67"/>
              <a:gd name="T12" fmla="*/ 7 w 103"/>
              <a:gd name="T13" fmla="*/ 30 h 67"/>
              <a:gd name="T14" fmla="*/ 21 w 103"/>
              <a:gd name="T15" fmla="*/ 17 h 67"/>
              <a:gd name="T16" fmla="*/ 7 w 103"/>
              <a:gd name="T17" fmla="*/ 12 h 67"/>
              <a:gd name="T18" fmla="*/ 9 w 103"/>
              <a:gd name="T19" fmla="*/ 9 h 67"/>
              <a:gd name="T20" fmla="*/ 64 w 103"/>
              <a:gd name="T21" fmla="*/ 8 h 67"/>
              <a:gd name="T22" fmla="*/ 67 w 103"/>
              <a:gd name="T23" fmla="*/ 9 h 67"/>
              <a:gd name="T24" fmla="*/ 75 w 103"/>
              <a:gd name="T25" fmla="*/ 11 h 67"/>
              <a:gd name="T26" fmla="*/ 72 w 103"/>
              <a:gd name="T27" fmla="*/ 4 h 67"/>
              <a:gd name="T28" fmla="*/ 12 w 103"/>
              <a:gd name="T29" fmla="*/ 0 h 67"/>
              <a:gd name="T30" fmla="*/ 3 w 103"/>
              <a:gd name="T31" fmla="*/ 4 h 67"/>
              <a:gd name="T32" fmla="*/ 0 w 103"/>
              <a:gd name="T33" fmla="*/ 43 h 67"/>
              <a:gd name="T34" fmla="*/ 3 w 103"/>
              <a:gd name="T35" fmla="*/ 51 h 67"/>
              <a:gd name="T36" fmla="*/ 11 w 103"/>
              <a:gd name="T37" fmla="*/ 55 h 67"/>
              <a:gd name="T38" fmla="*/ 22 w 103"/>
              <a:gd name="T39" fmla="*/ 47 h 67"/>
              <a:gd name="T40" fmla="*/ 75 w 103"/>
              <a:gd name="T41" fmla="*/ 22 h 67"/>
              <a:gd name="T42" fmla="*/ 96 w 103"/>
              <a:gd name="T43" fmla="*/ 34 h 67"/>
              <a:gd name="T44" fmla="*/ 75 w 103"/>
              <a:gd name="T45" fmla="*/ 22 h 67"/>
              <a:gd name="T46" fmla="*/ 35 w 103"/>
              <a:gd name="T47" fmla="*/ 57 h 67"/>
              <a:gd name="T48" fmla="*/ 47 w 103"/>
              <a:gd name="T49" fmla="*/ 50 h 67"/>
              <a:gd name="T50" fmla="*/ 52 w 103"/>
              <a:gd name="T51" fmla="*/ 50 h 67"/>
              <a:gd name="T52" fmla="*/ 64 w 103"/>
              <a:gd name="T53" fmla="*/ 57 h 67"/>
              <a:gd name="T54" fmla="*/ 52 w 103"/>
              <a:gd name="T55" fmla="*/ 50 h 67"/>
              <a:gd name="T56" fmla="*/ 68 w 103"/>
              <a:gd name="T57" fmla="*/ 57 h 67"/>
              <a:gd name="T58" fmla="*/ 80 w 103"/>
              <a:gd name="T59" fmla="*/ 50 h 67"/>
              <a:gd name="T60" fmla="*/ 84 w 103"/>
              <a:gd name="T61" fmla="*/ 50 h 67"/>
              <a:gd name="T62" fmla="*/ 96 w 103"/>
              <a:gd name="T63" fmla="*/ 57 h 67"/>
              <a:gd name="T64" fmla="*/ 84 w 103"/>
              <a:gd name="T65" fmla="*/ 50 h 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03" h="67">
                <a:moveTo>
                  <a:pt x="36" y="15"/>
                </a:moveTo>
                <a:cubicBezTo>
                  <a:pt x="94" y="15"/>
                  <a:pt x="94" y="15"/>
                  <a:pt x="94" y="15"/>
                </a:cubicBezTo>
                <a:cubicBezTo>
                  <a:pt x="99" y="15"/>
                  <a:pt x="103" y="19"/>
                  <a:pt x="103" y="24"/>
                </a:cubicBezTo>
                <a:cubicBezTo>
                  <a:pt x="103" y="58"/>
                  <a:pt x="103" y="58"/>
                  <a:pt x="103" y="58"/>
                </a:cubicBezTo>
                <a:cubicBezTo>
                  <a:pt x="103" y="63"/>
                  <a:pt x="99" y="67"/>
                  <a:pt x="94" y="67"/>
                </a:cubicBezTo>
                <a:cubicBezTo>
                  <a:pt x="36" y="67"/>
                  <a:pt x="36" y="67"/>
                  <a:pt x="36" y="67"/>
                </a:cubicBezTo>
                <a:cubicBezTo>
                  <a:pt x="31" y="67"/>
                  <a:pt x="27" y="63"/>
                  <a:pt x="27" y="58"/>
                </a:cubicBezTo>
                <a:cubicBezTo>
                  <a:pt x="27" y="24"/>
                  <a:pt x="27" y="24"/>
                  <a:pt x="27" y="24"/>
                </a:cubicBezTo>
                <a:cubicBezTo>
                  <a:pt x="27" y="19"/>
                  <a:pt x="31" y="15"/>
                  <a:pt x="36" y="15"/>
                </a:cubicBezTo>
                <a:close/>
                <a:moveTo>
                  <a:pt x="10" y="47"/>
                </a:moveTo>
                <a:cubicBezTo>
                  <a:pt x="10" y="47"/>
                  <a:pt x="9" y="46"/>
                  <a:pt x="9" y="46"/>
                </a:cubicBezTo>
                <a:cubicBezTo>
                  <a:pt x="9" y="46"/>
                  <a:pt x="9" y="46"/>
                  <a:pt x="9" y="46"/>
                </a:cubicBezTo>
                <a:cubicBezTo>
                  <a:pt x="8" y="45"/>
                  <a:pt x="7" y="44"/>
                  <a:pt x="7" y="43"/>
                </a:cubicBezTo>
                <a:cubicBezTo>
                  <a:pt x="7" y="30"/>
                  <a:pt x="7" y="30"/>
                  <a:pt x="7" y="30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17"/>
                  <a:pt x="21" y="17"/>
                  <a:pt x="21" y="17"/>
                </a:cubicBezTo>
                <a:cubicBezTo>
                  <a:pt x="7" y="17"/>
                  <a:pt x="7" y="17"/>
                  <a:pt x="7" y="17"/>
                </a:cubicBezTo>
                <a:cubicBezTo>
                  <a:pt x="7" y="12"/>
                  <a:pt x="7" y="12"/>
                  <a:pt x="7" y="12"/>
                </a:cubicBezTo>
                <a:cubicBezTo>
                  <a:pt x="7" y="11"/>
                  <a:pt x="8" y="10"/>
                  <a:pt x="9" y="9"/>
                </a:cubicBezTo>
                <a:cubicBezTo>
                  <a:pt x="9" y="9"/>
                  <a:pt x="9" y="9"/>
                  <a:pt x="9" y="9"/>
                </a:cubicBezTo>
                <a:cubicBezTo>
                  <a:pt x="10" y="9"/>
                  <a:pt x="11" y="8"/>
                  <a:pt x="12" y="8"/>
                </a:cubicBezTo>
                <a:cubicBezTo>
                  <a:pt x="64" y="8"/>
                  <a:pt x="64" y="8"/>
                  <a:pt x="64" y="8"/>
                </a:cubicBezTo>
                <a:cubicBezTo>
                  <a:pt x="65" y="8"/>
                  <a:pt x="66" y="9"/>
                  <a:pt x="67" y="9"/>
                </a:cubicBezTo>
                <a:cubicBezTo>
                  <a:pt x="67" y="9"/>
                  <a:pt x="67" y="9"/>
                  <a:pt x="67" y="9"/>
                </a:cubicBezTo>
                <a:cubicBezTo>
                  <a:pt x="67" y="10"/>
                  <a:pt x="67" y="10"/>
                  <a:pt x="68" y="11"/>
                </a:cubicBezTo>
                <a:cubicBezTo>
                  <a:pt x="75" y="11"/>
                  <a:pt x="75" y="11"/>
                  <a:pt x="75" y="11"/>
                </a:cubicBezTo>
                <a:cubicBezTo>
                  <a:pt x="75" y="8"/>
                  <a:pt x="74" y="6"/>
                  <a:pt x="72" y="4"/>
                </a:cubicBezTo>
                <a:cubicBezTo>
                  <a:pt x="72" y="4"/>
                  <a:pt x="72" y="4"/>
                  <a:pt x="72" y="4"/>
                </a:cubicBezTo>
                <a:cubicBezTo>
                  <a:pt x="70" y="2"/>
                  <a:pt x="67" y="0"/>
                  <a:pt x="64" y="0"/>
                </a:cubicBezTo>
                <a:cubicBezTo>
                  <a:pt x="12" y="0"/>
                  <a:pt x="12" y="0"/>
                  <a:pt x="12" y="0"/>
                </a:cubicBezTo>
                <a:cubicBezTo>
                  <a:pt x="9" y="0"/>
                  <a:pt x="6" y="2"/>
                  <a:pt x="3" y="4"/>
                </a:cubicBezTo>
                <a:cubicBezTo>
                  <a:pt x="3" y="4"/>
                  <a:pt x="3" y="4"/>
                  <a:pt x="3" y="4"/>
                </a:cubicBezTo>
                <a:cubicBezTo>
                  <a:pt x="1" y="6"/>
                  <a:pt x="0" y="9"/>
                  <a:pt x="0" y="12"/>
                </a:cubicBezTo>
                <a:cubicBezTo>
                  <a:pt x="0" y="43"/>
                  <a:pt x="0" y="43"/>
                  <a:pt x="0" y="43"/>
                </a:cubicBezTo>
                <a:cubicBezTo>
                  <a:pt x="0" y="46"/>
                  <a:pt x="1" y="49"/>
                  <a:pt x="3" y="51"/>
                </a:cubicBezTo>
                <a:cubicBezTo>
                  <a:pt x="3" y="51"/>
                  <a:pt x="3" y="51"/>
                  <a:pt x="3" y="51"/>
                </a:cubicBezTo>
                <a:cubicBezTo>
                  <a:pt x="5" y="53"/>
                  <a:pt x="8" y="55"/>
                  <a:pt x="11" y="55"/>
                </a:cubicBezTo>
                <a:cubicBezTo>
                  <a:pt x="11" y="55"/>
                  <a:pt x="11" y="55"/>
                  <a:pt x="11" y="55"/>
                </a:cubicBezTo>
                <a:cubicBezTo>
                  <a:pt x="22" y="55"/>
                  <a:pt x="22" y="55"/>
                  <a:pt x="22" y="55"/>
                </a:cubicBezTo>
                <a:cubicBezTo>
                  <a:pt x="22" y="47"/>
                  <a:pt x="22" y="47"/>
                  <a:pt x="22" y="47"/>
                </a:cubicBezTo>
                <a:cubicBezTo>
                  <a:pt x="10" y="47"/>
                  <a:pt x="10" y="47"/>
                  <a:pt x="10" y="47"/>
                </a:cubicBezTo>
                <a:close/>
                <a:moveTo>
                  <a:pt x="75" y="22"/>
                </a:moveTo>
                <a:cubicBezTo>
                  <a:pt x="75" y="34"/>
                  <a:pt x="75" y="34"/>
                  <a:pt x="75" y="34"/>
                </a:cubicBezTo>
                <a:cubicBezTo>
                  <a:pt x="96" y="34"/>
                  <a:pt x="96" y="34"/>
                  <a:pt x="96" y="34"/>
                </a:cubicBezTo>
                <a:cubicBezTo>
                  <a:pt x="96" y="22"/>
                  <a:pt x="96" y="22"/>
                  <a:pt x="96" y="22"/>
                </a:cubicBezTo>
                <a:cubicBezTo>
                  <a:pt x="75" y="22"/>
                  <a:pt x="75" y="22"/>
                  <a:pt x="75" y="22"/>
                </a:cubicBezTo>
                <a:close/>
                <a:moveTo>
                  <a:pt x="35" y="50"/>
                </a:moveTo>
                <a:cubicBezTo>
                  <a:pt x="35" y="57"/>
                  <a:pt x="35" y="57"/>
                  <a:pt x="35" y="57"/>
                </a:cubicBezTo>
                <a:cubicBezTo>
                  <a:pt x="47" y="57"/>
                  <a:pt x="47" y="57"/>
                  <a:pt x="47" y="57"/>
                </a:cubicBezTo>
                <a:cubicBezTo>
                  <a:pt x="47" y="50"/>
                  <a:pt x="47" y="50"/>
                  <a:pt x="47" y="50"/>
                </a:cubicBezTo>
                <a:cubicBezTo>
                  <a:pt x="35" y="50"/>
                  <a:pt x="35" y="50"/>
                  <a:pt x="35" y="50"/>
                </a:cubicBezTo>
                <a:close/>
                <a:moveTo>
                  <a:pt x="52" y="50"/>
                </a:moveTo>
                <a:cubicBezTo>
                  <a:pt x="52" y="57"/>
                  <a:pt x="52" y="57"/>
                  <a:pt x="52" y="57"/>
                </a:cubicBezTo>
                <a:cubicBezTo>
                  <a:pt x="64" y="57"/>
                  <a:pt x="64" y="57"/>
                  <a:pt x="64" y="57"/>
                </a:cubicBezTo>
                <a:cubicBezTo>
                  <a:pt x="64" y="50"/>
                  <a:pt x="64" y="50"/>
                  <a:pt x="64" y="50"/>
                </a:cubicBezTo>
                <a:cubicBezTo>
                  <a:pt x="52" y="50"/>
                  <a:pt x="52" y="50"/>
                  <a:pt x="52" y="50"/>
                </a:cubicBezTo>
                <a:close/>
                <a:moveTo>
                  <a:pt x="68" y="50"/>
                </a:moveTo>
                <a:cubicBezTo>
                  <a:pt x="68" y="57"/>
                  <a:pt x="68" y="57"/>
                  <a:pt x="68" y="57"/>
                </a:cubicBezTo>
                <a:cubicBezTo>
                  <a:pt x="80" y="57"/>
                  <a:pt x="80" y="57"/>
                  <a:pt x="80" y="57"/>
                </a:cubicBezTo>
                <a:cubicBezTo>
                  <a:pt x="80" y="50"/>
                  <a:pt x="80" y="50"/>
                  <a:pt x="80" y="50"/>
                </a:cubicBezTo>
                <a:cubicBezTo>
                  <a:pt x="68" y="50"/>
                  <a:pt x="68" y="50"/>
                  <a:pt x="68" y="50"/>
                </a:cubicBezTo>
                <a:close/>
                <a:moveTo>
                  <a:pt x="84" y="50"/>
                </a:moveTo>
                <a:cubicBezTo>
                  <a:pt x="84" y="57"/>
                  <a:pt x="84" y="57"/>
                  <a:pt x="84" y="57"/>
                </a:cubicBezTo>
                <a:cubicBezTo>
                  <a:pt x="96" y="57"/>
                  <a:pt x="96" y="57"/>
                  <a:pt x="96" y="57"/>
                </a:cubicBezTo>
                <a:cubicBezTo>
                  <a:pt x="96" y="50"/>
                  <a:pt x="96" y="50"/>
                  <a:pt x="96" y="50"/>
                </a:cubicBezTo>
                <a:lnTo>
                  <a:pt x="84" y="5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22" name="Line 28"/>
          <p:cNvSpPr>
            <a:spLocks noChangeShapeType="1"/>
          </p:cNvSpPr>
          <p:nvPr/>
        </p:nvSpPr>
        <p:spPr bwMode="auto">
          <a:xfrm>
            <a:off x="2294761" y="3296208"/>
            <a:ext cx="0" cy="762469"/>
          </a:xfrm>
          <a:prstGeom prst="line">
            <a:avLst/>
          </a:prstGeom>
          <a:noFill/>
          <a:ln w="6350" cmpd="sng">
            <a:solidFill>
              <a:schemeClr val="accent5">
                <a:lumMod val="50000"/>
              </a:schemeClr>
            </a:solidFill>
            <a:prstDash val="dash"/>
            <a:round/>
            <a:tailEnd type="oval" w="med" len="med"/>
          </a:ln>
          <a:effectLst>
            <a:outerShdw blurRad="304800" dist="101600" dir="2700000" algn="ctr" rotWithShape="0">
              <a:srgbClr val="000000">
                <a:alpha val="43137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23" name="Line 28"/>
          <p:cNvSpPr>
            <a:spLocks noChangeShapeType="1"/>
          </p:cNvSpPr>
          <p:nvPr/>
        </p:nvSpPr>
        <p:spPr bwMode="auto">
          <a:xfrm>
            <a:off x="4953384" y="3296208"/>
            <a:ext cx="0" cy="762469"/>
          </a:xfrm>
          <a:prstGeom prst="line">
            <a:avLst/>
          </a:prstGeom>
          <a:noFill/>
          <a:ln w="6350" cmpd="sng">
            <a:solidFill>
              <a:schemeClr val="accent5">
                <a:lumMod val="50000"/>
              </a:schemeClr>
            </a:solidFill>
            <a:prstDash val="dash"/>
            <a:round/>
            <a:tailEnd type="oval" w="med" len="med"/>
          </a:ln>
          <a:effectLst>
            <a:outerShdw blurRad="304800" dist="101600" dir="2700000" algn="ctr" rotWithShape="0">
              <a:srgbClr val="000000">
                <a:alpha val="43137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24" name="Line 28"/>
          <p:cNvSpPr>
            <a:spLocks noChangeShapeType="1"/>
          </p:cNvSpPr>
          <p:nvPr/>
        </p:nvSpPr>
        <p:spPr bwMode="auto">
          <a:xfrm>
            <a:off x="7235484" y="3309816"/>
            <a:ext cx="0" cy="762469"/>
          </a:xfrm>
          <a:prstGeom prst="line">
            <a:avLst/>
          </a:prstGeom>
          <a:noFill/>
          <a:ln w="6350" cmpd="sng">
            <a:solidFill>
              <a:schemeClr val="accent5">
                <a:lumMod val="50000"/>
              </a:schemeClr>
            </a:solidFill>
            <a:prstDash val="dash"/>
            <a:round/>
            <a:tailEnd type="oval" w="med" len="med"/>
          </a:ln>
          <a:effectLst>
            <a:outerShdw blurRad="304800" dist="101600" dir="2700000" algn="ctr" rotWithShape="0">
              <a:srgbClr val="000000">
                <a:alpha val="43137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25" name="Line 28"/>
          <p:cNvSpPr>
            <a:spLocks noChangeShapeType="1"/>
          </p:cNvSpPr>
          <p:nvPr/>
        </p:nvSpPr>
        <p:spPr bwMode="auto">
          <a:xfrm>
            <a:off x="9896871" y="3309816"/>
            <a:ext cx="0" cy="762469"/>
          </a:xfrm>
          <a:prstGeom prst="line">
            <a:avLst/>
          </a:prstGeom>
          <a:noFill/>
          <a:ln w="6350" cmpd="sng">
            <a:solidFill>
              <a:schemeClr val="accent5">
                <a:lumMod val="50000"/>
              </a:schemeClr>
            </a:solidFill>
            <a:prstDash val="dash"/>
            <a:round/>
            <a:tailEnd type="oval" w="med" len="med"/>
          </a:ln>
          <a:effectLst>
            <a:outerShdw blurRad="304800" dist="101600" dir="2700000" algn="ctr" rotWithShape="0">
              <a:srgbClr val="000000">
                <a:alpha val="43137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1492877" y="4299851"/>
            <a:ext cx="162095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下阶段工作计划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1221201" y="4695547"/>
            <a:ext cx="214712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单击此处可编辑内容，根据您的需要自由拉伸文本框大小，单击此处可编辑内容，根据您的需要自由拉伸文本框大小</a:t>
            </a:r>
            <a:endParaRPr lang="en-GB" altLang="zh-CN" sz="10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4151500" y="4299851"/>
            <a:ext cx="162095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下阶段工作计划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3879824" y="4695547"/>
            <a:ext cx="214712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单击此处可编辑内容，根据您的需要自由拉伸文本框大小，单击此处可编辑内容，根据您的需要自由拉伸文本框大小</a:t>
            </a:r>
            <a:endParaRPr lang="en-GB" altLang="zh-CN" sz="10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6451020" y="4299851"/>
            <a:ext cx="162095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下阶段工作计划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6179344" y="4695547"/>
            <a:ext cx="214712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单击此处可编辑内容，根据您的需要自由拉伸文本框大小，单击此处可编辑内容，根据您的需要自由拉伸文本框大小</a:t>
            </a:r>
            <a:endParaRPr lang="en-GB" altLang="zh-CN" sz="10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9095357" y="4299851"/>
            <a:ext cx="162095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下阶段工作计划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8823681" y="4695547"/>
            <a:ext cx="214712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单击此处可编辑内容，根据您的需要自由拉伸文本框大小，单击此处可编辑内容，根据您的需要自由拉伸文本框大小</a:t>
            </a:r>
            <a:endParaRPr lang="en-GB" altLang="zh-CN" sz="10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686177" y="362926"/>
            <a:ext cx="382637" cy="441229"/>
            <a:chOff x="900113" y="2419350"/>
            <a:chExt cx="508000" cy="585788"/>
          </a:xfrm>
        </p:grpSpPr>
        <p:sp>
          <p:nvSpPr>
            <p:cNvPr id="39" name="Freeform 73"/>
            <p:cNvSpPr/>
            <p:nvPr userDrawn="1"/>
          </p:nvSpPr>
          <p:spPr bwMode="auto">
            <a:xfrm>
              <a:off x="900113" y="2419350"/>
              <a:ext cx="508000" cy="585788"/>
            </a:xfrm>
            <a:custGeom>
              <a:avLst/>
              <a:gdLst>
                <a:gd name="T0" fmla="*/ 320 w 320"/>
                <a:gd name="T1" fmla="*/ 92 h 369"/>
                <a:gd name="T2" fmla="*/ 160 w 320"/>
                <a:gd name="T3" fmla="*/ 0 h 369"/>
                <a:gd name="T4" fmla="*/ 0 w 320"/>
                <a:gd name="T5" fmla="*/ 92 h 369"/>
                <a:gd name="T6" fmla="*/ 0 w 320"/>
                <a:gd name="T7" fmla="*/ 277 h 369"/>
                <a:gd name="T8" fmla="*/ 160 w 320"/>
                <a:gd name="T9" fmla="*/ 369 h 369"/>
                <a:gd name="T10" fmla="*/ 320 w 320"/>
                <a:gd name="T11" fmla="*/ 277 h 369"/>
                <a:gd name="T12" fmla="*/ 320 w 320"/>
                <a:gd name="T13" fmla="*/ 92 h 3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0" h="369">
                  <a:moveTo>
                    <a:pt x="320" y="92"/>
                  </a:moveTo>
                  <a:lnTo>
                    <a:pt x="160" y="0"/>
                  </a:lnTo>
                  <a:lnTo>
                    <a:pt x="0" y="92"/>
                  </a:lnTo>
                  <a:lnTo>
                    <a:pt x="0" y="277"/>
                  </a:lnTo>
                  <a:lnTo>
                    <a:pt x="160" y="369"/>
                  </a:lnTo>
                  <a:lnTo>
                    <a:pt x="320" y="277"/>
                  </a:lnTo>
                  <a:lnTo>
                    <a:pt x="320" y="92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0" name="Freeform 74"/>
            <p:cNvSpPr/>
            <p:nvPr userDrawn="1"/>
          </p:nvSpPr>
          <p:spPr bwMode="auto">
            <a:xfrm>
              <a:off x="1154113" y="2419350"/>
              <a:ext cx="254000" cy="295275"/>
            </a:xfrm>
            <a:custGeom>
              <a:avLst/>
              <a:gdLst>
                <a:gd name="T0" fmla="*/ 160 w 160"/>
                <a:gd name="T1" fmla="*/ 92 h 186"/>
                <a:gd name="T2" fmla="*/ 0 w 160"/>
                <a:gd name="T3" fmla="*/ 0 h 186"/>
                <a:gd name="T4" fmla="*/ 1 w 160"/>
                <a:gd name="T5" fmla="*/ 186 h 186"/>
                <a:gd name="T6" fmla="*/ 160 w 160"/>
                <a:gd name="T7" fmla="*/ 92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0" h="186">
                  <a:moveTo>
                    <a:pt x="160" y="92"/>
                  </a:moveTo>
                  <a:lnTo>
                    <a:pt x="0" y="0"/>
                  </a:lnTo>
                  <a:lnTo>
                    <a:pt x="1" y="186"/>
                  </a:lnTo>
                  <a:lnTo>
                    <a:pt x="160" y="92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1" name="Freeform 75"/>
            <p:cNvSpPr/>
            <p:nvPr userDrawn="1"/>
          </p:nvSpPr>
          <p:spPr bwMode="auto">
            <a:xfrm>
              <a:off x="1155700" y="2565400"/>
              <a:ext cx="252413" cy="293688"/>
            </a:xfrm>
            <a:custGeom>
              <a:avLst/>
              <a:gdLst>
                <a:gd name="T0" fmla="*/ 0 w 159"/>
                <a:gd name="T1" fmla="*/ 94 h 185"/>
                <a:gd name="T2" fmla="*/ 159 w 159"/>
                <a:gd name="T3" fmla="*/ 185 h 185"/>
                <a:gd name="T4" fmla="*/ 159 w 159"/>
                <a:gd name="T5" fmla="*/ 185 h 185"/>
                <a:gd name="T6" fmla="*/ 159 w 159"/>
                <a:gd name="T7" fmla="*/ 0 h 185"/>
                <a:gd name="T8" fmla="*/ 159 w 159"/>
                <a:gd name="T9" fmla="*/ 0 h 185"/>
                <a:gd name="T10" fmla="*/ 0 w 159"/>
                <a:gd name="T11" fmla="*/ 94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9" h="185">
                  <a:moveTo>
                    <a:pt x="0" y="94"/>
                  </a:moveTo>
                  <a:lnTo>
                    <a:pt x="159" y="185"/>
                  </a:lnTo>
                  <a:lnTo>
                    <a:pt x="159" y="185"/>
                  </a:lnTo>
                  <a:lnTo>
                    <a:pt x="159" y="0"/>
                  </a:lnTo>
                  <a:lnTo>
                    <a:pt x="159" y="0"/>
                  </a:lnTo>
                  <a:lnTo>
                    <a:pt x="0" y="94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2" name="Freeform 76"/>
            <p:cNvSpPr/>
            <p:nvPr userDrawn="1"/>
          </p:nvSpPr>
          <p:spPr bwMode="auto">
            <a:xfrm>
              <a:off x="1154113" y="2714625"/>
              <a:ext cx="254000" cy="290513"/>
            </a:xfrm>
            <a:custGeom>
              <a:avLst/>
              <a:gdLst>
                <a:gd name="T0" fmla="*/ 1 w 160"/>
                <a:gd name="T1" fmla="*/ 0 h 183"/>
                <a:gd name="T2" fmla="*/ 0 w 160"/>
                <a:gd name="T3" fmla="*/ 183 h 183"/>
                <a:gd name="T4" fmla="*/ 160 w 160"/>
                <a:gd name="T5" fmla="*/ 91 h 183"/>
                <a:gd name="T6" fmla="*/ 1 w 160"/>
                <a:gd name="T7" fmla="*/ 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0" h="183">
                  <a:moveTo>
                    <a:pt x="1" y="0"/>
                  </a:moveTo>
                  <a:lnTo>
                    <a:pt x="0" y="183"/>
                  </a:lnTo>
                  <a:lnTo>
                    <a:pt x="160" y="9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3" name="Freeform 77"/>
            <p:cNvSpPr/>
            <p:nvPr userDrawn="1"/>
          </p:nvSpPr>
          <p:spPr bwMode="auto">
            <a:xfrm>
              <a:off x="900113" y="2714625"/>
              <a:ext cx="255588" cy="290513"/>
            </a:xfrm>
            <a:custGeom>
              <a:avLst/>
              <a:gdLst>
                <a:gd name="T0" fmla="*/ 0 w 161"/>
                <a:gd name="T1" fmla="*/ 91 h 183"/>
                <a:gd name="T2" fmla="*/ 160 w 161"/>
                <a:gd name="T3" fmla="*/ 183 h 183"/>
                <a:gd name="T4" fmla="*/ 161 w 161"/>
                <a:gd name="T5" fmla="*/ 0 h 183"/>
                <a:gd name="T6" fmla="*/ 0 w 161"/>
                <a:gd name="T7" fmla="*/ 91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183">
                  <a:moveTo>
                    <a:pt x="0" y="91"/>
                  </a:moveTo>
                  <a:lnTo>
                    <a:pt x="160" y="183"/>
                  </a:lnTo>
                  <a:lnTo>
                    <a:pt x="161" y="0"/>
                  </a:lnTo>
                  <a:lnTo>
                    <a:pt x="0" y="91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4" name="Freeform 78"/>
            <p:cNvSpPr/>
            <p:nvPr userDrawn="1"/>
          </p:nvSpPr>
          <p:spPr bwMode="auto">
            <a:xfrm>
              <a:off x="900113" y="2565400"/>
              <a:ext cx="255588" cy="293688"/>
            </a:xfrm>
            <a:custGeom>
              <a:avLst/>
              <a:gdLst>
                <a:gd name="T0" fmla="*/ 0 w 161"/>
                <a:gd name="T1" fmla="*/ 0 h 185"/>
                <a:gd name="T2" fmla="*/ 0 w 161"/>
                <a:gd name="T3" fmla="*/ 185 h 185"/>
                <a:gd name="T4" fmla="*/ 161 w 161"/>
                <a:gd name="T5" fmla="*/ 94 h 185"/>
                <a:gd name="T6" fmla="*/ 0 w 161"/>
                <a:gd name="T7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185">
                  <a:moveTo>
                    <a:pt x="0" y="0"/>
                  </a:moveTo>
                  <a:lnTo>
                    <a:pt x="0" y="185"/>
                  </a:lnTo>
                  <a:lnTo>
                    <a:pt x="161" y="9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258937" y="366983"/>
            <a:ext cx="23391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下阶段工作计划</a:t>
            </a:r>
            <a:endParaRPr lang="zh-CN" altLang="en-US" sz="24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3" name="6 Rectángulo redondeado"/>
          <p:cNvSpPr/>
          <p:nvPr/>
        </p:nvSpPr>
        <p:spPr>
          <a:xfrm>
            <a:off x="994800" y="2011507"/>
            <a:ext cx="1990381" cy="1595772"/>
          </a:xfrm>
          <a:prstGeom prst="roundRect">
            <a:avLst>
              <a:gd name="adj" fmla="val 2333"/>
            </a:avLst>
          </a:prstGeom>
          <a:noFill/>
          <a:ln w="6350">
            <a:solidFill>
              <a:schemeClr val="accent5">
                <a:lumMod val="50000"/>
              </a:schemeClr>
            </a:solidFill>
          </a:ln>
          <a:effectLst>
            <a:outerShdw blurRad="304800" dist="101600" dir="5400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07988" rtlCol="0" anchor="ctr"/>
          <a:lstStyle/>
          <a:p>
            <a:pPr algn="ctr">
              <a:lnSpc>
                <a:spcPct val="125000"/>
              </a:lnSpc>
            </a:pPr>
            <a:endParaRPr lang="en-US" sz="1700" kern="10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4" name="7 Rectángulo redondeado"/>
          <p:cNvSpPr/>
          <p:nvPr/>
        </p:nvSpPr>
        <p:spPr>
          <a:xfrm>
            <a:off x="3692671" y="2011507"/>
            <a:ext cx="1990381" cy="1595772"/>
          </a:xfrm>
          <a:prstGeom prst="roundRect">
            <a:avLst>
              <a:gd name="adj" fmla="val 2333"/>
            </a:avLst>
          </a:prstGeom>
          <a:noFill/>
          <a:ln w="6350">
            <a:solidFill>
              <a:schemeClr val="accent5">
                <a:lumMod val="50000"/>
              </a:schemeClr>
            </a:solidFill>
          </a:ln>
          <a:effectLst>
            <a:outerShdw blurRad="304800" dist="101600" dir="5400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07988" rtlCol="0" anchor="ctr"/>
          <a:lstStyle/>
          <a:p>
            <a:pPr algn="ctr">
              <a:lnSpc>
                <a:spcPct val="125000"/>
              </a:lnSpc>
            </a:pPr>
            <a:endParaRPr lang="en-US" sz="1700" kern="10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5" name="8 Rectángulo redondeado"/>
          <p:cNvSpPr/>
          <p:nvPr/>
        </p:nvSpPr>
        <p:spPr>
          <a:xfrm>
            <a:off x="6390543" y="2011507"/>
            <a:ext cx="1990381" cy="1595772"/>
          </a:xfrm>
          <a:prstGeom prst="roundRect">
            <a:avLst>
              <a:gd name="adj" fmla="val 2333"/>
            </a:avLst>
          </a:prstGeom>
          <a:noFill/>
          <a:ln w="6350">
            <a:solidFill>
              <a:schemeClr val="accent5">
                <a:lumMod val="50000"/>
              </a:schemeClr>
            </a:solidFill>
          </a:ln>
          <a:effectLst>
            <a:outerShdw blurRad="304800" dist="101600" dir="5400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07988" rtlCol="0" anchor="ctr"/>
          <a:lstStyle/>
          <a:p>
            <a:pPr algn="ctr">
              <a:lnSpc>
                <a:spcPct val="125000"/>
              </a:lnSpc>
            </a:pPr>
            <a:endParaRPr lang="en-US" sz="1700" kern="10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6" name="9 Rectángulo redondeado"/>
          <p:cNvSpPr/>
          <p:nvPr/>
        </p:nvSpPr>
        <p:spPr>
          <a:xfrm>
            <a:off x="9088415" y="2011507"/>
            <a:ext cx="1990381" cy="1595772"/>
          </a:xfrm>
          <a:prstGeom prst="roundRect">
            <a:avLst>
              <a:gd name="adj" fmla="val 2333"/>
            </a:avLst>
          </a:prstGeom>
          <a:noFill/>
          <a:ln w="6350">
            <a:solidFill>
              <a:schemeClr val="accent5">
                <a:lumMod val="50000"/>
              </a:schemeClr>
            </a:solidFill>
          </a:ln>
          <a:effectLst>
            <a:outerShdw blurRad="304800" dist="101600" dir="5400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07988" rtlCol="0" anchor="ctr"/>
          <a:lstStyle/>
          <a:p>
            <a:pPr algn="ctr">
              <a:lnSpc>
                <a:spcPct val="125000"/>
              </a:lnSpc>
            </a:pPr>
            <a:endParaRPr lang="en-US" sz="1700" kern="10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7" name="13 Rectángulo redondeado"/>
          <p:cNvSpPr/>
          <p:nvPr/>
        </p:nvSpPr>
        <p:spPr>
          <a:xfrm>
            <a:off x="994800" y="3717167"/>
            <a:ext cx="1990381" cy="1595773"/>
          </a:xfrm>
          <a:custGeom>
            <a:avLst/>
            <a:gdLst/>
            <a:ahLst/>
            <a:cxnLst/>
            <a:rect l="l" t="t" r="r" b="b"/>
            <a:pathLst>
              <a:path w="3981222" h="1820982">
                <a:moveTo>
                  <a:pt x="1990612" y="0"/>
                </a:moveTo>
                <a:lnTo>
                  <a:pt x="2271893" y="225025"/>
                </a:lnTo>
                <a:lnTo>
                  <a:pt x="3943988" y="225025"/>
                </a:lnTo>
                <a:cubicBezTo>
                  <a:pt x="3964552" y="225025"/>
                  <a:pt x="3981222" y="241695"/>
                  <a:pt x="3981222" y="262259"/>
                </a:cubicBezTo>
                <a:lnTo>
                  <a:pt x="3981222" y="1783748"/>
                </a:lnTo>
                <a:cubicBezTo>
                  <a:pt x="3981222" y="1804312"/>
                  <a:pt x="3964552" y="1820982"/>
                  <a:pt x="3943988" y="1820982"/>
                </a:cubicBezTo>
                <a:lnTo>
                  <a:pt x="37234" y="1820982"/>
                </a:lnTo>
                <a:cubicBezTo>
                  <a:pt x="16670" y="1820982"/>
                  <a:pt x="0" y="1804312"/>
                  <a:pt x="0" y="1783748"/>
                </a:cubicBezTo>
                <a:lnTo>
                  <a:pt x="0" y="262259"/>
                </a:lnTo>
                <a:cubicBezTo>
                  <a:pt x="0" y="241695"/>
                  <a:pt x="16670" y="225025"/>
                  <a:pt x="37234" y="225025"/>
                </a:cubicBezTo>
                <a:lnTo>
                  <a:pt x="1709330" y="225025"/>
                </a:lnTo>
                <a:close/>
              </a:path>
            </a:pathLst>
          </a:custGeom>
          <a:gradFill>
            <a:gsLst>
              <a:gs pos="100000">
                <a:schemeClr val="accent1">
                  <a:lumMod val="50000"/>
                </a:schemeClr>
              </a:gs>
              <a:gs pos="0">
                <a:schemeClr val="accent5">
                  <a:lumMod val="5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89990" rtlCol="0" anchor="ctr"/>
          <a:lstStyle/>
          <a:p>
            <a:pPr defTabSz="1216660">
              <a:lnSpc>
                <a:spcPct val="150000"/>
              </a:lnSpc>
              <a:spcBef>
                <a:spcPct val="20000"/>
              </a:spcBef>
              <a:defRPr/>
            </a:pPr>
            <a:endParaRPr lang="en-US" altLang="zh-CN" sz="1050" dirty="0">
              <a:solidFill>
                <a:schemeClr val="bg1"/>
              </a:solidFill>
              <a:cs typeface="+mn-ea"/>
              <a:sym typeface="+mn-lt"/>
            </a:endParaRPr>
          </a:p>
          <a:p>
            <a:pPr defTabSz="1216660">
              <a:lnSpc>
                <a:spcPct val="150000"/>
              </a:lnSpc>
              <a:spcBef>
                <a:spcPct val="20000"/>
              </a:spcBef>
              <a:defRPr/>
            </a:pPr>
            <a:r>
              <a:rPr lang="zh-CN" altLang="en-US" sz="1050" dirty="0">
                <a:solidFill>
                  <a:schemeClr val="bg1"/>
                </a:solidFill>
                <a:cs typeface="+mn-ea"/>
                <a:sym typeface="+mn-lt"/>
              </a:rPr>
              <a:t>单击此处可编辑内容，根据您的需要自由拉伸文本框大小，单击此处可编辑内容，根据您的需要自由拉伸文本框大小</a:t>
            </a:r>
            <a:endParaRPr lang="en-US" altLang="zh-CN" sz="105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18" name="Group 4"/>
          <p:cNvGrpSpPr>
            <a:grpSpLocks noChangeAspect="1"/>
          </p:cNvGrpSpPr>
          <p:nvPr/>
        </p:nvGrpSpPr>
        <p:grpSpPr bwMode="auto">
          <a:xfrm>
            <a:off x="7269012" y="2214006"/>
            <a:ext cx="233444" cy="339439"/>
            <a:chOff x="14052" y="2464"/>
            <a:chExt cx="1099" cy="1598"/>
          </a:xfrm>
          <a:solidFill>
            <a:schemeClr val="accent5">
              <a:lumMod val="50000"/>
            </a:schemeClr>
          </a:solidFill>
          <a:effectLst>
            <a:outerShdw blurRad="304800" dist="101600" dir="5400000" algn="ctr" rotWithShape="0">
              <a:srgbClr val="000000">
                <a:alpha val="43137"/>
              </a:srgbClr>
            </a:outerShdw>
          </a:effectLst>
        </p:grpSpPr>
        <p:sp>
          <p:nvSpPr>
            <p:cNvPr id="19" name="Freeform 6"/>
            <p:cNvSpPr>
              <a:spLocks noEditPoints="1"/>
            </p:cNvSpPr>
            <p:nvPr/>
          </p:nvSpPr>
          <p:spPr bwMode="auto">
            <a:xfrm>
              <a:off x="14052" y="2464"/>
              <a:ext cx="1099" cy="1598"/>
            </a:xfrm>
            <a:custGeom>
              <a:avLst/>
              <a:gdLst>
                <a:gd name="T0" fmla="*/ 934 w 2198"/>
                <a:gd name="T1" fmla="*/ 2932 h 3195"/>
                <a:gd name="T2" fmla="*/ 1014 w 2198"/>
                <a:gd name="T3" fmla="*/ 2988 h 3195"/>
                <a:gd name="T4" fmla="*/ 1127 w 2198"/>
                <a:gd name="T5" fmla="*/ 2995 h 3195"/>
                <a:gd name="T6" fmla="*/ 1215 w 2198"/>
                <a:gd name="T7" fmla="*/ 2979 h 3195"/>
                <a:gd name="T8" fmla="*/ 1278 w 2198"/>
                <a:gd name="T9" fmla="*/ 2915 h 3195"/>
                <a:gd name="T10" fmla="*/ 1420 w 2198"/>
                <a:gd name="T11" fmla="*/ 2506 h 3195"/>
                <a:gd name="T12" fmla="*/ 816 w 2198"/>
                <a:gd name="T13" fmla="*/ 2631 h 3195"/>
                <a:gd name="T14" fmla="*/ 862 w 2198"/>
                <a:gd name="T15" fmla="*/ 2775 h 3195"/>
                <a:gd name="T16" fmla="*/ 1394 w 2198"/>
                <a:gd name="T17" fmla="*/ 2594 h 3195"/>
                <a:gd name="T18" fmla="*/ 734 w 2198"/>
                <a:gd name="T19" fmla="*/ 2362 h 3195"/>
                <a:gd name="T20" fmla="*/ 1469 w 2198"/>
                <a:gd name="T21" fmla="*/ 2350 h 3195"/>
                <a:gd name="T22" fmla="*/ 1026 w 2198"/>
                <a:gd name="T23" fmla="*/ 203 h 3195"/>
                <a:gd name="T24" fmla="*/ 749 w 2198"/>
                <a:gd name="T25" fmla="*/ 271 h 3195"/>
                <a:gd name="T26" fmla="*/ 514 w 2198"/>
                <a:gd name="T27" fmla="*/ 417 h 3195"/>
                <a:gd name="T28" fmla="*/ 335 w 2198"/>
                <a:gd name="T29" fmla="*/ 625 h 3195"/>
                <a:gd name="T30" fmla="*/ 226 w 2198"/>
                <a:gd name="T31" fmla="*/ 882 h 3195"/>
                <a:gd name="T32" fmla="*/ 202 w 2198"/>
                <a:gd name="T33" fmla="*/ 1150 h 3195"/>
                <a:gd name="T34" fmla="*/ 261 w 2198"/>
                <a:gd name="T35" fmla="*/ 1368 h 3195"/>
                <a:gd name="T36" fmla="*/ 369 w 2198"/>
                <a:gd name="T37" fmla="*/ 1600 h 3195"/>
                <a:gd name="T38" fmla="*/ 524 w 2198"/>
                <a:gd name="T39" fmla="*/ 1882 h 3195"/>
                <a:gd name="T40" fmla="*/ 1619 w 2198"/>
                <a:gd name="T41" fmla="*/ 1989 h 3195"/>
                <a:gd name="T42" fmla="*/ 1798 w 2198"/>
                <a:gd name="T43" fmla="*/ 1658 h 3195"/>
                <a:gd name="T44" fmla="*/ 1915 w 2198"/>
                <a:gd name="T45" fmla="*/ 1425 h 3195"/>
                <a:gd name="T46" fmla="*/ 1987 w 2198"/>
                <a:gd name="T47" fmla="*/ 1202 h 3195"/>
                <a:gd name="T48" fmla="*/ 1986 w 2198"/>
                <a:gd name="T49" fmla="*/ 953 h 3195"/>
                <a:gd name="T50" fmla="*/ 1898 w 2198"/>
                <a:gd name="T51" fmla="*/ 685 h 3195"/>
                <a:gd name="T52" fmla="*/ 1735 w 2198"/>
                <a:gd name="T53" fmla="*/ 464 h 3195"/>
                <a:gd name="T54" fmla="*/ 1512 w 2198"/>
                <a:gd name="T55" fmla="*/ 300 h 3195"/>
                <a:gd name="T56" fmla="*/ 1245 w 2198"/>
                <a:gd name="T57" fmla="*/ 211 h 3195"/>
                <a:gd name="T58" fmla="*/ 1181 w 2198"/>
                <a:gd name="T59" fmla="*/ 3 h 3195"/>
                <a:gd name="T60" fmla="*/ 1491 w 2198"/>
                <a:gd name="T61" fmla="*/ 72 h 3195"/>
                <a:gd name="T62" fmla="*/ 1761 w 2198"/>
                <a:gd name="T63" fmla="*/ 221 h 3195"/>
                <a:gd name="T64" fmla="*/ 1977 w 2198"/>
                <a:gd name="T65" fmla="*/ 437 h 3195"/>
                <a:gd name="T66" fmla="*/ 2126 w 2198"/>
                <a:gd name="T67" fmla="*/ 707 h 3195"/>
                <a:gd name="T68" fmla="*/ 2195 w 2198"/>
                <a:gd name="T69" fmla="*/ 1016 h 3195"/>
                <a:gd name="T70" fmla="*/ 2170 w 2198"/>
                <a:gd name="T71" fmla="*/ 1300 h 3195"/>
                <a:gd name="T72" fmla="*/ 2066 w 2198"/>
                <a:gd name="T73" fmla="*/ 1574 h 3195"/>
                <a:gd name="T74" fmla="*/ 1923 w 2198"/>
                <a:gd name="T75" fmla="*/ 1846 h 3195"/>
                <a:gd name="T76" fmla="*/ 1779 w 2198"/>
                <a:gd name="T77" fmla="*/ 2112 h 3195"/>
                <a:gd name="T78" fmla="*/ 1673 w 2198"/>
                <a:gd name="T79" fmla="*/ 2370 h 3195"/>
                <a:gd name="T80" fmla="*/ 1597 w 2198"/>
                <a:gd name="T81" fmla="*/ 2611 h 3195"/>
                <a:gd name="T82" fmla="*/ 1536 w 2198"/>
                <a:gd name="T83" fmla="*/ 2815 h 3195"/>
                <a:gd name="T84" fmla="*/ 1472 w 2198"/>
                <a:gd name="T85" fmla="*/ 2977 h 3195"/>
                <a:gd name="T86" fmla="*/ 1390 w 2198"/>
                <a:gd name="T87" fmla="*/ 3096 h 3195"/>
                <a:gd name="T88" fmla="*/ 1271 w 2198"/>
                <a:gd name="T89" fmla="*/ 3170 h 3195"/>
                <a:gd name="T90" fmla="*/ 1099 w 2198"/>
                <a:gd name="T91" fmla="*/ 3195 h 3195"/>
                <a:gd name="T92" fmla="*/ 924 w 2198"/>
                <a:gd name="T93" fmla="*/ 3168 h 3195"/>
                <a:gd name="T94" fmla="*/ 803 w 2198"/>
                <a:gd name="T95" fmla="*/ 3088 h 3195"/>
                <a:gd name="T96" fmla="*/ 719 w 2198"/>
                <a:gd name="T97" fmla="*/ 2958 h 3195"/>
                <a:gd name="T98" fmla="*/ 653 w 2198"/>
                <a:gd name="T99" fmla="*/ 2782 h 3195"/>
                <a:gd name="T100" fmla="*/ 588 w 2198"/>
                <a:gd name="T101" fmla="*/ 2562 h 3195"/>
                <a:gd name="T102" fmla="*/ 503 w 2198"/>
                <a:gd name="T103" fmla="*/ 2302 h 3195"/>
                <a:gd name="T104" fmla="*/ 377 w 2198"/>
                <a:gd name="T105" fmla="*/ 2030 h 3195"/>
                <a:gd name="T106" fmla="*/ 221 w 2198"/>
                <a:gd name="T107" fmla="*/ 1746 h 3195"/>
                <a:gd name="T108" fmla="*/ 81 w 2198"/>
                <a:gd name="T109" fmla="*/ 1457 h 3195"/>
                <a:gd name="T110" fmla="*/ 4 w 2198"/>
                <a:gd name="T111" fmla="*/ 1169 h 3195"/>
                <a:gd name="T112" fmla="*/ 27 w 2198"/>
                <a:gd name="T113" fmla="*/ 858 h 3195"/>
                <a:gd name="T114" fmla="*/ 137 w 2198"/>
                <a:gd name="T115" fmla="*/ 566 h 3195"/>
                <a:gd name="T116" fmla="*/ 322 w 2198"/>
                <a:gd name="T117" fmla="*/ 322 h 3195"/>
                <a:gd name="T118" fmla="*/ 567 w 2198"/>
                <a:gd name="T119" fmla="*/ 137 h 3195"/>
                <a:gd name="T120" fmla="*/ 858 w 2198"/>
                <a:gd name="T121" fmla="*/ 27 h 3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198" h="3195">
                  <a:moveTo>
                    <a:pt x="1323" y="2818"/>
                  </a:moveTo>
                  <a:lnTo>
                    <a:pt x="899" y="2871"/>
                  </a:lnTo>
                  <a:lnTo>
                    <a:pt x="917" y="2904"/>
                  </a:lnTo>
                  <a:lnTo>
                    <a:pt x="934" y="2932"/>
                  </a:lnTo>
                  <a:lnTo>
                    <a:pt x="951" y="2953"/>
                  </a:lnTo>
                  <a:lnTo>
                    <a:pt x="971" y="2970"/>
                  </a:lnTo>
                  <a:lnTo>
                    <a:pt x="991" y="2981"/>
                  </a:lnTo>
                  <a:lnTo>
                    <a:pt x="1014" y="2988"/>
                  </a:lnTo>
                  <a:lnTo>
                    <a:pt x="1039" y="2993"/>
                  </a:lnTo>
                  <a:lnTo>
                    <a:pt x="1067" y="2995"/>
                  </a:lnTo>
                  <a:lnTo>
                    <a:pt x="1099" y="2995"/>
                  </a:lnTo>
                  <a:lnTo>
                    <a:pt x="1127" y="2995"/>
                  </a:lnTo>
                  <a:lnTo>
                    <a:pt x="1153" y="2994"/>
                  </a:lnTo>
                  <a:lnTo>
                    <a:pt x="1175" y="2991"/>
                  </a:lnTo>
                  <a:lnTo>
                    <a:pt x="1196" y="2986"/>
                  </a:lnTo>
                  <a:lnTo>
                    <a:pt x="1215" y="2979"/>
                  </a:lnTo>
                  <a:lnTo>
                    <a:pt x="1232" y="2969"/>
                  </a:lnTo>
                  <a:lnTo>
                    <a:pt x="1249" y="2954"/>
                  </a:lnTo>
                  <a:lnTo>
                    <a:pt x="1264" y="2937"/>
                  </a:lnTo>
                  <a:lnTo>
                    <a:pt x="1278" y="2915"/>
                  </a:lnTo>
                  <a:lnTo>
                    <a:pt x="1294" y="2888"/>
                  </a:lnTo>
                  <a:lnTo>
                    <a:pt x="1308" y="2855"/>
                  </a:lnTo>
                  <a:lnTo>
                    <a:pt x="1323" y="2818"/>
                  </a:lnTo>
                  <a:close/>
                  <a:moveTo>
                    <a:pt x="1420" y="2506"/>
                  </a:moveTo>
                  <a:lnTo>
                    <a:pt x="802" y="2583"/>
                  </a:lnTo>
                  <a:lnTo>
                    <a:pt x="802" y="2585"/>
                  </a:lnTo>
                  <a:lnTo>
                    <a:pt x="803" y="2587"/>
                  </a:lnTo>
                  <a:lnTo>
                    <a:pt x="816" y="2631"/>
                  </a:lnTo>
                  <a:lnTo>
                    <a:pt x="829" y="2672"/>
                  </a:lnTo>
                  <a:lnTo>
                    <a:pt x="841" y="2709"/>
                  </a:lnTo>
                  <a:lnTo>
                    <a:pt x="852" y="2743"/>
                  </a:lnTo>
                  <a:lnTo>
                    <a:pt x="862" y="2775"/>
                  </a:lnTo>
                  <a:lnTo>
                    <a:pt x="1358" y="2713"/>
                  </a:lnTo>
                  <a:lnTo>
                    <a:pt x="1369" y="2677"/>
                  </a:lnTo>
                  <a:lnTo>
                    <a:pt x="1381" y="2637"/>
                  </a:lnTo>
                  <a:lnTo>
                    <a:pt x="1394" y="2594"/>
                  </a:lnTo>
                  <a:lnTo>
                    <a:pt x="1407" y="2551"/>
                  </a:lnTo>
                  <a:lnTo>
                    <a:pt x="1420" y="2506"/>
                  </a:lnTo>
                  <a:close/>
                  <a:moveTo>
                    <a:pt x="711" y="2297"/>
                  </a:moveTo>
                  <a:lnTo>
                    <a:pt x="734" y="2362"/>
                  </a:lnTo>
                  <a:lnTo>
                    <a:pt x="754" y="2425"/>
                  </a:lnTo>
                  <a:lnTo>
                    <a:pt x="772" y="2487"/>
                  </a:lnTo>
                  <a:lnTo>
                    <a:pt x="1452" y="2402"/>
                  </a:lnTo>
                  <a:lnTo>
                    <a:pt x="1469" y="2350"/>
                  </a:lnTo>
                  <a:lnTo>
                    <a:pt x="1488" y="2297"/>
                  </a:lnTo>
                  <a:lnTo>
                    <a:pt x="711" y="2297"/>
                  </a:lnTo>
                  <a:close/>
                  <a:moveTo>
                    <a:pt x="1099" y="200"/>
                  </a:moveTo>
                  <a:lnTo>
                    <a:pt x="1026" y="203"/>
                  </a:lnTo>
                  <a:lnTo>
                    <a:pt x="953" y="211"/>
                  </a:lnTo>
                  <a:lnTo>
                    <a:pt x="883" y="226"/>
                  </a:lnTo>
                  <a:lnTo>
                    <a:pt x="815" y="246"/>
                  </a:lnTo>
                  <a:lnTo>
                    <a:pt x="749" y="271"/>
                  </a:lnTo>
                  <a:lnTo>
                    <a:pt x="686" y="300"/>
                  </a:lnTo>
                  <a:lnTo>
                    <a:pt x="625" y="335"/>
                  </a:lnTo>
                  <a:lnTo>
                    <a:pt x="568" y="374"/>
                  </a:lnTo>
                  <a:lnTo>
                    <a:pt x="514" y="417"/>
                  </a:lnTo>
                  <a:lnTo>
                    <a:pt x="464" y="464"/>
                  </a:lnTo>
                  <a:lnTo>
                    <a:pt x="417" y="514"/>
                  </a:lnTo>
                  <a:lnTo>
                    <a:pt x="374" y="568"/>
                  </a:lnTo>
                  <a:lnTo>
                    <a:pt x="335" y="625"/>
                  </a:lnTo>
                  <a:lnTo>
                    <a:pt x="300" y="685"/>
                  </a:lnTo>
                  <a:lnTo>
                    <a:pt x="271" y="749"/>
                  </a:lnTo>
                  <a:lnTo>
                    <a:pt x="246" y="815"/>
                  </a:lnTo>
                  <a:lnTo>
                    <a:pt x="226" y="882"/>
                  </a:lnTo>
                  <a:lnTo>
                    <a:pt x="212" y="953"/>
                  </a:lnTo>
                  <a:lnTo>
                    <a:pt x="203" y="1024"/>
                  </a:lnTo>
                  <a:lnTo>
                    <a:pt x="200" y="1099"/>
                  </a:lnTo>
                  <a:lnTo>
                    <a:pt x="202" y="1150"/>
                  </a:lnTo>
                  <a:lnTo>
                    <a:pt x="210" y="1203"/>
                  </a:lnTo>
                  <a:lnTo>
                    <a:pt x="223" y="1257"/>
                  </a:lnTo>
                  <a:lnTo>
                    <a:pt x="240" y="1312"/>
                  </a:lnTo>
                  <a:lnTo>
                    <a:pt x="261" y="1368"/>
                  </a:lnTo>
                  <a:lnTo>
                    <a:pt x="284" y="1426"/>
                  </a:lnTo>
                  <a:lnTo>
                    <a:pt x="310" y="1484"/>
                  </a:lnTo>
                  <a:lnTo>
                    <a:pt x="338" y="1541"/>
                  </a:lnTo>
                  <a:lnTo>
                    <a:pt x="369" y="1600"/>
                  </a:lnTo>
                  <a:lnTo>
                    <a:pt x="401" y="1658"/>
                  </a:lnTo>
                  <a:lnTo>
                    <a:pt x="432" y="1718"/>
                  </a:lnTo>
                  <a:lnTo>
                    <a:pt x="465" y="1776"/>
                  </a:lnTo>
                  <a:lnTo>
                    <a:pt x="524" y="1882"/>
                  </a:lnTo>
                  <a:lnTo>
                    <a:pt x="580" y="1989"/>
                  </a:lnTo>
                  <a:lnTo>
                    <a:pt x="634" y="2097"/>
                  </a:lnTo>
                  <a:lnTo>
                    <a:pt x="1566" y="2097"/>
                  </a:lnTo>
                  <a:lnTo>
                    <a:pt x="1619" y="1989"/>
                  </a:lnTo>
                  <a:lnTo>
                    <a:pt x="1675" y="1882"/>
                  </a:lnTo>
                  <a:lnTo>
                    <a:pt x="1733" y="1777"/>
                  </a:lnTo>
                  <a:lnTo>
                    <a:pt x="1766" y="1718"/>
                  </a:lnTo>
                  <a:lnTo>
                    <a:pt x="1798" y="1658"/>
                  </a:lnTo>
                  <a:lnTo>
                    <a:pt x="1829" y="1600"/>
                  </a:lnTo>
                  <a:lnTo>
                    <a:pt x="1860" y="1541"/>
                  </a:lnTo>
                  <a:lnTo>
                    <a:pt x="1888" y="1483"/>
                  </a:lnTo>
                  <a:lnTo>
                    <a:pt x="1915" y="1425"/>
                  </a:lnTo>
                  <a:lnTo>
                    <a:pt x="1938" y="1367"/>
                  </a:lnTo>
                  <a:lnTo>
                    <a:pt x="1959" y="1311"/>
                  </a:lnTo>
                  <a:lnTo>
                    <a:pt x="1975" y="1256"/>
                  </a:lnTo>
                  <a:lnTo>
                    <a:pt x="1987" y="1202"/>
                  </a:lnTo>
                  <a:lnTo>
                    <a:pt x="1996" y="1150"/>
                  </a:lnTo>
                  <a:lnTo>
                    <a:pt x="1999" y="1099"/>
                  </a:lnTo>
                  <a:lnTo>
                    <a:pt x="1996" y="1024"/>
                  </a:lnTo>
                  <a:lnTo>
                    <a:pt x="1986" y="953"/>
                  </a:lnTo>
                  <a:lnTo>
                    <a:pt x="1972" y="882"/>
                  </a:lnTo>
                  <a:lnTo>
                    <a:pt x="1953" y="815"/>
                  </a:lnTo>
                  <a:lnTo>
                    <a:pt x="1927" y="749"/>
                  </a:lnTo>
                  <a:lnTo>
                    <a:pt x="1898" y="685"/>
                  </a:lnTo>
                  <a:lnTo>
                    <a:pt x="1864" y="625"/>
                  </a:lnTo>
                  <a:lnTo>
                    <a:pt x="1825" y="568"/>
                  </a:lnTo>
                  <a:lnTo>
                    <a:pt x="1781" y="514"/>
                  </a:lnTo>
                  <a:lnTo>
                    <a:pt x="1735" y="464"/>
                  </a:lnTo>
                  <a:lnTo>
                    <a:pt x="1684" y="417"/>
                  </a:lnTo>
                  <a:lnTo>
                    <a:pt x="1630" y="374"/>
                  </a:lnTo>
                  <a:lnTo>
                    <a:pt x="1573" y="335"/>
                  </a:lnTo>
                  <a:lnTo>
                    <a:pt x="1512" y="300"/>
                  </a:lnTo>
                  <a:lnTo>
                    <a:pt x="1449" y="271"/>
                  </a:lnTo>
                  <a:lnTo>
                    <a:pt x="1383" y="246"/>
                  </a:lnTo>
                  <a:lnTo>
                    <a:pt x="1315" y="226"/>
                  </a:lnTo>
                  <a:lnTo>
                    <a:pt x="1245" y="211"/>
                  </a:lnTo>
                  <a:lnTo>
                    <a:pt x="1173" y="203"/>
                  </a:lnTo>
                  <a:lnTo>
                    <a:pt x="1099" y="200"/>
                  </a:lnTo>
                  <a:close/>
                  <a:moveTo>
                    <a:pt x="1099" y="0"/>
                  </a:moveTo>
                  <a:lnTo>
                    <a:pt x="1181" y="3"/>
                  </a:lnTo>
                  <a:lnTo>
                    <a:pt x="1262" y="12"/>
                  </a:lnTo>
                  <a:lnTo>
                    <a:pt x="1340" y="27"/>
                  </a:lnTo>
                  <a:lnTo>
                    <a:pt x="1416" y="46"/>
                  </a:lnTo>
                  <a:lnTo>
                    <a:pt x="1491" y="72"/>
                  </a:lnTo>
                  <a:lnTo>
                    <a:pt x="1562" y="102"/>
                  </a:lnTo>
                  <a:lnTo>
                    <a:pt x="1632" y="137"/>
                  </a:lnTo>
                  <a:lnTo>
                    <a:pt x="1697" y="177"/>
                  </a:lnTo>
                  <a:lnTo>
                    <a:pt x="1761" y="221"/>
                  </a:lnTo>
                  <a:lnTo>
                    <a:pt x="1820" y="270"/>
                  </a:lnTo>
                  <a:lnTo>
                    <a:pt x="1876" y="322"/>
                  </a:lnTo>
                  <a:lnTo>
                    <a:pt x="1928" y="378"/>
                  </a:lnTo>
                  <a:lnTo>
                    <a:pt x="1977" y="437"/>
                  </a:lnTo>
                  <a:lnTo>
                    <a:pt x="2021" y="500"/>
                  </a:lnTo>
                  <a:lnTo>
                    <a:pt x="2061" y="566"/>
                  </a:lnTo>
                  <a:lnTo>
                    <a:pt x="2096" y="635"/>
                  </a:lnTo>
                  <a:lnTo>
                    <a:pt x="2126" y="707"/>
                  </a:lnTo>
                  <a:lnTo>
                    <a:pt x="2152" y="781"/>
                  </a:lnTo>
                  <a:lnTo>
                    <a:pt x="2171" y="858"/>
                  </a:lnTo>
                  <a:lnTo>
                    <a:pt x="2187" y="936"/>
                  </a:lnTo>
                  <a:lnTo>
                    <a:pt x="2195" y="1016"/>
                  </a:lnTo>
                  <a:lnTo>
                    <a:pt x="2198" y="1099"/>
                  </a:lnTo>
                  <a:lnTo>
                    <a:pt x="2195" y="1165"/>
                  </a:lnTo>
                  <a:lnTo>
                    <a:pt x="2186" y="1233"/>
                  </a:lnTo>
                  <a:lnTo>
                    <a:pt x="2170" y="1300"/>
                  </a:lnTo>
                  <a:lnTo>
                    <a:pt x="2150" y="1368"/>
                  </a:lnTo>
                  <a:lnTo>
                    <a:pt x="2126" y="1437"/>
                  </a:lnTo>
                  <a:lnTo>
                    <a:pt x="2098" y="1505"/>
                  </a:lnTo>
                  <a:lnTo>
                    <a:pt x="2066" y="1574"/>
                  </a:lnTo>
                  <a:lnTo>
                    <a:pt x="2032" y="1642"/>
                  </a:lnTo>
                  <a:lnTo>
                    <a:pt x="1998" y="1711"/>
                  </a:lnTo>
                  <a:lnTo>
                    <a:pt x="1961" y="1778"/>
                  </a:lnTo>
                  <a:lnTo>
                    <a:pt x="1923" y="1846"/>
                  </a:lnTo>
                  <a:lnTo>
                    <a:pt x="1885" y="1914"/>
                  </a:lnTo>
                  <a:lnTo>
                    <a:pt x="1848" y="1980"/>
                  </a:lnTo>
                  <a:lnTo>
                    <a:pt x="1813" y="2047"/>
                  </a:lnTo>
                  <a:lnTo>
                    <a:pt x="1779" y="2112"/>
                  </a:lnTo>
                  <a:lnTo>
                    <a:pt x="1748" y="2177"/>
                  </a:lnTo>
                  <a:lnTo>
                    <a:pt x="1720" y="2241"/>
                  </a:lnTo>
                  <a:lnTo>
                    <a:pt x="1695" y="2304"/>
                  </a:lnTo>
                  <a:lnTo>
                    <a:pt x="1673" y="2370"/>
                  </a:lnTo>
                  <a:lnTo>
                    <a:pt x="1651" y="2434"/>
                  </a:lnTo>
                  <a:lnTo>
                    <a:pt x="1632" y="2495"/>
                  </a:lnTo>
                  <a:lnTo>
                    <a:pt x="1614" y="2554"/>
                  </a:lnTo>
                  <a:lnTo>
                    <a:pt x="1597" y="2611"/>
                  </a:lnTo>
                  <a:lnTo>
                    <a:pt x="1582" y="2665"/>
                  </a:lnTo>
                  <a:lnTo>
                    <a:pt x="1566" y="2717"/>
                  </a:lnTo>
                  <a:lnTo>
                    <a:pt x="1551" y="2768"/>
                  </a:lnTo>
                  <a:lnTo>
                    <a:pt x="1536" y="2815"/>
                  </a:lnTo>
                  <a:lnTo>
                    <a:pt x="1521" y="2859"/>
                  </a:lnTo>
                  <a:lnTo>
                    <a:pt x="1506" y="2901"/>
                  </a:lnTo>
                  <a:lnTo>
                    <a:pt x="1490" y="2940"/>
                  </a:lnTo>
                  <a:lnTo>
                    <a:pt x="1472" y="2977"/>
                  </a:lnTo>
                  <a:lnTo>
                    <a:pt x="1454" y="3012"/>
                  </a:lnTo>
                  <a:lnTo>
                    <a:pt x="1435" y="3042"/>
                  </a:lnTo>
                  <a:lnTo>
                    <a:pt x="1413" y="3071"/>
                  </a:lnTo>
                  <a:lnTo>
                    <a:pt x="1390" y="3096"/>
                  </a:lnTo>
                  <a:lnTo>
                    <a:pt x="1364" y="3120"/>
                  </a:lnTo>
                  <a:lnTo>
                    <a:pt x="1336" y="3139"/>
                  </a:lnTo>
                  <a:lnTo>
                    <a:pt x="1305" y="3157"/>
                  </a:lnTo>
                  <a:lnTo>
                    <a:pt x="1271" y="3170"/>
                  </a:lnTo>
                  <a:lnTo>
                    <a:pt x="1233" y="3181"/>
                  </a:lnTo>
                  <a:lnTo>
                    <a:pt x="1192" y="3189"/>
                  </a:lnTo>
                  <a:lnTo>
                    <a:pt x="1148" y="3193"/>
                  </a:lnTo>
                  <a:lnTo>
                    <a:pt x="1099" y="3195"/>
                  </a:lnTo>
                  <a:lnTo>
                    <a:pt x="1049" y="3193"/>
                  </a:lnTo>
                  <a:lnTo>
                    <a:pt x="1003" y="3188"/>
                  </a:lnTo>
                  <a:lnTo>
                    <a:pt x="962" y="3180"/>
                  </a:lnTo>
                  <a:lnTo>
                    <a:pt x="924" y="3168"/>
                  </a:lnTo>
                  <a:lnTo>
                    <a:pt x="889" y="3153"/>
                  </a:lnTo>
                  <a:lnTo>
                    <a:pt x="857" y="3134"/>
                  </a:lnTo>
                  <a:lnTo>
                    <a:pt x="829" y="3113"/>
                  </a:lnTo>
                  <a:lnTo>
                    <a:pt x="803" y="3088"/>
                  </a:lnTo>
                  <a:lnTo>
                    <a:pt x="780" y="3061"/>
                  </a:lnTo>
                  <a:lnTo>
                    <a:pt x="757" y="3029"/>
                  </a:lnTo>
                  <a:lnTo>
                    <a:pt x="738" y="2995"/>
                  </a:lnTo>
                  <a:lnTo>
                    <a:pt x="719" y="2958"/>
                  </a:lnTo>
                  <a:lnTo>
                    <a:pt x="702" y="2919"/>
                  </a:lnTo>
                  <a:lnTo>
                    <a:pt x="685" y="2876"/>
                  </a:lnTo>
                  <a:lnTo>
                    <a:pt x="669" y="2831"/>
                  </a:lnTo>
                  <a:lnTo>
                    <a:pt x="653" y="2782"/>
                  </a:lnTo>
                  <a:lnTo>
                    <a:pt x="638" y="2731"/>
                  </a:lnTo>
                  <a:lnTo>
                    <a:pt x="621" y="2678"/>
                  </a:lnTo>
                  <a:lnTo>
                    <a:pt x="605" y="2621"/>
                  </a:lnTo>
                  <a:lnTo>
                    <a:pt x="588" y="2562"/>
                  </a:lnTo>
                  <a:lnTo>
                    <a:pt x="568" y="2501"/>
                  </a:lnTo>
                  <a:lnTo>
                    <a:pt x="549" y="2437"/>
                  </a:lnTo>
                  <a:lnTo>
                    <a:pt x="526" y="2371"/>
                  </a:lnTo>
                  <a:lnTo>
                    <a:pt x="503" y="2302"/>
                  </a:lnTo>
                  <a:lnTo>
                    <a:pt x="476" y="2235"/>
                  </a:lnTo>
                  <a:lnTo>
                    <a:pt x="447" y="2168"/>
                  </a:lnTo>
                  <a:lnTo>
                    <a:pt x="413" y="2100"/>
                  </a:lnTo>
                  <a:lnTo>
                    <a:pt x="377" y="2030"/>
                  </a:lnTo>
                  <a:lnTo>
                    <a:pt x="338" y="1960"/>
                  </a:lnTo>
                  <a:lnTo>
                    <a:pt x="299" y="1889"/>
                  </a:lnTo>
                  <a:lnTo>
                    <a:pt x="260" y="1818"/>
                  </a:lnTo>
                  <a:lnTo>
                    <a:pt x="221" y="1746"/>
                  </a:lnTo>
                  <a:lnTo>
                    <a:pt x="182" y="1675"/>
                  </a:lnTo>
                  <a:lnTo>
                    <a:pt x="145" y="1602"/>
                  </a:lnTo>
                  <a:lnTo>
                    <a:pt x="111" y="1530"/>
                  </a:lnTo>
                  <a:lnTo>
                    <a:pt x="81" y="1457"/>
                  </a:lnTo>
                  <a:lnTo>
                    <a:pt x="53" y="1386"/>
                  </a:lnTo>
                  <a:lnTo>
                    <a:pt x="31" y="1313"/>
                  </a:lnTo>
                  <a:lnTo>
                    <a:pt x="14" y="1241"/>
                  </a:lnTo>
                  <a:lnTo>
                    <a:pt x="4" y="1169"/>
                  </a:lnTo>
                  <a:lnTo>
                    <a:pt x="0" y="1099"/>
                  </a:lnTo>
                  <a:lnTo>
                    <a:pt x="3" y="1016"/>
                  </a:lnTo>
                  <a:lnTo>
                    <a:pt x="12" y="936"/>
                  </a:lnTo>
                  <a:lnTo>
                    <a:pt x="27" y="858"/>
                  </a:lnTo>
                  <a:lnTo>
                    <a:pt x="47" y="781"/>
                  </a:lnTo>
                  <a:lnTo>
                    <a:pt x="72" y="707"/>
                  </a:lnTo>
                  <a:lnTo>
                    <a:pt x="102" y="635"/>
                  </a:lnTo>
                  <a:lnTo>
                    <a:pt x="137" y="566"/>
                  </a:lnTo>
                  <a:lnTo>
                    <a:pt x="177" y="500"/>
                  </a:lnTo>
                  <a:lnTo>
                    <a:pt x="221" y="437"/>
                  </a:lnTo>
                  <a:lnTo>
                    <a:pt x="270" y="378"/>
                  </a:lnTo>
                  <a:lnTo>
                    <a:pt x="322" y="322"/>
                  </a:lnTo>
                  <a:lnTo>
                    <a:pt x="378" y="270"/>
                  </a:lnTo>
                  <a:lnTo>
                    <a:pt x="437" y="221"/>
                  </a:lnTo>
                  <a:lnTo>
                    <a:pt x="501" y="177"/>
                  </a:lnTo>
                  <a:lnTo>
                    <a:pt x="567" y="137"/>
                  </a:lnTo>
                  <a:lnTo>
                    <a:pt x="636" y="102"/>
                  </a:lnTo>
                  <a:lnTo>
                    <a:pt x="707" y="72"/>
                  </a:lnTo>
                  <a:lnTo>
                    <a:pt x="782" y="46"/>
                  </a:lnTo>
                  <a:lnTo>
                    <a:pt x="858" y="27"/>
                  </a:lnTo>
                  <a:lnTo>
                    <a:pt x="937" y="12"/>
                  </a:lnTo>
                  <a:lnTo>
                    <a:pt x="1017" y="3"/>
                  </a:lnTo>
                  <a:lnTo>
                    <a:pt x="109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45715" tIns="22858" rIns="45715" bIns="22858" numCol="1" anchor="t" anchorCtr="0" compatLnSpc="1"/>
            <a:lstStyle/>
            <a:p>
              <a:endParaRPr lang="es-ES" sz="900">
                <a:cs typeface="+mn-ea"/>
                <a:sym typeface="+mn-lt"/>
              </a:endParaRPr>
            </a:p>
          </p:txBody>
        </p:sp>
        <p:sp>
          <p:nvSpPr>
            <p:cNvPr id="20" name="Freeform 7"/>
            <p:cNvSpPr/>
            <p:nvPr/>
          </p:nvSpPr>
          <p:spPr bwMode="auto">
            <a:xfrm>
              <a:off x="14302" y="2714"/>
              <a:ext cx="324" cy="324"/>
            </a:xfrm>
            <a:custGeom>
              <a:avLst/>
              <a:gdLst>
                <a:gd name="T0" fmla="*/ 599 w 649"/>
                <a:gd name="T1" fmla="*/ 0 h 649"/>
                <a:gd name="T2" fmla="*/ 615 w 649"/>
                <a:gd name="T3" fmla="*/ 2 h 649"/>
                <a:gd name="T4" fmla="*/ 628 w 649"/>
                <a:gd name="T5" fmla="*/ 10 h 649"/>
                <a:gd name="T6" fmla="*/ 639 w 649"/>
                <a:gd name="T7" fmla="*/ 21 h 649"/>
                <a:gd name="T8" fmla="*/ 646 w 649"/>
                <a:gd name="T9" fmla="*/ 34 h 649"/>
                <a:gd name="T10" fmla="*/ 649 w 649"/>
                <a:gd name="T11" fmla="*/ 49 h 649"/>
                <a:gd name="T12" fmla="*/ 646 w 649"/>
                <a:gd name="T13" fmla="*/ 66 h 649"/>
                <a:gd name="T14" fmla="*/ 639 w 649"/>
                <a:gd name="T15" fmla="*/ 80 h 649"/>
                <a:gd name="T16" fmla="*/ 628 w 649"/>
                <a:gd name="T17" fmla="*/ 90 h 649"/>
                <a:gd name="T18" fmla="*/ 615 w 649"/>
                <a:gd name="T19" fmla="*/ 97 h 649"/>
                <a:gd name="T20" fmla="*/ 599 w 649"/>
                <a:gd name="T21" fmla="*/ 100 h 649"/>
                <a:gd name="T22" fmla="*/ 544 w 649"/>
                <a:gd name="T23" fmla="*/ 104 h 649"/>
                <a:gd name="T24" fmla="*/ 492 w 649"/>
                <a:gd name="T25" fmla="*/ 112 h 649"/>
                <a:gd name="T26" fmla="*/ 441 w 649"/>
                <a:gd name="T27" fmla="*/ 126 h 649"/>
                <a:gd name="T28" fmla="*/ 393 w 649"/>
                <a:gd name="T29" fmla="*/ 144 h 649"/>
                <a:gd name="T30" fmla="*/ 347 w 649"/>
                <a:gd name="T31" fmla="*/ 168 h 649"/>
                <a:gd name="T32" fmla="*/ 304 w 649"/>
                <a:gd name="T33" fmla="*/ 196 h 649"/>
                <a:gd name="T34" fmla="*/ 264 w 649"/>
                <a:gd name="T35" fmla="*/ 229 h 649"/>
                <a:gd name="T36" fmla="*/ 229 w 649"/>
                <a:gd name="T37" fmla="*/ 265 h 649"/>
                <a:gd name="T38" fmla="*/ 196 w 649"/>
                <a:gd name="T39" fmla="*/ 305 h 649"/>
                <a:gd name="T40" fmla="*/ 168 w 649"/>
                <a:gd name="T41" fmla="*/ 348 h 649"/>
                <a:gd name="T42" fmla="*/ 144 w 649"/>
                <a:gd name="T43" fmla="*/ 394 h 649"/>
                <a:gd name="T44" fmla="*/ 125 w 649"/>
                <a:gd name="T45" fmla="*/ 442 h 649"/>
                <a:gd name="T46" fmla="*/ 111 w 649"/>
                <a:gd name="T47" fmla="*/ 493 h 649"/>
                <a:gd name="T48" fmla="*/ 103 w 649"/>
                <a:gd name="T49" fmla="*/ 545 h 649"/>
                <a:gd name="T50" fmla="*/ 100 w 649"/>
                <a:gd name="T51" fmla="*/ 600 h 649"/>
                <a:gd name="T52" fmla="*/ 97 w 649"/>
                <a:gd name="T53" fmla="*/ 615 h 649"/>
                <a:gd name="T54" fmla="*/ 90 w 649"/>
                <a:gd name="T55" fmla="*/ 628 h 649"/>
                <a:gd name="T56" fmla="*/ 79 w 649"/>
                <a:gd name="T57" fmla="*/ 640 h 649"/>
                <a:gd name="T58" fmla="*/ 65 w 649"/>
                <a:gd name="T59" fmla="*/ 647 h 649"/>
                <a:gd name="T60" fmla="*/ 50 w 649"/>
                <a:gd name="T61" fmla="*/ 649 h 649"/>
                <a:gd name="T62" fmla="*/ 33 w 649"/>
                <a:gd name="T63" fmla="*/ 647 h 649"/>
                <a:gd name="T64" fmla="*/ 20 w 649"/>
                <a:gd name="T65" fmla="*/ 640 h 649"/>
                <a:gd name="T66" fmla="*/ 9 w 649"/>
                <a:gd name="T67" fmla="*/ 628 h 649"/>
                <a:gd name="T68" fmla="*/ 2 w 649"/>
                <a:gd name="T69" fmla="*/ 615 h 649"/>
                <a:gd name="T70" fmla="*/ 0 w 649"/>
                <a:gd name="T71" fmla="*/ 600 h 649"/>
                <a:gd name="T72" fmla="*/ 3 w 649"/>
                <a:gd name="T73" fmla="*/ 539 h 649"/>
                <a:gd name="T74" fmla="*/ 12 w 649"/>
                <a:gd name="T75" fmla="*/ 478 h 649"/>
                <a:gd name="T76" fmla="*/ 26 w 649"/>
                <a:gd name="T77" fmla="*/ 421 h 649"/>
                <a:gd name="T78" fmla="*/ 47 w 649"/>
                <a:gd name="T79" fmla="*/ 366 h 649"/>
                <a:gd name="T80" fmla="*/ 72 w 649"/>
                <a:gd name="T81" fmla="*/ 314 h 649"/>
                <a:gd name="T82" fmla="*/ 102 w 649"/>
                <a:gd name="T83" fmla="*/ 265 h 649"/>
                <a:gd name="T84" fmla="*/ 137 w 649"/>
                <a:gd name="T85" fmla="*/ 218 h 649"/>
                <a:gd name="T86" fmla="*/ 175 w 649"/>
                <a:gd name="T87" fmla="*/ 176 h 649"/>
                <a:gd name="T88" fmla="*/ 218 w 649"/>
                <a:gd name="T89" fmla="*/ 137 h 649"/>
                <a:gd name="T90" fmla="*/ 264 w 649"/>
                <a:gd name="T91" fmla="*/ 103 h 649"/>
                <a:gd name="T92" fmla="*/ 313 w 649"/>
                <a:gd name="T93" fmla="*/ 73 h 649"/>
                <a:gd name="T94" fmla="*/ 365 w 649"/>
                <a:gd name="T95" fmla="*/ 47 h 649"/>
                <a:gd name="T96" fmla="*/ 421 w 649"/>
                <a:gd name="T97" fmla="*/ 27 h 649"/>
                <a:gd name="T98" fmla="*/ 479 w 649"/>
                <a:gd name="T99" fmla="*/ 13 h 649"/>
                <a:gd name="T100" fmla="*/ 538 w 649"/>
                <a:gd name="T101" fmla="*/ 3 h 649"/>
                <a:gd name="T102" fmla="*/ 599 w 649"/>
                <a:gd name="T103" fmla="*/ 0 h 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49" h="649">
                  <a:moveTo>
                    <a:pt x="599" y="0"/>
                  </a:moveTo>
                  <a:lnTo>
                    <a:pt x="615" y="2"/>
                  </a:lnTo>
                  <a:lnTo>
                    <a:pt x="628" y="10"/>
                  </a:lnTo>
                  <a:lnTo>
                    <a:pt x="639" y="21"/>
                  </a:lnTo>
                  <a:lnTo>
                    <a:pt x="646" y="34"/>
                  </a:lnTo>
                  <a:lnTo>
                    <a:pt x="649" y="49"/>
                  </a:lnTo>
                  <a:lnTo>
                    <a:pt x="646" y="66"/>
                  </a:lnTo>
                  <a:lnTo>
                    <a:pt x="639" y="80"/>
                  </a:lnTo>
                  <a:lnTo>
                    <a:pt x="628" y="90"/>
                  </a:lnTo>
                  <a:lnTo>
                    <a:pt x="615" y="97"/>
                  </a:lnTo>
                  <a:lnTo>
                    <a:pt x="599" y="100"/>
                  </a:lnTo>
                  <a:lnTo>
                    <a:pt x="544" y="104"/>
                  </a:lnTo>
                  <a:lnTo>
                    <a:pt x="492" y="112"/>
                  </a:lnTo>
                  <a:lnTo>
                    <a:pt x="441" y="126"/>
                  </a:lnTo>
                  <a:lnTo>
                    <a:pt x="393" y="144"/>
                  </a:lnTo>
                  <a:lnTo>
                    <a:pt x="347" y="168"/>
                  </a:lnTo>
                  <a:lnTo>
                    <a:pt x="304" y="196"/>
                  </a:lnTo>
                  <a:lnTo>
                    <a:pt x="264" y="229"/>
                  </a:lnTo>
                  <a:lnTo>
                    <a:pt x="229" y="265"/>
                  </a:lnTo>
                  <a:lnTo>
                    <a:pt x="196" y="305"/>
                  </a:lnTo>
                  <a:lnTo>
                    <a:pt x="168" y="348"/>
                  </a:lnTo>
                  <a:lnTo>
                    <a:pt x="144" y="394"/>
                  </a:lnTo>
                  <a:lnTo>
                    <a:pt x="125" y="442"/>
                  </a:lnTo>
                  <a:lnTo>
                    <a:pt x="111" y="493"/>
                  </a:lnTo>
                  <a:lnTo>
                    <a:pt x="103" y="545"/>
                  </a:lnTo>
                  <a:lnTo>
                    <a:pt x="100" y="600"/>
                  </a:lnTo>
                  <a:lnTo>
                    <a:pt x="97" y="615"/>
                  </a:lnTo>
                  <a:lnTo>
                    <a:pt x="90" y="628"/>
                  </a:lnTo>
                  <a:lnTo>
                    <a:pt x="79" y="640"/>
                  </a:lnTo>
                  <a:lnTo>
                    <a:pt x="65" y="647"/>
                  </a:lnTo>
                  <a:lnTo>
                    <a:pt x="50" y="649"/>
                  </a:lnTo>
                  <a:lnTo>
                    <a:pt x="33" y="647"/>
                  </a:lnTo>
                  <a:lnTo>
                    <a:pt x="20" y="640"/>
                  </a:lnTo>
                  <a:lnTo>
                    <a:pt x="9" y="628"/>
                  </a:lnTo>
                  <a:lnTo>
                    <a:pt x="2" y="615"/>
                  </a:lnTo>
                  <a:lnTo>
                    <a:pt x="0" y="600"/>
                  </a:lnTo>
                  <a:lnTo>
                    <a:pt x="3" y="539"/>
                  </a:lnTo>
                  <a:lnTo>
                    <a:pt x="12" y="478"/>
                  </a:lnTo>
                  <a:lnTo>
                    <a:pt x="26" y="421"/>
                  </a:lnTo>
                  <a:lnTo>
                    <a:pt x="47" y="366"/>
                  </a:lnTo>
                  <a:lnTo>
                    <a:pt x="72" y="314"/>
                  </a:lnTo>
                  <a:lnTo>
                    <a:pt x="102" y="265"/>
                  </a:lnTo>
                  <a:lnTo>
                    <a:pt x="137" y="218"/>
                  </a:lnTo>
                  <a:lnTo>
                    <a:pt x="175" y="176"/>
                  </a:lnTo>
                  <a:lnTo>
                    <a:pt x="218" y="137"/>
                  </a:lnTo>
                  <a:lnTo>
                    <a:pt x="264" y="103"/>
                  </a:lnTo>
                  <a:lnTo>
                    <a:pt x="313" y="73"/>
                  </a:lnTo>
                  <a:lnTo>
                    <a:pt x="365" y="47"/>
                  </a:lnTo>
                  <a:lnTo>
                    <a:pt x="421" y="27"/>
                  </a:lnTo>
                  <a:lnTo>
                    <a:pt x="479" y="13"/>
                  </a:lnTo>
                  <a:lnTo>
                    <a:pt x="538" y="3"/>
                  </a:lnTo>
                  <a:lnTo>
                    <a:pt x="59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45715" tIns="22858" rIns="45715" bIns="22858" numCol="1" anchor="t" anchorCtr="0" compatLnSpc="1"/>
            <a:lstStyle/>
            <a:p>
              <a:endParaRPr lang="es-ES" sz="900">
                <a:cs typeface="+mn-ea"/>
                <a:sym typeface="+mn-lt"/>
              </a:endParaRPr>
            </a:p>
          </p:txBody>
        </p:sp>
      </p:grpSp>
      <p:sp>
        <p:nvSpPr>
          <p:cNvPr id="21" name="Freeform 12"/>
          <p:cNvSpPr>
            <a:spLocks noChangeAspect="1" noEditPoints="1"/>
          </p:cNvSpPr>
          <p:nvPr/>
        </p:nvSpPr>
        <p:spPr bwMode="auto">
          <a:xfrm>
            <a:off x="4516337" y="2214006"/>
            <a:ext cx="343051" cy="339440"/>
          </a:xfrm>
          <a:custGeom>
            <a:avLst/>
            <a:gdLst>
              <a:gd name="T0" fmla="*/ 1210 w 3228"/>
              <a:gd name="T1" fmla="*/ 2995 h 3195"/>
              <a:gd name="T2" fmla="*/ 1118 w 3228"/>
              <a:gd name="T3" fmla="*/ 2762 h 3195"/>
              <a:gd name="T4" fmla="*/ 822 w 3228"/>
              <a:gd name="T5" fmla="*/ 1897 h 3195"/>
              <a:gd name="T6" fmla="*/ 2035 w 3228"/>
              <a:gd name="T7" fmla="*/ 1697 h 3195"/>
              <a:gd name="T8" fmla="*/ 2490 w 3228"/>
              <a:gd name="T9" fmla="*/ 1561 h 3195"/>
              <a:gd name="T10" fmla="*/ 2490 w 3228"/>
              <a:gd name="T11" fmla="*/ 1235 h 3195"/>
              <a:gd name="T12" fmla="*/ 2035 w 3228"/>
              <a:gd name="T13" fmla="*/ 1099 h 3195"/>
              <a:gd name="T14" fmla="*/ 234 w 3228"/>
              <a:gd name="T15" fmla="*/ 1235 h 3195"/>
              <a:gd name="T16" fmla="*/ 234 w 3228"/>
              <a:gd name="T17" fmla="*/ 1561 h 3195"/>
              <a:gd name="T18" fmla="*/ 1111 w 3228"/>
              <a:gd name="T19" fmla="*/ 1697 h 3195"/>
              <a:gd name="T20" fmla="*/ 1011 w 3228"/>
              <a:gd name="T21" fmla="*/ 1347 h 3195"/>
              <a:gd name="T22" fmla="*/ 1859 w 3228"/>
              <a:gd name="T23" fmla="*/ 897 h 3195"/>
              <a:gd name="T24" fmla="*/ 1334 w 3228"/>
              <a:gd name="T25" fmla="*/ 1099 h 3195"/>
              <a:gd name="T26" fmla="*/ 1142 w 3228"/>
              <a:gd name="T27" fmla="*/ 1235 h 3195"/>
              <a:gd name="T28" fmla="*/ 1142 w 3228"/>
              <a:gd name="T29" fmla="*/ 1561 h 3195"/>
              <a:gd name="T30" fmla="*/ 1311 w 3228"/>
              <a:gd name="T31" fmla="*/ 1698 h 3195"/>
              <a:gd name="T32" fmla="*/ 1800 w 3228"/>
              <a:gd name="T33" fmla="*/ 1856 h 3195"/>
              <a:gd name="T34" fmla="*/ 1823 w 3228"/>
              <a:gd name="T35" fmla="*/ 1194 h 3195"/>
              <a:gd name="T36" fmla="*/ 2376 w 3228"/>
              <a:gd name="T37" fmla="*/ 251 h 3195"/>
              <a:gd name="T38" fmla="*/ 2141 w 3228"/>
              <a:gd name="T39" fmla="*/ 616 h 3195"/>
              <a:gd name="T40" fmla="*/ 2449 w 3228"/>
              <a:gd name="T41" fmla="*/ 923 h 3195"/>
              <a:gd name="T42" fmla="*/ 2689 w 3228"/>
              <a:gd name="T43" fmla="*/ 1190 h 3195"/>
              <a:gd name="T44" fmla="*/ 2689 w 3228"/>
              <a:gd name="T45" fmla="*/ 1606 h 3195"/>
              <a:gd name="T46" fmla="*/ 2449 w 3228"/>
              <a:gd name="T47" fmla="*/ 1872 h 3195"/>
              <a:gd name="T48" fmla="*/ 2141 w 3228"/>
              <a:gd name="T49" fmla="*/ 2180 h 3195"/>
              <a:gd name="T50" fmla="*/ 2376 w 3228"/>
              <a:gd name="T51" fmla="*/ 2545 h 3195"/>
              <a:gd name="T52" fmla="*/ 2674 w 3228"/>
              <a:gd name="T53" fmla="*/ 2541 h 3195"/>
              <a:gd name="T54" fmla="*/ 2916 w 3228"/>
              <a:gd name="T55" fmla="*/ 2148 h 3195"/>
              <a:gd name="T56" fmla="*/ 3025 w 3228"/>
              <a:gd name="T57" fmla="*/ 1491 h 3195"/>
              <a:gd name="T58" fmla="*/ 2958 w 3228"/>
              <a:gd name="T59" fmla="*/ 794 h 3195"/>
              <a:gd name="T60" fmla="*/ 2745 w 3228"/>
              <a:gd name="T61" fmla="*/ 322 h 3195"/>
              <a:gd name="T62" fmla="*/ 2573 w 3228"/>
              <a:gd name="T63" fmla="*/ 3 h 3195"/>
              <a:gd name="T64" fmla="*/ 2912 w 3228"/>
              <a:gd name="T65" fmla="*/ 208 h 3195"/>
              <a:gd name="T66" fmla="*/ 3129 w 3228"/>
              <a:gd name="T67" fmla="*/ 659 h 3195"/>
              <a:gd name="T68" fmla="*/ 3224 w 3228"/>
              <a:gd name="T69" fmla="*/ 1244 h 3195"/>
              <a:gd name="T70" fmla="*/ 3193 w 3228"/>
              <a:gd name="T71" fmla="*/ 1855 h 3195"/>
              <a:gd name="T72" fmla="*/ 3035 w 3228"/>
              <a:gd name="T73" fmla="*/ 2386 h 3195"/>
              <a:gd name="T74" fmla="*/ 2757 w 3228"/>
              <a:gd name="T75" fmla="*/ 2728 h 3195"/>
              <a:gd name="T76" fmla="*/ 2375 w 3228"/>
              <a:gd name="T77" fmla="*/ 2771 h 3195"/>
              <a:gd name="T78" fmla="*/ 2067 w 3228"/>
              <a:gd name="T79" fmla="*/ 2491 h 3195"/>
              <a:gd name="T80" fmla="*/ 1773 w 3228"/>
              <a:gd name="T81" fmla="*/ 2088 h 3195"/>
              <a:gd name="T82" fmla="*/ 1382 w 3228"/>
              <a:gd name="T83" fmla="*/ 1906 h 3195"/>
              <a:gd name="T84" fmla="*/ 1343 w 3228"/>
              <a:gd name="T85" fmla="*/ 1926 h 3195"/>
              <a:gd name="T86" fmla="*/ 1311 w 3228"/>
              <a:gd name="T87" fmla="*/ 2696 h 3195"/>
              <a:gd name="T88" fmla="*/ 1394 w 3228"/>
              <a:gd name="T89" fmla="*/ 2825 h 3195"/>
              <a:gd name="T90" fmla="*/ 1373 w 3228"/>
              <a:gd name="T91" fmla="*/ 3114 h 3195"/>
              <a:gd name="T92" fmla="*/ 774 w 3228"/>
              <a:gd name="T93" fmla="*/ 3192 h 3195"/>
              <a:gd name="T94" fmla="*/ 608 w 3228"/>
              <a:gd name="T95" fmla="*/ 3028 h 3195"/>
              <a:gd name="T96" fmla="*/ 506 w 3228"/>
              <a:gd name="T97" fmla="*/ 1925 h 3195"/>
              <a:gd name="T98" fmla="*/ 198 w 3228"/>
              <a:gd name="T99" fmla="*/ 1830 h 3195"/>
              <a:gd name="T100" fmla="*/ 9 w 3228"/>
              <a:gd name="T101" fmla="*/ 1506 h 3195"/>
              <a:gd name="T102" fmla="*/ 77 w 3228"/>
              <a:gd name="T103" fmla="*/ 1101 h 3195"/>
              <a:gd name="T104" fmla="*/ 359 w 3228"/>
              <a:gd name="T105" fmla="*/ 902 h 3195"/>
              <a:gd name="T106" fmla="*/ 1673 w 3228"/>
              <a:gd name="T107" fmla="*/ 788 h 3195"/>
              <a:gd name="T108" fmla="*/ 2034 w 3228"/>
              <a:gd name="T109" fmla="*/ 356 h 3195"/>
              <a:gd name="T110" fmla="*/ 2286 w 3228"/>
              <a:gd name="T111" fmla="*/ 68 h 31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3228" h="3195">
                <a:moveTo>
                  <a:pt x="752" y="1897"/>
                </a:moveTo>
                <a:lnTo>
                  <a:pt x="771" y="1933"/>
                </a:lnTo>
                <a:lnTo>
                  <a:pt x="786" y="1972"/>
                </a:lnTo>
                <a:lnTo>
                  <a:pt x="798" y="2012"/>
                </a:lnTo>
                <a:lnTo>
                  <a:pt x="804" y="2054"/>
                </a:lnTo>
                <a:lnTo>
                  <a:pt x="807" y="2097"/>
                </a:lnTo>
                <a:lnTo>
                  <a:pt x="807" y="2995"/>
                </a:lnTo>
                <a:lnTo>
                  <a:pt x="1210" y="2995"/>
                </a:lnTo>
                <a:lnTo>
                  <a:pt x="1210" y="2910"/>
                </a:lnTo>
                <a:lnTo>
                  <a:pt x="1196" y="2894"/>
                </a:lnTo>
                <a:lnTo>
                  <a:pt x="1183" y="2879"/>
                </a:lnTo>
                <a:lnTo>
                  <a:pt x="1169" y="2860"/>
                </a:lnTo>
                <a:lnTo>
                  <a:pt x="1155" y="2840"/>
                </a:lnTo>
                <a:lnTo>
                  <a:pt x="1141" y="2817"/>
                </a:lnTo>
                <a:lnTo>
                  <a:pt x="1129" y="2791"/>
                </a:lnTo>
                <a:lnTo>
                  <a:pt x="1118" y="2762"/>
                </a:lnTo>
                <a:lnTo>
                  <a:pt x="1112" y="2731"/>
                </a:lnTo>
                <a:lnTo>
                  <a:pt x="1109" y="2696"/>
                </a:lnTo>
                <a:lnTo>
                  <a:pt x="1109" y="1997"/>
                </a:lnTo>
                <a:lnTo>
                  <a:pt x="1111" y="1963"/>
                </a:lnTo>
                <a:lnTo>
                  <a:pt x="1117" y="1930"/>
                </a:lnTo>
                <a:lnTo>
                  <a:pt x="1127" y="1898"/>
                </a:lnTo>
                <a:lnTo>
                  <a:pt x="822" y="1898"/>
                </a:lnTo>
                <a:lnTo>
                  <a:pt x="822" y="1897"/>
                </a:lnTo>
                <a:lnTo>
                  <a:pt x="752" y="1897"/>
                </a:lnTo>
                <a:close/>
                <a:moveTo>
                  <a:pt x="2035" y="1099"/>
                </a:moveTo>
                <a:lnTo>
                  <a:pt x="2025" y="1196"/>
                </a:lnTo>
                <a:lnTo>
                  <a:pt x="2020" y="1296"/>
                </a:lnTo>
                <a:lnTo>
                  <a:pt x="2018" y="1398"/>
                </a:lnTo>
                <a:lnTo>
                  <a:pt x="2020" y="1500"/>
                </a:lnTo>
                <a:lnTo>
                  <a:pt x="2025" y="1600"/>
                </a:lnTo>
                <a:lnTo>
                  <a:pt x="2035" y="1697"/>
                </a:lnTo>
                <a:lnTo>
                  <a:pt x="2320" y="1697"/>
                </a:lnTo>
                <a:lnTo>
                  <a:pt x="2350" y="1694"/>
                </a:lnTo>
                <a:lnTo>
                  <a:pt x="2378" y="1685"/>
                </a:lnTo>
                <a:lnTo>
                  <a:pt x="2405" y="1670"/>
                </a:lnTo>
                <a:lnTo>
                  <a:pt x="2430" y="1649"/>
                </a:lnTo>
                <a:lnTo>
                  <a:pt x="2453" y="1624"/>
                </a:lnTo>
                <a:lnTo>
                  <a:pt x="2472" y="1594"/>
                </a:lnTo>
                <a:lnTo>
                  <a:pt x="2490" y="1561"/>
                </a:lnTo>
                <a:lnTo>
                  <a:pt x="2503" y="1525"/>
                </a:lnTo>
                <a:lnTo>
                  <a:pt x="2513" y="1485"/>
                </a:lnTo>
                <a:lnTo>
                  <a:pt x="2520" y="1442"/>
                </a:lnTo>
                <a:lnTo>
                  <a:pt x="2523" y="1398"/>
                </a:lnTo>
                <a:lnTo>
                  <a:pt x="2520" y="1353"/>
                </a:lnTo>
                <a:lnTo>
                  <a:pt x="2513" y="1311"/>
                </a:lnTo>
                <a:lnTo>
                  <a:pt x="2503" y="1271"/>
                </a:lnTo>
                <a:lnTo>
                  <a:pt x="2490" y="1235"/>
                </a:lnTo>
                <a:lnTo>
                  <a:pt x="2472" y="1201"/>
                </a:lnTo>
                <a:lnTo>
                  <a:pt x="2453" y="1171"/>
                </a:lnTo>
                <a:lnTo>
                  <a:pt x="2430" y="1147"/>
                </a:lnTo>
                <a:lnTo>
                  <a:pt x="2405" y="1126"/>
                </a:lnTo>
                <a:lnTo>
                  <a:pt x="2378" y="1111"/>
                </a:lnTo>
                <a:lnTo>
                  <a:pt x="2350" y="1102"/>
                </a:lnTo>
                <a:lnTo>
                  <a:pt x="2320" y="1099"/>
                </a:lnTo>
                <a:lnTo>
                  <a:pt x="2035" y="1099"/>
                </a:lnTo>
                <a:close/>
                <a:moveTo>
                  <a:pt x="403" y="1099"/>
                </a:moveTo>
                <a:lnTo>
                  <a:pt x="373" y="1102"/>
                </a:lnTo>
                <a:lnTo>
                  <a:pt x="346" y="1111"/>
                </a:lnTo>
                <a:lnTo>
                  <a:pt x="319" y="1126"/>
                </a:lnTo>
                <a:lnTo>
                  <a:pt x="294" y="1147"/>
                </a:lnTo>
                <a:lnTo>
                  <a:pt x="271" y="1171"/>
                </a:lnTo>
                <a:lnTo>
                  <a:pt x="252" y="1201"/>
                </a:lnTo>
                <a:lnTo>
                  <a:pt x="234" y="1235"/>
                </a:lnTo>
                <a:lnTo>
                  <a:pt x="221" y="1271"/>
                </a:lnTo>
                <a:lnTo>
                  <a:pt x="210" y="1311"/>
                </a:lnTo>
                <a:lnTo>
                  <a:pt x="204" y="1353"/>
                </a:lnTo>
                <a:lnTo>
                  <a:pt x="202" y="1398"/>
                </a:lnTo>
                <a:lnTo>
                  <a:pt x="204" y="1442"/>
                </a:lnTo>
                <a:lnTo>
                  <a:pt x="210" y="1485"/>
                </a:lnTo>
                <a:lnTo>
                  <a:pt x="221" y="1525"/>
                </a:lnTo>
                <a:lnTo>
                  <a:pt x="234" y="1561"/>
                </a:lnTo>
                <a:lnTo>
                  <a:pt x="252" y="1594"/>
                </a:lnTo>
                <a:lnTo>
                  <a:pt x="271" y="1624"/>
                </a:lnTo>
                <a:lnTo>
                  <a:pt x="294" y="1649"/>
                </a:lnTo>
                <a:lnTo>
                  <a:pt x="319" y="1670"/>
                </a:lnTo>
                <a:lnTo>
                  <a:pt x="346" y="1685"/>
                </a:lnTo>
                <a:lnTo>
                  <a:pt x="373" y="1694"/>
                </a:lnTo>
                <a:lnTo>
                  <a:pt x="403" y="1697"/>
                </a:lnTo>
                <a:lnTo>
                  <a:pt x="1111" y="1697"/>
                </a:lnTo>
                <a:lnTo>
                  <a:pt x="1086" y="1665"/>
                </a:lnTo>
                <a:lnTo>
                  <a:pt x="1064" y="1628"/>
                </a:lnTo>
                <a:lnTo>
                  <a:pt x="1045" y="1587"/>
                </a:lnTo>
                <a:lnTo>
                  <a:pt x="1030" y="1544"/>
                </a:lnTo>
                <a:lnTo>
                  <a:pt x="1018" y="1497"/>
                </a:lnTo>
                <a:lnTo>
                  <a:pt x="1011" y="1449"/>
                </a:lnTo>
                <a:lnTo>
                  <a:pt x="1009" y="1398"/>
                </a:lnTo>
                <a:lnTo>
                  <a:pt x="1011" y="1347"/>
                </a:lnTo>
                <a:lnTo>
                  <a:pt x="1018" y="1298"/>
                </a:lnTo>
                <a:lnTo>
                  <a:pt x="1030" y="1252"/>
                </a:lnTo>
                <a:lnTo>
                  <a:pt x="1045" y="1208"/>
                </a:lnTo>
                <a:lnTo>
                  <a:pt x="1064" y="1168"/>
                </a:lnTo>
                <a:lnTo>
                  <a:pt x="1086" y="1132"/>
                </a:lnTo>
                <a:lnTo>
                  <a:pt x="1111" y="1099"/>
                </a:lnTo>
                <a:lnTo>
                  <a:pt x="403" y="1099"/>
                </a:lnTo>
                <a:close/>
                <a:moveTo>
                  <a:pt x="1859" y="897"/>
                </a:moveTo>
                <a:lnTo>
                  <a:pt x="1800" y="943"/>
                </a:lnTo>
                <a:lnTo>
                  <a:pt x="1739" y="982"/>
                </a:lnTo>
                <a:lnTo>
                  <a:pt x="1675" y="1017"/>
                </a:lnTo>
                <a:lnTo>
                  <a:pt x="1610" y="1046"/>
                </a:lnTo>
                <a:lnTo>
                  <a:pt x="1542" y="1068"/>
                </a:lnTo>
                <a:lnTo>
                  <a:pt x="1474" y="1085"/>
                </a:lnTo>
                <a:lnTo>
                  <a:pt x="1405" y="1095"/>
                </a:lnTo>
                <a:lnTo>
                  <a:pt x="1334" y="1099"/>
                </a:lnTo>
                <a:lnTo>
                  <a:pt x="1311" y="1099"/>
                </a:lnTo>
                <a:lnTo>
                  <a:pt x="1281" y="1102"/>
                </a:lnTo>
                <a:lnTo>
                  <a:pt x="1254" y="1111"/>
                </a:lnTo>
                <a:lnTo>
                  <a:pt x="1227" y="1126"/>
                </a:lnTo>
                <a:lnTo>
                  <a:pt x="1202" y="1147"/>
                </a:lnTo>
                <a:lnTo>
                  <a:pt x="1179" y="1171"/>
                </a:lnTo>
                <a:lnTo>
                  <a:pt x="1160" y="1201"/>
                </a:lnTo>
                <a:lnTo>
                  <a:pt x="1142" y="1235"/>
                </a:lnTo>
                <a:lnTo>
                  <a:pt x="1129" y="1271"/>
                </a:lnTo>
                <a:lnTo>
                  <a:pt x="1118" y="1311"/>
                </a:lnTo>
                <a:lnTo>
                  <a:pt x="1112" y="1353"/>
                </a:lnTo>
                <a:lnTo>
                  <a:pt x="1110" y="1398"/>
                </a:lnTo>
                <a:lnTo>
                  <a:pt x="1112" y="1442"/>
                </a:lnTo>
                <a:lnTo>
                  <a:pt x="1118" y="1485"/>
                </a:lnTo>
                <a:lnTo>
                  <a:pt x="1129" y="1525"/>
                </a:lnTo>
                <a:lnTo>
                  <a:pt x="1142" y="1561"/>
                </a:lnTo>
                <a:lnTo>
                  <a:pt x="1160" y="1594"/>
                </a:lnTo>
                <a:lnTo>
                  <a:pt x="1179" y="1624"/>
                </a:lnTo>
                <a:lnTo>
                  <a:pt x="1202" y="1649"/>
                </a:lnTo>
                <a:lnTo>
                  <a:pt x="1227" y="1670"/>
                </a:lnTo>
                <a:lnTo>
                  <a:pt x="1254" y="1685"/>
                </a:lnTo>
                <a:lnTo>
                  <a:pt x="1281" y="1694"/>
                </a:lnTo>
                <a:lnTo>
                  <a:pt x="1311" y="1697"/>
                </a:lnTo>
                <a:lnTo>
                  <a:pt x="1311" y="1698"/>
                </a:lnTo>
                <a:lnTo>
                  <a:pt x="1334" y="1698"/>
                </a:lnTo>
                <a:lnTo>
                  <a:pt x="1405" y="1702"/>
                </a:lnTo>
                <a:lnTo>
                  <a:pt x="1474" y="1713"/>
                </a:lnTo>
                <a:lnTo>
                  <a:pt x="1542" y="1729"/>
                </a:lnTo>
                <a:lnTo>
                  <a:pt x="1610" y="1751"/>
                </a:lnTo>
                <a:lnTo>
                  <a:pt x="1675" y="1780"/>
                </a:lnTo>
                <a:lnTo>
                  <a:pt x="1739" y="1815"/>
                </a:lnTo>
                <a:lnTo>
                  <a:pt x="1800" y="1856"/>
                </a:lnTo>
                <a:lnTo>
                  <a:pt x="1859" y="1901"/>
                </a:lnTo>
                <a:lnTo>
                  <a:pt x="1844" y="1802"/>
                </a:lnTo>
                <a:lnTo>
                  <a:pt x="1831" y="1703"/>
                </a:lnTo>
                <a:lnTo>
                  <a:pt x="1823" y="1602"/>
                </a:lnTo>
                <a:lnTo>
                  <a:pt x="1818" y="1500"/>
                </a:lnTo>
                <a:lnTo>
                  <a:pt x="1816" y="1398"/>
                </a:lnTo>
                <a:lnTo>
                  <a:pt x="1818" y="1296"/>
                </a:lnTo>
                <a:lnTo>
                  <a:pt x="1823" y="1194"/>
                </a:lnTo>
                <a:lnTo>
                  <a:pt x="1831" y="1094"/>
                </a:lnTo>
                <a:lnTo>
                  <a:pt x="1844" y="995"/>
                </a:lnTo>
                <a:lnTo>
                  <a:pt x="1859" y="897"/>
                </a:lnTo>
                <a:close/>
                <a:moveTo>
                  <a:pt x="2523" y="200"/>
                </a:moveTo>
                <a:lnTo>
                  <a:pt x="2485" y="203"/>
                </a:lnTo>
                <a:lnTo>
                  <a:pt x="2447" y="213"/>
                </a:lnTo>
                <a:lnTo>
                  <a:pt x="2411" y="229"/>
                </a:lnTo>
                <a:lnTo>
                  <a:pt x="2376" y="251"/>
                </a:lnTo>
                <a:lnTo>
                  <a:pt x="2342" y="279"/>
                </a:lnTo>
                <a:lnTo>
                  <a:pt x="2309" y="313"/>
                </a:lnTo>
                <a:lnTo>
                  <a:pt x="2277" y="351"/>
                </a:lnTo>
                <a:lnTo>
                  <a:pt x="2247" y="394"/>
                </a:lnTo>
                <a:lnTo>
                  <a:pt x="2218" y="443"/>
                </a:lnTo>
                <a:lnTo>
                  <a:pt x="2190" y="496"/>
                </a:lnTo>
                <a:lnTo>
                  <a:pt x="2165" y="554"/>
                </a:lnTo>
                <a:lnTo>
                  <a:pt x="2141" y="616"/>
                </a:lnTo>
                <a:lnTo>
                  <a:pt x="2118" y="681"/>
                </a:lnTo>
                <a:lnTo>
                  <a:pt x="2099" y="751"/>
                </a:lnTo>
                <a:lnTo>
                  <a:pt x="2080" y="823"/>
                </a:lnTo>
                <a:lnTo>
                  <a:pt x="2065" y="899"/>
                </a:lnTo>
                <a:lnTo>
                  <a:pt x="2320" y="899"/>
                </a:lnTo>
                <a:lnTo>
                  <a:pt x="2365" y="902"/>
                </a:lnTo>
                <a:lnTo>
                  <a:pt x="2408" y="910"/>
                </a:lnTo>
                <a:lnTo>
                  <a:pt x="2449" y="923"/>
                </a:lnTo>
                <a:lnTo>
                  <a:pt x="2489" y="943"/>
                </a:lnTo>
                <a:lnTo>
                  <a:pt x="2526" y="966"/>
                </a:lnTo>
                <a:lnTo>
                  <a:pt x="2560" y="994"/>
                </a:lnTo>
                <a:lnTo>
                  <a:pt x="2592" y="1025"/>
                </a:lnTo>
                <a:lnTo>
                  <a:pt x="2622" y="1061"/>
                </a:lnTo>
                <a:lnTo>
                  <a:pt x="2648" y="1101"/>
                </a:lnTo>
                <a:lnTo>
                  <a:pt x="2670" y="1144"/>
                </a:lnTo>
                <a:lnTo>
                  <a:pt x="2689" y="1190"/>
                </a:lnTo>
                <a:lnTo>
                  <a:pt x="2704" y="1239"/>
                </a:lnTo>
                <a:lnTo>
                  <a:pt x="2715" y="1290"/>
                </a:lnTo>
                <a:lnTo>
                  <a:pt x="2722" y="1343"/>
                </a:lnTo>
                <a:lnTo>
                  <a:pt x="2724" y="1398"/>
                </a:lnTo>
                <a:lnTo>
                  <a:pt x="2722" y="1453"/>
                </a:lnTo>
                <a:lnTo>
                  <a:pt x="2715" y="1506"/>
                </a:lnTo>
                <a:lnTo>
                  <a:pt x="2704" y="1557"/>
                </a:lnTo>
                <a:lnTo>
                  <a:pt x="2689" y="1606"/>
                </a:lnTo>
                <a:lnTo>
                  <a:pt x="2670" y="1651"/>
                </a:lnTo>
                <a:lnTo>
                  <a:pt x="2648" y="1694"/>
                </a:lnTo>
                <a:lnTo>
                  <a:pt x="2622" y="1734"/>
                </a:lnTo>
                <a:lnTo>
                  <a:pt x="2592" y="1770"/>
                </a:lnTo>
                <a:lnTo>
                  <a:pt x="2560" y="1802"/>
                </a:lnTo>
                <a:lnTo>
                  <a:pt x="2526" y="1830"/>
                </a:lnTo>
                <a:lnTo>
                  <a:pt x="2489" y="1854"/>
                </a:lnTo>
                <a:lnTo>
                  <a:pt x="2449" y="1872"/>
                </a:lnTo>
                <a:lnTo>
                  <a:pt x="2408" y="1885"/>
                </a:lnTo>
                <a:lnTo>
                  <a:pt x="2365" y="1894"/>
                </a:lnTo>
                <a:lnTo>
                  <a:pt x="2320" y="1897"/>
                </a:lnTo>
                <a:lnTo>
                  <a:pt x="2065" y="1897"/>
                </a:lnTo>
                <a:lnTo>
                  <a:pt x="2080" y="1973"/>
                </a:lnTo>
                <a:lnTo>
                  <a:pt x="2099" y="2046"/>
                </a:lnTo>
                <a:lnTo>
                  <a:pt x="2118" y="2115"/>
                </a:lnTo>
                <a:lnTo>
                  <a:pt x="2141" y="2180"/>
                </a:lnTo>
                <a:lnTo>
                  <a:pt x="2165" y="2242"/>
                </a:lnTo>
                <a:lnTo>
                  <a:pt x="2190" y="2300"/>
                </a:lnTo>
                <a:lnTo>
                  <a:pt x="2218" y="2353"/>
                </a:lnTo>
                <a:lnTo>
                  <a:pt x="2247" y="2401"/>
                </a:lnTo>
                <a:lnTo>
                  <a:pt x="2277" y="2445"/>
                </a:lnTo>
                <a:lnTo>
                  <a:pt x="2309" y="2484"/>
                </a:lnTo>
                <a:lnTo>
                  <a:pt x="2342" y="2517"/>
                </a:lnTo>
                <a:lnTo>
                  <a:pt x="2376" y="2545"/>
                </a:lnTo>
                <a:lnTo>
                  <a:pt x="2411" y="2567"/>
                </a:lnTo>
                <a:lnTo>
                  <a:pt x="2447" y="2583"/>
                </a:lnTo>
                <a:lnTo>
                  <a:pt x="2485" y="2593"/>
                </a:lnTo>
                <a:lnTo>
                  <a:pt x="2523" y="2596"/>
                </a:lnTo>
                <a:lnTo>
                  <a:pt x="2562" y="2593"/>
                </a:lnTo>
                <a:lnTo>
                  <a:pt x="2600" y="2582"/>
                </a:lnTo>
                <a:lnTo>
                  <a:pt x="2638" y="2564"/>
                </a:lnTo>
                <a:lnTo>
                  <a:pt x="2674" y="2541"/>
                </a:lnTo>
                <a:lnTo>
                  <a:pt x="2710" y="2510"/>
                </a:lnTo>
                <a:lnTo>
                  <a:pt x="2745" y="2474"/>
                </a:lnTo>
                <a:lnTo>
                  <a:pt x="2777" y="2433"/>
                </a:lnTo>
                <a:lnTo>
                  <a:pt x="2809" y="2386"/>
                </a:lnTo>
                <a:lnTo>
                  <a:pt x="2837" y="2332"/>
                </a:lnTo>
                <a:lnTo>
                  <a:pt x="2865" y="2275"/>
                </a:lnTo>
                <a:lnTo>
                  <a:pt x="2892" y="2214"/>
                </a:lnTo>
                <a:lnTo>
                  <a:pt x="2916" y="2148"/>
                </a:lnTo>
                <a:lnTo>
                  <a:pt x="2937" y="2077"/>
                </a:lnTo>
                <a:lnTo>
                  <a:pt x="2958" y="2003"/>
                </a:lnTo>
                <a:lnTo>
                  <a:pt x="2976" y="1925"/>
                </a:lnTo>
                <a:lnTo>
                  <a:pt x="2991" y="1843"/>
                </a:lnTo>
                <a:lnTo>
                  <a:pt x="3004" y="1760"/>
                </a:lnTo>
                <a:lnTo>
                  <a:pt x="3014" y="1673"/>
                </a:lnTo>
                <a:lnTo>
                  <a:pt x="3021" y="1583"/>
                </a:lnTo>
                <a:lnTo>
                  <a:pt x="3025" y="1491"/>
                </a:lnTo>
                <a:lnTo>
                  <a:pt x="3026" y="1398"/>
                </a:lnTo>
                <a:lnTo>
                  <a:pt x="3025" y="1304"/>
                </a:lnTo>
                <a:lnTo>
                  <a:pt x="3021" y="1212"/>
                </a:lnTo>
                <a:lnTo>
                  <a:pt x="3014" y="1123"/>
                </a:lnTo>
                <a:lnTo>
                  <a:pt x="3004" y="1037"/>
                </a:lnTo>
                <a:lnTo>
                  <a:pt x="2991" y="952"/>
                </a:lnTo>
                <a:lnTo>
                  <a:pt x="2976" y="871"/>
                </a:lnTo>
                <a:lnTo>
                  <a:pt x="2958" y="794"/>
                </a:lnTo>
                <a:lnTo>
                  <a:pt x="2937" y="719"/>
                </a:lnTo>
                <a:lnTo>
                  <a:pt x="2916" y="649"/>
                </a:lnTo>
                <a:lnTo>
                  <a:pt x="2892" y="582"/>
                </a:lnTo>
                <a:lnTo>
                  <a:pt x="2865" y="520"/>
                </a:lnTo>
                <a:lnTo>
                  <a:pt x="2837" y="463"/>
                </a:lnTo>
                <a:lnTo>
                  <a:pt x="2809" y="411"/>
                </a:lnTo>
                <a:lnTo>
                  <a:pt x="2777" y="364"/>
                </a:lnTo>
                <a:lnTo>
                  <a:pt x="2745" y="322"/>
                </a:lnTo>
                <a:lnTo>
                  <a:pt x="2710" y="286"/>
                </a:lnTo>
                <a:lnTo>
                  <a:pt x="2674" y="255"/>
                </a:lnTo>
                <a:lnTo>
                  <a:pt x="2638" y="232"/>
                </a:lnTo>
                <a:lnTo>
                  <a:pt x="2600" y="214"/>
                </a:lnTo>
                <a:lnTo>
                  <a:pt x="2562" y="203"/>
                </a:lnTo>
                <a:lnTo>
                  <a:pt x="2523" y="200"/>
                </a:lnTo>
                <a:close/>
                <a:moveTo>
                  <a:pt x="2523" y="0"/>
                </a:moveTo>
                <a:lnTo>
                  <a:pt x="2573" y="3"/>
                </a:lnTo>
                <a:lnTo>
                  <a:pt x="2622" y="11"/>
                </a:lnTo>
                <a:lnTo>
                  <a:pt x="2668" y="25"/>
                </a:lnTo>
                <a:lnTo>
                  <a:pt x="2714" y="44"/>
                </a:lnTo>
                <a:lnTo>
                  <a:pt x="2757" y="67"/>
                </a:lnTo>
                <a:lnTo>
                  <a:pt x="2798" y="96"/>
                </a:lnTo>
                <a:lnTo>
                  <a:pt x="2837" y="130"/>
                </a:lnTo>
                <a:lnTo>
                  <a:pt x="2876" y="166"/>
                </a:lnTo>
                <a:lnTo>
                  <a:pt x="2912" y="208"/>
                </a:lnTo>
                <a:lnTo>
                  <a:pt x="2946" y="253"/>
                </a:lnTo>
                <a:lnTo>
                  <a:pt x="2978" y="302"/>
                </a:lnTo>
                <a:lnTo>
                  <a:pt x="3008" y="354"/>
                </a:lnTo>
                <a:lnTo>
                  <a:pt x="3035" y="410"/>
                </a:lnTo>
                <a:lnTo>
                  <a:pt x="3062" y="468"/>
                </a:lnTo>
                <a:lnTo>
                  <a:pt x="3087" y="529"/>
                </a:lnTo>
                <a:lnTo>
                  <a:pt x="3109" y="592"/>
                </a:lnTo>
                <a:lnTo>
                  <a:pt x="3129" y="659"/>
                </a:lnTo>
                <a:lnTo>
                  <a:pt x="3149" y="726"/>
                </a:lnTo>
                <a:lnTo>
                  <a:pt x="3166" y="797"/>
                </a:lnTo>
                <a:lnTo>
                  <a:pt x="3180" y="868"/>
                </a:lnTo>
                <a:lnTo>
                  <a:pt x="3193" y="942"/>
                </a:lnTo>
                <a:lnTo>
                  <a:pt x="3204" y="1015"/>
                </a:lnTo>
                <a:lnTo>
                  <a:pt x="3213" y="1091"/>
                </a:lnTo>
                <a:lnTo>
                  <a:pt x="3220" y="1167"/>
                </a:lnTo>
                <a:lnTo>
                  <a:pt x="3224" y="1244"/>
                </a:lnTo>
                <a:lnTo>
                  <a:pt x="3227" y="1320"/>
                </a:lnTo>
                <a:lnTo>
                  <a:pt x="3228" y="1398"/>
                </a:lnTo>
                <a:lnTo>
                  <a:pt x="3227" y="1475"/>
                </a:lnTo>
                <a:lnTo>
                  <a:pt x="3224" y="1552"/>
                </a:lnTo>
                <a:lnTo>
                  <a:pt x="3220" y="1629"/>
                </a:lnTo>
                <a:lnTo>
                  <a:pt x="3213" y="1704"/>
                </a:lnTo>
                <a:lnTo>
                  <a:pt x="3204" y="1780"/>
                </a:lnTo>
                <a:lnTo>
                  <a:pt x="3193" y="1855"/>
                </a:lnTo>
                <a:lnTo>
                  <a:pt x="3180" y="1927"/>
                </a:lnTo>
                <a:lnTo>
                  <a:pt x="3166" y="1999"/>
                </a:lnTo>
                <a:lnTo>
                  <a:pt x="3149" y="2069"/>
                </a:lnTo>
                <a:lnTo>
                  <a:pt x="3129" y="2137"/>
                </a:lnTo>
                <a:lnTo>
                  <a:pt x="3109" y="2203"/>
                </a:lnTo>
                <a:lnTo>
                  <a:pt x="3087" y="2266"/>
                </a:lnTo>
                <a:lnTo>
                  <a:pt x="3062" y="2327"/>
                </a:lnTo>
                <a:lnTo>
                  <a:pt x="3035" y="2386"/>
                </a:lnTo>
                <a:lnTo>
                  <a:pt x="3008" y="2442"/>
                </a:lnTo>
                <a:lnTo>
                  <a:pt x="2978" y="2494"/>
                </a:lnTo>
                <a:lnTo>
                  <a:pt x="2946" y="2543"/>
                </a:lnTo>
                <a:lnTo>
                  <a:pt x="2912" y="2588"/>
                </a:lnTo>
                <a:lnTo>
                  <a:pt x="2876" y="2629"/>
                </a:lnTo>
                <a:lnTo>
                  <a:pt x="2837" y="2666"/>
                </a:lnTo>
                <a:lnTo>
                  <a:pt x="2798" y="2699"/>
                </a:lnTo>
                <a:lnTo>
                  <a:pt x="2757" y="2728"/>
                </a:lnTo>
                <a:lnTo>
                  <a:pt x="2714" y="2751"/>
                </a:lnTo>
                <a:lnTo>
                  <a:pt x="2668" y="2771"/>
                </a:lnTo>
                <a:lnTo>
                  <a:pt x="2622" y="2784"/>
                </a:lnTo>
                <a:lnTo>
                  <a:pt x="2573" y="2793"/>
                </a:lnTo>
                <a:lnTo>
                  <a:pt x="2523" y="2795"/>
                </a:lnTo>
                <a:lnTo>
                  <a:pt x="2471" y="2793"/>
                </a:lnTo>
                <a:lnTo>
                  <a:pt x="2423" y="2784"/>
                </a:lnTo>
                <a:lnTo>
                  <a:pt x="2375" y="2771"/>
                </a:lnTo>
                <a:lnTo>
                  <a:pt x="2330" y="2751"/>
                </a:lnTo>
                <a:lnTo>
                  <a:pt x="2286" y="2727"/>
                </a:lnTo>
                <a:lnTo>
                  <a:pt x="2245" y="2698"/>
                </a:lnTo>
                <a:lnTo>
                  <a:pt x="2206" y="2665"/>
                </a:lnTo>
                <a:lnTo>
                  <a:pt x="2168" y="2628"/>
                </a:lnTo>
                <a:lnTo>
                  <a:pt x="2132" y="2586"/>
                </a:lnTo>
                <a:lnTo>
                  <a:pt x="2099" y="2540"/>
                </a:lnTo>
                <a:lnTo>
                  <a:pt x="2067" y="2491"/>
                </a:lnTo>
                <a:lnTo>
                  <a:pt x="2036" y="2439"/>
                </a:lnTo>
                <a:lnTo>
                  <a:pt x="2034" y="2440"/>
                </a:lnTo>
                <a:lnTo>
                  <a:pt x="1995" y="2371"/>
                </a:lnTo>
                <a:lnTo>
                  <a:pt x="1955" y="2306"/>
                </a:lnTo>
                <a:lnTo>
                  <a:pt x="1913" y="2246"/>
                </a:lnTo>
                <a:lnTo>
                  <a:pt x="1869" y="2188"/>
                </a:lnTo>
                <a:lnTo>
                  <a:pt x="1822" y="2136"/>
                </a:lnTo>
                <a:lnTo>
                  <a:pt x="1773" y="2088"/>
                </a:lnTo>
                <a:lnTo>
                  <a:pt x="1723" y="2047"/>
                </a:lnTo>
                <a:lnTo>
                  <a:pt x="1670" y="2009"/>
                </a:lnTo>
                <a:lnTo>
                  <a:pt x="1617" y="1976"/>
                </a:lnTo>
                <a:lnTo>
                  <a:pt x="1562" y="1950"/>
                </a:lnTo>
                <a:lnTo>
                  <a:pt x="1505" y="1928"/>
                </a:lnTo>
                <a:lnTo>
                  <a:pt x="1449" y="1913"/>
                </a:lnTo>
                <a:lnTo>
                  <a:pt x="1390" y="1904"/>
                </a:lnTo>
                <a:lnTo>
                  <a:pt x="1382" y="1906"/>
                </a:lnTo>
                <a:lnTo>
                  <a:pt x="1372" y="1908"/>
                </a:lnTo>
                <a:lnTo>
                  <a:pt x="1363" y="1912"/>
                </a:lnTo>
                <a:lnTo>
                  <a:pt x="1363" y="1912"/>
                </a:lnTo>
                <a:lnTo>
                  <a:pt x="1362" y="1912"/>
                </a:lnTo>
                <a:lnTo>
                  <a:pt x="1362" y="1913"/>
                </a:lnTo>
                <a:lnTo>
                  <a:pt x="1361" y="1913"/>
                </a:lnTo>
                <a:lnTo>
                  <a:pt x="1361" y="1913"/>
                </a:lnTo>
                <a:lnTo>
                  <a:pt x="1343" y="1926"/>
                </a:lnTo>
                <a:lnTo>
                  <a:pt x="1330" y="1942"/>
                </a:lnTo>
                <a:lnTo>
                  <a:pt x="1324" y="1952"/>
                </a:lnTo>
                <a:lnTo>
                  <a:pt x="1317" y="1970"/>
                </a:lnTo>
                <a:lnTo>
                  <a:pt x="1312" y="1990"/>
                </a:lnTo>
                <a:lnTo>
                  <a:pt x="1312" y="1992"/>
                </a:lnTo>
                <a:lnTo>
                  <a:pt x="1311" y="1994"/>
                </a:lnTo>
                <a:lnTo>
                  <a:pt x="1311" y="1997"/>
                </a:lnTo>
                <a:lnTo>
                  <a:pt x="1311" y="2696"/>
                </a:lnTo>
                <a:lnTo>
                  <a:pt x="1313" y="2711"/>
                </a:lnTo>
                <a:lnTo>
                  <a:pt x="1320" y="2726"/>
                </a:lnTo>
                <a:lnTo>
                  <a:pt x="1329" y="2740"/>
                </a:lnTo>
                <a:lnTo>
                  <a:pt x="1341" y="2755"/>
                </a:lnTo>
                <a:lnTo>
                  <a:pt x="1355" y="2771"/>
                </a:lnTo>
                <a:lnTo>
                  <a:pt x="1368" y="2788"/>
                </a:lnTo>
                <a:lnTo>
                  <a:pt x="1382" y="2805"/>
                </a:lnTo>
                <a:lnTo>
                  <a:pt x="1394" y="2825"/>
                </a:lnTo>
                <a:lnTo>
                  <a:pt x="1403" y="2846"/>
                </a:lnTo>
                <a:lnTo>
                  <a:pt x="1409" y="2870"/>
                </a:lnTo>
                <a:lnTo>
                  <a:pt x="1411" y="2895"/>
                </a:lnTo>
                <a:lnTo>
                  <a:pt x="1411" y="2995"/>
                </a:lnTo>
                <a:lnTo>
                  <a:pt x="1409" y="3028"/>
                </a:lnTo>
                <a:lnTo>
                  <a:pt x="1401" y="3059"/>
                </a:lnTo>
                <a:lnTo>
                  <a:pt x="1390" y="3087"/>
                </a:lnTo>
                <a:lnTo>
                  <a:pt x="1373" y="3114"/>
                </a:lnTo>
                <a:lnTo>
                  <a:pt x="1353" y="3137"/>
                </a:lnTo>
                <a:lnTo>
                  <a:pt x="1329" y="3157"/>
                </a:lnTo>
                <a:lnTo>
                  <a:pt x="1303" y="3173"/>
                </a:lnTo>
                <a:lnTo>
                  <a:pt x="1274" y="3185"/>
                </a:lnTo>
                <a:lnTo>
                  <a:pt x="1243" y="3192"/>
                </a:lnTo>
                <a:lnTo>
                  <a:pt x="1210" y="3195"/>
                </a:lnTo>
                <a:lnTo>
                  <a:pt x="807" y="3195"/>
                </a:lnTo>
                <a:lnTo>
                  <a:pt x="774" y="3192"/>
                </a:lnTo>
                <a:lnTo>
                  <a:pt x="743" y="3185"/>
                </a:lnTo>
                <a:lnTo>
                  <a:pt x="714" y="3173"/>
                </a:lnTo>
                <a:lnTo>
                  <a:pt x="687" y="3157"/>
                </a:lnTo>
                <a:lnTo>
                  <a:pt x="664" y="3137"/>
                </a:lnTo>
                <a:lnTo>
                  <a:pt x="644" y="3114"/>
                </a:lnTo>
                <a:lnTo>
                  <a:pt x="627" y="3087"/>
                </a:lnTo>
                <a:lnTo>
                  <a:pt x="615" y="3059"/>
                </a:lnTo>
                <a:lnTo>
                  <a:pt x="608" y="3028"/>
                </a:lnTo>
                <a:lnTo>
                  <a:pt x="605" y="2995"/>
                </a:lnTo>
                <a:lnTo>
                  <a:pt x="605" y="2097"/>
                </a:lnTo>
                <a:lnTo>
                  <a:pt x="602" y="2061"/>
                </a:lnTo>
                <a:lnTo>
                  <a:pt x="592" y="2027"/>
                </a:lnTo>
                <a:lnTo>
                  <a:pt x="578" y="1997"/>
                </a:lnTo>
                <a:lnTo>
                  <a:pt x="557" y="1968"/>
                </a:lnTo>
                <a:lnTo>
                  <a:pt x="533" y="1944"/>
                </a:lnTo>
                <a:lnTo>
                  <a:pt x="506" y="1925"/>
                </a:lnTo>
                <a:lnTo>
                  <a:pt x="474" y="1910"/>
                </a:lnTo>
                <a:lnTo>
                  <a:pt x="440" y="1901"/>
                </a:lnTo>
                <a:lnTo>
                  <a:pt x="403" y="1897"/>
                </a:lnTo>
                <a:lnTo>
                  <a:pt x="359" y="1894"/>
                </a:lnTo>
                <a:lnTo>
                  <a:pt x="316" y="1885"/>
                </a:lnTo>
                <a:lnTo>
                  <a:pt x="274" y="1872"/>
                </a:lnTo>
                <a:lnTo>
                  <a:pt x="235" y="1854"/>
                </a:lnTo>
                <a:lnTo>
                  <a:pt x="198" y="1830"/>
                </a:lnTo>
                <a:lnTo>
                  <a:pt x="164" y="1802"/>
                </a:lnTo>
                <a:lnTo>
                  <a:pt x="132" y="1770"/>
                </a:lnTo>
                <a:lnTo>
                  <a:pt x="103" y="1734"/>
                </a:lnTo>
                <a:lnTo>
                  <a:pt x="77" y="1694"/>
                </a:lnTo>
                <a:lnTo>
                  <a:pt x="55" y="1651"/>
                </a:lnTo>
                <a:lnTo>
                  <a:pt x="35" y="1606"/>
                </a:lnTo>
                <a:lnTo>
                  <a:pt x="21" y="1557"/>
                </a:lnTo>
                <a:lnTo>
                  <a:pt x="9" y="1506"/>
                </a:lnTo>
                <a:lnTo>
                  <a:pt x="2" y="1453"/>
                </a:lnTo>
                <a:lnTo>
                  <a:pt x="0" y="1398"/>
                </a:lnTo>
                <a:lnTo>
                  <a:pt x="2" y="1343"/>
                </a:lnTo>
                <a:lnTo>
                  <a:pt x="9" y="1290"/>
                </a:lnTo>
                <a:lnTo>
                  <a:pt x="21" y="1239"/>
                </a:lnTo>
                <a:lnTo>
                  <a:pt x="35" y="1190"/>
                </a:lnTo>
                <a:lnTo>
                  <a:pt x="55" y="1144"/>
                </a:lnTo>
                <a:lnTo>
                  <a:pt x="77" y="1101"/>
                </a:lnTo>
                <a:lnTo>
                  <a:pt x="103" y="1061"/>
                </a:lnTo>
                <a:lnTo>
                  <a:pt x="132" y="1025"/>
                </a:lnTo>
                <a:lnTo>
                  <a:pt x="164" y="994"/>
                </a:lnTo>
                <a:lnTo>
                  <a:pt x="198" y="966"/>
                </a:lnTo>
                <a:lnTo>
                  <a:pt x="235" y="943"/>
                </a:lnTo>
                <a:lnTo>
                  <a:pt x="274" y="923"/>
                </a:lnTo>
                <a:lnTo>
                  <a:pt x="316" y="910"/>
                </a:lnTo>
                <a:lnTo>
                  <a:pt x="359" y="902"/>
                </a:lnTo>
                <a:lnTo>
                  <a:pt x="403" y="899"/>
                </a:lnTo>
                <a:lnTo>
                  <a:pt x="1334" y="899"/>
                </a:lnTo>
                <a:lnTo>
                  <a:pt x="1393" y="896"/>
                </a:lnTo>
                <a:lnTo>
                  <a:pt x="1452" y="885"/>
                </a:lnTo>
                <a:lnTo>
                  <a:pt x="1508" y="870"/>
                </a:lnTo>
                <a:lnTo>
                  <a:pt x="1564" y="849"/>
                </a:lnTo>
                <a:lnTo>
                  <a:pt x="1619" y="821"/>
                </a:lnTo>
                <a:lnTo>
                  <a:pt x="1673" y="788"/>
                </a:lnTo>
                <a:lnTo>
                  <a:pt x="1724" y="751"/>
                </a:lnTo>
                <a:lnTo>
                  <a:pt x="1774" y="708"/>
                </a:lnTo>
                <a:lnTo>
                  <a:pt x="1822" y="660"/>
                </a:lnTo>
                <a:lnTo>
                  <a:pt x="1869" y="608"/>
                </a:lnTo>
                <a:lnTo>
                  <a:pt x="1914" y="551"/>
                </a:lnTo>
                <a:lnTo>
                  <a:pt x="1956" y="490"/>
                </a:lnTo>
                <a:lnTo>
                  <a:pt x="1995" y="426"/>
                </a:lnTo>
                <a:lnTo>
                  <a:pt x="2034" y="356"/>
                </a:lnTo>
                <a:lnTo>
                  <a:pt x="2036" y="357"/>
                </a:lnTo>
                <a:lnTo>
                  <a:pt x="2066" y="305"/>
                </a:lnTo>
                <a:lnTo>
                  <a:pt x="2098" y="256"/>
                </a:lnTo>
                <a:lnTo>
                  <a:pt x="2132" y="210"/>
                </a:lnTo>
                <a:lnTo>
                  <a:pt x="2168" y="169"/>
                </a:lnTo>
                <a:lnTo>
                  <a:pt x="2205" y="131"/>
                </a:lnTo>
                <a:lnTo>
                  <a:pt x="2245" y="97"/>
                </a:lnTo>
                <a:lnTo>
                  <a:pt x="2286" y="68"/>
                </a:lnTo>
                <a:lnTo>
                  <a:pt x="2330" y="45"/>
                </a:lnTo>
                <a:lnTo>
                  <a:pt x="2375" y="26"/>
                </a:lnTo>
                <a:lnTo>
                  <a:pt x="2423" y="11"/>
                </a:lnTo>
                <a:lnTo>
                  <a:pt x="2471" y="3"/>
                </a:lnTo>
                <a:lnTo>
                  <a:pt x="2523" y="0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 w="0">
            <a:noFill/>
            <a:prstDash val="solid"/>
            <a:round/>
          </a:ln>
          <a:effectLst>
            <a:outerShdw blurRad="304800" dist="101600" dir="5400000" algn="ctr" rotWithShape="0">
              <a:srgbClr val="000000">
                <a:alpha val="43137"/>
              </a:srgbClr>
            </a:outerShdw>
          </a:effectLst>
        </p:spPr>
        <p:txBody>
          <a:bodyPr vert="horz" wrap="square" lIns="45715" tIns="22858" rIns="45715" bIns="22858" numCol="1" anchor="t" anchorCtr="0" compatLnSpc="1"/>
          <a:lstStyle/>
          <a:p>
            <a:endParaRPr lang="es-ES" sz="900">
              <a:cs typeface="+mn-ea"/>
              <a:sym typeface="+mn-lt"/>
            </a:endParaRPr>
          </a:p>
        </p:txBody>
      </p:sp>
      <p:grpSp>
        <p:nvGrpSpPr>
          <p:cNvPr id="22" name="Group 15"/>
          <p:cNvGrpSpPr>
            <a:grpSpLocks noChangeAspect="1"/>
          </p:cNvGrpSpPr>
          <p:nvPr/>
        </p:nvGrpSpPr>
        <p:grpSpPr bwMode="auto">
          <a:xfrm>
            <a:off x="1818465" y="2214006"/>
            <a:ext cx="343051" cy="339440"/>
            <a:chOff x="12172" y="2923"/>
            <a:chExt cx="1615" cy="1598"/>
          </a:xfrm>
          <a:solidFill>
            <a:schemeClr val="accent5">
              <a:lumMod val="50000"/>
            </a:schemeClr>
          </a:solidFill>
          <a:effectLst>
            <a:outerShdw blurRad="304800" dist="101600" dir="5400000" algn="ctr" rotWithShape="0">
              <a:srgbClr val="000000">
                <a:alpha val="43137"/>
              </a:srgbClr>
            </a:outerShdw>
          </a:effectLst>
        </p:grpSpPr>
        <p:sp>
          <p:nvSpPr>
            <p:cNvPr id="23" name="Freeform 17"/>
            <p:cNvSpPr>
              <a:spLocks noEditPoints="1"/>
            </p:cNvSpPr>
            <p:nvPr/>
          </p:nvSpPr>
          <p:spPr bwMode="auto">
            <a:xfrm>
              <a:off x="12172" y="2923"/>
              <a:ext cx="1615" cy="1598"/>
            </a:xfrm>
            <a:custGeom>
              <a:avLst/>
              <a:gdLst>
                <a:gd name="T0" fmla="*/ 214 w 3228"/>
                <a:gd name="T1" fmla="*/ 2737 h 3195"/>
                <a:gd name="T2" fmla="*/ 177 w 3228"/>
                <a:gd name="T3" fmla="*/ 2843 h 3195"/>
                <a:gd name="T4" fmla="*/ 220 w 3228"/>
                <a:gd name="T5" fmla="*/ 2956 h 3195"/>
                <a:gd name="T6" fmla="*/ 324 w 3228"/>
                <a:gd name="T7" fmla="*/ 3016 h 3195"/>
                <a:gd name="T8" fmla="*/ 440 w 3228"/>
                <a:gd name="T9" fmla="*/ 2998 h 3195"/>
                <a:gd name="T10" fmla="*/ 1241 w 3228"/>
                <a:gd name="T11" fmla="*/ 2116 h 3195"/>
                <a:gd name="T12" fmla="*/ 1046 w 3228"/>
                <a:gd name="T13" fmla="*/ 1910 h 3195"/>
                <a:gd name="T14" fmla="*/ 1786 w 3228"/>
                <a:gd name="T15" fmla="*/ 226 h 3195"/>
                <a:gd name="T16" fmla="*/ 1508 w 3228"/>
                <a:gd name="T17" fmla="*/ 336 h 3195"/>
                <a:gd name="T18" fmla="*/ 1278 w 3228"/>
                <a:gd name="T19" fmla="*/ 519 h 3195"/>
                <a:gd name="T20" fmla="*/ 1111 w 3228"/>
                <a:gd name="T21" fmla="*/ 759 h 3195"/>
                <a:gd name="T22" fmla="*/ 1021 w 3228"/>
                <a:gd name="T23" fmla="*/ 1044 h 3195"/>
                <a:gd name="T24" fmla="*/ 1021 w 3228"/>
                <a:gd name="T25" fmla="*/ 1353 h 3195"/>
                <a:gd name="T26" fmla="*/ 1111 w 3228"/>
                <a:gd name="T27" fmla="*/ 1637 h 3195"/>
                <a:gd name="T28" fmla="*/ 1278 w 3228"/>
                <a:gd name="T29" fmla="*/ 1878 h 3195"/>
                <a:gd name="T30" fmla="*/ 1508 w 3228"/>
                <a:gd name="T31" fmla="*/ 2061 h 3195"/>
                <a:gd name="T32" fmla="*/ 1786 w 3228"/>
                <a:gd name="T33" fmla="*/ 2170 h 3195"/>
                <a:gd name="T34" fmla="*/ 2097 w 3228"/>
                <a:gd name="T35" fmla="*/ 2194 h 3195"/>
                <a:gd name="T36" fmla="*/ 2393 w 3228"/>
                <a:gd name="T37" fmla="*/ 2125 h 3195"/>
                <a:gd name="T38" fmla="*/ 2649 w 3228"/>
                <a:gd name="T39" fmla="*/ 1977 h 3195"/>
                <a:gd name="T40" fmla="*/ 2849 w 3228"/>
                <a:gd name="T41" fmla="*/ 1764 h 3195"/>
                <a:gd name="T42" fmla="*/ 2980 w 3228"/>
                <a:gd name="T43" fmla="*/ 1499 h 3195"/>
                <a:gd name="T44" fmla="*/ 3026 w 3228"/>
                <a:gd name="T45" fmla="*/ 1198 h 3195"/>
                <a:gd name="T46" fmla="*/ 2980 w 3228"/>
                <a:gd name="T47" fmla="*/ 897 h 3195"/>
                <a:gd name="T48" fmla="*/ 2849 w 3228"/>
                <a:gd name="T49" fmla="*/ 632 h 3195"/>
                <a:gd name="T50" fmla="*/ 2649 w 3228"/>
                <a:gd name="T51" fmla="*/ 419 h 3195"/>
                <a:gd name="T52" fmla="*/ 2393 w 3228"/>
                <a:gd name="T53" fmla="*/ 271 h 3195"/>
                <a:gd name="T54" fmla="*/ 2097 w 3228"/>
                <a:gd name="T55" fmla="*/ 203 h 3195"/>
                <a:gd name="T56" fmla="*/ 2104 w 3228"/>
                <a:gd name="T57" fmla="*/ 3 h 3195"/>
                <a:gd name="T58" fmla="*/ 2432 w 3228"/>
                <a:gd name="T59" fmla="*/ 72 h 3195"/>
                <a:gd name="T60" fmla="*/ 2720 w 3228"/>
                <a:gd name="T61" fmla="*/ 222 h 3195"/>
                <a:gd name="T62" fmla="*/ 2955 w 3228"/>
                <a:gd name="T63" fmla="*/ 440 h 3195"/>
                <a:gd name="T64" fmla="*/ 3125 w 3228"/>
                <a:gd name="T65" fmla="*/ 713 h 3195"/>
                <a:gd name="T66" fmla="*/ 3217 w 3228"/>
                <a:gd name="T67" fmla="*/ 1028 h 3195"/>
                <a:gd name="T68" fmla="*/ 3217 w 3228"/>
                <a:gd name="T69" fmla="*/ 1367 h 3195"/>
                <a:gd name="T70" fmla="*/ 3125 w 3228"/>
                <a:gd name="T71" fmla="*/ 1683 h 3195"/>
                <a:gd name="T72" fmla="*/ 2955 w 3228"/>
                <a:gd name="T73" fmla="*/ 1957 h 3195"/>
                <a:gd name="T74" fmla="*/ 2720 w 3228"/>
                <a:gd name="T75" fmla="*/ 2174 h 3195"/>
                <a:gd name="T76" fmla="*/ 2432 w 3228"/>
                <a:gd name="T77" fmla="*/ 2324 h 3195"/>
                <a:gd name="T78" fmla="*/ 2104 w 3228"/>
                <a:gd name="T79" fmla="*/ 2393 h 3195"/>
                <a:gd name="T80" fmla="*/ 1762 w 3228"/>
                <a:gd name="T81" fmla="*/ 2369 h 3195"/>
                <a:gd name="T82" fmla="*/ 1452 w 3228"/>
                <a:gd name="T83" fmla="*/ 2256 h 3195"/>
                <a:gd name="T84" fmla="*/ 549 w 3228"/>
                <a:gd name="T85" fmla="*/ 3139 h 3195"/>
                <a:gd name="T86" fmla="*/ 398 w 3228"/>
                <a:gd name="T87" fmla="*/ 3193 h 3195"/>
                <a:gd name="T88" fmla="*/ 218 w 3228"/>
                <a:gd name="T89" fmla="*/ 3168 h 3195"/>
                <a:gd name="T90" fmla="*/ 74 w 3228"/>
                <a:gd name="T91" fmla="*/ 3059 h 3195"/>
                <a:gd name="T92" fmla="*/ 3 w 3228"/>
                <a:gd name="T93" fmla="*/ 2891 h 3195"/>
                <a:gd name="T94" fmla="*/ 22 w 3228"/>
                <a:gd name="T95" fmla="*/ 2723 h 3195"/>
                <a:gd name="T96" fmla="*/ 107 w 3228"/>
                <a:gd name="T97" fmla="*/ 2592 h 3195"/>
                <a:gd name="T98" fmla="*/ 881 w 3228"/>
                <a:gd name="T99" fmla="*/ 1609 h 3195"/>
                <a:gd name="T100" fmla="*/ 810 w 3228"/>
                <a:gd name="T101" fmla="*/ 1284 h 3195"/>
                <a:gd name="T102" fmla="*/ 834 w 3228"/>
                <a:gd name="T103" fmla="*/ 947 h 3195"/>
                <a:gd name="T104" fmla="*/ 946 w 3228"/>
                <a:gd name="T105" fmla="*/ 640 h 3195"/>
                <a:gd name="T106" fmla="*/ 1134 w 3228"/>
                <a:gd name="T107" fmla="*/ 380 h 3195"/>
                <a:gd name="T108" fmla="*/ 1384 w 3228"/>
                <a:gd name="T109" fmla="*/ 177 h 3195"/>
                <a:gd name="T110" fmla="*/ 1683 w 3228"/>
                <a:gd name="T111" fmla="*/ 46 h 3195"/>
                <a:gd name="T112" fmla="*/ 2018 w 3228"/>
                <a:gd name="T113" fmla="*/ 0 h 3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228" h="3195">
                  <a:moveTo>
                    <a:pt x="1046" y="1910"/>
                  </a:moveTo>
                  <a:lnTo>
                    <a:pt x="232" y="2715"/>
                  </a:lnTo>
                  <a:lnTo>
                    <a:pt x="232" y="2716"/>
                  </a:lnTo>
                  <a:lnTo>
                    <a:pt x="214" y="2737"/>
                  </a:lnTo>
                  <a:lnTo>
                    <a:pt x="199" y="2760"/>
                  </a:lnTo>
                  <a:lnTo>
                    <a:pt x="188" y="2786"/>
                  </a:lnTo>
                  <a:lnTo>
                    <a:pt x="181" y="2813"/>
                  </a:lnTo>
                  <a:lnTo>
                    <a:pt x="177" y="2843"/>
                  </a:lnTo>
                  <a:lnTo>
                    <a:pt x="181" y="2875"/>
                  </a:lnTo>
                  <a:lnTo>
                    <a:pt x="189" y="2904"/>
                  </a:lnTo>
                  <a:lnTo>
                    <a:pt x="202" y="2932"/>
                  </a:lnTo>
                  <a:lnTo>
                    <a:pt x="220" y="2956"/>
                  </a:lnTo>
                  <a:lnTo>
                    <a:pt x="241" y="2978"/>
                  </a:lnTo>
                  <a:lnTo>
                    <a:pt x="266" y="2995"/>
                  </a:lnTo>
                  <a:lnTo>
                    <a:pt x="294" y="3008"/>
                  </a:lnTo>
                  <a:lnTo>
                    <a:pt x="324" y="3016"/>
                  </a:lnTo>
                  <a:lnTo>
                    <a:pt x="356" y="3019"/>
                  </a:lnTo>
                  <a:lnTo>
                    <a:pt x="386" y="3017"/>
                  </a:lnTo>
                  <a:lnTo>
                    <a:pt x="414" y="3010"/>
                  </a:lnTo>
                  <a:lnTo>
                    <a:pt x="440" y="2998"/>
                  </a:lnTo>
                  <a:lnTo>
                    <a:pt x="463" y="2983"/>
                  </a:lnTo>
                  <a:lnTo>
                    <a:pt x="484" y="2965"/>
                  </a:lnTo>
                  <a:lnTo>
                    <a:pt x="1297" y="2160"/>
                  </a:lnTo>
                  <a:lnTo>
                    <a:pt x="1241" y="2116"/>
                  </a:lnTo>
                  <a:lnTo>
                    <a:pt x="1188" y="2069"/>
                  </a:lnTo>
                  <a:lnTo>
                    <a:pt x="1137" y="2019"/>
                  </a:lnTo>
                  <a:lnTo>
                    <a:pt x="1091" y="1966"/>
                  </a:lnTo>
                  <a:lnTo>
                    <a:pt x="1046" y="1910"/>
                  </a:lnTo>
                  <a:close/>
                  <a:moveTo>
                    <a:pt x="2018" y="200"/>
                  </a:moveTo>
                  <a:lnTo>
                    <a:pt x="1939" y="203"/>
                  </a:lnTo>
                  <a:lnTo>
                    <a:pt x="1861" y="211"/>
                  </a:lnTo>
                  <a:lnTo>
                    <a:pt x="1786" y="226"/>
                  </a:lnTo>
                  <a:lnTo>
                    <a:pt x="1714" y="246"/>
                  </a:lnTo>
                  <a:lnTo>
                    <a:pt x="1643" y="271"/>
                  </a:lnTo>
                  <a:lnTo>
                    <a:pt x="1574" y="301"/>
                  </a:lnTo>
                  <a:lnTo>
                    <a:pt x="1508" y="336"/>
                  </a:lnTo>
                  <a:lnTo>
                    <a:pt x="1447" y="376"/>
                  </a:lnTo>
                  <a:lnTo>
                    <a:pt x="1387" y="419"/>
                  </a:lnTo>
                  <a:lnTo>
                    <a:pt x="1331" y="467"/>
                  </a:lnTo>
                  <a:lnTo>
                    <a:pt x="1278" y="519"/>
                  </a:lnTo>
                  <a:lnTo>
                    <a:pt x="1231" y="574"/>
                  </a:lnTo>
                  <a:lnTo>
                    <a:pt x="1187" y="632"/>
                  </a:lnTo>
                  <a:lnTo>
                    <a:pt x="1146" y="694"/>
                  </a:lnTo>
                  <a:lnTo>
                    <a:pt x="1111" y="759"/>
                  </a:lnTo>
                  <a:lnTo>
                    <a:pt x="1081" y="827"/>
                  </a:lnTo>
                  <a:lnTo>
                    <a:pt x="1055" y="897"/>
                  </a:lnTo>
                  <a:lnTo>
                    <a:pt x="1036" y="969"/>
                  </a:lnTo>
                  <a:lnTo>
                    <a:pt x="1021" y="1044"/>
                  </a:lnTo>
                  <a:lnTo>
                    <a:pt x="1012" y="1120"/>
                  </a:lnTo>
                  <a:lnTo>
                    <a:pt x="1009" y="1198"/>
                  </a:lnTo>
                  <a:lnTo>
                    <a:pt x="1012" y="1277"/>
                  </a:lnTo>
                  <a:lnTo>
                    <a:pt x="1021" y="1353"/>
                  </a:lnTo>
                  <a:lnTo>
                    <a:pt x="1036" y="1428"/>
                  </a:lnTo>
                  <a:lnTo>
                    <a:pt x="1055" y="1499"/>
                  </a:lnTo>
                  <a:lnTo>
                    <a:pt x="1081" y="1570"/>
                  </a:lnTo>
                  <a:lnTo>
                    <a:pt x="1111" y="1637"/>
                  </a:lnTo>
                  <a:lnTo>
                    <a:pt x="1146" y="1702"/>
                  </a:lnTo>
                  <a:lnTo>
                    <a:pt x="1187" y="1764"/>
                  </a:lnTo>
                  <a:lnTo>
                    <a:pt x="1231" y="1823"/>
                  </a:lnTo>
                  <a:lnTo>
                    <a:pt x="1278" y="1878"/>
                  </a:lnTo>
                  <a:lnTo>
                    <a:pt x="1331" y="1930"/>
                  </a:lnTo>
                  <a:lnTo>
                    <a:pt x="1387" y="1977"/>
                  </a:lnTo>
                  <a:lnTo>
                    <a:pt x="1447" y="2021"/>
                  </a:lnTo>
                  <a:lnTo>
                    <a:pt x="1508" y="2061"/>
                  </a:lnTo>
                  <a:lnTo>
                    <a:pt x="1574" y="2096"/>
                  </a:lnTo>
                  <a:lnTo>
                    <a:pt x="1643" y="2125"/>
                  </a:lnTo>
                  <a:lnTo>
                    <a:pt x="1714" y="2151"/>
                  </a:lnTo>
                  <a:lnTo>
                    <a:pt x="1786" y="2170"/>
                  </a:lnTo>
                  <a:lnTo>
                    <a:pt x="1861" y="2184"/>
                  </a:lnTo>
                  <a:lnTo>
                    <a:pt x="1939" y="2194"/>
                  </a:lnTo>
                  <a:lnTo>
                    <a:pt x="2018" y="2197"/>
                  </a:lnTo>
                  <a:lnTo>
                    <a:pt x="2097" y="2194"/>
                  </a:lnTo>
                  <a:lnTo>
                    <a:pt x="2174" y="2184"/>
                  </a:lnTo>
                  <a:lnTo>
                    <a:pt x="2249" y="2170"/>
                  </a:lnTo>
                  <a:lnTo>
                    <a:pt x="2323" y="2151"/>
                  </a:lnTo>
                  <a:lnTo>
                    <a:pt x="2393" y="2125"/>
                  </a:lnTo>
                  <a:lnTo>
                    <a:pt x="2462" y="2096"/>
                  </a:lnTo>
                  <a:lnTo>
                    <a:pt x="2527" y="2061"/>
                  </a:lnTo>
                  <a:lnTo>
                    <a:pt x="2590" y="2021"/>
                  </a:lnTo>
                  <a:lnTo>
                    <a:pt x="2649" y="1977"/>
                  </a:lnTo>
                  <a:lnTo>
                    <a:pt x="2704" y="1930"/>
                  </a:lnTo>
                  <a:lnTo>
                    <a:pt x="2757" y="1878"/>
                  </a:lnTo>
                  <a:lnTo>
                    <a:pt x="2805" y="1823"/>
                  </a:lnTo>
                  <a:lnTo>
                    <a:pt x="2849" y="1764"/>
                  </a:lnTo>
                  <a:lnTo>
                    <a:pt x="2889" y="1702"/>
                  </a:lnTo>
                  <a:lnTo>
                    <a:pt x="2924" y="1637"/>
                  </a:lnTo>
                  <a:lnTo>
                    <a:pt x="2955" y="1570"/>
                  </a:lnTo>
                  <a:lnTo>
                    <a:pt x="2980" y="1499"/>
                  </a:lnTo>
                  <a:lnTo>
                    <a:pt x="3000" y="1428"/>
                  </a:lnTo>
                  <a:lnTo>
                    <a:pt x="3015" y="1353"/>
                  </a:lnTo>
                  <a:lnTo>
                    <a:pt x="3024" y="1277"/>
                  </a:lnTo>
                  <a:lnTo>
                    <a:pt x="3026" y="1198"/>
                  </a:lnTo>
                  <a:lnTo>
                    <a:pt x="3024" y="1120"/>
                  </a:lnTo>
                  <a:lnTo>
                    <a:pt x="3015" y="1044"/>
                  </a:lnTo>
                  <a:lnTo>
                    <a:pt x="3000" y="969"/>
                  </a:lnTo>
                  <a:lnTo>
                    <a:pt x="2980" y="897"/>
                  </a:lnTo>
                  <a:lnTo>
                    <a:pt x="2955" y="827"/>
                  </a:lnTo>
                  <a:lnTo>
                    <a:pt x="2924" y="759"/>
                  </a:lnTo>
                  <a:lnTo>
                    <a:pt x="2889" y="694"/>
                  </a:lnTo>
                  <a:lnTo>
                    <a:pt x="2849" y="632"/>
                  </a:lnTo>
                  <a:lnTo>
                    <a:pt x="2805" y="574"/>
                  </a:lnTo>
                  <a:lnTo>
                    <a:pt x="2757" y="519"/>
                  </a:lnTo>
                  <a:lnTo>
                    <a:pt x="2704" y="467"/>
                  </a:lnTo>
                  <a:lnTo>
                    <a:pt x="2649" y="419"/>
                  </a:lnTo>
                  <a:lnTo>
                    <a:pt x="2590" y="376"/>
                  </a:lnTo>
                  <a:lnTo>
                    <a:pt x="2527" y="336"/>
                  </a:lnTo>
                  <a:lnTo>
                    <a:pt x="2462" y="301"/>
                  </a:lnTo>
                  <a:lnTo>
                    <a:pt x="2393" y="271"/>
                  </a:lnTo>
                  <a:lnTo>
                    <a:pt x="2323" y="246"/>
                  </a:lnTo>
                  <a:lnTo>
                    <a:pt x="2249" y="226"/>
                  </a:lnTo>
                  <a:lnTo>
                    <a:pt x="2174" y="211"/>
                  </a:lnTo>
                  <a:lnTo>
                    <a:pt x="2097" y="203"/>
                  </a:lnTo>
                  <a:lnTo>
                    <a:pt x="2018" y="200"/>
                  </a:lnTo>
                  <a:close/>
                  <a:moveTo>
                    <a:pt x="2018" y="0"/>
                  </a:moveTo>
                  <a:lnTo>
                    <a:pt x="2018" y="0"/>
                  </a:lnTo>
                  <a:lnTo>
                    <a:pt x="2104" y="3"/>
                  </a:lnTo>
                  <a:lnTo>
                    <a:pt x="2189" y="11"/>
                  </a:lnTo>
                  <a:lnTo>
                    <a:pt x="2272" y="27"/>
                  </a:lnTo>
                  <a:lnTo>
                    <a:pt x="2352" y="46"/>
                  </a:lnTo>
                  <a:lnTo>
                    <a:pt x="2432" y="72"/>
                  </a:lnTo>
                  <a:lnTo>
                    <a:pt x="2508" y="102"/>
                  </a:lnTo>
                  <a:lnTo>
                    <a:pt x="2582" y="137"/>
                  </a:lnTo>
                  <a:lnTo>
                    <a:pt x="2652" y="177"/>
                  </a:lnTo>
                  <a:lnTo>
                    <a:pt x="2720" y="222"/>
                  </a:lnTo>
                  <a:lnTo>
                    <a:pt x="2784" y="271"/>
                  </a:lnTo>
                  <a:lnTo>
                    <a:pt x="2845" y="323"/>
                  </a:lnTo>
                  <a:lnTo>
                    <a:pt x="2902" y="380"/>
                  </a:lnTo>
                  <a:lnTo>
                    <a:pt x="2955" y="440"/>
                  </a:lnTo>
                  <a:lnTo>
                    <a:pt x="3005" y="503"/>
                  </a:lnTo>
                  <a:lnTo>
                    <a:pt x="3049" y="570"/>
                  </a:lnTo>
                  <a:lnTo>
                    <a:pt x="3090" y="640"/>
                  </a:lnTo>
                  <a:lnTo>
                    <a:pt x="3125" y="713"/>
                  </a:lnTo>
                  <a:lnTo>
                    <a:pt x="3156" y="788"/>
                  </a:lnTo>
                  <a:lnTo>
                    <a:pt x="3182" y="866"/>
                  </a:lnTo>
                  <a:lnTo>
                    <a:pt x="3202" y="947"/>
                  </a:lnTo>
                  <a:lnTo>
                    <a:pt x="3217" y="1028"/>
                  </a:lnTo>
                  <a:lnTo>
                    <a:pt x="3225" y="1113"/>
                  </a:lnTo>
                  <a:lnTo>
                    <a:pt x="3228" y="1198"/>
                  </a:lnTo>
                  <a:lnTo>
                    <a:pt x="3225" y="1284"/>
                  </a:lnTo>
                  <a:lnTo>
                    <a:pt x="3217" y="1367"/>
                  </a:lnTo>
                  <a:lnTo>
                    <a:pt x="3202" y="1450"/>
                  </a:lnTo>
                  <a:lnTo>
                    <a:pt x="3182" y="1530"/>
                  </a:lnTo>
                  <a:lnTo>
                    <a:pt x="3156" y="1607"/>
                  </a:lnTo>
                  <a:lnTo>
                    <a:pt x="3125" y="1683"/>
                  </a:lnTo>
                  <a:lnTo>
                    <a:pt x="3090" y="1756"/>
                  </a:lnTo>
                  <a:lnTo>
                    <a:pt x="3049" y="1826"/>
                  </a:lnTo>
                  <a:lnTo>
                    <a:pt x="3005" y="1892"/>
                  </a:lnTo>
                  <a:lnTo>
                    <a:pt x="2955" y="1957"/>
                  </a:lnTo>
                  <a:lnTo>
                    <a:pt x="2902" y="2017"/>
                  </a:lnTo>
                  <a:lnTo>
                    <a:pt x="2845" y="2073"/>
                  </a:lnTo>
                  <a:lnTo>
                    <a:pt x="2784" y="2126"/>
                  </a:lnTo>
                  <a:lnTo>
                    <a:pt x="2720" y="2174"/>
                  </a:lnTo>
                  <a:lnTo>
                    <a:pt x="2652" y="2219"/>
                  </a:lnTo>
                  <a:lnTo>
                    <a:pt x="2582" y="2259"/>
                  </a:lnTo>
                  <a:lnTo>
                    <a:pt x="2508" y="2294"/>
                  </a:lnTo>
                  <a:lnTo>
                    <a:pt x="2432" y="2324"/>
                  </a:lnTo>
                  <a:lnTo>
                    <a:pt x="2352" y="2350"/>
                  </a:lnTo>
                  <a:lnTo>
                    <a:pt x="2272" y="2369"/>
                  </a:lnTo>
                  <a:lnTo>
                    <a:pt x="2189" y="2385"/>
                  </a:lnTo>
                  <a:lnTo>
                    <a:pt x="2104" y="2393"/>
                  </a:lnTo>
                  <a:lnTo>
                    <a:pt x="2018" y="2396"/>
                  </a:lnTo>
                  <a:lnTo>
                    <a:pt x="1930" y="2393"/>
                  </a:lnTo>
                  <a:lnTo>
                    <a:pt x="1846" y="2384"/>
                  </a:lnTo>
                  <a:lnTo>
                    <a:pt x="1762" y="2369"/>
                  </a:lnTo>
                  <a:lnTo>
                    <a:pt x="1681" y="2349"/>
                  </a:lnTo>
                  <a:lnTo>
                    <a:pt x="1601" y="2323"/>
                  </a:lnTo>
                  <a:lnTo>
                    <a:pt x="1525" y="2292"/>
                  </a:lnTo>
                  <a:lnTo>
                    <a:pt x="1452" y="2256"/>
                  </a:lnTo>
                  <a:lnTo>
                    <a:pt x="610" y="3089"/>
                  </a:lnTo>
                  <a:lnTo>
                    <a:pt x="610" y="3089"/>
                  </a:lnTo>
                  <a:lnTo>
                    <a:pt x="581" y="3116"/>
                  </a:lnTo>
                  <a:lnTo>
                    <a:pt x="549" y="3139"/>
                  </a:lnTo>
                  <a:lnTo>
                    <a:pt x="514" y="3159"/>
                  </a:lnTo>
                  <a:lnTo>
                    <a:pt x="478" y="3174"/>
                  </a:lnTo>
                  <a:lnTo>
                    <a:pt x="438" y="3186"/>
                  </a:lnTo>
                  <a:lnTo>
                    <a:pt x="398" y="3193"/>
                  </a:lnTo>
                  <a:lnTo>
                    <a:pt x="356" y="3195"/>
                  </a:lnTo>
                  <a:lnTo>
                    <a:pt x="307" y="3192"/>
                  </a:lnTo>
                  <a:lnTo>
                    <a:pt x="262" y="3183"/>
                  </a:lnTo>
                  <a:lnTo>
                    <a:pt x="218" y="3168"/>
                  </a:lnTo>
                  <a:lnTo>
                    <a:pt x="176" y="3147"/>
                  </a:lnTo>
                  <a:lnTo>
                    <a:pt x="138" y="3122"/>
                  </a:lnTo>
                  <a:lnTo>
                    <a:pt x="104" y="3092"/>
                  </a:lnTo>
                  <a:lnTo>
                    <a:pt x="74" y="3059"/>
                  </a:lnTo>
                  <a:lnTo>
                    <a:pt x="48" y="3021"/>
                  </a:lnTo>
                  <a:lnTo>
                    <a:pt x="28" y="2980"/>
                  </a:lnTo>
                  <a:lnTo>
                    <a:pt x="12" y="2936"/>
                  </a:lnTo>
                  <a:lnTo>
                    <a:pt x="3" y="2891"/>
                  </a:lnTo>
                  <a:lnTo>
                    <a:pt x="0" y="2843"/>
                  </a:lnTo>
                  <a:lnTo>
                    <a:pt x="2" y="2801"/>
                  </a:lnTo>
                  <a:lnTo>
                    <a:pt x="9" y="2761"/>
                  </a:lnTo>
                  <a:lnTo>
                    <a:pt x="22" y="2723"/>
                  </a:lnTo>
                  <a:lnTo>
                    <a:pt x="37" y="2686"/>
                  </a:lnTo>
                  <a:lnTo>
                    <a:pt x="57" y="2652"/>
                  </a:lnTo>
                  <a:lnTo>
                    <a:pt x="80" y="2620"/>
                  </a:lnTo>
                  <a:lnTo>
                    <a:pt x="107" y="2592"/>
                  </a:lnTo>
                  <a:lnTo>
                    <a:pt x="106" y="2591"/>
                  </a:lnTo>
                  <a:lnTo>
                    <a:pt x="948" y="1758"/>
                  </a:lnTo>
                  <a:lnTo>
                    <a:pt x="912" y="1685"/>
                  </a:lnTo>
                  <a:lnTo>
                    <a:pt x="881" y="1609"/>
                  </a:lnTo>
                  <a:lnTo>
                    <a:pt x="854" y="1531"/>
                  </a:lnTo>
                  <a:lnTo>
                    <a:pt x="835" y="1451"/>
                  </a:lnTo>
                  <a:lnTo>
                    <a:pt x="819" y="1368"/>
                  </a:lnTo>
                  <a:lnTo>
                    <a:pt x="810" y="1284"/>
                  </a:lnTo>
                  <a:lnTo>
                    <a:pt x="807" y="1198"/>
                  </a:lnTo>
                  <a:lnTo>
                    <a:pt x="810" y="1113"/>
                  </a:lnTo>
                  <a:lnTo>
                    <a:pt x="819" y="1028"/>
                  </a:lnTo>
                  <a:lnTo>
                    <a:pt x="834" y="947"/>
                  </a:lnTo>
                  <a:lnTo>
                    <a:pt x="854" y="866"/>
                  </a:lnTo>
                  <a:lnTo>
                    <a:pt x="879" y="788"/>
                  </a:lnTo>
                  <a:lnTo>
                    <a:pt x="910" y="713"/>
                  </a:lnTo>
                  <a:lnTo>
                    <a:pt x="946" y="640"/>
                  </a:lnTo>
                  <a:lnTo>
                    <a:pt x="986" y="570"/>
                  </a:lnTo>
                  <a:lnTo>
                    <a:pt x="1031" y="503"/>
                  </a:lnTo>
                  <a:lnTo>
                    <a:pt x="1080" y="440"/>
                  </a:lnTo>
                  <a:lnTo>
                    <a:pt x="1134" y="380"/>
                  </a:lnTo>
                  <a:lnTo>
                    <a:pt x="1191" y="323"/>
                  </a:lnTo>
                  <a:lnTo>
                    <a:pt x="1252" y="271"/>
                  </a:lnTo>
                  <a:lnTo>
                    <a:pt x="1316" y="222"/>
                  </a:lnTo>
                  <a:lnTo>
                    <a:pt x="1384" y="177"/>
                  </a:lnTo>
                  <a:lnTo>
                    <a:pt x="1454" y="137"/>
                  </a:lnTo>
                  <a:lnTo>
                    <a:pt x="1528" y="102"/>
                  </a:lnTo>
                  <a:lnTo>
                    <a:pt x="1604" y="72"/>
                  </a:lnTo>
                  <a:lnTo>
                    <a:pt x="1683" y="46"/>
                  </a:lnTo>
                  <a:lnTo>
                    <a:pt x="1763" y="27"/>
                  </a:lnTo>
                  <a:lnTo>
                    <a:pt x="1847" y="11"/>
                  </a:lnTo>
                  <a:lnTo>
                    <a:pt x="1931" y="3"/>
                  </a:lnTo>
                  <a:lnTo>
                    <a:pt x="201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45715" tIns="22858" rIns="45715" bIns="22858" numCol="1" anchor="t" anchorCtr="0" compatLnSpc="1"/>
            <a:lstStyle/>
            <a:p>
              <a:endParaRPr lang="es-ES" sz="900">
                <a:cs typeface="+mn-ea"/>
                <a:sym typeface="+mn-lt"/>
              </a:endParaRPr>
            </a:p>
          </p:txBody>
        </p:sp>
        <p:sp>
          <p:nvSpPr>
            <p:cNvPr id="24" name="Freeform 18"/>
            <p:cNvSpPr/>
            <p:nvPr/>
          </p:nvSpPr>
          <p:spPr bwMode="auto">
            <a:xfrm>
              <a:off x="12828" y="3173"/>
              <a:ext cx="378" cy="374"/>
            </a:xfrm>
            <a:custGeom>
              <a:avLst/>
              <a:gdLst>
                <a:gd name="T0" fmla="*/ 707 w 757"/>
                <a:gd name="T1" fmla="*/ 0 h 749"/>
                <a:gd name="T2" fmla="*/ 723 w 757"/>
                <a:gd name="T3" fmla="*/ 2 h 749"/>
                <a:gd name="T4" fmla="*/ 736 w 757"/>
                <a:gd name="T5" fmla="*/ 10 h 749"/>
                <a:gd name="T6" fmla="*/ 747 w 757"/>
                <a:gd name="T7" fmla="*/ 21 h 749"/>
                <a:gd name="T8" fmla="*/ 755 w 757"/>
                <a:gd name="T9" fmla="*/ 34 h 749"/>
                <a:gd name="T10" fmla="*/ 757 w 757"/>
                <a:gd name="T11" fmla="*/ 49 h 749"/>
                <a:gd name="T12" fmla="*/ 755 w 757"/>
                <a:gd name="T13" fmla="*/ 66 h 749"/>
                <a:gd name="T14" fmla="*/ 747 w 757"/>
                <a:gd name="T15" fmla="*/ 79 h 749"/>
                <a:gd name="T16" fmla="*/ 736 w 757"/>
                <a:gd name="T17" fmla="*/ 90 h 749"/>
                <a:gd name="T18" fmla="*/ 723 w 757"/>
                <a:gd name="T19" fmla="*/ 97 h 749"/>
                <a:gd name="T20" fmla="*/ 707 w 757"/>
                <a:gd name="T21" fmla="*/ 100 h 749"/>
                <a:gd name="T22" fmla="*/ 645 w 757"/>
                <a:gd name="T23" fmla="*/ 104 h 749"/>
                <a:gd name="T24" fmla="*/ 584 w 757"/>
                <a:gd name="T25" fmla="*/ 112 h 749"/>
                <a:gd name="T26" fmla="*/ 527 w 757"/>
                <a:gd name="T27" fmla="*/ 127 h 749"/>
                <a:gd name="T28" fmla="*/ 471 w 757"/>
                <a:gd name="T29" fmla="*/ 147 h 749"/>
                <a:gd name="T30" fmla="*/ 418 w 757"/>
                <a:gd name="T31" fmla="*/ 172 h 749"/>
                <a:gd name="T32" fmla="*/ 369 w 757"/>
                <a:gd name="T33" fmla="*/ 203 h 749"/>
                <a:gd name="T34" fmla="*/ 321 w 757"/>
                <a:gd name="T35" fmla="*/ 236 h 749"/>
                <a:gd name="T36" fmla="*/ 279 w 757"/>
                <a:gd name="T37" fmla="*/ 275 h 749"/>
                <a:gd name="T38" fmla="*/ 240 w 757"/>
                <a:gd name="T39" fmla="*/ 318 h 749"/>
                <a:gd name="T40" fmla="*/ 205 w 757"/>
                <a:gd name="T41" fmla="*/ 364 h 749"/>
                <a:gd name="T42" fmla="*/ 175 w 757"/>
                <a:gd name="T43" fmla="*/ 414 h 749"/>
                <a:gd name="T44" fmla="*/ 149 w 757"/>
                <a:gd name="T45" fmla="*/ 466 h 749"/>
                <a:gd name="T46" fmla="*/ 128 w 757"/>
                <a:gd name="T47" fmla="*/ 521 h 749"/>
                <a:gd name="T48" fmla="*/ 114 w 757"/>
                <a:gd name="T49" fmla="*/ 578 h 749"/>
                <a:gd name="T50" fmla="*/ 105 w 757"/>
                <a:gd name="T51" fmla="*/ 638 h 749"/>
                <a:gd name="T52" fmla="*/ 101 w 757"/>
                <a:gd name="T53" fmla="*/ 699 h 749"/>
                <a:gd name="T54" fmla="*/ 98 w 757"/>
                <a:gd name="T55" fmla="*/ 715 h 749"/>
                <a:gd name="T56" fmla="*/ 91 w 757"/>
                <a:gd name="T57" fmla="*/ 729 h 749"/>
                <a:gd name="T58" fmla="*/ 81 w 757"/>
                <a:gd name="T59" fmla="*/ 740 h 749"/>
                <a:gd name="T60" fmla="*/ 67 w 757"/>
                <a:gd name="T61" fmla="*/ 746 h 749"/>
                <a:gd name="T62" fmla="*/ 51 w 757"/>
                <a:gd name="T63" fmla="*/ 749 h 749"/>
                <a:gd name="T64" fmla="*/ 35 w 757"/>
                <a:gd name="T65" fmla="*/ 746 h 749"/>
                <a:gd name="T66" fmla="*/ 21 w 757"/>
                <a:gd name="T67" fmla="*/ 740 h 749"/>
                <a:gd name="T68" fmla="*/ 10 w 757"/>
                <a:gd name="T69" fmla="*/ 729 h 749"/>
                <a:gd name="T70" fmla="*/ 2 w 757"/>
                <a:gd name="T71" fmla="*/ 715 h 749"/>
                <a:gd name="T72" fmla="*/ 0 w 757"/>
                <a:gd name="T73" fmla="*/ 699 h 749"/>
                <a:gd name="T74" fmla="*/ 3 w 757"/>
                <a:gd name="T75" fmla="*/ 632 h 749"/>
                <a:gd name="T76" fmla="*/ 13 w 757"/>
                <a:gd name="T77" fmla="*/ 566 h 749"/>
                <a:gd name="T78" fmla="*/ 28 w 757"/>
                <a:gd name="T79" fmla="*/ 503 h 749"/>
                <a:gd name="T80" fmla="*/ 50 w 757"/>
                <a:gd name="T81" fmla="*/ 442 h 749"/>
                <a:gd name="T82" fmla="*/ 77 w 757"/>
                <a:gd name="T83" fmla="*/ 383 h 749"/>
                <a:gd name="T84" fmla="*/ 108 w 757"/>
                <a:gd name="T85" fmla="*/ 328 h 749"/>
                <a:gd name="T86" fmla="*/ 144 w 757"/>
                <a:gd name="T87" fmla="*/ 276 h 749"/>
                <a:gd name="T88" fmla="*/ 185 w 757"/>
                <a:gd name="T89" fmla="*/ 228 h 749"/>
                <a:gd name="T90" fmla="*/ 230 w 757"/>
                <a:gd name="T91" fmla="*/ 183 h 749"/>
                <a:gd name="T92" fmla="*/ 279 w 757"/>
                <a:gd name="T93" fmla="*/ 142 h 749"/>
                <a:gd name="T94" fmla="*/ 332 w 757"/>
                <a:gd name="T95" fmla="*/ 107 h 749"/>
                <a:gd name="T96" fmla="*/ 388 w 757"/>
                <a:gd name="T97" fmla="*/ 75 h 749"/>
                <a:gd name="T98" fmla="*/ 447 w 757"/>
                <a:gd name="T99" fmla="*/ 49 h 749"/>
                <a:gd name="T100" fmla="*/ 508 w 757"/>
                <a:gd name="T101" fmla="*/ 28 h 749"/>
                <a:gd name="T102" fmla="*/ 573 w 757"/>
                <a:gd name="T103" fmla="*/ 13 h 749"/>
                <a:gd name="T104" fmla="*/ 639 w 757"/>
                <a:gd name="T105" fmla="*/ 3 h 749"/>
                <a:gd name="T106" fmla="*/ 707 w 757"/>
                <a:gd name="T107" fmla="*/ 0 h 7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757" h="749">
                  <a:moveTo>
                    <a:pt x="707" y="0"/>
                  </a:moveTo>
                  <a:lnTo>
                    <a:pt x="723" y="2"/>
                  </a:lnTo>
                  <a:lnTo>
                    <a:pt x="736" y="10"/>
                  </a:lnTo>
                  <a:lnTo>
                    <a:pt x="747" y="21"/>
                  </a:lnTo>
                  <a:lnTo>
                    <a:pt x="755" y="34"/>
                  </a:lnTo>
                  <a:lnTo>
                    <a:pt x="757" y="49"/>
                  </a:lnTo>
                  <a:lnTo>
                    <a:pt x="755" y="66"/>
                  </a:lnTo>
                  <a:lnTo>
                    <a:pt x="747" y="79"/>
                  </a:lnTo>
                  <a:lnTo>
                    <a:pt x="736" y="90"/>
                  </a:lnTo>
                  <a:lnTo>
                    <a:pt x="723" y="97"/>
                  </a:lnTo>
                  <a:lnTo>
                    <a:pt x="707" y="100"/>
                  </a:lnTo>
                  <a:lnTo>
                    <a:pt x="645" y="104"/>
                  </a:lnTo>
                  <a:lnTo>
                    <a:pt x="584" y="112"/>
                  </a:lnTo>
                  <a:lnTo>
                    <a:pt x="527" y="127"/>
                  </a:lnTo>
                  <a:lnTo>
                    <a:pt x="471" y="147"/>
                  </a:lnTo>
                  <a:lnTo>
                    <a:pt x="418" y="172"/>
                  </a:lnTo>
                  <a:lnTo>
                    <a:pt x="369" y="203"/>
                  </a:lnTo>
                  <a:lnTo>
                    <a:pt x="321" y="236"/>
                  </a:lnTo>
                  <a:lnTo>
                    <a:pt x="279" y="275"/>
                  </a:lnTo>
                  <a:lnTo>
                    <a:pt x="240" y="318"/>
                  </a:lnTo>
                  <a:lnTo>
                    <a:pt x="205" y="364"/>
                  </a:lnTo>
                  <a:lnTo>
                    <a:pt x="175" y="414"/>
                  </a:lnTo>
                  <a:lnTo>
                    <a:pt x="149" y="466"/>
                  </a:lnTo>
                  <a:lnTo>
                    <a:pt x="128" y="521"/>
                  </a:lnTo>
                  <a:lnTo>
                    <a:pt x="114" y="578"/>
                  </a:lnTo>
                  <a:lnTo>
                    <a:pt x="105" y="638"/>
                  </a:lnTo>
                  <a:lnTo>
                    <a:pt x="101" y="699"/>
                  </a:lnTo>
                  <a:lnTo>
                    <a:pt x="98" y="715"/>
                  </a:lnTo>
                  <a:lnTo>
                    <a:pt x="91" y="729"/>
                  </a:lnTo>
                  <a:lnTo>
                    <a:pt x="81" y="740"/>
                  </a:lnTo>
                  <a:lnTo>
                    <a:pt x="67" y="746"/>
                  </a:lnTo>
                  <a:lnTo>
                    <a:pt x="51" y="749"/>
                  </a:lnTo>
                  <a:lnTo>
                    <a:pt x="35" y="746"/>
                  </a:lnTo>
                  <a:lnTo>
                    <a:pt x="21" y="740"/>
                  </a:lnTo>
                  <a:lnTo>
                    <a:pt x="10" y="729"/>
                  </a:lnTo>
                  <a:lnTo>
                    <a:pt x="2" y="715"/>
                  </a:lnTo>
                  <a:lnTo>
                    <a:pt x="0" y="699"/>
                  </a:lnTo>
                  <a:lnTo>
                    <a:pt x="3" y="632"/>
                  </a:lnTo>
                  <a:lnTo>
                    <a:pt x="13" y="566"/>
                  </a:lnTo>
                  <a:lnTo>
                    <a:pt x="28" y="503"/>
                  </a:lnTo>
                  <a:lnTo>
                    <a:pt x="50" y="442"/>
                  </a:lnTo>
                  <a:lnTo>
                    <a:pt x="77" y="383"/>
                  </a:lnTo>
                  <a:lnTo>
                    <a:pt x="108" y="328"/>
                  </a:lnTo>
                  <a:lnTo>
                    <a:pt x="144" y="276"/>
                  </a:lnTo>
                  <a:lnTo>
                    <a:pt x="185" y="228"/>
                  </a:lnTo>
                  <a:lnTo>
                    <a:pt x="230" y="183"/>
                  </a:lnTo>
                  <a:lnTo>
                    <a:pt x="279" y="142"/>
                  </a:lnTo>
                  <a:lnTo>
                    <a:pt x="332" y="107"/>
                  </a:lnTo>
                  <a:lnTo>
                    <a:pt x="388" y="75"/>
                  </a:lnTo>
                  <a:lnTo>
                    <a:pt x="447" y="49"/>
                  </a:lnTo>
                  <a:lnTo>
                    <a:pt x="508" y="28"/>
                  </a:lnTo>
                  <a:lnTo>
                    <a:pt x="573" y="13"/>
                  </a:lnTo>
                  <a:lnTo>
                    <a:pt x="639" y="3"/>
                  </a:lnTo>
                  <a:lnTo>
                    <a:pt x="70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45715" tIns="22858" rIns="45715" bIns="22858" numCol="1" anchor="t" anchorCtr="0" compatLnSpc="1"/>
            <a:lstStyle/>
            <a:p>
              <a:endParaRPr lang="es-ES" sz="900">
                <a:cs typeface="+mn-ea"/>
                <a:sym typeface="+mn-lt"/>
              </a:endParaRPr>
            </a:p>
          </p:txBody>
        </p:sp>
      </p:grpSp>
      <p:grpSp>
        <p:nvGrpSpPr>
          <p:cNvPr id="25" name="Group 27"/>
          <p:cNvGrpSpPr>
            <a:grpSpLocks noChangeAspect="1"/>
          </p:cNvGrpSpPr>
          <p:nvPr/>
        </p:nvGrpSpPr>
        <p:grpSpPr bwMode="auto">
          <a:xfrm>
            <a:off x="9912186" y="2214006"/>
            <a:ext cx="342839" cy="339440"/>
            <a:chOff x="12867" y="5760"/>
            <a:chExt cx="1614" cy="1598"/>
          </a:xfrm>
          <a:solidFill>
            <a:schemeClr val="accent5">
              <a:lumMod val="50000"/>
            </a:schemeClr>
          </a:solidFill>
          <a:effectLst>
            <a:outerShdw blurRad="304800" dist="101600" dir="5400000" algn="ctr" rotWithShape="0">
              <a:srgbClr val="000000">
                <a:alpha val="43137"/>
              </a:srgbClr>
            </a:outerShdw>
          </a:effectLst>
        </p:grpSpPr>
        <p:sp>
          <p:nvSpPr>
            <p:cNvPr id="26" name="Freeform 29"/>
            <p:cNvSpPr>
              <a:spLocks noEditPoints="1"/>
            </p:cNvSpPr>
            <p:nvPr/>
          </p:nvSpPr>
          <p:spPr bwMode="auto">
            <a:xfrm>
              <a:off x="12867" y="5760"/>
              <a:ext cx="1614" cy="1598"/>
            </a:xfrm>
            <a:custGeom>
              <a:avLst/>
              <a:gdLst>
                <a:gd name="T0" fmla="*/ 1358 w 3226"/>
                <a:gd name="T1" fmla="*/ 609 h 3195"/>
                <a:gd name="T2" fmla="*/ 1146 w 3226"/>
                <a:gd name="T3" fmla="*/ 711 h 3195"/>
                <a:gd name="T4" fmla="*/ 974 w 3226"/>
                <a:gd name="T5" fmla="*/ 686 h 3195"/>
                <a:gd name="T6" fmla="*/ 725 w 3226"/>
                <a:gd name="T7" fmla="*/ 1048 h 3195"/>
                <a:gd name="T8" fmla="*/ 662 w 3226"/>
                <a:gd name="T9" fmla="*/ 1270 h 3195"/>
                <a:gd name="T10" fmla="*/ 540 w 3226"/>
                <a:gd name="T11" fmla="*/ 1393 h 3195"/>
                <a:gd name="T12" fmla="*/ 567 w 3226"/>
                <a:gd name="T13" fmla="*/ 1815 h 3195"/>
                <a:gd name="T14" fmla="*/ 683 w 3226"/>
                <a:gd name="T15" fmla="*/ 1979 h 3195"/>
                <a:gd name="T16" fmla="*/ 719 w 3226"/>
                <a:gd name="T17" fmla="*/ 2176 h 3195"/>
                <a:gd name="T18" fmla="*/ 1001 w 3226"/>
                <a:gd name="T19" fmla="*/ 2494 h 3195"/>
                <a:gd name="T20" fmla="*/ 1174 w 3226"/>
                <a:gd name="T21" fmla="*/ 2495 h 3195"/>
                <a:gd name="T22" fmla="*/ 1378 w 3226"/>
                <a:gd name="T23" fmla="*/ 2609 h 3195"/>
                <a:gd name="T24" fmla="*/ 1813 w 3226"/>
                <a:gd name="T25" fmla="*/ 2690 h 3195"/>
                <a:gd name="T26" fmla="*/ 1916 w 3226"/>
                <a:gd name="T27" fmla="*/ 2552 h 3195"/>
                <a:gd name="T28" fmla="*/ 2140 w 3226"/>
                <a:gd name="T29" fmla="*/ 2475 h 3195"/>
                <a:gd name="T30" fmla="*/ 2708 w 3226"/>
                <a:gd name="T31" fmla="*/ 2490 h 3195"/>
                <a:gd name="T32" fmla="*/ 2502 w 3226"/>
                <a:gd name="T33" fmla="*/ 2089 h 3195"/>
                <a:gd name="T34" fmla="*/ 2592 w 3226"/>
                <a:gd name="T35" fmla="*/ 1872 h 3195"/>
                <a:gd name="T36" fmla="*/ 3024 w 3226"/>
                <a:gd name="T37" fmla="*/ 1733 h 3195"/>
                <a:gd name="T38" fmla="*/ 2612 w 3226"/>
                <a:gd name="T39" fmla="*/ 1345 h 3195"/>
                <a:gd name="T40" fmla="*/ 2509 w 3226"/>
                <a:gd name="T41" fmla="*/ 1135 h 3195"/>
                <a:gd name="T42" fmla="*/ 2534 w 3226"/>
                <a:gd name="T43" fmla="*/ 965 h 3195"/>
                <a:gd name="T44" fmla="*/ 2170 w 3226"/>
                <a:gd name="T45" fmla="*/ 718 h 3195"/>
                <a:gd name="T46" fmla="*/ 1944 w 3226"/>
                <a:gd name="T47" fmla="*/ 656 h 3195"/>
                <a:gd name="T48" fmla="*/ 1820 w 3226"/>
                <a:gd name="T49" fmla="*/ 535 h 3195"/>
                <a:gd name="T50" fmla="*/ 1812 w 3226"/>
                <a:gd name="T51" fmla="*/ 9 h 3195"/>
                <a:gd name="T52" fmla="*/ 1940 w 3226"/>
                <a:gd name="T53" fmla="*/ 131 h 3195"/>
                <a:gd name="T54" fmla="*/ 2428 w 3226"/>
                <a:gd name="T55" fmla="*/ 332 h 3195"/>
                <a:gd name="T56" fmla="*/ 2605 w 3226"/>
                <a:gd name="T57" fmla="*/ 335 h 3195"/>
                <a:gd name="T58" fmla="*/ 2900 w 3226"/>
                <a:gd name="T59" fmla="*/ 641 h 3195"/>
                <a:gd name="T60" fmla="*/ 2876 w 3226"/>
                <a:gd name="T61" fmla="*/ 816 h 3195"/>
                <a:gd name="T62" fmla="*/ 3122 w 3226"/>
                <a:gd name="T63" fmla="*/ 1287 h 3195"/>
                <a:gd name="T64" fmla="*/ 3224 w 3226"/>
                <a:gd name="T65" fmla="*/ 1431 h 3195"/>
                <a:gd name="T66" fmla="*/ 3190 w 3226"/>
                <a:gd name="T67" fmla="*/ 1848 h 3195"/>
                <a:gd name="T68" fmla="*/ 2755 w 3226"/>
                <a:gd name="T69" fmla="*/ 1990 h 3195"/>
                <a:gd name="T70" fmla="*/ 2908 w 3226"/>
                <a:gd name="T71" fmla="*/ 2465 h 3195"/>
                <a:gd name="T72" fmla="*/ 2851 w 3226"/>
                <a:gd name="T73" fmla="*/ 2632 h 3195"/>
                <a:gd name="T74" fmla="*/ 2514 w 3226"/>
                <a:gd name="T75" fmla="*/ 2882 h 3195"/>
                <a:gd name="T76" fmla="*/ 2077 w 3226"/>
                <a:gd name="T77" fmla="*/ 2703 h 3195"/>
                <a:gd name="T78" fmla="*/ 1890 w 3226"/>
                <a:gd name="T79" fmla="*/ 3139 h 3195"/>
                <a:gd name="T80" fmla="*/ 1476 w 3226"/>
                <a:gd name="T81" fmla="*/ 3195 h 3195"/>
                <a:gd name="T82" fmla="*/ 1317 w 3226"/>
                <a:gd name="T83" fmla="*/ 3118 h 3195"/>
                <a:gd name="T84" fmla="*/ 1087 w 3226"/>
                <a:gd name="T85" fmla="*/ 2675 h 3195"/>
                <a:gd name="T86" fmla="*/ 682 w 3226"/>
                <a:gd name="T87" fmla="*/ 2880 h 3195"/>
                <a:gd name="T88" fmla="*/ 355 w 3226"/>
                <a:gd name="T89" fmla="*/ 2607 h 3195"/>
                <a:gd name="T90" fmla="*/ 324 w 3226"/>
                <a:gd name="T91" fmla="*/ 2436 h 3195"/>
                <a:gd name="T92" fmla="*/ 162 w 3226"/>
                <a:gd name="T93" fmla="*/ 1929 h 3195"/>
                <a:gd name="T94" fmla="*/ 22 w 3226"/>
                <a:gd name="T95" fmla="*/ 1822 h 3195"/>
                <a:gd name="T96" fmla="*/ 9 w 3226"/>
                <a:gd name="T97" fmla="*/ 1401 h 3195"/>
                <a:gd name="T98" fmla="*/ 132 w 3226"/>
                <a:gd name="T99" fmla="*/ 1275 h 3195"/>
                <a:gd name="T100" fmla="*/ 335 w 3226"/>
                <a:gd name="T101" fmla="*/ 788 h 3195"/>
                <a:gd name="T102" fmla="*/ 339 w 3226"/>
                <a:gd name="T103" fmla="*/ 614 h 3195"/>
                <a:gd name="T104" fmla="*/ 651 w 3226"/>
                <a:gd name="T105" fmla="*/ 323 h 3195"/>
                <a:gd name="T106" fmla="*/ 824 w 3226"/>
                <a:gd name="T107" fmla="*/ 346 h 3195"/>
                <a:gd name="T108" fmla="*/ 1300 w 3226"/>
                <a:gd name="T109" fmla="*/ 102 h 3195"/>
                <a:gd name="T110" fmla="*/ 1445 w 3226"/>
                <a:gd name="T111" fmla="*/ 2 h 3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226" h="3195">
                  <a:moveTo>
                    <a:pt x="1476" y="200"/>
                  </a:moveTo>
                  <a:lnTo>
                    <a:pt x="1414" y="506"/>
                  </a:lnTo>
                  <a:lnTo>
                    <a:pt x="1405" y="535"/>
                  </a:lnTo>
                  <a:lnTo>
                    <a:pt x="1394" y="562"/>
                  </a:lnTo>
                  <a:lnTo>
                    <a:pt x="1378" y="586"/>
                  </a:lnTo>
                  <a:lnTo>
                    <a:pt x="1358" y="609"/>
                  </a:lnTo>
                  <a:lnTo>
                    <a:pt x="1335" y="628"/>
                  </a:lnTo>
                  <a:lnTo>
                    <a:pt x="1311" y="643"/>
                  </a:lnTo>
                  <a:lnTo>
                    <a:pt x="1283" y="656"/>
                  </a:lnTo>
                  <a:lnTo>
                    <a:pt x="1227" y="676"/>
                  </a:lnTo>
                  <a:lnTo>
                    <a:pt x="1174" y="701"/>
                  </a:lnTo>
                  <a:lnTo>
                    <a:pt x="1146" y="711"/>
                  </a:lnTo>
                  <a:lnTo>
                    <a:pt x="1117" y="718"/>
                  </a:lnTo>
                  <a:lnTo>
                    <a:pt x="1087" y="720"/>
                  </a:lnTo>
                  <a:lnTo>
                    <a:pt x="1057" y="718"/>
                  </a:lnTo>
                  <a:lnTo>
                    <a:pt x="1028" y="711"/>
                  </a:lnTo>
                  <a:lnTo>
                    <a:pt x="1001" y="701"/>
                  </a:lnTo>
                  <a:lnTo>
                    <a:pt x="974" y="686"/>
                  </a:lnTo>
                  <a:lnTo>
                    <a:pt x="711" y="513"/>
                  </a:lnTo>
                  <a:lnTo>
                    <a:pt x="518" y="705"/>
                  </a:lnTo>
                  <a:lnTo>
                    <a:pt x="693" y="965"/>
                  </a:lnTo>
                  <a:lnTo>
                    <a:pt x="708" y="992"/>
                  </a:lnTo>
                  <a:lnTo>
                    <a:pt x="719" y="1019"/>
                  </a:lnTo>
                  <a:lnTo>
                    <a:pt x="725" y="1048"/>
                  </a:lnTo>
                  <a:lnTo>
                    <a:pt x="727" y="1077"/>
                  </a:lnTo>
                  <a:lnTo>
                    <a:pt x="725" y="1106"/>
                  </a:lnTo>
                  <a:lnTo>
                    <a:pt x="718" y="1135"/>
                  </a:lnTo>
                  <a:lnTo>
                    <a:pt x="706" y="1163"/>
                  </a:lnTo>
                  <a:lnTo>
                    <a:pt x="683" y="1216"/>
                  </a:lnTo>
                  <a:lnTo>
                    <a:pt x="662" y="1270"/>
                  </a:lnTo>
                  <a:lnTo>
                    <a:pt x="650" y="1298"/>
                  </a:lnTo>
                  <a:lnTo>
                    <a:pt x="634" y="1323"/>
                  </a:lnTo>
                  <a:lnTo>
                    <a:pt x="615" y="1345"/>
                  </a:lnTo>
                  <a:lnTo>
                    <a:pt x="592" y="1364"/>
                  </a:lnTo>
                  <a:lnTo>
                    <a:pt x="567" y="1381"/>
                  </a:lnTo>
                  <a:lnTo>
                    <a:pt x="540" y="1393"/>
                  </a:lnTo>
                  <a:lnTo>
                    <a:pt x="511" y="1401"/>
                  </a:lnTo>
                  <a:lnTo>
                    <a:pt x="202" y="1461"/>
                  </a:lnTo>
                  <a:lnTo>
                    <a:pt x="202" y="1733"/>
                  </a:lnTo>
                  <a:lnTo>
                    <a:pt x="511" y="1794"/>
                  </a:lnTo>
                  <a:lnTo>
                    <a:pt x="540" y="1802"/>
                  </a:lnTo>
                  <a:lnTo>
                    <a:pt x="567" y="1815"/>
                  </a:lnTo>
                  <a:lnTo>
                    <a:pt x="593" y="1831"/>
                  </a:lnTo>
                  <a:lnTo>
                    <a:pt x="615" y="1850"/>
                  </a:lnTo>
                  <a:lnTo>
                    <a:pt x="634" y="1872"/>
                  </a:lnTo>
                  <a:lnTo>
                    <a:pt x="650" y="1897"/>
                  </a:lnTo>
                  <a:lnTo>
                    <a:pt x="662" y="1925"/>
                  </a:lnTo>
                  <a:lnTo>
                    <a:pt x="683" y="1979"/>
                  </a:lnTo>
                  <a:lnTo>
                    <a:pt x="707" y="2032"/>
                  </a:lnTo>
                  <a:lnTo>
                    <a:pt x="718" y="2060"/>
                  </a:lnTo>
                  <a:lnTo>
                    <a:pt x="725" y="2089"/>
                  </a:lnTo>
                  <a:lnTo>
                    <a:pt x="727" y="2118"/>
                  </a:lnTo>
                  <a:lnTo>
                    <a:pt x="725" y="2148"/>
                  </a:lnTo>
                  <a:lnTo>
                    <a:pt x="719" y="2176"/>
                  </a:lnTo>
                  <a:lnTo>
                    <a:pt x="708" y="2204"/>
                  </a:lnTo>
                  <a:lnTo>
                    <a:pt x="693" y="2230"/>
                  </a:lnTo>
                  <a:lnTo>
                    <a:pt x="518" y="2490"/>
                  </a:lnTo>
                  <a:lnTo>
                    <a:pt x="713" y="2682"/>
                  </a:lnTo>
                  <a:lnTo>
                    <a:pt x="974" y="2509"/>
                  </a:lnTo>
                  <a:lnTo>
                    <a:pt x="1001" y="2494"/>
                  </a:lnTo>
                  <a:lnTo>
                    <a:pt x="1028" y="2484"/>
                  </a:lnTo>
                  <a:lnTo>
                    <a:pt x="1057" y="2478"/>
                  </a:lnTo>
                  <a:lnTo>
                    <a:pt x="1087" y="2475"/>
                  </a:lnTo>
                  <a:lnTo>
                    <a:pt x="1117" y="2478"/>
                  </a:lnTo>
                  <a:lnTo>
                    <a:pt x="1146" y="2485"/>
                  </a:lnTo>
                  <a:lnTo>
                    <a:pt x="1174" y="2495"/>
                  </a:lnTo>
                  <a:lnTo>
                    <a:pt x="1228" y="2519"/>
                  </a:lnTo>
                  <a:lnTo>
                    <a:pt x="1283" y="2540"/>
                  </a:lnTo>
                  <a:lnTo>
                    <a:pt x="1311" y="2552"/>
                  </a:lnTo>
                  <a:lnTo>
                    <a:pt x="1336" y="2567"/>
                  </a:lnTo>
                  <a:lnTo>
                    <a:pt x="1359" y="2587"/>
                  </a:lnTo>
                  <a:lnTo>
                    <a:pt x="1378" y="2609"/>
                  </a:lnTo>
                  <a:lnTo>
                    <a:pt x="1394" y="2634"/>
                  </a:lnTo>
                  <a:lnTo>
                    <a:pt x="1406" y="2660"/>
                  </a:lnTo>
                  <a:lnTo>
                    <a:pt x="1415" y="2690"/>
                  </a:lnTo>
                  <a:lnTo>
                    <a:pt x="1476" y="2995"/>
                  </a:lnTo>
                  <a:lnTo>
                    <a:pt x="1750" y="2995"/>
                  </a:lnTo>
                  <a:lnTo>
                    <a:pt x="1813" y="2690"/>
                  </a:lnTo>
                  <a:lnTo>
                    <a:pt x="1821" y="2660"/>
                  </a:lnTo>
                  <a:lnTo>
                    <a:pt x="1832" y="2634"/>
                  </a:lnTo>
                  <a:lnTo>
                    <a:pt x="1849" y="2609"/>
                  </a:lnTo>
                  <a:lnTo>
                    <a:pt x="1868" y="2587"/>
                  </a:lnTo>
                  <a:lnTo>
                    <a:pt x="1891" y="2567"/>
                  </a:lnTo>
                  <a:lnTo>
                    <a:pt x="1916" y="2552"/>
                  </a:lnTo>
                  <a:lnTo>
                    <a:pt x="1944" y="2540"/>
                  </a:lnTo>
                  <a:lnTo>
                    <a:pt x="1998" y="2519"/>
                  </a:lnTo>
                  <a:lnTo>
                    <a:pt x="2052" y="2495"/>
                  </a:lnTo>
                  <a:lnTo>
                    <a:pt x="2081" y="2485"/>
                  </a:lnTo>
                  <a:lnTo>
                    <a:pt x="2110" y="2478"/>
                  </a:lnTo>
                  <a:lnTo>
                    <a:pt x="2140" y="2475"/>
                  </a:lnTo>
                  <a:lnTo>
                    <a:pt x="2170" y="2478"/>
                  </a:lnTo>
                  <a:lnTo>
                    <a:pt x="2198" y="2484"/>
                  </a:lnTo>
                  <a:lnTo>
                    <a:pt x="2226" y="2494"/>
                  </a:lnTo>
                  <a:lnTo>
                    <a:pt x="2252" y="2509"/>
                  </a:lnTo>
                  <a:lnTo>
                    <a:pt x="2514" y="2682"/>
                  </a:lnTo>
                  <a:lnTo>
                    <a:pt x="2708" y="2490"/>
                  </a:lnTo>
                  <a:lnTo>
                    <a:pt x="2534" y="2230"/>
                  </a:lnTo>
                  <a:lnTo>
                    <a:pt x="2518" y="2204"/>
                  </a:lnTo>
                  <a:lnTo>
                    <a:pt x="2508" y="2176"/>
                  </a:lnTo>
                  <a:lnTo>
                    <a:pt x="2502" y="2148"/>
                  </a:lnTo>
                  <a:lnTo>
                    <a:pt x="2500" y="2118"/>
                  </a:lnTo>
                  <a:lnTo>
                    <a:pt x="2502" y="2089"/>
                  </a:lnTo>
                  <a:lnTo>
                    <a:pt x="2509" y="2060"/>
                  </a:lnTo>
                  <a:lnTo>
                    <a:pt x="2520" y="2032"/>
                  </a:lnTo>
                  <a:lnTo>
                    <a:pt x="2544" y="1979"/>
                  </a:lnTo>
                  <a:lnTo>
                    <a:pt x="2565" y="1925"/>
                  </a:lnTo>
                  <a:lnTo>
                    <a:pt x="2577" y="1897"/>
                  </a:lnTo>
                  <a:lnTo>
                    <a:pt x="2592" y="1872"/>
                  </a:lnTo>
                  <a:lnTo>
                    <a:pt x="2612" y="1849"/>
                  </a:lnTo>
                  <a:lnTo>
                    <a:pt x="2635" y="1831"/>
                  </a:lnTo>
                  <a:lnTo>
                    <a:pt x="2659" y="1815"/>
                  </a:lnTo>
                  <a:lnTo>
                    <a:pt x="2686" y="1802"/>
                  </a:lnTo>
                  <a:lnTo>
                    <a:pt x="2716" y="1794"/>
                  </a:lnTo>
                  <a:lnTo>
                    <a:pt x="3024" y="1733"/>
                  </a:lnTo>
                  <a:lnTo>
                    <a:pt x="3024" y="1461"/>
                  </a:lnTo>
                  <a:lnTo>
                    <a:pt x="2716" y="1400"/>
                  </a:lnTo>
                  <a:lnTo>
                    <a:pt x="2686" y="1392"/>
                  </a:lnTo>
                  <a:lnTo>
                    <a:pt x="2659" y="1381"/>
                  </a:lnTo>
                  <a:lnTo>
                    <a:pt x="2635" y="1364"/>
                  </a:lnTo>
                  <a:lnTo>
                    <a:pt x="2612" y="1345"/>
                  </a:lnTo>
                  <a:lnTo>
                    <a:pt x="2592" y="1323"/>
                  </a:lnTo>
                  <a:lnTo>
                    <a:pt x="2577" y="1298"/>
                  </a:lnTo>
                  <a:lnTo>
                    <a:pt x="2564" y="1270"/>
                  </a:lnTo>
                  <a:lnTo>
                    <a:pt x="2544" y="1215"/>
                  </a:lnTo>
                  <a:lnTo>
                    <a:pt x="2520" y="1163"/>
                  </a:lnTo>
                  <a:lnTo>
                    <a:pt x="2509" y="1135"/>
                  </a:lnTo>
                  <a:lnTo>
                    <a:pt x="2502" y="1106"/>
                  </a:lnTo>
                  <a:lnTo>
                    <a:pt x="2500" y="1077"/>
                  </a:lnTo>
                  <a:lnTo>
                    <a:pt x="2502" y="1048"/>
                  </a:lnTo>
                  <a:lnTo>
                    <a:pt x="2508" y="1019"/>
                  </a:lnTo>
                  <a:lnTo>
                    <a:pt x="2519" y="992"/>
                  </a:lnTo>
                  <a:lnTo>
                    <a:pt x="2534" y="965"/>
                  </a:lnTo>
                  <a:lnTo>
                    <a:pt x="2708" y="705"/>
                  </a:lnTo>
                  <a:lnTo>
                    <a:pt x="2514" y="513"/>
                  </a:lnTo>
                  <a:lnTo>
                    <a:pt x="2252" y="686"/>
                  </a:lnTo>
                  <a:lnTo>
                    <a:pt x="2225" y="701"/>
                  </a:lnTo>
                  <a:lnTo>
                    <a:pt x="2197" y="711"/>
                  </a:lnTo>
                  <a:lnTo>
                    <a:pt x="2170" y="718"/>
                  </a:lnTo>
                  <a:lnTo>
                    <a:pt x="2140" y="720"/>
                  </a:lnTo>
                  <a:lnTo>
                    <a:pt x="2110" y="718"/>
                  </a:lnTo>
                  <a:lnTo>
                    <a:pt x="2081" y="711"/>
                  </a:lnTo>
                  <a:lnTo>
                    <a:pt x="2052" y="700"/>
                  </a:lnTo>
                  <a:lnTo>
                    <a:pt x="1998" y="676"/>
                  </a:lnTo>
                  <a:lnTo>
                    <a:pt x="1944" y="656"/>
                  </a:lnTo>
                  <a:lnTo>
                    <a:pt x="1916" y="643"/>
                  </a:lnTo>
                  <a:lnTo>
                    <a:pt x="1890" y="628"/>
                  </a:lnTo>
                  <a:lnTo>
                    <a:pt x="1868" y="609"/>
                  </a:lnTo>
                  <a:lnTo>
                    <a:pt x="1849" y="586"/>
                  </a:lnTo>
                  <a:lnTo>
                    <a:pt x="1832" y="562"/>
                  </a:lnTo>
                  <a:lnTo>
                    <a:pt x="1820" y="535"/>
                  </a:lnTo>
                  <a:lnTo>
                    <a:pt x="1813" y="506"/>
                  </a:lnTo>
                  <a:lnTo>
                    <a:pt x="1750" y="200"/>
                  </a:lnTo>
                  <a:lnTo>
                    <a:pt x="1476" y="200"/>
                  </a:lnTo>
                  <a:close/>
                  <a:moveTo>
                    <a:pt x="1750" y="0"/>
                  </a:moveTo>
                  <a:lnTo>
                    <a:pt x="1782" y="2"/>
                  </a:lnTo>
                  <a:lnTo>
                    <a:pt x="1812" y="9"/>
                  </a:lnTo>
                  <a:lnTo>
                    <a:pt x="1840" y="20"/>
                  </a:lnTo>
                  <a:lnTo>
                    <a:pt x="1866" y="36"/>
                  </a:lnTo>
                  <a:lnTo>
                    <a:pt x="1889" y="55"/>
                  </a:lnTo>
                  <a:lnTo>
                    <a:pt x="1910" y="78"/>
                  </a:lnTo>
                  <a:lnTo>
                    <a:pt x="1927" y="102"/>
                  </a:lnTo>
                  <a:lnTo>
                    <a:pt x="1940" y="131"/>
                  </a:lnTo>
                  <a:lnTo>
                    <a:pt x="1948" y="160"/>
                  </a:lnTo>
                  <a:lnTo>
                    <a:pt x="2010" y="467"/>
                  </a:lnTo>
                  <a:lnTo>
                    <a:pt x="2076" y="491"/>
                  </a:lnTo>
                  <a:lnTo>
                    <a:pt x="2140" y="520"/>
                  </a:lnTo>
                  <a:lnTo>
                    <a:pt x="2403" y="346"/>
                  </a:lnTo>
                  <a:lnTo>
                    <a:pt x="2428" y="332"/>
                  </a:lnTo>
                  <a:lnTo>
                    <a:pt x="2456" y="322"/>
                  </a:lnTo>
                  <a:lnTo>
                    <a:pt x="2485" y="316"/>
                  </a:lnTo>
                  <a:lnTo>
                    <a:pt x="2514" y="314"/>
                  </a:lnTo>
                  <a:lnTo>
                    <a:pt x="2546" y="316"/>
                  </a:lnTo>
                  <a:lnTo>
                    <a:pt x="2576" y="323"/>
                  </a:lnTo>
                  <a:lnTo>
                    <a:pt x="2605" y="335"/>
                  </a:lnTo>
                  <a:lnTo>
                    <a:pt x="2633" y="351"/>
                  </a:lnTo>
                  <a:lnTo>
                    <a:pt x="2657" y="372"/>
                  </a:lnTo>
                  <a:lnTo>
                    <a:pt x="2851" y="564"/>
                  </a:lnTo>
                  <a:lnTo>
                    <a:pt x="2872" y="588"/>
                  </a:lnTo>
                  <a:lnTo>
                    <a:pt x="2887" y="614"/>
                  </a:lnTo>
                  <a:lnTo>
                    <a:pt x="2900" y="641"/>
                  </a:lnTo>
                  <a:lnTo>
                    <a:pt x="2907" y="671"/>
                  </a:lnTo>
                  <a:lnTo>
                    <a:pt x="2910" y="701"/>
                  </a:lnTo>
                  <a:lnTo>
                    <a:pt x="2908" y="730"/>
                  </a:lnTo>
                  <a:lnTo>
                    <a:pt x="2903" y="760"/>
                  </a:lnTo>
                  <a:lnTo>
                    <a:pt x="2891" y="788"/>
                  </a:lnTo>
                  <a:lnTo>
                    <a:pt x="2876" y="816"/>
                  </a:lnTo>
                  <a:lnTo>
                    <a:pt x="2702" y="1076"/>
                  </a:lnTo>
                  <a:lnTo>
                    <a:pt x="2730" y="1140"/>
                  </a:lnTo>
                  <a:lnTo>
                    <a:pt x="2755" y="1205"/>
                  </a:lnTo>
                  <a:lnTo>
                    <a:pt x="3065" y="1265"/>
                  </a:lnTo>
                  <a:lnTo>
                    <a:pt x="3094" y="1275"/>
                  </a:lnTo>
                  <a:lnTo>
                    <a:pt x="3122" y="1287"/>
                  </a:lnTo>
                  <a:lnTo>
                    <a:pt x="3148" y="1304"/>
                  </a:lnTo>
                  <a:lnTo>
                    <a:pt x="3171" y="1324"/>
                  </a:lnTo>
                  <a:lnTo>
                    <a:pt x="3190" y="1347"/>
                  </a:lnTo>
                  <a:lnTo>
                    <a:pt x="3206" y="1373"/>
                  </a:lnTo>
                  <a:lnTo>
                    <a:pt x="3217" y="1401"/>
                  </a:lnTo>
                  <a:lnTo>
                    <a:pt x="3224" y="1431"/>
                  </a:lnTo>
                  <a:lnTo>
                    <a:pt x="3226" y="1461"/>
                  </a:lnTo>
                  <a:lnTo>
                    <a:pt x="3226" y="1733"/>
                  </a:lnTo>
                  <a:lnTo>
                    <a:pt x="3224" y="1765"/>
                  </a:lnTo>
                  <a:lnTo>
                    <a:pt x="3217" y="1794"/>
                  </a:lnTo>
                  <a:lnTo>
                    <a:pt x="3206" y="1822"/>
                  </a:lnTo>
                  <a:lnTo>
                    <a:pt x="3190" y="1848"/>
                  </a:lnTo>
                  <a:lnTo>
                    <a:pt x="3171" y="1871"/>
                  </a:lnTo>
                  <a:lnTo>
                    <a:pt x="3148" y="1891"/>
                  </a:lnTo>
                  <a:lnTo>
                    <a:pt x="3122" y="1908"/>
                  </a:lnTo>
                  <a:lnTo>
                    <a:pt x="3094" y="1921"/>
                  </a:lnTo>
                  <a:lnTo>
                    <a:pt x="3065" y="1929"/>
                  </a:lnTo>
                  <a:lnTo>
                    <a:pt x="2755" y="1990"/>
                  </a:lnTo>
                  <a:lnTo>
                    <a:pt x="2730" y="2056"/>
                  </a:lnTo>
                  <a:lnTo>
                    <a:pt x="2702" y="2119"/>
                  </a:lnTo>
                  <a:lnTo>
                    <a:pt x="2876" y="2379"/>
                  </a:lnTo>
                  <a:lnTo>
                    <a:pt x="2891" y="2406"/>
                  </a:lnTo>
                  <a:lnTo>
                    <a:pt x="2903" y="2436"/>
                  </a:lnTo>
                  <a:lnTo>
                    <a:pt x="2908" y="2465"/>
                  </a:lnTo>
                  <a:lnTo>
                    <a:pt x="2910" y="2495"/>
                  </a:lnTo>
                  <a:lnTo>
                    <a:pt x="2907" y="2524"/>
                  </a:lnTo>
                  <a:lnTo>
                    <a:pt x="2900" y="2554"/>
                  </a:lnTo>
                  <a:lnTo>
                    <a:pt x="2887" y="2582"/>
                  </a:lnTo>
                  <a:lnTo>
                    <a:pt x="2872" y="2607"/>
                  </a:lnTo>
                  <a:lnTo>
                    <a:pt x="2851" y="2632"/>
                  </a:lnTo>
                  <a:lnTo>
                    <a:pt x="2657" y="2824"/>
                  </a:lnTo>
                  <a:lnTo>
                    <a:pt x="2633" y="2844"/>
                  </a:lnTo>
                  <a:lnTo>
                    <a:pt x="2605" y="2860"/>
                  </a:lnTo>
                  <a:lnTo>
                    <a:pt x="2576" y="2873"/>
                  </a:lnTo>
                  <a:lnTo>
                    <a:pt x="2546" y="2880"/>
                  </a:lnTo>
                  <a:lnTo>
                    <a:pt x="2514" y="2882"/>
                  </a:lnTo>
                  <a:lnTo>
                    <a:pt x="2485" y="2880"/>
                  </a:lnTo>
                  <a:lnTo>
                    <a:pt x="2457" y="2874"/>
                  </a:lnTo>
                  <a:lnTo>
                    <a:pt x="2429" y="2864"/>
                  </a:lnTo>
                  <a:lnTo>
                    <a:pt x="2403" y="2848"/>
                  </a:lnTo>
                  <a:lnTo>
                    <a:pt x="2140" y="2675"/>
                  </a:lnTo>
                  <a:lnTo>
                    <a:pt x="2077" y="2703"/>
                  </a:lnTo>
                  <a:lnTo>
                    <a:pt x="2010" y="2729"/>
                  </a:lnTo>
                  <a:lnTo>
                    <a:pt x="1948" y="3034"/>
                  </a:lnTo>
                  <a:lnTo>
                    <a:pt x="1940" y="3065"/>
                  </a:lnTo>
                  <a:lnTo>
                    <a:pt x="1927" y="3092"/>
                  </a:lnTo>
                  <a:lnTo>
                    <a:pt x="1910" y="3118"/>
                  </a:lnTo>
                  <a:lnTo>
                    <a:pt x="1890" y="3139"/>
                  </a:lnTo>
                  <a:lnTo>
                    <a:pt x="1866" y="3159"/>
                  </a:lnTo>
                  <a:lnTo>
                    <a:pt x="1841" y="3174"/>
                  </a:lnTo>
                  <a:lnTo>
                    <a:pt x="1812" y="3185"/>
                  </a:lnTo>
                  <a:lnTo>
                    <a:pt x="1782" y="3192"/>
                  </a:lnTo>
                  <a:lnTo>
                    <a:pt x="1750" y="3195"/>
                  </a:lnTo>
                  <a:lnTo>
                    <a:pt x="1476" y="3195"/>
                  </a:lnTo>
                  <a:lnTo>
                    <a:pt x="1445" y="3192"/>
                  </a:lnTo>
                  <a:lnTo>
                    <a:pt x="1415" y="3185"/>
                  </a:lnTo>
                  <a:lnTo>
                    <a:pt x="1386" y="3174"/>
                  </a:lnTo>
                  <a:lnTo>
                    <a:pt x="1360" y="3159"/>
                  </a:lnTo>
                  <a:lnTo>
                    <a:pt x="1337" y="3140"/>
                  </a:lnTo>
                  <a:lnTo>
                    <a:pt x="1317" y="3118"/>
                  </a:lnTo>
                  <a:lnTo>
                    <a:pt x="1300" y="3092"/>
                  </a:lnTo>
                  <a:lnTo>
                    <a:pt x="1287" y="3065"/>
                  </a:lnTo>
                  <a:lnTo>
                    <a:pt x="1279" y="3034"/>
                  </a:lnTo>
                  <a:lnTo>
                    <a:pt x="1217" y="2729"/>
                  </a:lnTo>
                  <a:lnTo>
                    <a:pt x="1151" y="2703"/>
                  </a:lnTo>
                  <a:lnTo>
                    <a:pt x="1087" y="2675"/>
                  </a:lnTo>
                  <a:lnTo>
                    <a:pt x="824" y="2848"/>
                  </a:lnTo>
                  <a:lnTo>
                    <a:pt x="798" y="2864"/>
                  </a:lnTo>
                  <a:lnTo>
                    <a:pt x="770" y="2874"/>
                  </a:lnTo>
                  <a:lnTo>
                    <a:pt x="741" y="2880"/>
                  </a:lnTo>
                  <a:lnTo>
                    <a:pt x="713" y="2882"/>
                  </a:lnTo>
                  <a:lnTo>
                    <a:pt x="682" y="2880"/>
                  </a:lnTo>
                  <a:lnTo>
                    <a:pt x="651" y="2873"/>
                  </a:lnTo>
                  <a:lnTo>
                    <a:pt x="622" y="2860"/>
                  </a:lnTo>
                  <a:lnTo>
                    <a:pt x="595" y="2844"/>
                  </a:lnTo>
                  <a:lnTo>
                    <a:pt x="570" y="2824"/>
                  </a:lnTo>
                  <a:lnTo>
                    <a:pt x="375" y="2632"/>
                  </a:lnTo>
                  <a:lnTo>
                    <a:pt x="355" y="2607"/>
                  </a:lnTo>
                  <a:lnTo>
                    <a:pt x="339" y="2582"/>
                  </a:lnTo>
                  <a:lnTo>
                    <a:pt x="327" y="2554"/>
                  </a:lnTo>
                  <a:lnTo>
                    <a:pt x="320" y="2524"/>
                  </a:lnTo>
                  <a:lnTo>
                    <a:pt x="317" y="2495"/>
                  </a:lnTo>
                  <a:lnTo>
                    <a:pt x="319" y="2465"/>
                  </a:lnTo>
                  <a:lnTo>
                    <a:pt x="324" y="2436"/>
                  </a:lnTo>
                  <a:lnTo>
                    <a:pt x="335" y="2406"/>
                  </a:lnTo>
                  <a:lnTo>
                    <a:pt x="351" y="2379"/>
                  </a:lnTo>
                  <a:lnTo>
                    <a:pt x="526" y="2119"/>
                  </a:lnTo>
                  <a:lnTo>
                    <a:pt x="497" y="2056"/>
                  </a:lnTo>
                  <a:lnTo>
                    <a:pt x="471" y="1990"/>
                  </a:lnTo>
                  <a:lnTo>
                    <a:pt x="162" y="1929"/>
                  </a:lnTo>
                  <a:lnTo>
                    <a:pt x="132" y="1921"/>
                  </a:lnTo>
                  <a:lnTo>
                    <a:pt x="104" y="1908"/>
                  </a:lnTo>
                  <a:lnTo>
                    <a:pt x="78" y="1891"/>
                  </a:lnTo>
                  <a:lnTo>
                    <a:pt x="56" y="1871"/>
                  </a:lnTo>
                  <a:lnTo>
                    <a:pt x="37" y="1848"/>
                  </a:lnTo>
                  <a:lnTo>
                    <a:pt x="22" y="1822"/>
                  </a:lnTo>
                  <a:lnTo>
                    <a:pt x="9" y="1794"/>
                  </a:lnTo>
                  <a:lnTo>
                    <a:pt x="2" y="1765"/>
                  </a:lnTo>
                  <a:lnTo>
                    <a:pt x="0" y="1733"/>
                  </a:lnTo>
                  <a:lnTo>
                    <a:pt x="0" y="1461"/>
                  </a:lnTo>
                  <a:lnTo>
                    <a:pt x="2" y="1431"/>
                  </a:lnTo>
                  <a:lnTo>
                    <a:pt x="9" y="1401"/>
                  </a:lnTo>
                  <a:lnTo>
                    <a:pt x="22" y="1373"/>
                  </a:lnTo>
                  <a:lnTo>
                    <a:pt x="37" y="1347"/>
                  </a:lnTo>
                  <a:lnTo>
                    <a:pt x="56" y="1324"/>
                  </a:lnTo>
                  <a:lnTo>
                    <a:pt x="78" y="1304"/>
                  </a:lnTo>
                  <a:lnTo>
                    <a:pt x="104" y="1287"/>
                  </a:lnTo>
                  <a:lnTo>
                    <a:pt x="132" y="1275"/>
                  </a:lnTo>
                  <a:lnTo>
                    <a:pt x="162" y="1265"/>
                  </a:lnTo>
                  <a:lnTo>
                    <a:pt x="471" y="1205"/>
                  </a:lnTo>
                  <a:lnTo>
                    <a:pt x="497" y="1140"/>
                  </a:lnTo>
                  <a:lnTo>
                    <a:pt x="526" y="1076"/>
                  </a:lnTo>
                  <a:lnTo>
                    <a:pt x="351" y="816"/>
                  </a:lnTo>
                  <a:lnTo>
                    <a:pt x="335" y="788"/>
                  </a:lnTo>
                  <a:lnTo>
                    <a:pt x="324" y="760"/>
                  </a:lnTo>
                  <a:lnTo>
                    <a:pt x="319" y="730"/>
                  </a:lnTo>
                  <a:lnTo>
                    <a:pt x="317" y="701"/>
                  </a:lnTo>
                  <a:lnTo>
                    <a:pt x="320" y="671"/>
                  </a:lnTo>
                  <a:lnTo>
                    <a:pt x="327" y="641"/>
                  </a:lnTo>
                  <a:lnTo>
                    <a:pt x="339" y="614"/>
                  </a:lnTo>
                  <a:lnTo>
                    <a:pt x="355" y="588"/>
                  </a:lnTo>
                  <a:lnTo>
                    <a:pt x="375" y="564"/>
                  </a:lnTo>
                  <a:lnTo>
                    <a:pt x="570" y="372"/>
                  </a:lnTo>
                  <a:lnTo>
                    <a:pt x="595" y="351"/>
                  </a:lnTo>
                  <a:lnTo>
                    <a:pt x="622" y="335"/>
                  </a:lnTo>
                  <a:lnTo>
                    <a:pt x="651" y="323"/>
                  </a:lnTo>
                  <a:lnTo>
                    <a:pt x="682" y="316"/>
                  </a:lnTo>
                  <a:lnTo>
                    <a:pt x="713" y="314"/>
                  </a:lnTo>
                  <a:lnTo>
                    <a:pt x="741" y="316"/>
                  </a:lnTo>
                  <a:lnTo>
                    <a:pt x="770" y="322"/>
                  </a:lnTo>
                  <a:lnTo>
                    <a:pt x="798" y="332"/>
                  </a:lnTo>
                  <a:lnTo>
                    <a:pt x="824" y="346"/>
                  </a:lnTo>
                  <a:lnTo>
                    <a:pt x="1087" y="520"/>
                  </a:lnTo>
                  <a:lnTo>
                    <a:pt x="1151" y="492"/>
                  </a:lnTo>
                  <a:lnTo>
                    <a:pt x="1217" y="467"/>
                  </a:lnTo>
                  <a:lnTo>
                    <a:pt x="1279" y="160"/>
                  </a:lnTo>
                  <a:lnTo>
                    <a:pt x="1287" y="131"/>
                  </a:lnTo>
                  <a:lnTo>
                    <a:pt x="1300" y="102"/>
                  </a:lnTo>
                  <a:lnTo>
                    <a:pt x="1317" y="78"/>
                  </a:lnTo>
                  <a:lnTo>
                    <a:pt x="1337" y="55"/>
                  </a:lnTo>
                  <a:lnTo>
                    <a:pt x="1360" y="36"/>
                  </a:lnTo>
                  <a:lnTo>
                    <a:pt x="1386" y="20"/>
                  </a:lnTo>
                  <a:lnTo>
                    <a:pt x="1415" y="9"/>
                  </a:lnTo>
                  <a:lnTo>
                    <a:pt x="1445" y="2"/>
                  </a:lnTo>
                  <a:lnTo>
                    <a:pt x="1476" y="0"/>
                  </a:lnTo>
                  <a:lnTo>
                    <a:pt x="175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45715" tIns="22858" rIns="45715" bIns="22858" numCol="1" anchor="t" anchorCtr="0" compatLnSpc="1"/>
            <a:lstStyle/>
            <a:p>
              <a:endParaRPr lang="es-ES" sz="900">
                <a:cs typeface="+mn-ea"/>
                <a:sym typeface="+mn-lt"/>
              </a:endParaRPr>
            </a:p>
          </p:txBody>
        </p:sp>
        <p:sp>
          <p:nvSpPr>
            <p:cNvPr id="27" name="Freeform 30"/>
            <p:cNvSpPr>
              <a:spLocks noEditPoints="1"/>
            </p:cNvSpPr>
            <p:nvPr/>
          </p:nvSpPr>
          <p:spPr bwMode="auto">
            <a:xfrm>
              <a:off x="13321" y="6209"/>
              <a:ext cx="706" cy="699"/>
            </a:xfrm>
            <a:custGeom>
              <a:avLst/>
              <a:gdLst>
                <a:gd name="T0" fmla="*/ 582 w 1412"/>
                <a:gd name="T1" fmla="*/ 100 h 1398"/>
                <a:gd name="T2" fmla="*/ 412 w 1412"/>
                <a:gd name="T3" fmla="*/ 161 h 1398"/>
                <a:gd name="T4" fmla="*/ 270 w 1412"/>
                <a:gd name="T5" fmla="*/ 266 h 1398"/>
                <a:gd name="T6" fmla="*/ 163 w 1412"/>
                <a:gd name="T7" fmla="*/ 407 h 1398"/>
                <a:gd name="T8" fmla="*/ 101 w 1412"/>
                <a:gd name="T9" fmla="*/ 576 h 1398"/>
                <a:gd name="T10" fmla="*/ 92 w 1412"/>
                <a:gd name="T11" fmla="*/ 762 h 1398"/>
                <a:gd name="T12" fmla="*/ 138 w 1412"/>
                <a:gd name="T13" fmla="*/ 936 h 1398"/>
                <a:gd name="T14" fmla="*/ 229 w 1412"/>
                <a:gd name="T15" fmla="*/ 1087 h 1398"/>
                <a:gd name="T16" fmla="*/ 361 w 1412"/>
                <a:gd name="T17" fmla="*/ 1206 h 1398"/>
                <a:gd name="T18" fmla="*/ 523 w 1412"/>
                <a:gd name="T19" fmla="*/ 1282 h 1398"/>
                <a:gd name="T20" fmla="*/ 707 w 1412"/>
                <a:gd name="T21" fmla="*/ 1310 h 1398"/>
                <a:gd name="T22" fmla="*/ 890 w 1412"/>
                <a:gd name="T23" fmla="*/ 1282 h 1398"/>
                <a:gd name="T24" fmla="*/ 1051 w 1412"/>
                <a:gd name="T25" fmla="*/ 1206 h 1398"/>
                <a:gd name="T26" fmla="*/ 1183 w 1412"/>
                <a:gd name="T27" fmla="*/ 1087 h 1398"/>
                <a:gd name="T28" fmla="*/ 1275 w 1412"/>
                <a:gd name="T29" fmla="*/ 936 h 1398"/>
                <a:gd name="T30" fmla="*/ 1320 w 1412"/>
                <a:gd name="T31" fmla="*/ 762 h 1398"/>
                <a:gd name="T32" fmla="*/ 1311 w 1412"/>
                <a:gd name="T33" fmla="*/ 576 h 1398"/>
                <a:gd name="T34" fmla="*/ 1249 w 1412"/>
                <a:gd name="T35" fmla="*/ 407 h 1398"/>
                <a:gd name="T36" fmla="*/ 1143 w 1412"/>
                <a:gd name="T37" fmla="*/ 266 h 1398"/>
                <a:gd name="T38" fmla="*/ 1001 w 1412"/>
                <a:gd name="T39" fmla="*/ 161 h 1398"/>
                <a:gd name="T40" fmla="*/ 830 w 1412"/>
                <a:gd name="T41" fmla="*/ 100 h 1398"/>
                <a:gd name="T42" fmla="*/ 707 w 1412"/>
                <a:gd name="T43" fmla="*/ 0 h 1398"/>
                <a:gd name="T44" fmla="*/ 905 w 1412"/>
                <a:gd name="T45" fmla="*/ 27 h 1398"/>
                <a:gd name="T46" fmla="*/ 1081 w 1412"/>
                <a:gd name="T47" fmla="*/ 106 h 1398"/>
                <a:gd name="T48" fmla="*/ 1227 w 1412"/>
                <a:gd name="T49" fmla="*/ 227 h 1398"/>
                <a:gd name="T50" fmla="*/ 1336 w 1412"/>
                <a:gd name="T51" fmla="*/ 383 h 1398"/>
                <a:gd name="T52" fmla="*/ 1399 w 1412"/>
                <a:gd name="T53" fmla="*/ 565 h 1398"/>
                <a:gd name="T54" fmla="*/ 1409 w 1412"/>
                <a:gd name="T55" fmla="*/ 766 h 1398"/>
                <a:gd name="T56" fmla="*/ 1363 w 1412"/>
                <a:gd name="T57" fmla="*/ 956 h 1398"/>
                <a:gd name="T58" fmla="*/ 1268 w 1412"/>
                <a:gd name="T59" fmla="*/ 1121 h 1398"/>
                <a:gd name="T60" fmla="*/ 1134 w 1412"/>
                <a:gd name="T61" fmla="*/ 1255 h 1398"/>
                <a:gd name="T62" fmla="*/ 966 w 1412"/>
                <a:gd name="T63" fmla="*/ 1349 h 1398"/>
                <a:gd name="T64" fmla="*/ 775 w 1412"/>
                <a:gd name="T65" fmla="*/ 1395 h 1398"/>
                <a:gd name="T66" fmla="*/ 573 w 1412"/>
                <a:gd name="T67" fmla="*/ 1384 h 1398"/>
                <a:gd name="T68" fmla="*/ 388 w 1412"/>
                <a:gd name="T69" fmla="*/ 1322 h 1398"/>
                <a:gd name="T70" fmla="*/ 230 w 1412"/>
                <a:gd name="T71" fmla="*/ 1215 h 1398"/>
                <a:gd name="T72" fmla="*/ 108 w 1412"/>
                <a:gd name="T73" fmla="*/ 1069 h 1398"/>
                <a:gd name="T74" fmla="*/ 28 w 1412"/>
                <a:gd name="T75" fmla="*/ 895 h 1398"/>
                <a:gd name="T76" fmla="*/ 0 w 1412"/>
                <a:gd name="T77" fmla="*/ 699 h 1398"/>
                <a:gd name="T78" fmla="*/ 28 w 1412"/>
                <a:gd name="T79" fmla="*/ 502 h 1398"/>
                <a:gd name="T80" fmla="*/ 108 w 1412"/>
                <a:gd name="T81" fmla="*/ 328 h 1398"/>
                <a:gd name="T82" fmla="*/ 230 w 1412"/>
                <a:gd name="T83" fmla="*/ 183 h 1398"/>
                <a:gd name="T84" fmla="*/ 388 w 1412"/>
                <a:gd name="T85" fmla="*/ 74 h 1398"/>
                <a:gd name="T86" fmla="*/ 573 w 1412"/>
                <a:gd name="T87" fmla="*/ 12 h 1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412" h="1398">
                  <a:moveTo>
                    <a:pt x="707" y="87"/>
                  </a:moveTo>
                  <a:lnTo>
                    <a:pt x="643" y="90"/>
                  </a:lnTo>
                  <a:lnTo>
                    <a:pt x="582" y="100"/>
                  </a:lnTo>
                  <a:lnTo>
                    <a:pt x="523" y="114"/>
                  </a:lnTo>
                  <a:lnTo>
                    <a:pt x="465" y="135"/>
                  </a:lnTo>
                  <a:lnTo>
                    <a:pt x="412" y="161"/>
                  </a:lnTo>
                  <a:lnTo>
                    <a:pt x="361" y="192"/>
                  </a:lnTo>
                  <a:lnTo>
                    <a:pt x="314" y="226"/>
                  </a:lnTo>
                  <a:lnTo>
                    <a:pt x="270" y="266"/>
                  </a:lnTo>
                  <a:lnTo>
                    <a:pt x="229" y="309"/>
                  </a:lnTo>
                  <a:lnTo>
                    <a:pt x="194" y="357"/>
                  </a:lnTo>
                  <a:lnTo>
                    <a:pt x="163" y="407"/>
                  </a:lnTo>
                  <a:lnTo>
                    <a:pt x="138" y="460"/>
                  </a:lnTo>
                  <a:lnTo>
                    <a:pt x="116" y="516"/>
                  </a:lnTo>
                  <a:lnTo>
                    <a:pt x="101" y="576"/>
                  </a:lnTo>
                  <a:lnTo>
                    <a:pt x="92" y="636"/>
                  </a:lnTo>
                  <a:lnTo>
                    <a:pt x="88" y="699"/>
                  </a:lnTo>
                  <a:lnTo>
                    <a:pt x="92" y="762"/>
                  </a:lnTo>
                  <a:lnTo>
                    <a:pt x="101" y="822"/>
                  </a:lnTo>
                  <a:lnTo>
                    <a:pt x="116" y="881"/>
                  </a:lnTo>
                  <a:lnTo>
                    <a:pt x="138" y="936"/>
                  </a:lnTo>
                  <a:lnTo>
                    <a:pt x="163" y="990"/>
                  </a:lnTo>
                  <a:lnTo>
                    <a:pt x="194" y="1040"/>
                  </a:lnTo>
                  <a:lnTo>
                    <a:pt x="229" y="1087"/>
                  </a:lnTo>
                  <a:lnTo>
                    <a:pt x="270" y="1131"/>
                  </a:lnTo>
                  <a:lnTo>
                    <a:pt x="314" y="1170"/>
                  </a:lnTo>
                  <a:lnTo>
                    <a:pt x="361" y="1206"/>
                  </a:lnTo>
                  <a:lnTo>
                    <a:pt x="412" y="1236"/>
                  </a:lnTo>
                  <a:lnTo>
                    <a:pt x="465" y="1262"/>
                  </a:lnTo>
                  <a:lnTo>
                    <a:pt x="523" y="1282"/>
                  </a:lnTo>
                  <a:lnTo>
                    <a:pt x="582" y="1298"/>
                  </a:lnTo>
                  <a:lnTo>
                    <a:pt x="643" y="1307"/>
                  </a:lnTo>
                  <a:lnTo>
                    <a:pt x="707" y="1310"/>
                  </a:lnTo>
                  <a:lnTo>
                    <a:pt x="770" y="1307"/>
                  </a:lnTo>
                  <a:lnTo>
                    <a:pt x="830" y="1298"/>
                  </a:lnTo>
                  <a:lnTo>
                    <a:pt x="890" y="1282"/>
                  </a:lnTo>
                  <a:lnTo>
                    <a:pt x="947" y="1262"/>
                  </a:lnTo>
                  <a:lnTo>
                    <a:pt x="1001" y="1236"/>
                  </a:lnTo>
                  <a:lnTo>
                    <a:pt x="1051" y="1206"/>
                  </a:lnTo>
                  <a:lnTo>
                    <a:pt x="1099" y="1170"/>
                  </a:lnTo>
                  <a:lnTo>
                    <a:pt x="1143" y="1131"/>
                  </a:lnTo>
                  <a:lnTo>
                    <a:pt x="1183" y="1087"/>
                  </a:lnTo>
                  <a:lnTo>
                    <a:pt x="1218" y="1040"/>
                  </a:lnTo>
                  <a:lnTo>
                    <a:pt x="1249" y="990"/>
                  </a:lnTo>
                  <a:lnTo>
                    <a:pt x="1275" y="936"/>
                  </a:lnTo>
                  <a:lnTo>
                    <a:pt x="1296" y="881"/>
                  </a:lnTo>
                  <a:lnTo>
                    <a:pt x="1311" y="822"/>
                  </a:lnTo>
                  <a:lnTo>
                    <a:pt x="1320" y="762"/>
                  </a:lnTo>
                  <a:lnTo>
                    <a:pt x="1323" y="699"/>
                  </a:lnTo>
                  <a:lnTo>
                    <a:pt x="1320" y="636"/>
                  </a:lnTo>
                  <a:lnTo>
                    <a:pt x="1311" y="576"/>
                  </a:lnTo>
                  <a:lnTo>
                    <a:pt x="1296" y="516"/>
                  </a:lnTo>
                  <a:lnTo>
                    <a:pt x="1275" y="460"/>
                  </a:lnTo>
                  <a:lnTo>
                    <a:pt x="1249" y="407"/>
                  </a:lnTo>
                  <a:lnTo>
                    <a:pt x="1218" y="357"/>
                  </a:lnTo>
                  <a:lnTo>
                    <a:pt x="1183" y="309"/>
                  </a:lnTo>
                  <a:lnTo>
                    <a:pt x="1143" y="266"/>
                  </a:lnTo>
                  <a:lnTo>
                    <a:pt x="1099" y="226"/>
                  </a:lnTo>
                  <a:lnTo>
                    <a:pt x="1051" y="192"/>
                  </a:lnTo>
                  <a:lnTo>
                    <a:pt x="1001" y="161"/>
                  </a:lnTo>
                  <a:lnTo>
                    <a:pt x="947" y="135"/>
                  </a:lnTo>
                  <a:lnTo>
                    <a:pt x="890" y="114"/>
                  </a:lnTo>
                  <a:lnTo>
                    <a:pt x="830" y="100"/>
                  </a:lnTo>
                  <a:lnTo>
                    <a:pt x="770" y="90"/>
                  </a:lnTo>
                  <a:lnTo>
                    <a:pt x="707" y="87"/>
                  </a:lnTo>
                  <a:close/>
                  <a:moveTo>
                    <a:pt x="707" y="0"/>
                  </a:moveTo>
                  <a:lnTo>
                    <a:pt x="775" y="3"/>
                  </a:lnTo>
                  <a:lnTo>
                    <a:pt x="841" y="12"/>
                  </a:lnTo>
                  <a:lnTo>
                    <a:pt x="905" y="27"/>
                  </a:lnTo>
                  <a:lnTo>
                    <a:pt x="966" y="49"/>
                  </a:lnTo>
                  <a:lnTo>
                    <a:pt x="1024" y="74"/>
                  </a:lnTo>
                  <a:lnTo>
                    <a:pt x="1081" y="106"/>
                  </a:lnTo>
                  <a:lnTo>
                    <a:pt x="1134" y="142"/>
                  </a:lnTo>
                  <a:lnTo>
                    <a:pt x="1182" y="183"/>
                  </a:lnTo>
                  <a:lnTo>
                    <a:pt x="1227" y="227"/>
                  </a:lnTo>
                  <a:lnTo>
                    <a:pt x="1268" y="275"/>
                  </a:lnTo>
                  <a:lnTo>
                    <a:pt x="1305" y="328"/>
                  </a:lnTo>
                  <a:lnTo>
                    <a:pt x="1336" y="383"/>
                  </a:lnTo>
                  <a:lnTo>
                    <a:pt x="1363" y="442"/>
                  </a:lnTo>
                  <a:lnTo>
                    <a:pt x="1383" y="502"/>
                  </a:lnTo>
                  <a:lnTo>
                    <a:pt x="1399" y="565"/>
                  </a:lnTo>
                  <a:lnTo>
                    <a:pt x="1409" y="632"/>
                  </a:lnTo>
                  <a:lnTo>
                    <a:pt x="1412" y="699"/>
                  </a:lnTo>
                  <a:lnTo>
                    <a:pt x="1409" y="766"/>
                  </a:lnTo>
                  <a:lnTo>
                    <a:pt x="1399" y="831"/>
                  </a:lnTo>
                  <a:lnTo>
                    <a:pt x="1383" y="895"/>
                  </a:lnTo>
                  <a:lnTo>
                    <a:pt x="1363" y="956"/>
                  </a:lnTo>
                  <a:lnTo>
                    <a:pt x="1336" y="1014"/>
                  </a:lnTo>
                  <a:lnTo>
                    <a:pt x="1305" y="1069"/>
                  </a:lnTo>
                  <a:lnTo>
                    <a:pt x="1268" y="1121"/>
                  </a:lnTo>
                  <a:lnTo>
                    <a:pt x="1227" y="1170"/>
                  </a:lnTo>
                  <a:lnTo>
                    <a:pt x="1182" y="1215"/>
                  </a:lnTo>
                  <a:lnTo>
                    <a:pt x="1134" y="1255"/>
                  </a:lnTo>
                  <a:lnTo>
                    <a:pt x="1081" y="1291"/>
                  </a:lnTo>
                  <a:lnTo>
                    <a:pt x="1024" y="1322"/>
                  </a:lnTo>
                  <a:lnTo>
                    <a:pt x="966" y="1349"/>
                  </a:lnTo>
                  <a:lnTo>
                    <a:pt x="905" y="1369"/>
                  </a:lnTo>
                  <a:lnTo>
                    <a:pt x="841" y="1384"/>
                  </a:lnTo>
                  <a:lnTo>
                    <a:pt x="775" y="1395"/>
                  </a:lnTo>
                  <a:lnTo>
                    <a:pt x="707" y="1398"/>
                  </a:lnTo>
                  <a:lnTo>
                    <a:pt x="639" y="1395"/>
                  </a:lnTo>
                  <a:lnTo>
                    <a:pt x="573" y="1384"/>
                  </a:lnTo>
                  <a:lnTo>
                    <a:pt x="508" y="1369"/>
                  </a:lnTo>
                  <a:lnTo>
                    <a:pt x="447" y="1349"/>
                  </a:lnTo>
                  <a:lnTo>
                    <a:pt x="388" y="1322"/>
                  </a:lnTo>
                  <a:lnTo>
                    <a:pt x="331" y="1291"/>
                  </a:lnTo>
                  <a:lnTo>
                    <a:pt x="279" y="1255"/>
                  </a:lnTo>
                  <a:lnTo>
                    <a:pt x="230" y="1215"/>
                  </a:lnTo>
                  <a:lnTo>
                    <a:pt x="185" y="1170"/>
                  </a:lnTo>
                  <a:lnTo>
                    <a:pt x="145" y="1121"/>
                  </a:lnTo>
                  <a:lnTo>
                    <a:pt x="108" y="1069"/>
                  </a:lnTo>
                  <a:lnTo>
                    <a:pt x="77" y="1014"/>
                  </a:lnTo>
                  <a:lnTo>
                    <a:pt x="50" y="956"/>
                  </a:lnTo>
                  <a:lnTo>
                    <a:pt x="28" y="895"/>
                  </a:lnTo>
                  <a:lnTo>
                    <a:pt x="13" y="831"/>
                  </a:lnTo>
                  <a:lnTo>
                    <a:pt x="3" y="766"/>
                  </a:lnTo>
                  <a:lnTo>
                    <a:pt x="0" y="699"/>
                  </a:lnTo>
                  <a:lnTo>
                    <a:pt x="3" y="632"/>
                  </a:lnTo>
                  <a:lnTo>
                    <a:pt x="13" y="565"/>
                  </a:lnTo>
                  <a:lnTo>
                    <a:pt x="28" y="502"/>
                  </a:lnTo>
                  <a:lnTo>
                    <a:pt x="50" y="442"/>
                  </a:lnTo>
                  <a:lnTo>
                    <a:pt x="77" y="383"/>
                  </a:lnTo>
                  <a:lnTo>
                    <a:pt x="108" y="328"/>
                  </a:lnTo>
                  <a:lnTo>
                    <a:pt x="145" y="275"/>
                  </a:lnTo>
                  <a:lnTo>
                    <a:pt x="185" y="227"/>
                  </a:lnTo>
                  <a:lnTo>
                    <a:pt x="230" y="183"/>
                  </a:lnTo>
                  <a:lnTo>
                    <a:pt x="279" y="142"/>
                  </a:lnTo>
                  <a:lnTo>
                    <a:pt x="331" y="106"/>
                  </a:lnTo>
                  <a:lnTo>
                    <a:pt x="388" y="74"/>
                  </a:lnTo>
                  <a:lnTo>
                    <a:pt x="447" y="49"/>
                  </a:lnTo>
                  <a:lnTo>
                    <a:pt x="508" y="27"/>
                  </a:lnTo>
                  <a:lnTo>
                    <a:pt x="573" y="12"/>
                  </a:lnTo>
                  <a:lnTo>
                    <a:pt x="639" y="3"/>
                  </a:lnTo>
                  <a:lnTo>
                    <a:pt x="70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45715" tIns="22858" rIns="45715" bIns="22858" numCol="1" anchor="t" anchorCtr="0" compatLnSpc="1"/>
            <a:lstStyle/>
            <a:p>
              <a:endParaRPr lang="es-ES" sz="900">
                <a:cs typeface="+mn-ea"/>
                <a:sym typeface="+mn-lt"/>
              </a:endParaRPr>
            </a:p>
          </p:txBody>
        </p:sp>
        <p:sp>
          <p:nvSpPr>
            <p:cNvPr id="28" name="Freeform 31"/>
            <p:cNvSpPr>
              <a:spLocks noEditPoints="1"/>
            </p:cNvSpPr>
            <p:nvPr/>
          </p:nvSpPr>
          <p:spPr bwMode="auto">
            <a:xfrm>
              <a:off x="13473" y="6359"/>
              <a:ext cx="403" cy="400"/>
            </a:xfrm>
            <a:custGeom>
              <a:avLst/>
              <a:gdLst>
                <a:gd name="T0" fmla="*/ 361 w 806"/>
                <a:gd name="T1" fmla="*/ 103 h 800"/>
                <a:gd name="T2" fmla="*/ 285 w 806"/>
                <a:gd name="T3" fmla="*/ 123 h 800"/>
                <a:gd name="T4" fmla="*/ 217 w 806"/>
                <a:gd name="T5" fmla="*/ 162 h 800"/>
                <a:gd name="T6" fmla="*/ 162 w 806"/>
                <a:gd name="T7" fmla="*/ 216 h 800"/>
                <a:gd name="T8" fmla="*/ 123 w 806"/>
                <a:gd name="T9" fmla="*/ 283 h 800"/>
                <a:gd name="T10" fmla="*/ 103 w 806"/>
                <a:gd name="T11" fmla="*/ 359 h 800"/>
                <a:gd name="T12" fmla="*/ 103 w 806"/>
                <a:gd name="T13" fmla="*/ 440 h 800"/>
                <a:gd name="T14" fmla="*/ 123 w 806"/>
                <a:gd name="T15" fmla="*/ 517 h 800"/>
                <a:gd name="T16" fmla="*/ 162 w 806"/>
                <a:gd name="T17" fmla="*/ 583 h 800"/>
                <a:gd name="T18" fmla="*/ 217 w 806"/>
                <a:gd name="T19" fmla="*/ 637 h 800"/>
                <a:gd name="T20" fmla="*/ 285 w 806"/>
                <a:gd name="T21" fmla="*/ 676 h 800"/>
                <a:gd name="T22" fmla="*/ 361 w 806"/>
                <a:gd name="T23" fmla="*/ 696 h 800"/>
                <a:gd name="T24" fmla="*/ 443 w 806"/>
                <a:gd name="T25" fmla="*/ 696 h 800"/>
                <a:gd name="T26" fmla="*/ 520 w 806"/>
                <a:gd name="T27" fmla="*/ 676 h 800"/>
                <a:gd name="T28" fmla="*/ 587 w 806"/>
                <a:gd name="T29" fmla="*/ 637 h 800"/>
                <a:gd name="T30" fmla="*/ 642 w 806"/>
                <a:gd name="T31" fmla="*/ 583 h 800"/>
                <a:gd name="T32" fmla="*/ 681 w 806"/>
                <a:gd name="T33" fmla="*/ 517 h 800"/>
                <a:gd name="T34" fmla="*/ 702 w 806"/>
                <a:gd name="T35" fmla="*/ 440 h 800"/>
                <a:gd name="T36" fmla="*/ 702 w 806"/>
                <a:gd name="T37" fmla="*/ 359 h 800"/>
                <a:gd name="T38" fmla="*/ 681 w 806"/>
                <a:gd name="T39" fmla="*/ 283 h 800"/>
                <a:gd name="T40" fmla="*/ 642 w 806"/>
                <a:gd name="T41" fmla="*/ 216 h 800"/>
                <a:gd name="T42" fmla="*/ 587 w 806"/>
                <a:gd name="T43" fmla="*/ 162 h 800"/>
                <a:gd name="T44" fmla="*/ 520 w 806"/>
                <a:gd name="T45" fmla="*/ 123 h 800"/>
                <a:gd name="T46" fmla="*/ 443 w 806"/>
                <a:gd name="T47" fmla="*/ 103 h 800"/>
                <a:gd name="T48" fmla="*/ 403 w 806"/>
                <a:gd name="T49" fmla="*/ 0 h 800"/>
                <a:gd name="T50" fmla="*/ 502 w 806"/>
                <a:gd name="T51" fmla="*/ 12 h 800"/>
                <a:gd name="T52" fmla="*/ 591 w 806"/>
                <a:gd name="T53" fmla="*/ 47 h 800"/>
                <a:gd name="T54" fmla="*/ 670 w 806"/>
                <a:gd name="T55" fmla="*/ 101 h 800"/>
                <a:gd name="T56" fmla="*/ 734 w 806"/>
                <a:gd name="T57" fmla="*/ 171 h 800"/>
                <a:gd name="T58" fmla="*/ 778 w 806"/>
                <a:gd name="T59" fmla="*/ 255 h 800"/>
                <a:gd name="T60" fmla="*/ 803 w 806"/>
                <a:gd name="T61" fmla="*/ 349 h 800"/>
                <a:gd name="T62" fmla="*/ 803 w 806"/>
                <a:gd name="T63" fmla="*/ 450 h 800"/>
                <a:gd name="T64" fmla="*/ 778 w 806"/>
                <a:gd name="T65" fmla="*/ 544 h 800"/>
                <a:gd name="T66" fmla="*/ 734 w 806"/>
                <a:gd name="T67" fmla="*/ 628 h 800"/>
                <a:gd name="T68" fmla="*/ 670 w 806"/>
                <a:gd name="T69" fmla="*/ 698 h 800"/>
                <a:gd name="T70" fmla="*/ 591 w 806"/>
                <a:gd name="T71" fmla="*/ 753 h 800"/>
                <a:gd name="T72" fmla="*/ 502 w 806"/>
                <a:gd name="T73" fmla="*/ 787 h 800"/>
                <a:gd name="T74" fmla="*/ 403 w 806"/>
                <a:gd name="T75" fmla="*/ 800 h 800"/>
                <a:gd name="T76" fmla="*/ 303 w 806"/>
                <a:gd name="T77" fmla="*/ 787 h 800"/>
                <a:gd name="T78" fmla="*/ 213 w 806"/>
                <a:gd name="T79" fmla="*/ 753 h 800"/>
                <a:gd name="T80" fmla="*/ 135 w 806"/>
                <a:gd name="T81" fmla="*/ 698 h 800"/>
                <a:gd name="T82" fmla="*/ 72 w 806"/>
                <a:gd name="T83" fmla="*/ 628 h 800"/>
                <a:gd name="T84" fmla="*/ 26 w 806"/>
                <a:gd name="T85" fmla="*/ 544 h 800"/>
                <a:gd name="T86" fmla="*/ 3 w 806"/>
                <a:gd name="T87" fmla="*/ 450 h 800"/>
                <a:gd name="T88" fmla="*/ 3 w 806"/>
                <a:gd name="T89" fmla="*/ 349 h 800"/>
                <a:gd name="T90" fmla="*/ 26 w 806"/>
                <a:gd name="T91" fmla="*/ 255 h 800"/>
                <a:gd name="T92" fmla="*/ 72 w 806"/>
                <a:gd name="T93" fmla="*/ 171 h 800"/>
                <a:gd name="T94" fmla="*/ 135 w 806"/>
                <a:gd name="T95" fmla="*/ 101 h 800"/>
                <a:gd name="T96" fmla="*/ 213 w 806"/>
                <a:gd name="T97" fmla="*/ 47 h 800"/>
                <a:gd name="T98" fmla="*/ 303 w 806"/>
                <a:gd name="T99" fmla="*/ 12 h 800"/>
                <a:gd name="T100" fmla="*/ 403 w 806"/>
                <a:gd name="T101" fmla="*/ 0 h 8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806" h="800">
                  <a:moveTo>
                    <a:pt x="403" y="100"/>
                  </a:moveTo>
                  <a:lnTo>
                    <a:pt x="361" y="103"/>
                  </a:lnTo>
                  <a:lnTo>
                    <a:pt x="322" y="110"/>
                  </a:lnTo>
                  <a:lnTo>
                    <a:pt x="285" y="123"/>
                  </a:lnTo>
                  <a:lnTo>
                    <a:pt x="250" y="141"/>
                  </a:lnTo>
                  <a:lnTo>
                    <a:pt x="217" y="162"/>
                  </a:lnTo>
                  <a:lnTo>
                    <a:pt x="188" y="188"/>
                  </a:lnTo>
                  <a:lnTo>
                    <a:pt x="162" y="216"/>
                  </a:lnTo>
                  <a:lnTo>
                    <a:pt x="141" y="248"/>
                  </a:lnTo>
                  <a:lnTo>
                    <a:pt x="123" y="283"/>
                  </a:lnTo>
                  <a:lnTo>
                    <a:pt x="110" y="321"/>
                  </a:lnTo>
                  <a:lnTo>
                    <a:pt x="103" y="359"/>
                  </a:lnTo>
                  <a:lnTo>
                    <a:pt x="100" y="400"/>
                  </a:lnTo>
                  <a:lnTo>
                    <a:pt x="103" y="440"/>
                  </a:lnTo>
                  <a:lnTo>
                    <a:pt x="110" y="479"/>
                  </a:lnTo>
                  <a:lnTo>
                    <a:pt x="123" y="517"/>
                  </a:lnTo>
                  <a:lnTo>
                    <a:pt x="141" y="550"/>
                  </a:lnTo>
                  <a:lnTo>
                    <a:pt x="162" y="583"/>
                  </a:lnTo>
                  <a:lnTo>
                    <a:pt x="188" y="612"/>
                  </a:lnTo>
                  <a:lnTo>
                    <a:pt x="217" y="637"/>
                  </a:lnTo>
                  <a:lnTo>
                    <a:pt x="250" y="659"/>
                  </a:lnTo>
                  <a:lnTo>
                    <a:pt x="285" y="676"/>
                  </a:lnTo>
                  <a:lnTo>
                    <a:pt x="322" y="688"/>
                  </a:lnTo>
                  <a:lnTo>
                    <a:pt x="361" y="696"/>
                  </a:lnTo>
                  <a:lnTo>
                    <a:pt x="403" y="699"/>
                  </a:lnTo>
                  <a:lnTo>
                    <a:pt x="443" y="696"/>
                  </a:lnTo>
                  <a:lnTo>
                    <a:pt x="483" y="688"/>
                  </a:lnTo>
                  <a:lnTo>
                    <a:pt x="520" y="676"/>
                  </a:lnTo>
                  <a:lnTo>
                    <a:pt x="555" y="659"/>
                  </a:lnTo>
                  <a:lnTo>
                    <a:pt x="587" y="637"/>
                  </a:lnTo>
                  <a:lnTo>
                    <a:pt x="616" y="612"/>
                  </a:lnTo>
                  <a:lnTo>
                    <a:pt x="642" y="583"/>
                  </a:lnTo>
                  <a:lnTo>
                    <a:pt x="664" y="550"/>
                  </a:lnTo>
                  <a:lnTo>
                    <a:pt x="681" y="517"/>
                  </a:lnTo>
                  <a:lnTo>
                    <a:pt x="694" y="479"/>
                  </a:lnTo>
                  <a:lnTo>
                    <a:pt x="702" y="440"/>
                  </a:lnTo>
                  <a:lnTo>
                    <a:pt x="705" y="400"/>
                  </a:lnTo>
                  <a:lnTo>
                    <a:pt x="702" y="359"/>
                  </a:lnTo>
                  <a:lnTo>
                    <a:pt x="694" y="321"/>
                  </a:lnTo>
                  <a:lnTo>
                    <a:pt x="681" y="283"/>
                  </a:lnTo>
                  <a:lnTo>
                    <a:pt x="664" y="248"/>
                  </a:lnTo>
                  <a:lnTo>
                    <a:pt x="642" y="216"/>
                  </a:lnTo>
                  <a:lnTo>
                    <a:pt x="616" y="188"/>
                  </a:lnTo>
                  <a:lnTo>
                    <a:pt x="587" y="162"/>
                  </a:lnTo>
                  <a:lnTo>
                    <a:pt x="555" y="141"/>
                  </a:lnTo>
                  <a:lnTo>
                    <a:pt x="520" y="123"/>
                  </a:lnTo>
                  <a:lnTo>
                    <a:pt x="483" y="110"/>
                  </a:lnTo>
                  <a:lnTo>
                    <a:pt x="443" y="103"/>
                  </a:lnTo>
                  <a:lnTo>
                    <a:pt x="403" y="100"/>
                  </a:lnTo>
                  <a:close/>
                  <a:moveTo>
                    <a:pt x="403" y="0"/>
                  </a:moveTo>
                  <a:lnTo>
                    <a:pt x="453" y="3"/>
                  </a:lnTo>
                  <a:lnTo>
                    <a:pt x="502" y="12"/>
                  </a:lnTo>
                  <a:lnTo>
                    <a:pt x="548" y="26"/>
                  </a:lnTo>
                  <a:lnTo>
                    <a:pt x="591" y="47"/>
                  </a:lnTo>
                  <a:lnTo>
                    <a:pt x="633" y="71"/>
                  </a:lnTo>
                  <a:lnTo>
                    <a:pt x="670" y="101"/>
                  </a:lnTo>
                  <a:lnTo>
                    <a:pt x="704" y="134"/>
                  </a:lnTo>
                  <a:lnTo>
                    <a:pt x="734" y="171"/>
                  </a:lnTo>
                  <a:lnTo>
                    <a:pt x="758" y="211"/>
                  </a:lnTo>
                  <a:lnTo>
                    <a:pt x="778" y="255"/>
                  </a:lnTo>
                  <a:lnTo>
                    <a:pt x="794" y="301"/>
                  </a:lnTo>
                  <a:lnTo>
                    <a:pt x="803" y="349"/>
                  </a:lnTo>
                  <a:lnTo>
                    <a:pt x="806" y="400"/>
                  </a:lnTo>
                  <a:lnTo>
                    <a:pt x="803" y="450"/>
                  </a:lnTo>
                  <a:lnTo>
                    <a:pt x="794" y="498"/>
                  </a:lnTo>
                  <a:lnTo>
                    <a:pt x="778" y="544"/>
                  </a:lnTo>
                  <a:lnTo>
                    <a:pt x="758" y="587"/>
                  </a:lnTo>
                  <a:lnTo>
                    <a:pt x="734" y="628"/>
                  </a:lnTo>
                  <a:lnTo>
                    <a:pt x="704" y="665"/>
                  </a:lnTo>
                  <a:lnTo>
                    <a:pt x="670" y="698"/>
                  </a:lnTo>
                  <a:lnTo>
                    <a:pt x="633" y="727"/>
                  </a:lnTo>
                  <a:lnTo>
                    <a:pt x="591" y="753"/>
                  </a:lnTo>
                  <a:lnTo>
                    <a:pt x="548" y="772"/>
                  </a:lnTo>
                  <a:lnTo>
                    <a:pt x="502" y="787"/>
                  </a:lnTo>
                  <a:lnTo>
                    <a:pt x="453" y="796"/>
                  </a:lnTo>
                  <a:lnTo>
                    <a:pt x="403" y="800"/>
                  </a:lnTo>
                  <a:lnTo>
                    <a:pt x="352" y="796"/>
                  </a:lnTo>
                  <a:lnTo>
                    <a:pt x="303" y="787"/>
                  </a:lnTo>
                  <a:lnTo>
                    <a:pt x="256" y="772"/>
                  </a:lnTo>
                  <a:lnTo>
                    <a:pt x="213" y="753"/>
                  </a:lnTo>
                  <a:lnTo>
                    <a:pt x="172" y="727"/>
                  </a:lnTo>
                  <a:lnTo>
                    <a:pt x="135" y="698"/>
                  </a:lnTo>
                  <a:lnTo>
                    <a:pt x="101" y="665"/>
                  </a:lnTo>
                  <a:lnTo>
                    <a:pt x="72" y="628"/>
                  </a:lnTo>
                  <a:lnTo>
                    <a:pt x="46" y="587"/>
                  </a:lnTo>
                  <a:lnTo>
                    <a:pt x="26" y="544"/>
                  </a:lnTo>
                  <a:lnTo>
                    <a:pt x="12" y="498"/>
                  </a:lnTo>
                  <a:lnTo>
                    <a:pt x="3" y="450"/>
                  </a:lnTo>
                  <a:lnTo>
                    <a:pt x="0" y="400"/>
                  </a:lnTo>
                  <a:lnTo>
                    <a:pt x="3" y="349"/>
                  </a:lnTo>
                  <a:lnTo>
                    <a:pt x="12" y="301"/>
                  </a:lnTo>
                  <a:lnTo>
                    <a:pt x="26" y="255"/>
                  </a:lnTo>
                  <a:lnTo>
                    <a:pt x="46" y="211"/>
                  </a:lnTo>
                  <a:lnTo>
                    <a:pt x="72" y="171"/>
                  </a:lnTo>
                  <a:lnTo>
                    <a:pt x="101" y="134"/>
                  </a:lnTo>
                  <a:lnTo>
                    <a:pt x="135" y="101"/>
                  </a:lnTo>
                  <a:lnTo>
                    <a:pt x="172" y="71"/>
                  </a:lnTo>
                  <a:lnTo>
                    <a:pt x="213" y="47"/>
                  </a:lnTo>
                  <a:lnTo>
                    <a:pt x="256" y="26"/>
                  </a:lnTo>
                  <a:lnTo>
                    <a:pt x="303" y="12"/>
                  </a:lnTo>
                  <a:lnTo>
                    <a:pt x="352" y="3"/>
                  </a:lnTo>
                  <a:lnTo>
                    <a:pt x="40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45715" tIns="22858" rIns="45715" bIns="22858" numCol="1" anchor="t" anchorCtr="0" compatLnSpc="1"/>
            <a:lstStyle/>
            <a:p>
              <a:endParaRPr lang="es-ES" sz="900">
                <a:cs typeface="+mn-ea"/>
                <a:sym typeface="+mn-lt"/>
              </a:endParaRPr>
            </a:p>
          </p:txBody>
        </p:sp>
      </p:grpSp>
      <p:sp>
        <p:nvSpPr>
          <p:cNvPr id="29" name="35 Cheurón"/>
          <p:cNvSpPr/>
          <p:nvPr/>
        </p:nvSpPr>
        <p:spPr>
          <a:xfrm>
            <a:off x="3302930" y="2584394"/>
            <a:ext cx="71992" cy="449998"/>
          </a:xfrm>
          <a:prstGeom prst="chevron">
            <a:avLst>
              <a:gd name="adj" fmla="val 77090"/>
            </a:avLst>
          </a:prstGeom>
          <a:solidFill>
            <a:srgbClr val="E9AE33"/>
          </a:solidFill>
          <a:ln>
            <a:solidFill>
              <a:schemeClr val="accent5">
                <a:lumMod val="50000"/>
              </a:schemeClr>
            </a:solidFill>
          </a:ln>
          <a:effectLst>
            <a:outerShdw blurRad="304800" dist="101600" dir="5400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SV" sz="90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30" name="36 Cheurón"/>
          <p:cNvSpPr/>
          <p:nvPr/>
        </p:nvSpPr>
        <p:spPr>
          <a:xfrm>
            <a:off x="6000802" y="2584394"/>
            <a:ext cx="71992" cy="449998"/>
          </a:xfrm>
          <a:prstGeom prst="chevron">
            <a:avLst>
              <a:gd name="adj" fmla="val 77090"/>
            </a:avLst>
          </a:prstGeom>
          <a:solidFill>
            <a:srgbClr val="E9AE33"/>
          </a:solidFill>
          <a:ln>
            <a:solidFill>
              <a:schemeClr val="accent5">
                <a:lumMod val="50000"/>
              </a:schemeClr>
            </a:solidFill>
          </a:ln>
          <a:effectLst>
            <a:outerShdw blurRad="304800" dist="101600" dir="5400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SV" sz="90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31" name="37 Cheurón"/>
          <p:cNvSpPr/>
          <p:nvPr/>
        </p:nvSpPr>
        <p:spPr>
          <a:xfrm>
            <a:off x="8698674" y="2584394"/>
            <a:ext cx="71992" cy="449998"/>
          </a:xfrm>
          <a:prstGeom prst="chevron">
            <a:avLst>
              <a:gd name="adj" fmla="val 77090"/>
            </a:avLst>
          </a:prstGeom>
          <a:solidFill>
            <a:srgbClr val="E9AE33"/>
          </a:solidFill>
          <a:ln>
            <a:solidFill>
              <a:schemeClr val="accent5">
                <a:lumMod val="50000"/>
              </a:schemeClr>
            </a:solidFill>
          </a:ln>
          <a:effectLst>
            <a:outerShdw blurRad="304800" dist="101600" dir="5400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SV" sz="90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1153657" y="2838894"/>
            <a:ext cx="162095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下阶段工作目标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3891025" y="2818376"/>
            <a:ext cx="162095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下阶段工作目标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6575254" y="2838894"/>
            <a:ext cx="162095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下阶段工作目标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9273126" y="2849726"/>
            <a:ext cx="162095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下阶段工作目标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6" name="13 Rectángulo redondeado"/>
          <p:cNvSpPr/>
          <p:nvPr/>
        </p:nvSpPr>
        <p:spPr>
          <a:xfrm>
            <a:off x="3692670" y="3718073"/>
            <a:ext cx="1990381" cy="1595773"/>
          </a:xfrm>
          <a:custGeom>
            <a:avLst/>
            <a:gdLst/>
            <a:ahLst/>
            <a:cxnLst/>
            <a:rect l="l" t="t" r="r" b="b"/>
            <a:pathLst>
              <a:path w="3981222" h="1820982">
                <a:moveTo>
                  <a:pt x="1990612" y="0"/>
                </a:moveTo>
                <a:lnTo>
                  <a:pt x="2271893" y="225025"/>
                </a:lnTo>
                <a:lnTo>
                  <a:pt x="3943988" y="225025"/>
                </a:lnTo>
                <a:cubicBezTo>
                  <a:pt x="3964552" y="225025"/>
                  <a:pt x="3981222" y="241695"/>
                  <a:pt x="3981222" y="262259"/>
                </a:cubicBezTo>
                <a:lnTo>
                  <a:pt x="3981222" y="1783748"/>
                </a:lnTo>
                <a:cubicBezTo>
                  <a:pt x="3981222" y="1804312"/>
                  <a:pt x="3964552" y="1820982"/>
                  <a:pt x="3943988" y="1820982"/>
                </a:cubicBezTo>
                <a:lnTo>
                  <a:pt x="37234" y="1820982"/>
                </a:lnTo>
                <a:cubicBezTo>
                  <a:pt x="16670" y="1820982"/>
                  <a:pt x="0" y="1804312"/>
                  <a:pt x="0" y="1783748"/>
                </a:cubicBezTo>
                <a:lnTo>
                  <a:pt x="0" y="262259"/>
                </a:lnTo>
                <a:cubicBezTo>
                  <a:pt x="0" y="241695"/>
                  <a:pt x="16670" y="225025"/>
                  <a:pt x="37234" y="225025"/>
                </a:cubicBezTo>
                <a:lnTo>
                  <a:pt x="1709330" y="225025"/>
                </a:lnTo>
                <a:close/>
              </a:path>
            </a:pathLst>
          </a:custGeom>
          <a:gradFill>
            <a:gsLst>
              <a:gs pos="100000">
                <a:schemeClr val="accent1">
                  <a:lumMod val="50000"/>
                </a:schemeClr>
              </a:gs>
              <a:gs pos="0">
                <a:schemeClr val="accent5">
                  <a:lumMod val="5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89990" rtlCol="0" anchor="ctr"/>
          <a:lstStyle/>
          <a:p>
            <a:pPr defTabSz="1216660">
              <a:lnSpc>
                <a:spcPct val="150000"/>
              </a:lnSpc>
              <a:spcBef>
                <a:spcPct val="20000"/>
              </a:spcBef>
              <a:defRPr/>
            </a:pPr>
            <a:endParaRPr lang="en-US" altLang="zh-CN" sz="1050" dirty="0">
              <a:solidFill>
                <a:schemeClr val="bg1"/>
              </a:solidFill>
              <a:cs typeface="+mn-ea"/>
              <a:sym typeface="+mn-lt"/>
            </a:endParaRPr>
          </a:p>
          <a:p>
            <a:pPr defTabSz="1216660">
              <a:lnSpc>
                <a:spcPct val="150000"/>
              </a:lnSpc>
              <a:spcBef>
                <a:spcPct val="20000"/>
              </a:spcBef>
              <a:defRPr/>
            </a:pPr>
            <a:r>
              <a:rPr lang="zh-CN" altLang="en-US" sz="1050" dirty="0">
                <a:solidFill>
                  <a:schemeClr val="bg1"/>
                </a:solidFill>
                <a:cs typeface="+mn-ea"/>
                <a:sym typeface="+mn-lt"/>
              </a:rPr>
              <a:t>单击此处可编辑内容，根据您的需要自由拉伸文本框大小，单击此处可编辑内容，根据您的需要自由拉伸文本框大小</a:t>
            </a:r>
            <a:endParaRPr lang="en-US" altLang="zh-CN" sz="105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7" name="13 Rectángulo redondeado"/>
          <p:cNvSpPr/>
          <p:nvPr/>
        </p:nvSpPr>
        <p:spPr>
          <a:xfrm>
            <a:off x="6465528" y="3716261"/>
            <a:ext cx="1990381" cy="1595773"/>
          </a:xfrm>
          <a:custGeom>
            <a:avLst/>
            <a:gdLst/>
            <a:ahLst/>
            <a:cxnLst/>
            <a:rect l="l" t="t" r="r" b="b"/>
            <a:pathLst>
              <a:path w="3981222" h="1820982">
                <a:moveTo>
                  <a:pt x="1990612" y="0"/>
                </a:moveTo>
                <a:lnTo>
                  <a:pt x="2271893" y="225025"/>
                </a:lnTo>
                <a:lnTo>
                  <a:pt x="3943988" y="225025"/>
                </a:lnTo>
                <a:cubicBezTo>
                  <a:pt x="3964552" y="225025"/>
                  <a:pt x="3981222" y="241695"/>
                  <a:pt x="3981222" y="262259"/>
                </a:cubicBezTo>
                <a:lnTo>
                  <a:pt x="3981222" y="1783748"/>
                </a:lnTo>
                <a:cubicBezTo>
                  <a:pt x="3981222" y="1804312"/>
                  <a:pt x="3964552" y="1820982"/>
                  <a:pt x="3943988" y="1820982"/>
                </a:cubicBezTo>
                <a:lnTo>
                  <a:pt x="37234" y="1820982"/>
                </a:lnTo>
                <a:cubicBezTo>
                  <a:pt x="16670" y="1820982"/>
                  <a:pt x="0" y="1804312"/>
                  <a:pt x="0" y="1783748"/>
                </a:cubicBezTo>
                <a:lnTo>
                  <a:pt x="0" y="262259"/>
                </a:lnTo>
                <a:cubicBezTo>
                  <a:pt x="0" y="241695"/>
                  <a:pt x="16670" y="225025"/>
                  <a:pt x="37234" y="225025"/>
                </a:cubicBezTo>
                <a:lnTo>
                  <a:pt x="1709330" y="225025"/>
                </a:lnTo>
                <a:close/>
              </a:path>
            </a:pathLst>
          </a:custGeom>
          <a:gradFill>
            <a:gsLst>
              <a:gs pos="100000">
                <a:schemeClr val="accent1">
                  <a:lumMod val="50000"/>
                </a:schemeClr>
              </a:gs>
              <a:gs pos="0">
                <a:schemeClr val="accent5">
                  <a:lumMod val="5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89990" rtlCol="0" anchor="ctr"/>
          <a:lstStyle/>
          <a:p>
            <a:pPr defTabSz="1216660">
              <a:lnSpc>
                <a:spcPct val="150000"/>
              </a:lnSpc>
              <a:spcBef>
                <a:spcPct val="20000"/>
              </a:spcBef>
              <a:defRPr/>
            </a:pPr>
            <a:endParaRPr lang="en-US" altLang="zh-CN" sz="1050" dirty="0">
              <a:solidFill>
                <a:schemeClr val="bg1"/>
              </a:solidFill>
              <a:cs typeface="+mn-ea"/>
              <a:sym typeface="+mn-lt"/>
            </a:endParaRPr>
          </a:p>
          <a:p>
            <a:pPr defTabSz="1216660">
              <a:lnSpc>
                <a:spcPct val="150000"/>
              </a:lnSpc>
              <a:spcBef>
                <a:spcPct val="20000"/>
              </a:spcBef>
              <a:defRPr/>
            </a:pPr>
            <a:r>
              <a:rPr lang="zh-CN" altLang="en-US" sz="1050" dirty="0">
                <a:solidFill>
                  <a:schemeClr val="bg1"/>
                </a:solidFill>
                <a:cs typeface="+mn-ea"/>
                <a:sym typeface="+mn-lt"/>
              </a:rPr>
              <a:t>单击此处可编辑内容，根据您的需要自由拉伸文本框大小，单击此处可编辑内容，根据您的需要自由拉伸文本框大小</a:t>
            </a:r>
            <a:endParaRPr lang="en-US" altLang="zh-CN" sz="105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8" name="13 Rectángulo redondeado"/>
          <p:cNvSpPr/>
          <p:nvPr/>
        </p:nvSpPr>
        <p:spPr>
          <a:xfrm>
            <a:off x="9163398" y="3717167"/>
            <a:ext cx="1990381" cy="1595773"/>
          </a:xfrm>
          <a:custGeom>
            <a:avLst/>
            <a:gdLst/>
            <a:ahLst/>
            <a:cxnLst/>
            <a:rect l="l" t="t" r="r" b="b"/>
            <a:pathLst>
              <a:path w="3981222" h="1820982">
                <a:moveTo>
                  <a:pt x="1990612" y="0"/>
                </a:moveTo>
                <a:lnTo>
                  <a:pt x="2271893" y="225025"/>
                </a:lnTo>
                <a:lnTo>
                  <a:pt x="3943988" y="225025"/>
                </a:lnTo>
                <a:cubicBezTo>
                  <a:pt x="3964552" y="225025"/>
                  <a:pt x="3981222" y="241695"/>
                  <a:pt x="3981222" y="262259"/>
                </a:cubicBezTo>
                <a:lnTo>
                  <a:pt x="3981222" y="1783748"/>
                </a:lnTo>
                <a:cubicBezTo>
                  <a:pt x="3981222" y="1804312"/>
                  <a:pt x="3964552" y="1820982"/>
                  <a:pt x="3943988" y="1820982"/>
                </a:cubicBezTo>
                <a:lnTo>
                  <a:pt x="37234" y="1820982"/>
                </a:lnTo>
                <a:cubicBezTo>
                  <a:pt x="16670" y="1820982"/>
                  <a:pt x="0" y="1804312"/>
                  <a:pt x="0" y="1783748"/>
                </a:cubicBezTo>
                <a:lnTo>
                  <a:pt x="0" y="262259"/>
                </a:lnTo>
                <a:cubicBezTo>
                  <a:pt x="0" y="241695"/>
                  <a:pt x="16670" y="225025"/>
                  <a:pt x="37234" y="225025"/>
                </a:cubicBezTo>
                <a:lnTo>
                  <a:pt x="1709330" y="225025"/>
                </a:lnTo>
                <a:close/>
              </a:path>
            </a:pathLst>
          </a:custGeom>
          <a:gradFill>
            <a:gsLst>
              <a:gs pos="100000">
                <a:schemeClr val="accent1">
                  <a:lumMod val="50000"/>
                </a:schemeClr>
              </a:gs>
              <a:gs pos="0">
                <a:schemeClr val="accent5">
                  <a:lumMod val="5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89990" rtlCol="0" anchor="ctr"/>
          <a:lstStyle/>
          <a:p>
            <a:pPr defTabSz="1216660">
              <a:lnSpc>
                <a:spcPct val="150000"/>
              </a:lnSpc>
              <a:spcBef>
                <a:spcPct val="20000"/>
              </a:spcBef>
              <a:defRPr/>
            </a:pPr>
            <a:endParaRPr lang="en-US" altLang="zh-CN" sz="1050" dirty="0">
              <a:solidFill>
                <a:schemeClr val="bg1"/>
              </a:solidFill>
              <a:cs typeface="+mn-ea"/>
              <a:sym typeface="+mn-lt"/>
            </a:endParaRPr>
          </a:p>
          <a:p>
            <a:pPr defTabSz="1216660">
              <a:lnSpc>
                <a:spcPct val="150000"/>
              </a:lnSpc>
              <a:spcBef>
                <a:spcPct val="20000"/>
              </a:spcBef>
              <a:defRPr/>
            </a:pPr>
            <a:r>
              <a:rPr lang="zh-CN" altLang="en-US" sz="1050" dirty="0">
                <a:solidFill>
                  <a:schemeClr val="bg1"/>
                </a:solidFill>
                <a:cs typeface="+mn-ea"/>
                <a:sym typeface="+mn-lt"/>
              </a:rPr>
              <a:t>单击此处可编辑内容，根据您的需要自由拉伸文本框大小，单击此处可编辑内容，根据您的需要自由拉伸文本框大小</a:t>
            </a:r>
            <a:endParaRPr lang="en-US" altLang="zh-CN" sz="105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686177" y="362926"/>
            <a:ext cx="382637" cy="441229"/>
            <a:chOff x="900113" y="2419350"/>
            <a:chExt cx="508000" cy="585788"/>
          </a:xfrm>
        </p:grpSpPr>
        <p:sp>
          <p:nvSpPr>
            <p:cNvPr id="40" name="Freeform 73"/>
            <p:cNvSpPr/>
            <p:nvPr userDrawn="1"/>
          </p:nvSpPr>
          <p:spPr bwMode="auto">
            <a:xfrm>
              <a:off x="900113" y="2419350"/>
              <a:ext cx="508000" cy="585788"/>
            </a:xfrm>
            <a:custGeom>
              <a:avLst/>
              <a:gdLst>
                <a:gd name="T0" fmla="*/ 320 w 320"/>
                <a:gd name="T1" fmla="*/ 92 h 369"/>
                <a:gd name="T2" fmla="*/ 160 w 320"/>
                <a:gd name="T3" fmla="*/ 0 h 369"/>
                <a:gd name="T4" fmla="*/ 0 w 320"/>
                <a:gd name="T5" fmla="*/ 92 h 369"/>
                <a:gd name="T6" fmla="*/ 0 w 320"/>
                <a:gd name="T7" fmla="*/ 277 h 369"/>
                <a:gd name="T8" fmla="*/ 160 w 320"/>
                <a:gd name="T9" fmla="*/ 369 h 369"/>
                <a:gd name="T10" fmla="*/ 320 w 320"/>
                <a:gd name="T11" fmla="*/ 277 h 369"/>
                <a:gd name="T12" fmla="*/ 320 w 320"/>
                <a:gd name="T13" fmla="*/ 92 h 3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0" h="369">
                  <a:moveTo>
                    <a:pt x="320" y="92"/>
                  </a:moveTo>
                  <a:lnTo>
                    <a:pt x="160" y="0"/>
                  </a:lnTo>
                  <a:lnTo>
                    <a:pt x="0" y="92"/>
                  </a:lnTo>
                  <a:lnTo>
                    <a:pt x="0" y="277"/>
                  </a:lnTo>
                  <a:lnTo>
                    <a:pt x="160" y="369"/>
                  </a:lnTo>
                  <a:lnTo>
                    <a:pt x="320" y="277"/>
                  </a:lnTo>
                  <a:lnTo>
                    <a:pt x="320" y="92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1" name="Freeform 74"/>
            <p:cNvSpPr/>
            <p:nvPr userDrawn="1"/>
          </p:nvSpPr>
          <p:spPr bwMode="auto">
            <a:xfrm>
              <a:off x="1154113" y="2419350"/>
              <a:ext cx="254000" cy="295275"/>
            </a:xfrm>
            <a:custGeom>
              <a:avLst/>
              <a:gdLst>
                <a:gd name="T0" fmla="*/ 160 w 160"/>
                <a:gd name="T1" fmla="*/ 92 h 186"/>
                <a:gd name="T2" fmla="*/ 0 w 160"/>
                <a:gd name="T3" fmla="*/ 0 h 186"/>
                <a:gd name="T4" fmla="*/ 1 w 160"/>
                <a:gd name="T5" fmla="*/ 186 h 186"/>
                <a:gd name="T6" fmla="*/ 160 w 160"/>
                <a:gd name="T7" fmla="*/ 92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0" h="186">
                  <a:moveTo>
                    <a:pt x="160" y="92"/>
                  </a:moveTo>
                  <a:lnTo>
                    <a:pt x="0" y="0"/>
                  </a:lnTo>
                  <a:lnTo>
                    <a:pt x="1" y="186"/>
                  </a:lnTo>
                  <a:lnTo>
                    <a:pt x="160" y="92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2" name="Freeform 75"/>
            <p:cNvSpPr/>
            <p:nvPr userDrawn="1"/>
          </p:nvSpPr>
          <p:spPr bwMode="auto">
            <a:xfrm>
              <a:off x="1155700" y="2565400"/>
              <a:ext cx="252413" cy="293688"/>
            </a:xfrm>
            <a:custGeom>
              <a:avLst/>
              <a:gdLst>
                <a:gd name="T0" fmla="*/ 0 w 159"/>
                <a:gd name="T1" fmla="*/ 94 h 185"/>
                <a:gd name="T2" fmla="*/ 159 w 159"/>
                <a:gd name="T3" fmla="*/ 185 h 185"/>
                <a:gd name="T4" fmla="*/ 159 w 159"/>
                <a:gd name="T5" fmla="*/ 185 h 185"/>
                <a:gd name="T6" fmla="*/ 159 w 159"/>
                <a:gd name="T7" fmla="*/ 0 h 185"/>
                <a:gd name="T8" fmla="*/ 159 w 159"/>
                <a:gd name="T9" fmla="*/ 0 h 185"/>
                <a:gd name="T10" fmla="*/ 0 w 159"/>
                <a:gd name="T11" fmla="*/ 94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9" h="185">
                  <a:moveTo>
                    <a:pt x="0" y="94"/>
                  </a:moveTo>
                  <a:lnTo>
                    <a:pt x="159" y="185"/>
                  </a:lnTo>
                  <a:lnTo>
                    <a:pt x="159" y="185"/>
                  </a:lnTo>
                  <a:lnTo>
                    <a:pt x="159" y="0"/>
                  </a:lnTo>
                  <a:lnTo>
                    <a:pt x="159" y="0"/>
                  </a:lnTo>
                  <a:lnTo>
                    <a:pt x="0" y="94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3" name="Freeform 76"/>
            <p:cNvSpPr/>
            <p:nvPr userDrawn="1"/>
          </p:nvSpPr>
          <p:spPr bwMode="auto">
            <a:xfrm>
              <a:off x="1154113" y="2714625"/>
              <a:ext cx="254000" cy="290513"/>
            </a:xfrm>
            <a:custGeom>
              <a:avLst/>
              <a:gdLst>
                <a:gd name="T0" fmla="*/ 1 w 160"/>
                <a:gd name="T1" fmla="*/ 0 h 183"/>
                <a:gd name="T2" fmla="*/ 0 w 160"/>
                <a:gd name="T3" fmla="*/ 183 h 183"/>
                <a:gd name="T4" fmla="*/ 160 w 160"/>
                <a:gd name="T5" fmla="*/ 91 h 183"/>
                <a:gd name="T6" fmla="*/ 1 w 160"/>
                <a:gd name="T7" fmla="*/ 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0" h="183">
                  <a:moveTo>
                    <a:pt x="1" y="0"/>
                  </a:moveTo>
                  <a:lnTo>
                    <a:pt x="0" y="183"/>
                  </a:lnTo>
                  <a:lnTo>
                    <a:pt x="160" y="9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4" name="Freeform 77"/>
            <p:cNvSpPr/>
            <p:nvPr userDrawn="1"/>
          </p:nvSpPr>
          <p:spPr bwMode="auto">
            <a:xfrm>
              <a:off x="900113" y="2714625"/>
              <a:ext cx="255588" cy="290513"/>
            </a:xfrm>
            <a:custGeom>
              <a:avLst/>
              <a:gdLst>
                <a:gd name="T0" fmla="*/ 0 w 161"/>
                <a:gd name="T1" fmla="*/ 91 h 183"/>
                <a:gd name="T2" fmla="*/ 160 w 161"/>
                <a:gd name="T3" fmla="*/ 183 h 183"/>
                <a:gd name="T4" fmla="*/ 161 w 161"/>
                <a:gd name="T5" fmla="*/ 0 h 183"/>
                <a:gd name="T6" fmla="*/ 0 w 161"/>
                <a:gd name="T7" fmla="*/ 91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183">
                  <a:moveTo>
                    <a:pt x="0" y="91"/>
                  </a:moveTo>
                  <a:lnTo>
                    <a:pt x="160" y="183"/>
                  </a:lnTo>
                  <a:lnTo>
                    <a:pt x="161" y="0"/>
                  </a:lnTo>
                  <a:lnTo>
                    <a:pt x="0" y="91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5" name="Freeform 78"/>
            <p:cNvSpPr/>
            <p:nvPr userDrawn="1"/>
          </p:nvSpPr>
          <p:spPr bwMode="auto">
            <a:xfrm>
              <a:off x="900113" y="2565400"/>
              <a:ext cx="255588" cy="293688"/>
            </a:xfrm>
            <a:custGeom>
              <a:avLst/>
              <a:gdLst>
                <a:gd name="T0" fmla="*/ 0 w 161"/>
                <a:gd name="T1" fmla="*/ 0 h 185"/>
                <a:gd name="T2" fmla="*/ 0 w 161"/>
                <a:gd name="T3" fmla="*/ 185 h 185"/>
                <a:gd name="T4" fmla="*/ 161 w 161"/>
                <a:gd name="T5" fmla="*/ 94 h 185"/>
                <a:gd name="T6" fmla="*/ 0 w 161"/>
                <a:gd name="T7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185">
                  <a:moveTo>
                    <a:pt x="0" y="0"/>
                  </a:moveTo>
                  <a:lnTo>
                    <a:pt x="0" y="185"/>
                  </a:lnTo>
                  <a:lnTo>
                    <a:pt x="161" y="9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Straight Connector 81"/>
          <p:cNvCxnSpPr/>
          <p:nvPr/>
        </p:nvCxnSpPr>
        <p:spPr>
          <a:xfrm flipH="1">
            <a:off x="168301" y="3786641"/>
            <a:ext cx="11849465" cy="0"/>
          </a:xfrm>
          <a:prstGeom prst="line">
            <a:avLst/>
          </a:prstGeom>
          <a:ln w="3175">
            <a:solidFill>
              <a:schemeClr val="accent5">
                <a:lumMod val="50000"/>
              </a:schemeClr>
            </a:solidFill>
            <a:prstDash val="dot"/>
            <a:headEnd type="none"/>
          </a:ln>
          <a:effectLst>
            <a:outerShdw blurRad="304800" dist="101600" dir="5400000" algn="ctr" rotWithShape="0">
              <a:srgbClr val="000000">
                <a:alpha val="43137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/>
        </p:nvSpPr>
        <p:spPr>
          <a:xfrm>
            <a:off x="1258937" y="366983"/>
            <a:ext cx="23391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下阶段工作计划</a:t>
            </a:r>
            <a:endParaRPr lang="zh-CN" altLang="en-US" sz="24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4" name="Oval 22"/>
          <p:cNvSpPr/>
          <p:nvPr/>
        </p:nvSpPr>
        <p:spPr>
          <a:xfrm rot="5400000">
            <a:off x="9747044" y="3685620"/>
            <a:ext cx="201990" cy="202043"/>
          </a:xfrm>
          <a:prstGeom prst="ellipse">
            <a:avLst/>
          </a:prstGeom>
          <a:gradFill>
            <a:gsLst>
              <a:gs pos="100000">
                <a:schemeClr val="accent1">
                  <a:lumMod val="50000"/>
                </a:schemeClr>
              </a:gs>
              <a:gs pos="0">
                <a:schemeClr val="accent5">
                  <a:lumMod val="50000"/>
                </a:schemeClr>
              </a:gs>
            </a:gsLst>
            <a:path path="circle">
              <a:fillToRect l="50000" t="50000" r="50000" b="50000"/>
            </a:path>
          </a:gradFill>
          <a:ln w="3175">
            <a:solidFill>
              <a:schemeClr val="accent5">
                <a:lumMod val="50000"/>
              </a:schemeClr>
            </a:solidFill>
          </a:ln>
          <a:effectLst>
            <a:outerShdw blurRad="177800" dist="1016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43" tIns="91422" rIns="182843" bIns="91422" rtlCol="0" anchor="ctr"/>
          <a:lstStyle/>
          <a:p>
            <a:pPr algn="ctr"/>
            <a:endParaRPr lang="id-ID">
              <a:cs typeface="+mn-ea"/>
              <a:sym typeface="+mn-lt"/>
            </a:endParaRPr>
          </a:p>
        </p:txBody>
      </p:sp>
      <p:cxnSp>
        <p:nvCxnSpPr>
          <p:cNvPr id="15" name="Straight Connector 23"/>
          <p:cNvCxnSpPr/>
          <p:nvPr/>
        </p:nvCxnSpPr>
        <p:spPr>
          <a:xfrm rot="5400000">
            <a:off x="9376684" y="3214614"/>
            <a:ext cx="937007" cy="0"/>
          </a:xfrm>
          <a:prstGeom prst="line">
            <a:avLst/>
          </a:prstGeom>
          <a:ln w="3175">
            <a:solidFill>
              <a:schemeClr val="accent5">
                <a:lumMod val="50000"/>
              </a:schemeClr>
            </a:solidFill>
            <a:prstDash val="dot"/>
          </a:ln>
          <a:effectLst>
            <a:outerShdw blurRad="304800" dist="101600" dir="5400000" algn="ctr" rotWithShape="0">
              <a:srgbClr val="000000">
                <a:alpha val="43137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Oval 31"/>
          <p:cNvSpPr/>
          <p:nvPr/>
        </p:nvSpPr>
        <p:spPr>
          <a:xfrm rot="5400000">
            <a:off x="7301272" y="3685620"/>
            <a:ext cx="201990" cy="202043"/>
          </a:xfrm>
          <a:prstGeom prst="ellipse">
            <a:avLst/>
          </a:prstGeom>
          <a:gradFill>
            <a:gsLst>
              <a:gs pos="100000">
                <a:schemeClr val="accent1">
                  <a:lumMod val="50000"/>
                </a:schemeClr>
              </a:gs>
              <a:gs pos="0">
                <a:schemeClr val="accent5">
                  <a:lumMod val="50000"/>
                </a:schemeClr>
              </a:gs>
            </a:gsLst>
            <a:path path="circle">
              <a:fillToRect l="50000" t="50000" r="50000" b="50000"/>
            </a:path>
          </a:gradFill>
          <a:ln w="3175">
            <a:solidFill>
              <a:schemeClr val="accent5">
                <a:lumMod val="50000"/>
              </a:schemeClr>
            </a:solidFill>
          </a:ln>
          <a:effectLst>
            <a:outerShdw blurRad="177800" dist="1016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43" tIns="91422" rIns="182843" bIns="91422" rtlCol="0" anchor="ctr"/>
          <a:lstStyle/>
          <a:p>
            <a:pPr algn="ctr"/>
            <a:endParaRPr lang="id-ID">
              <a:cs typeface="+mn-ea"/>
              <a:sym typeface="+mn-lt"/>
            </a:endParaRPr>
          </a:p>
        </p:txBody>
      </p:sp>
      <p:cxnSp>
        <p:nvCxnSpPr>
          <p:cNvPr id="18" name="Straight Connector 32"/>
          <p:cNvCxnSpPr/>
          <p:nvPr/>
        </p:nvCxnSpPr>
        <p:spPr>
          <a:xfrm rot="5400000">
            <a:off x="6938189" y="4353611"/>
            <a:ext cx="937007" cy="0"/>
          </a:xfrm>
          <a:prstGeom prst="line">
            <a:avLst/>
          </a:prstGeom>
          <a:ln w="3175">
            <a:solidFill>
              <a:schemeClr val="accent5">
                <a:lumMod val="50000"/>
              </a:schemeClr>
            </a:solidFill>
            <a:prstDash val="dot"/>
          </a:ln>
          <a:effectLst>
            <a:outerShdw blurRad="304800" dist="101600" dir="5400000" algn="ctr" rotWithShape="0">
              <a:srgbClr val="000000">
                <a:alpha val="43137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60"/>
          <p:cNvSpPr/>
          <p:nvPr/>
        </p:nvSpPr>
        <p:spPr>
          <a:xfrm rot="5400000">
            <a:off x="4778625" y="3685620"/>
            <a:ext cx="201990" cy="202043"/>
          </a:xfrm>
          <a:prstGeom prst="ellipse">
            <a:avLst/>
          </a:prstGeom>
          <a:gradFill>
            <a:gsLst>
              <a:gs pos="100000">
                <a:schemeClr val="accent1">
                  <a:lumMod val="50000"/>
                </a:schemeClr>
              </a:gs>
              <a:gs pos="0">
                <a:schemeClr val="accent5">
                  <a:lumMod val="50000"/>
                </a:schemeClr>
              </a:gs>
            </a:gsLst>
            <a:path path="circle">
              <a:fillToRect l="50000" t="50000" r="50000" b="50000"/>
            </a:path>
          </a:gradFill>
          <a:ln w="3175">
            <a:solidFill>
              <a:schemeClr val="accent5">
                <a:lumMod val="50000"/>
              </a:schemeClr>
            </a:solidFill>
          </a:ln>
          <a:effectLst>
            <a:outerShdw blurRad="177800" dist="1016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43" tIns="91422" rIns="182843" bIns="91422" rtlCol="0" anchor="ctr"/>
          <a:lstStyle/>
          <a:p>
            <a:pPr algn="ctr"/>
            <a:endParaRPr lang="id-ID">
              <a:cs typeface="+mn-ea"/>
              <a:sym typeface="+mn-lt"/>
            </a:endParaRPr>
          </a:p>
        </p:txBody>
      </p:sp>
      <p:cxnSp>
        <p:nvCxnSpPr>
          <p:cNvPr id="21" name="Straight Connector 61"/>
          <p:cNvCxnSpPr/>
          <p:nvPr/>
        </p:nvCxnSpPr>
        <p:spPr>
          <a:xfrm rot="5400000">
            <a:off x="4406017" y="3219674"/>
            <a:ext cx="937007" cy="0"/>
          </a:xfrm>
          <a:prstGeom prst="line">
            <a:avLst/>
          </a:prstGeom>
          <a:ln w="3175">
            <a:solidFill>
              <a:schemeClr val="accent5">
                <a:lumMod val="50000"/>
              </a:schemeClr>
            </a:solidFill>
            <a:prstDash val="dot"/>
          </a:ln>
          <a:effectLst>
            <a:outerShdw blurRad="304800" dist="101600" dir="5400000" algn="ctr" rotWithShape="0">
              <a:srgbClr val="000000">
                <a:alpha val="43137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Oval 69"/>
          <p:cNvSpPr/>
          <p:nvPr/>
        </p:nvSpPr>
        <p:spPr>
          <a:xfrm rot="5400000">
            <a:off x="2302030" y="3685620"/>
            <a:ext cx="201990" cy="202043"/>
          </a:xfrm>
          <a:prstGeom prst="ellipse">
            <a:avLst/>
          </a:prstGeom>
          <a:gradFill>
            <a:gsLst>
              <a:gs pos="100000">
                <a:schemeClr val="accent1">
                  <a:lumMod val="50000"/>
                </a:schemeClr>
              </a:gs>
              <a:gs pos="0">
                <a:schemeClr val="accent5">
                  <a:lumMod val="50000"/>
                </a:schemeClr>
              </a:gs>
            </a:gsLst>
            <a:path path="circle">
              <a:fillToRect l="50000" t="50000" r="50000" b="50000"/>
            </a:path>
          </a:gradFill>
          <a:ln w="3175">
            <a:solidFill>
              <a:schemeClr val="accent5">
                <a:lumMod val="50000"/>
              </a:schemeClr>
            </a:solidFill>
          </a:ln>
          <a:effectLst>
            <a:outerShdw blurRad="177800" dist="1016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43" tIns="91422" rIns="182843" bIns="91422" rtlCol="0" anchor="ctr"/>
          <a:lstStyle/>
          <a:p>
            <a:pPr algn="ctr"/>
            <a:endParaRPr lang="id-ID">
              <a:cs typeface="+mn-ea"/>
              <a:sym typeface="+mn-lt"/>
            </a:endParaRPr>
          </a:p>
        </p:txBody>
      </p:sp>
      <p:cxnSp>
        <p:nvCxnSpPr>
          <p:cNvPr id="24" name="Straight Connector 70"/>
          <p:cNvCxnSpPr/>
          <p:nvPr/>
        </p:nvCxnSpPr>
        <p:spPr>
          <a:xfrm rot="5400000">
            <a:off x="1929423" y="4358671"/>
            <a:ext cx="937007" cy="0"/>
          </a:xfrm>
          <a:prstGeom prst="line">
            <a:avLst/>
          </a:prstGeom>
          <a:ln w="3175">
            <a:solidFill>
              <a:schemeClr val="accent5">
                <a:lumMod val="50000"/>
              </a:schemeClr>
            </a:solidFill>
            <a:prstDash val="dot"/>
          </a:ln>
          <a:effectLst>
            <a:outerShdw blurRad="304800" dist="101600" dir="5400000" algn="ctr" rotWithShape="0">
              <a:srgbClr val="000000">
                <a:alpha val="43137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1"/>
          <p:cNvGrpSpPr/>
          <p:nvPr/>
        </p:nvGrpSpPr>
        <p:grpSpPr>
          <a:xfrm>
            <a:off x="9396658" y="1807380"/>
            <a:ext cx="897060" cy="884153"/>
            <a:chOff x="9396658" y="1807380"/>
            <a:chExt cx="897060" cy="884153"/>
          </a:xfrm>
          <a:effectLst>
            <a:outerShdw blurRad="177800" dist="165100" dir="5400000" algn="ctr" rotWithShape="0">
              <a:srgbClr val="000000">
                <a:alpha val="43137"/>
              </a:srgbClr>
            </a:outerShdw>
          </a:effectLst>
        </p:grpSpPr>
        <p:sp>
          <p:nvSpPr>
            <p:cNvPr id="29" name="Oval 50"/>
            <p:cNvSpPr/>
            <p:nvPr/>
          </p:nvSpPr>
          <p:spPr bwMode="auto">
            <a:xfrm rot="5400000">
              <a:off x="9450989" y="1857610"/>
              <a:ext cx="780291" cy="791682"/>
            </a:xfrm>
            <a:prstGeom prst="ellipse">
              <a:avLst/>
            </a:prstGeom>
            <a:gradFill>
              <a:gsLst>
                <a:gs pos="100000">
                  <a:schemeClr val="accent1">
                    <a:lumMod val="50000"/>
                  </a:schemeClr>
                </a:gs>
                <a:gs pos="0">
                  <a:schemeClr val="accent5">
                    <a:lumMod val="50000"/>
                  </a:schemeClr>
                </a:gs>
              </a:gsLst>
              <a:path path="circle">
                <a:fillToRect l="50000" t="50000" r="50000" b="50000"/>
              </a:path>
            </a:gradFill>
            <a:ln w="3175" cmpd="sng">
              <a:noFill/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30" name="Oval 51"/>
            <p:cNvSpPr/>
            <p:nvPr/>
          </p:nvSpPr>
          <p:spPr bwMode="auto">
            <a:xfrm rot="5400000">
              <a:off x="9403111" y="1800927"/>
              <a:ext cx="884153" cy="897060"/>
            </a:xfrm>
            <a:prstGeom prst="ellipse">
              <a:avLst/>
            </a:prstGeom>
            <a:noFill/>
            <a:ln w="3175" cmpd="sng">
              <a:solidFill>
                <a:schemeClr val="accent5">
                  <a:lumMod val="50000"/>
                </a:schemeClr>
              </a:solidFill>
              <a:prstDash val="sys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28" name="AutoShape 18"/>
            <p:cNvSpPr/>
            <p:nvPr/>
          </p:nvSpPr>
          <p:spPr bwMode="auto">
            <a:xfrm>
              <a:off x="9681851" y="2089836"/>
              <a:ext cx="328552" cy="30682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11152"/>
                  </a:moveTo>
                  <a:lnTo>
                    <a:pt x="0" y="5936"/>
                  </a:lnTo>
                  <a:cubicBezTo>
                    <a:pt x="0" y="5498"/>
                    <a:pt x="132" y="5116"/>
                    <a:pt x="396" y="4796"/>
                  </a:cubicBezTo>
                  <a:cubicBezTo>
                    <a:pt x="663" y="4479"/>
                    <a:pt x="979" y="4317"/>
                    <a:pt x="1346" y="4317"/>
                  </a:cubicBezTo>
                  <a:lnTo>
                    <a:pt x="6316" y="4317"/>
                  </a:lnTo>
                  <a:lnTo>
                    <a:pt x="6316" y="1072"/>
                  </a:lnTo>
                  <a:cubicBezTo>
                    <a:pt x="6316" y="781"/>
                    <a:pt x="6399" y="528"/>
                    <a:pt x="6568" y="320"/>
                  </a:cubicBezTo>
                  <a:cubicBezTo>
                    <a:pt x="6737" y="108"/>
                    <a:pt x="6945" y="0"/>
                    <a:pt x="7195" y="0"/>
                  </a:cubicBezTo>
                  <a:lnTo>
                    <a:pt x="14402" y="0"/>
                  </a:lnTo>
                  <a:cubicBezTo>
                    <a:pt x="14661" y="0"/>
                    <a:pt x="14877" y="108"/>
                    <a:pt x="15053" y="320"/>
                  </a:cubicBezTo>
                  <a:cubicBezTo>
                    <a:pt x="15227" y="528"/>
                    <a:pt x="15318" y="781"/>
                    <a:pt x="15318" y="1072"/>
                  </a:cubicBezTo>
                  <a:lnTo>
                    <a:pt x="15318" y="4317"/>
                  </a:lnTo>
                  <a:lnTo>
                    <a:pt x="20263" y="4317"/>
                  </a:lnTo>
                  <a:cubicBezTo>
                    <a:pt x="20630" y="4317"/>
                    <a:pt x="20943" y="4479"/>
                    <a:pt x="21205" y="4796"/>
                  </a:cubicBezTo>
                  <a:cubicBezTo>
                    <a:pt x="21467" y="5116"/>
                    <a:pt x="21599" y="5498"/>
                    <a:pt x="21599" y="5936"/>
                  </a:cubicBezTo>
                  <a:lnTo>
                    <a:pt x="21599" y="11152"/>
                  </a:lnTo>
                  <a:lnTo>
                    <a:pt x="0" y="11152"/>
                  </a:lnTo>
                  <a:close/>
                  <a:moveTo>
                    <a:pt x="21599" y="12782"/>
                  </a:moveTo>
                  <a:lnTo>
                    <a:pt x="21599" y="19981"/>
                  </a:lnTo>
                  <a:cubicBezTo>
                    <a:pt x="21599" y="20425"/>
                    <a:pt x="21467" y="20801"/>
                    <a:pt x="21205" y="21121"/>
                  </a:cubicBezTo>
                  <a:cubicBezTo>
                    <a:pt x="20943" y="21438"/>
                    <a:pt x="20630" y="21599"/>
                    <a:pt x="20263" y="21599"/>
                  </a:cubicBezTo>
                  <a:lnTo>
                    <a:pt x="1346" y="21599"/>
                  </a:lnTo>
                  <a:cubicBezTo>
                    <a:pt x="979" y="21599"/>
                    <a:pt x="663" y="21438"/>
                    <a:pt x="396" y="21121"/>
                  </a:cubicBezTo>
                  <a:cubicBezTo>
                    <a:pt x="132" y="20801"/>
                    <a:pt x="0" y="20425"/>
                    <a:pt x="0" y="19981"/>
                  </a:cubicBezTo>
                  <a:lnTo>
                    <a:pt x="0" y="12782"/>
                  </a:lnTo>
                  <a:lnTo>
                    <a:pt x="8355" y="12782"/>
                  </a:lnTo>
                  <a:cubicBezTo>
                    <a:pt x="8340" y="12841"/>
                    <a:pt x="8333" y="12929"/>
                    <a:pt x="8333" y="13052"/>
                  </a:cubicBezTo>
                  <a:lnTo>
                    <a:pt x="8333" y="15199"/>
                  </a:lnTo>
                  <a:cubicBezTo>
                    <a:pt x="8333" y="15713"/>
                    <a:pt x="8482" y="16160"/>
                    <a:pt x="8783" y="16542"/>
                  </a:cubicBezTo>
                  <a:cubicBezTo>
                    <a:pt x="9085" y="16921"/>
                    <a:pt x="9462" y="17112"/>
                    <a:pt x="9914" y="17112"/>
                  </a:cubicBezTo>
                  <a:lnTo>
                    <a:pt x="11707" y="17112"/>
                  </a:lnTo>
                  <a:cubicBezTo>
                    <a:pt x="12137" y="17112"/>
                    <a:pt x="12507" y="16924"/>
                    <a:pt x="12816" y="16548"/>
                  </a:cubicBezTo>
                  <a:cubicBezTo>
                    <a:pt x="13124" y="16175"/>
                    <a:pt x="13278" y="15725"/>
                    <a:pt x="13278" y="15199"/>
                  </a:cubicBezTo>
                  <a:lnTo>
                    <a:pt x="13278" y="13052"/>
                  </a:lnTo>
                  <a:cubicBezTo>
                    <a:pt x="13278" y="12938"/>
                    <a:pt x="13266" y="12847"/>
                    <a:pt x="13242" y="12782"/>
                  </a:cubicBezTo>
                  <a:lnTo>
                    <a:pt x="21599" y="12782"/>
                  </a:lnTo>
                  <a:close/>
                  <a:moveTo>
                    <a:pt x="8108" y="4320"/>
                  </a:moveTo>
                  <a:lnTo>
                    <a:pt x="13511" y="4320"/>
                  </a:lnTo>
                  <a:lnTo>
                    <a:pt x="13511" y="2170"/>
                  </a:lnTo>
                  <a:lnTo>
                    <a:pt x="8108" y="2170"/>
                  </a:lnTo>
                  <a:lnTo>
                    <a:pt x="8108" y="4320"/>
                  </a:lnTo>
                  <a:close/>
                  <a:moveTo>
                    <a:pt x="11707" y="12782"/>
                  </a:moveTo>
                  <a:cubicBezTo>
                    <a:pt x="11849" y="12782"/>
                    <a:pt x="11922" y="12873"/>
                    <a:pt x="11929" y="13052"/>
                  </a:cubicBezTo>
                  <a:lnTo>
                    <a:pt x="11929" y="15199"/>
                  </a:lnTo>
                  <a:cubicBezTo>
                    <a:pt x="11929" y="15367"/>
                    <a:pt x="11856" y="15455"/>
                    <a:pt x="11707" y="15467"/>
                  </a:cubicBezTo>
                  <a:lnTo>
                    <a:pt x="9914" y="15467"/>
                  </a:lnTo>
                  <a:cubicBezTo>
                    <a:pt x="9758" y="15467"/>
                    <a:pt x="9675" y="15379"/>
                    <a:pt x="9667" y="15199"/>
                  </a:cubicBezTo>
                  <a:lnTo>
                    <a:pt x="9667" y="13052"/>
                  </a:lnTo>
                  <a:cubicBezTo>
                    <a:pt x="9667" y="12882"/>
                    <a:pt x="9750" y="12794"/>
                    <a:pt x="9914" y="12782"/>
                  </a:cubicBezTo>
                  <a:lnTo>
                    <a:pt x="11707" y="1278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101578" tIns="101578" rIns="101578" bIns="101578" anchor="ctr"/>
            <a:lstStyle/>
            <a:p>
              <a:pPr defTabSz="913765">
                <a:defRPr/>
              </a:pPr>
              <a:endParaRPr lang="es-ES" sz="58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4425990" y="1861959"/>
            <a:ext cx="897059" cy="884152"/>
            <a:chOff x="4425990" y="1861959"/>
            <a:chExt cx="897059" cy="884152"/>
          </a:xfrm>
          <a:effectLst>
            <a:outerShdw blurRad="177800" dist="165100" dir="5400000" algn="ctr" rotWithShape="0">
              <a:srgbClr val="000000">
                <a:alpha val="43137"/>
              </a:srgbClr>
            </a:outerShdw>
          </a:effectLst>
        </p:grpSpPr>
        <p:sp>
          <p:nvSpPr>
            <p:cNvPr id="34" name="Oval 48"/>
            <p:cNvSpPr/>
            <p:nvPr/>
          </p:nvSpPr>
          <p:spPr bwMode="auto">
            <a:xfrm rot="5400000">
              <a:off x="4480322" y="1912188"/>
              <a:ext cx="780291" cy="791681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 w="3175" cmpd="sng">
              <a:noFill/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35" name="Oval 52"/>
            <p:cNvSpPr/>
            <p:nvPr/>
          </p:nvSpPr>
          <p:spPr bwMode="auto">
            <a:xfrm rot="5400000">
              <a:off x="4432444" y="1855505"/>
              <a:ext cx="884152" cy="897059"/>
            </a:xfrm>
            <a:prstGeom prst="ellipse">
              <a:avLst/>
            </a:prstGeom>
            <a:noFill/>
            <a:ln w="3175" cmpd="sng">
              <a:solidFill>
                <a:schemeClr val="accent5">
                  <a:lumMod val="50000"/>
                </a:schemeClr>
              </a:solidFill>
              <a:prstDash val="sys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33" name="AutoShape 24"/>
            <p:cNvSpPr/>
            <p:nvPr/>
          </p:nvSpPr>
          <p:spPr bwMode="auto">
            <a:xfrm>
              <a:off x="4648790" y="2140820"/>
              <a:ext cx="448490" cy="337509"/>
            </a:xfrm>
            <a:custGeom>
              <a:avLst/>
              <a:gdLst>
                <a:gd name="T0" fmla="*/ 10799 w 21598"/>
                <a:gd name="T1" fmla="*/ 10800 h 21600"/>
                <a:gd name="T2" fmla="*/ 10799 w 21598"/>
                <a:gd name="T3" fmla="*/ 10800 h 21600"/>
                <a:gd name="T4" fmla="*/ 10799 w 21598"/>
                <a:gd name="T5" fmla="*/ 10800 h 21600"/>
                <a:gd name="T6" fmla="*/ 10799 w 21598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598" h="21600">
                  <a:moveTo>
                    <a:pt x="21333" y="9359"/>
                  </a:moveTo>
                  <a:cubicBezTo>
                    <a:pt x="21511" y="9815"/>
                    <a:pt x="21599" y="10303"/>
                    <a:pt x="21597" y="10814"/>
                  </a:cubicBezTo>
                  <a:cubicBezTo>
                    <a:pt x="21592" y="11336"/>
                    <a:pt x="21504" y="11810"/>
                    <a:pt x="21333" y="12240"/>
                  </a:cubicBezTo>
                  <a:cubicBezTo>
                    <a:pt x="20706" y="13728"/>
                    <a:pt x="20002" y="15055"/>
                    <a:pt x="19216" y="16223"/>
                  </a:cubicBezTo>
                  <a:cubicBezTo>
                    <a:pt x="18433" y="17388"/>
                    <a:pt x="17594" y="18369"/>
                    <a:pt x="16701" y="19163"/>
                  </a:cubicBezTo>
                  <a:cubicBezTo>
                    <a:pt x="15805" y="19953"/>
                    <a:pt x="14863" y="20560"/>
                    <a:pt x="13869" y="20975"/>
                  </a:cubicBezTo>
                  <a:cubicBezTo>
                    <a:pt x="12878" y="21390"/>
                    <a:pt x="11855" y="21599"/>
                    <a:pt x="10801" y="21599"/>
                  </a:cubicBezTo>
                  <a:cubicBezTo>
                    <a:pt x="9763" y="21599"/>
                    <a:pt x="8748" y="21390"/>
                    <a:pt x="7754" y="20975"/>
                  </a:cubicBezTo>
                  <a:cubicBezTo>
                    <a:pt x="6763" y="20560"/>
                    <a:pt x="5814" y="19950"/>
                    <a:pt x="4908" y="19145"/>
                  </a:cubicBezTo>
                  <a:cubicBezTo>
                    <a:pt x="4003" y="18340"/>
                    <a:pt x="3156" y="17355"/>
                    <a:pt x="2373" y="16190"/>
                  </a:cubicBezTo>
                  <a:cubicBezTo>
                    <a:pt x="1588" y="15022"/>
                    <a:pt x="895" y="13706"/>
                    <a:pt x="293" y="12240"/>
                  </a:cubicBezTo>
                  <a:cubicBezTo>
                    <a:pt x="97" y="11806"/>
                    <a:pt x="0" y="11332"/>
                    <a:pt x="0" y="10814"/>
                  </a:cubicBezTo>
                  <a:cubicBezTo>
                    <a:pt x="0" y="10300"/>
                    <a:pt x="97" y="9815"/>
                    <a:pt x="293" y="9359"/>
                  </a:cubicBezTo>
                  <a:cubicBezTo>
                    <a:pt x="902" y="7889"/>
                    <a:pt x="1597" y="6577"/>
                    <a:pt x="2378" y="5416"/>
                  </a:cubicBezTo>
                  <a:cubicBezTo>
                    <a:pt x="3159" y="4255"/>
                    <a:pt x="4003" y="3270"/>
                    <a:pt x="4908" y="2462"/>
                  </a:cubicBezTo>
                  <a:cubicBezTo>
                    <a:pt x="5814" y="1653"/>
                    <a:pt x="6761" y="1039"/>
                    <a:pt x="7749" y="624"/>
                  </a:cubicBezTo>
                  <a:cubicBezTo>
                    <a:pt x="8738" y="205"/>
                    <a:pt x="9753" y="0"/>
                    <a:pt x="10801" y="0"/>
                  </a:cubicBezTo>
                  <a:cubicBezTo>
                    <a:pt x="11855" y="0"/>
                    <a:pt x="12878" y="205"/>
                    <a:pt x="13869" y="624"/>
                  </a:cubicBezTo>
                  <a:cubicBezTo>
                    <a:pt x="14863" y="1039"/>
                    <a:pt x="15805" y="1646"/>
                    <a:pt x="16701" y="2443"/>
                  </a:cubicBezTo>
                  <a:cubicBezTo>
                    <a:pt x="17594" y="3244"/>
                    <a:pt x="18433" y="4222"/>
                    <a:pt x="19216" y="5383"/>
                  </a:cubicBezTo>
                  <a:cubicBezTo>
                    <a:pt x="20002" y="6544"/>
                    <a:pt x="20706" y="7863"/>
                    <a:pt x="21333" y="9359"/>
                  </a:cubicBezTo>
                  <a:moveTo>
                    <a:pt x="10801" y="18906"/>
                  </a:moveTo>
                  <a:cubicBezTo>
                    <a:pt x="11731" y="18906"/>
                    <a:pt x="12624" y="18715"/>
                    <a:pt x="13478" y="18325"/>
                  </a:cubicBezTo>
                  <a:cubicBezTo>
                    <a:pt x="14332" y="17939"/>
                    <a:pt x="15142" y="17399"/>
                    <a:pt x="15908" y="16708"/>
                  </a:cubicBezTo>
                  <a:cubicBezTo>
                    <a:pt x="16674" y="16014"/>
                    <a:pt x="17383" y="15165"/>
                    <a:pt x="18039" y="14155"/>
                  </a:cubicBezTo>
                  <a:cubicBezTo>
                    <a:pt x="18697" y="13148"/>
                    <a:pt x="19282" y="12027"/>
                    <a:pt x="19798" y="10796"/>
                  </a:cubicBezTo>
                  <a:cubicBezTo>
                    <a:pt x="19172" y="9282"/>
                    <a:pt x="18440" y="7955"/>
                    <a:pt x="17601" y="6812"/>
                  </a:cubicBezTo>
                  <a:cubicBezTo>
                    <a:pt x="16762" y="5670"/>
                    <a:pt x="15839" y="4751"/>
                    <a:pt x="14831" y="4060"/>
                  </a:cubicBezTo>
                  <a:cubicBezTo>
                    <a:pt x="15230" y="4751"/>
                    <a:pt x="15538" y="5534"/>
                    <a:pt x="15761" y="6401"/>
                  </a:cubicBezTo>
                  <a:cubicBezTo>
                    <a:pt x="15984" y="7264"/>
                    <a:pt x="16096" y="8205"/>
                    <a:pt x="16096" y="9216"/>
                  </a:cubicBezTo>
                  <a:cubicBezTo>
                    <a:pt x="16096" y="10340"/>
                    <a:pt x="15957" y="11387"/>
                    <a:pt x="15680" y="12361"/>
                  </a:cubicBezTo>
                  <a:cubicBezTo>
                    <a:pt x="15404" y="13339"/>
                    <a:pt x="15017" y="14195"/>
                    <a:pt x="14520" y="14941"/>
                  </a:cubicBezTo>
                  <a:cubicBezTo>
                    <a:pt x="14023" y="15683"/>
                    <a:pt x="13448" y="16271"/>
                    <a:pt x="12793" y="16690"/>
                  </a:cubicBezTo>
                  <a:cubicBezTo>
                    <a:pt x="12137" y="17113"/>
                    <a:pt x="11437" y="17326"/>
                    <a:pt x="10696" y="17326"/>
                  </a:cubicBezTo>
                  <a:cubicBezTo>
                    <a:pt x="9944" y="17326"/>
                    <a:pt x="9247" y="17113"/>
                    <a:pt x="8598" y="16690"/>
                  </a:cubicBezTo>
                  <a:cubicBezTo>
                    <a:pt x="7950" y="16271"/>
                    <a:pt x="7380" y="15683"/>
                    <a:pt x="6883" y="14941"/>
                  </a:cubicBezTo>
                  <a:cubicBezTo>
                    <a:pt x="6386" y="14195"/>
                    <a:pt x="6000" y="13339"/>
                    <a:pt x="5723" y="12361"/>
                  </a:cubicBezTo>
                  <a:cubicBezTo>
                    <a:pt x="5444" y="11387"/>
                    <a:pt x="5307" y="10340"/>
                    <a:pt x="5307" y="9216"/>
                  </a:cubicBezTo>
                  <a:cubicBezTo>
                    <a:pt x="5307" y="8301"/>
                    <a:pt x="5405" y="7426"/>
                    <a:pt x="5606" y="6603"/>
                  </a:cubicBezTo>
                  <a:cubicBezTo>
                    <a:pt x="5804" y="5776"/>
                    <a:pt x="6071" y="5023"/>
                    <a:pt x="6408" y="4339"/>
                  </a:cubicBezTo>
                  <a:cubicBezTo>
                    <a:pt x="5496" y="5034"/>
                    <a:pt x="4644" y="5927"/>
                    <a:pt x="3861" y="7026"/>
                  </a:cubicBezTo>
                  <a:cubicBezTo>
                    <a:pt x="3075" y="8121"/>
                    <a:pt x="2390" y="9381"/>
                    <a:pt x="1803" y="10796"/>
                  </a:cubicBezTo>
                  <a:cubicBezTo>
                    <a:pt x="2319" y="12016"/>
                    <a:pt x="2902" y="13133"/>
                    <a:pt x="3555" y="14147"/>
                  </a:cubicBezTo>
                  <a:cubicBezTo>
                    <a:pt x="4208" y="15165"/>
                    <a:pt x="4918" y="16014"/>
                    <a:pt x="5689" y="16708"/>
                  </a:cubicBezTo>
                  <a:cubicBezTo>
                    <a:pt x="6457" y="17399"/>
                    <a:pt x="7270" y="17940"/>
                    <a:pt x="8124" y="18325"/>
                  </a:cubicBezTo>
                  <a:cubicBezTo>
                    <a:pt x="8980" y="18719"/>
                    <a:pt x="9871" y="18906"/>
                    <a:pt x="10801" y="18906"/>
                  </a:cubicBezTo>
                  <a:moveTo>
                    <a:pt x="10695" y="3953"/>
                  </a:moveTo>
                  <a:cubicBezTo>
                    <a:pt x="10218" y="3953"/>
                    <a:pt x="9763" y="4089"/>
                    <a:pt x="9330" y="4365"/>
                  </a:cubicBezTo>
                  <a:cubicBezTo>
                    <a:pt x="8897" y="4644"/>
                    <a:pt x="8525" y="5015"/>
                    <a:pt x="8217" y="5486"/>
                  </a:cubicBezTo>
                  <a:cubicBezTo>
                    <a:pt x="7908" y="5953"/>
                    <a:pt x="7661" y="6511"/>
                    <a:pt x="7475" y="7165"/>
                  </a:cubicBezTo>
                  <a:cubicBezTo>
                    <a:pt x="7287" y="7816"/>
                    <a:pt x="7191" y="8495"/>
                    <a:pt x="7191" y="9216"/>
                  </a:cubicBezTo>
                  <a:cubicBezTo>
                    <a:pt x="7191" y="9484"/>
                    <a:pt x="7257" y="9715"/>
                    <a:pt x="7385" y="9918"/>
                  </a:cubicBezTo>
                  <a:cubicBezTo>
                    <a:pt x="7514" y="10120"/>
                    <a:pt x="7678" y="10215"/>
                    <a:pt x="7872" y="10215"/>
                  </a:cubicBezTo>
                  <a:cubicBezTo>
                    <a:pt x="8067" y="10215"/>
                    <a:pt x="8226" y="10116"/>
                    <a:pt x="8351" y="9910"/>
                  </a:cubicBezTo>
                  <a:cubicBezTo>
                    <a:pt x="8478" y="9701"/>
                    <a:pt x="8540" y="9473"/>
                    <a:pt x="8540" y="9216"/>
                  </a:cubicBezTo>
                  <a:cubicBezTo>
                    <a:pt x="8540" y="8301"/>
                    <a:pt x="8750" y="7533"/>
                    <a:pt x="9166" y="6912"/>
                  </a:cubicBezTo>
                  <a:cubicBezTo>
                    <a:pt x="9585" y="6287"/>
                    <a:pt x="10094" y="5978"/>
                    <a:pt x="10695" y="5978"/>
                  </a:cubicBezTo>
                  <a:cubicBezTo>
                    <a:pt x="10891" y="5978"/>
                    <a:pt x="11053" y="5872"/>
                    <a:pt x="11182" y="5670"/>
                  </a:cubicBezTo>
                  <a:cubicBezTo>
                    <a:pt x="11310" y="5464"/>
                    <a:pt x="11376" y="5229"/>
                    <a:pt x="11376" y="4957"/>
                  </a:cubicBezTo>
                  <a:cubicBezTo>
                    <a:pt x="11376" y="4663"/>
                    <a:pt x="11310" y="4424"/>
                    <a:pt x="11182" y="4233"/>
                  </a:cubicBezTo>
                  <a:cubicBezTo>
                    <a:pt x="11053" y="4045"/>
                    <a:pt x="10891" y="3953"/>
                    <a:pt x="10695" y="3953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101578" tIns="101578" rIns="101578" bIns="101578" anchor="ctr"/>
            <a:lstStyle/>
            <a:p>
              <a:pPr defTabSz="913765">
                <a:defRPr/>
              </a:pPr>
              <a:endParaRPr lang="es-ES" sz="58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6953738" y="4804182"/>
            <a:ext cx="897060" cy="884153"/>
            <a:chOff x="6953738" y="4804182"/>
            <a:chExt cx="897060" cy="884153"/>
          </a:xfrm>
          <a:effectLst>
            <a:outerShdw blurRad="177800" dist="165100" dir="5400000" algn="ctr" rotWithShape="0">
              <a:srgbClr val="000000">
                <a:alpha val="43137"/>
              </a:srgbClr>
            </a:outerShdw>
          </a:effectLst>
        </p:grpSpPr>
        <p:sp>
          <p:nvSpPr>
            <p:cNvPr id="39" name="Oval 58"/>
            <p:cNvSpPr/>
            <p:nvPr/>
          </p:nvSpPr>
          <p:spPr bwMode="auto">
            <a:xfrm rot="5400000">
              <a:off x="7008069" y="4854412"/>
              <a:ext cx="780291" cy="791682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 w="3175" cmpd="sng">
              <a:noFill/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40" name="Oval 59"/>
            <p:cNvSpPr/>
            <p:nvPr/>
          </p:nvSpPr>
          <p:spPr bwMode="auto">
            <a:xfrm rot="5400000">
              <a:off x="6960191" y="4797729"/>
              <a:ext cx="884153" cy="897060"/>
            </a:xfrm>
            <a:prstGeom prst="ellipse">
              <a:avLst/>
            </a:prstGeom>
            <a:noFill/>
            <a:ln w="3175" cmpd="sng">
              <a:solidFill>
                <a:schemeClr val="accent5">
                  <a:lumMod val="50000"/>
                </a:schemeClr>
              </a:solidFill>
              <a:prstDash val="sys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38" name="AutoShape 76"/>
            <p:cNvSpPr/>
            <p:nvPr/>
          </p:nvSpPr>
          <p:spPr bwMode="auto">
            <a:xfrm>
              <a:off x="7236845" y="5084355"/>
              <a:ext cx="328552" cy="30682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12292" y="0"/>
                    <a:pt x="13696" y="342"/>
                    <a:pt x="15004" y="1019"/>
                  </a:cubicBezTo>
                  <a:cubicBezTo>
                    <a:pt x="16315" y="1698"/>
                    <a:pt x="17460" y="2628"/>
                    <a:pt x="18441" y="3806"/>
                  </a:cubicBezTo>
                  <a:cubicBezTo>
                    <a:pt x="19420" y="4981"/>
                    <a:pt x="20193" y="6354"/>
                    <a:pt x="20755" y="7923"/>
                  </a:cubicBezTo>
                  <a:cubicBezTo>
                    <a:pt x="21319" y="9498"/>
                    <a:pt x="21599" y="11174"/>
                    <a:pt x="21599" y="12956"/>
                  </a:cubicBezTo>
                  <a:cubicBezTo>
                    <a:pt x="21599" y="13673"/>
                    <a:pt x="21544" y="14402"/>
                    <a:pt x="21434" y="15147"/>
                  </a:cubicBezTo>
                  <a:cubicBezTo>
                    <a:pt x="21321" y="15893"/>
                    <a:pt x="21160" y="16624"/>
                    <a:pt x="20952" y="17338"/>
                  </a:cubicBezTo>
                  <a:cubicBezTo>
                    <a:pt x="20740" y="18058"/>
                    <a:pt x="20476" y="18743"/>
                    <a:pt x="20162" y="19403"/>
                  </a:cubicBezTo>
                  <a:cubicBezTo>
                    <a:pt x="19850" y="20056"/>
                    <a:pt x="19497" y="20655"/>
                    <a:pt x="19106" y="21199"/>
                  </a:cubicBezTo>
                  <a:cubicBezTo>
                    <a:pt x="18931" y="21467"/>
                    <a:pt x="18703" y="21599"/>
                    <a:pt x="18429" y="21599"/>
                  </a:cubicBezTo>
                  <a:lnTo>
                    <a:pt x="3170" y="21599"/>
                  </a:lnTo>
                  <a:cubicBezTo>
                    <a:pt x="2887" y="21599"/>
                    <a:pt x="2661" y="21467"/>
                    <a:pt x="2493" y="21199"/>
                  </a:cubicBezTo>
                  <a:cubicBezTo>
                    <a:pt x="2088" y="20655"/>
                    <a:pt x="1730" y="20056"/>
                    <a:pt x="1425" y="19403"/>
                  </a:cubicBezTo>
                  <a:cubicBezTo>
                    <a:pt x="1118" y="18743"/>
                    <a:pt x="859" y="18058"/>
                    <a:pt x="650" y="17338"/>
                  </a:cubicBezTo>
                  <a:cubicBezTo>
                    <a:pt x="439" y="16624"/>
                    <a:pt x="278" y="15893"/>
                    <a:pt x="165" y="15147"/>
                  </a:cubicBezTo>
                  <a:cubicBezTo>
                    <a:pt x="55" y="14402"/>
                    <a:pt x="0" y="13673"/>
                    <a:pt x="0" y="12956"/>
                  </a:cubicBezTo>
                  <a:cubicBezTo>
                    <a:pt x="0" y="11162"/>
                    <a:pt x="280" y="9487"/>
                    <a:pt x="844" y="7917"/>
                  </a:cubicBezTo>
                  <a:cubicBezTo>
                    <a:pt x="1406" y="6354"/>
                    <a:pt x="2179" y="4981"/>
                    <a:pt x="3158" y="3806"/>
                  </a:cubicBezTo>
                  <a:cubicBezTo>
                    <a:pt x="4140" y="2628"/>
                    <a:pt x="5284" y="1698"/>
                    <a:pt x="6595" y="1019"/>
                  </a:cubicBezTo>
                  <a:cubicBezTo>
                    <a:pt x="7903" y="342"/>
                    <a:pt x="9304" y="0"/>
                    <a:pt x="10800" y="0"/>
                  </a:cubicBezTo>
                  <a:moveTo>
                    <a:pt x="3148" y="14571"/>
                  </a:moveTo>
                  <a:cubicBezTo>
                    <a:pt x="3523" y="14571"/>
                    <a:pt x="3842" y="14413"/>
                    <a:pt x="4101" y="14099"/>
                  </a:cubicBezTo>
                  <a:cubicBezTo>
                    <a:pt x="4360" y="13791"/>
                    <a:pt x="4492" y="13408"/>
                    <a:pt x="4492" y="12956"/>
                  </a:cubicBezTo>
                  <a:cubicBezTo>
                    <a:pt x="4492" y="12507"/>
                    <a:pt x="4360" y="12127"/>
                    <a:pt x="4096" y="11822"/>
                  </a:cubicBezTo>
                  <a:cubicBezTo>
                    <a:pt x="3832" y="11511"/>
                    <a:pt x="3516" y="11358"/>
                    <a:pt x="3148" y="11358"/>
                  </a:cubicBezTo>
                  <a:cubicBezTo>
                    <a:pt x="2772" y="11358"/>
                    <a:pt x="2455" y="11511"/>
                    <a:pt x="2200" y="11822"/>
                  </a:cubicBezTo>
                  <a:cubicBezTo>
                    <a:pt x="1943" y="12127"/>
                    <a:pt x="1814" y="12507"/>
                    <a:pt x="1814" y="12956"/>
                  </a:cubicBezTo>
                  <a:cubicBezTo>
                    <a:pt x="1814" y="13408"/>
                    <a:pt x="1943" y="13791"/>
                    <a:pt x="2200" y="14099"/>
                  </a:cubicBezTo>
                  <a:cubicBezTo>
                    <a:pt x="2455" y="14413"/>
                    <a:pt x="2772" y="14571"/>
                    <a:pt x="3148" y="14571"/>
                  </a:cubicBezTo>
                  <a:moveTo>
                    <a:pt x="5388" y="8105"/>
                  </a:moveTo>
                  <a:cubicBezTo>
                    <a:pt x="5762" y="8105"/>
                    <a:pt x="6086" y="7943"/>
                    <a:pt x="6352" y="7621"/>
                  </a:cubicBezTo>
                  <a:cubicBezTo>
                    <a:pt x="6621" y="7301"/>
                    <a:pt x="6756" y="6915"/>
                    <a:pt x="6756" y="6466"/>
                  </a:cubicBezTo>
                  <a:cubicBezTo>
                    <a:pt x="6756" y="6014"/>
                    <a:pt x="6621" y="5634"/>
                    <a:pt x="6352" y="5326"/>
                  </a:cubicBezTo>
                  <a:cubicBezTo>
                    <a:pt x="6086" y="5021"/>
                    <a:pt x="5762" y="4865"/>
                    <a:pt x="5388" y="4865"/>
                  </a:cubicBezTo>
                  <a:cubicBezTo>
                    <a:pt x="5028" y="4865"/>
                    <a:pt x="4713" y="5021"/>
                    <a:pt x="4447" y="5326"/>
                  </a:cubicBezTo>
                  <a:cubicBezTo>
                    <a:pt x="4178" y="5634"/>
                    <a:pt x="4043" y="6014"/>
                    <a:pt x="4043" y="6466"/>
                  </a:cubicBezTo>
                  <a:cubicBezTo>
                    <a:pt x="4043" y="6915"/>
                    <a:pt x="4178" y="7301"/>
                    <a:pt x="4447" y="7621"/>
                  </a:cubicBezTo>
                  <a:cubicBezTo>
                    <a:pt x="4713" y="7943"/>
                    <a:pt x="5028" y="8105"/>
                    <a:pt x="5388" y="8105"/>
                  </a:cubicBezTo>
                  <a:moveTo>
                    <a:pt x="11995" y="15052"/>
                  </a:moveTo>
                  <a:cubicBezTo>
                    <a:pt x="12026" y="14923"/>
                    <a:pt x="12084" y="14672"/>
                    <a:pt x="12172" y="14292"/>
                  </a:cubicBezTo>
                  <a:cubicBezTo>
                    <a:pt x="12261" y="13918"/>
                    <a:pt x="12364" y="13477"/>
                    <a:pt x="12482" y="12977"/>
                  </a:cubicBezTo>
                  <a:cubicBezTo>
                    <a:pt x="12599" y="12475"/>
                    <a:pt x="12727" y="11954"/>
                    <a:pt x="12861" y="11404"/>
                  </a:cubicBezTo>
                  <a:cubicBezTo>
                    <a:pt x="12996" y="10860"/>
                    <a:pt x="13113" y="10351"/>
                    <a:pt x="13212" y="9881"/>
                  </a:cubicBezTo>
                  <a:cubicBezTo>
                    <a:pt x="13312" y="9415"/>
                    <a:pt x="13399" y="9009"/>
                    <a:pt x="13471" y="8669"/>
                  </a:cubicBezTo>
                  <a:cubicBezTo>
                    <a:pt x="13543" y="8329"/>
                    <a:pt x="13579" y="8131"/>
                    <a:pt x="13579" y="8076"/>
                  </a:cubicBezTo>
                  <a:cubicBezTo>
                    <a:pt x="13579" y="7869"/>
                    <a:pt x="13512" y="7681"/>
                    <a:pt x="13379" y="7526"/>
                  </a:cubicBezTo>
                  <a:cubicBezTo>
                    <a:pt x="13245" y="7371"/>
                    <a:pt x="13089" y="7293"/>
                    <a:pt x="12914" y="7293"/>
                  </a:cubicBezTo>
                  <a:cubicBezTo>
                    <a:pt x="12760" y="7293"/>
                    <a:pt x="12624" y="7345"/>
                    <a:pt x="12506" y="7457"/>
                  </a:cubicBezTo>
                  <a:cubicBezTo>
                    <a:pt x="12386" y="7566"/>
                    <a:pt x="12304" y="7710"/>
                    <a:pt x="12259" y="7886"/>
                  </a:cubicBezTo>
                  <a:lnTo>
                    <a:pt x="10706" y="14598"/>
                  </a:lnTo>
                  <a:cubicBezTo>
                    <a:pt x="10408" y="14618"/>
                    <a:pt x="10125" y="14695"/>
                    <a:pt x="9856" y="14839"/>
                  </a:cubicBezTo>
                  <a:cubicBezTo>
                    <a:pt x="9590" y="14983"/>
                    <a:pt x="9357" y="15173"/>
                    <a:pt x="9163" y="15418"/>
                  </a:cubicBezTo>
                  <a:cubicBezTo>
                    <a:pt x="8966" y="15663"/>
                    <a:pt x="8812" y="15945"/>
                    <a:pt x="8702" y="16265"/>
                  </a:cubicBezTo>
                  <a:cubicBezTo>
                    <a:pt x="8591" y="16587"/>
                    <a:pt x="8536" y="16927"/>
                    <a:pt x="8536" y="17284"/>
                  </a:cubicBezTo>
                  <a:cubicBezTo>
                    <a:pt x="8536" y="18038"/>
                    <a:pt x="8755" y="18677"/>
                    <a:pt x="9196" y="19198"/>
                  </a:cubicBezTo>
                  <a:cubicBezTo>
                    <a:pt x="9638" y="19725"/>
                    <a:pt x="10171" y="19987"/>
                    <a:pt x="10799" y="19987"/>
                  </a:cubicBezTo>
                  <a:cubicBezTo>
                    <a:pt x="11428" y="19987"/>
                    <a:pt x="11961" y="19725"/>
                    <a:pt x="12403" y="19198"/>
                  </a:cubicBezTo>
                  <a:cubicBezTo>
                    <a:pt x="12842" y="18677"/>
                    <a:pt x="13063" y="18038"/>
                    <a:pt x="13063" y="17284"/>
                  </a:cubicBezTo>
                  <a:cubicBezTo>
                    <a:pt x="13063" y="16835"/>
                    <a:pt x="12962" y="16417"/>
                    <a:pt x="12763" y="16031"/>
                  </a:cubicBezTo>
                  <a:cubicBezTo>
                    <a:pt x="12564" y="15645"/>
                    <a:pt x="12307" y="15320"/>
                    <a:pt x="11995" y="15052"/>
                  </a:cubicBezTo>
                  <a:moveTo>
                    <a:pt x="10800" y="2176"/>
                  </a:moveTo>
                  <a:cubicBezTo>
                    <a:pt x="10425" y="2176"/>
                    <a:pt x="10106" y="2335"/>
                    <a:pt x="9847" y="2646"/>
                  </a:cubicBezTo>
                  <a:cubicBezTo>
                    <a:pt x="9585" y="2960"/>
                    <a:pt x="9456" y="3343"/>
                    <a:pt x="9456" y="3792"/>
                  </a:cubicBezTo>
                  <a:cubicBezTo>
                    <a:pt x="9456" y="4241"/>
                    <a:pt x="9585" y="4621"/>
                    <a:pt x="9847" y="4926"/>
                  </a:cubicBezTo>
                  <a:cubicBezTo>
                    <a:pt x="10106" y="5237"/>
                    <a:pt x="10425" y="5390"/>
                    <a:pt x="10800" y="5390"/>
                  </a:cubicBezTo>
                  <a:cubicBezTo>
                    <a:pt x="11174" y="5390"/>
                    <a:pt x="11493" y="5237"/>
                    <a:pt x="11752" y="4926"/>
                  </a:cubicBezTo>
                  <a:cubicBezTo>
                    <a:pt x="12014" y="4621"/>
                    <a:pt x="12144" y="4241"/>
                    <a:pt x="12144" y="3792"/>
                  </a:cubicBezTo>
                  <a:cubicBezTo>
                    <a:pt x="12144" y="3343"/>
                    <a:pt x="12014" y="2960"/>
                    <a:pt x="11752" y="2646"/>
                  </a:cubicBezTo>
                  <a:cubicBezTo>
                    <a:pt x="11493" y="2335"/>
                    <a:pt x="11174" y="2176"/>
                    <a:pt x="10800" y="2176"/>
                  </a:cubicBezTo>
                  <a:moveTo>
                    <a:pt x="14844" y="6466"/>
                  </a:moveTo>
                  <a:cubicBezTo>
                    <a:pt x="14844" y="6916"/>
                    <a:pt x="14978" y="7299"/>
                    <a:pt x="15247" y="7609"/>
                  </a:cubicBezTo>
                  <a:cubicBezTo>
                    <a:pt x="15513" y="7920"/>
                    <a:pt x="15835" y="8076"/>
                    <a:pt x="16212" y="8076"/>
                  </a:cubicBezTo>
                  <a:cubicBezTo>
                    <a:pt x="16586" y="8076"/>
                    <a:pt x="16903" y="7920"/>
                    <a:pt x="17164" y="7609"/>
                  </a:cubicBezTo>
                  <a:cubicBezTo>
                    <a:pt x="17426" y="7299"/>
                    <a:pt x="17555" y="6915"/>
                    <a:pt x="17555" y="6466"/>
                  </a:cubicBezTo>
                  <a:cubicBezTo>
                    <a:pt x="17555" y="6014"/>
                    <a:pt x="17426" y="5634"/>
                    <a:pt x="17164" y="5326"/>
                  </a:cubicBezTo>
                  <a:cubicBezTo>
                    <a:pt x="16903" y="5021"/>
                    <a:pt x="16586" y="4866"/>
                    <a:pt x="16212" y="4866"/>
                  </a:cubicBezTo>
                  <a:cubicBezTo>
                    <a:pt x="15835" y="4866"/>
                    <a:pt x="15513" y="5021"/>
                    <a:pt x="15247" y="5326"/>
                  </a:cubicBezTo>
                  <a:cubicBezTo>
                    <a:pt x="14978" y="5634"/>
                    <a:pt x="14844" y="6014"/>
                    <a:pt x="14844" y="6466"/>
                  </a:cubicBezTo>
                  <a:moveTo>
                    <a:pt x="18451" y="14571"/>
                  </a:moveTo>
                  <a:cubicBezTo>
                    <a:pt x="18828" y="14571"/>
                    <a:pt x="19142" y="14413"/>
                    <a:pt x="19399" y="14099"/>
                  </a:cubicBezTo>
                  <a:cubicBezTo>
                    <a:pt x="19656" y="13791"/>
                    <a:pt x="19785" y="13408"/>
                    <a:pt x="19785" y="12956"/>
                  </a:cubicBezTo>
                  <a:cubicBezTo>
                    <a:pt x="19785" y="12507"/>
                    <a:pt x="19655" y="12127"/>
                    <a:pt x="19399" y="11822"/>
                  </a:cubicBezTo>
                  <a:cubicBezTo>
                    <a:pt x="19142" y="11511"/>
                    <a:pt x="18828" y="11358"/>
                    <a:pt x="18451" y="11358"/>
                  </a:cubicBezTo>
                  <a:cubicBezTo>
                    <a:pt x="18076" y="11358"/>
                    <a:pt x="17757" y="11511"/>
                    <a:pt x="17498" y="11822"/>
                  </a:cubicBezTo>
                  <a:cubicBezTo>
                    <a:pt x="17236" y="12127"/>
                    <a:pt x="17107" y="12507"/>
                    <a:pt x="17107" y="12956"/>
                  </a:cubicBezTo>
                  <a:cubicBezTo>
                    <a:pt x="17107" y="13408"/>
                    <a:pt x="17236" y="13791"/>
                    <a:pt x="17498" y="14099"/>
                  </a:cubicBezTo>
                  <a:cubicBezTo>
                    <a:pt x="17757" y="14413"/>
                    <a:pt x="18076" y="14571"/>
                    <a:pt x="18451" y="1457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101578" tIns="101578" rIns="101578" bIns="101578" anchor="ctr"/>
            <a:lstStyle/>
            <a:p>
              <a:pPr defTabSz="913765">
                <a:defRPr/>
              </a:pPr>
              <a:endParaRPr lang="es-ES" sz="58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1949396" y="4804183"/>
            <a:ext cx="897059" cy="884152"/>
            <a:chOff x="1949396" y="4804183"/>
            <a:chExt cx="897059" cy="884152"/>
          </a:xfrm>
          <a:effectLst>
            <a:outerShdw blurRad="177800" dist="165100" dir="5400000" algn="ctr" rotWithShape="0">
              <a:srgbClr val="000000">
                <a:alpha val="43137"/>
              </a:srgbClr>
            </a:outerShdw>
          </a:effectLst>
        </p:grpSpPr>
        <p:sp>
          <p:nvSpPr>
            <p:cNvPr id="44" name="Oval 45"/>
            <p:cNvSpPr/>
            <p:nvPr/>
          </p:nvSpPr>
          <p:spPr bwMode="auto">
            <a:xfrm rot="5400000">
              <a:off x="2003728" y="4854412"/>
              <a:ext cx="780291" cy="791681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 w="3175" cmpd="sng">
              <a:noFill/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45" name="Oval 46"/>
            <p:cNvSpPr/>
            <p:nvPr/>
          </p:nvSpPr>
          <p:spPr bwMode="auto">
            <a:xfrm rot="5400000">
              <a:off x="1955850" y="4797729"/>
              <a:ext cx="884152" cy="897059"/>
            </a:xfrm>
            <a:prstGeom prst="ellipse">
              <a:avLst/>
            </a:prstGeom>
            <a:noFill/>
            <a:ln w="3175" cmpd="sng">
              <a:solidFill>
                <a:schemeClr val="accent5">
                  <a:lumMod val="50000"/>
                </a:schemeClr>
              </a:solidFill>
              <a:prstDash val="sys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43" name="AutoShape 123"/>
            <p:cNvSpPr/>
            <p:nvPr/>
          </p:nvSpPr>
          <p:spPr bwMode="auto">
            <a:xfrm>
              <a:off x="2228615" y="5080166"/>
              <a:ext cx="327239" cy="33750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599" y="6949"/>
                  </a:moveTo>
                  <a:cubicBezTo>
                    <a:pt x="21599" y="7542"/>
                    <a:pt x="21407" y="8153"/>
                    <a:pt x="21017" y="8781"/>
                  </a:cubicBezTo>
                  <a:cubicBezTo>
                    <a:pt x="20628" y="9416"/>
                    <a:pt x="20109" y="10015"/>
                    <a:pt x="19458" y="10585"/>
                  </a:cubicBezTo>
                  <a:cubicBezTo>
                    <a:pt x="18806" y="11152"/>
                    <a:pt x="18040" y="11651"/>
                    <a:pt x="17159" y="12083"/>
                  </a:cubicBezTo>
                  <a:cubicBezTo>
                    <a:pt x="16275" y="12512"/>
                    <a:pt x="15327" y="12820"/>
                    <a:pt x="14315" y="12996"/>
                  </a:cubicBezTo>
                  <a:cubicBezTo>
                    <a:pt x="13880" y="13090"/>
                    <a:pt x="13492" y="13284"/>
                    <a:pt x="13151" y="13578"/>
                  </a:cubicBezTo>
                  <a:cubicBezTo>
                    <a:pt x="12809" y="13872"/>
                    <a:pt x="12641" y="14204"/>
                    <a:pt x="12641" y="14571"/>
                  </a:cubicBezTo>
                  <a:cubicBezTo>
                    <a:pt x="12641" y="14900"/>
                    <a:pt x="12713" y="15140"/>
                    <a:pt x="12865" y="15293"/>
                  </a:cubicBezTo>
                  <a:cubicBezTo>
                    <a:pt x="13015" y="15449"/>
                    <a:pt x="13177" y="15596"/>
                    <a:pt x="13364" y="15728"/>
                  </a:cubicBezTo>
                  <a:cubicBezTo>
                    <a:pt x="13546" y="15866"/>
                    <a:pt x="13717" y="16010"/>
                    <a:pt x="13874" y="16169"/>
                  </a:cubicBezTo>
                  <a:cubicBezTo>
                    <a:pt x="14032" y="16330"/>
                    <a:pt x="14125" y="16574"/>
                    <a:pt x="14160" y="16903"/>
                  </a:cubicBezTo>
                  <a:cubicBezTo>
                    <a:pt x="14195" y="17117"/>
                    <a:pt x="14187" y="17340"/>
                    <a:pt x="14133" y="17564"/>
                  </a:cubicBezTo>
                  <a:cubicBezTo>
                    <a:pt x="14099" y="17696"/>
                    <a:pt x="14200" y="17805"/>
                    <a:pt x="14432" y="17893"/>
                  </a:cubicBezTo>
                  <a:cubicBezTo>
                    <a:pt x="14667" y="17981"/>
                    <a:pt x="14956" y="18069"/>
                    <a:pt x="15295" y="18154"/>
                  </a:cubicBezTo>
                  <a:cubicBezTo>
                    <a:pt x="15637" y="18236"/>
                    <a:pt x="15987" y="18342"/>
                    <a:pt x="16344" y="18468"/>
                  </a:cubicBezTo>
                  <a:cubicBezTo>
                    <a:pt x="16705" y="18595"/>
                    <a:pt x="16975" y="18756"/>
                    <a:pt x="17164" y="18953"/>
                  </a:cubicBezTo>
                  <a:cubicBezTo>
                    <a:pt x="17266" y="19050"/>
                    <a:pt x="17351" y="19232"/>
                    <a:pt x="17415" y="19511"/>
                  </a:cubicBezTo>
                  <a:cubicBezTo>
                    <a:pt x="17477" y="19790"/>
                    <a:pt x="17519" y="20090"/>
                    <a:pt x="17535" y="20416"/>
                  </a:cubicBezTo>
                  <a:cubicBezTo>
                    <a:pt x="17554" y="20727"/>
                    <a:pt x="17527" y="21000"/>
                    <a:pt x="17463" y="21241"/>
                  </a:cubicBezTo>
                  <a:cubicBezTo>
                    <a:pt x="17394" y="21479"/>
                    <a:pt x="17268" y="21599"/>
                    <a:pt x="17089" y="21599"/>
                  </a:cubicBezTo>
                  <a:lnTo>
                    <a:pt x="4496" y="21599"/>
                  </a:lnTo>
                  <a:cubicBezTo>
                    <a:pt x="4328" y="21599"/>
                    <a:pt x="4205" y="21479"/>
                    <a:pt x="4130" y="21241"/>
                  </a:cubicBezTo>
                  <a:cubicBezTo>
                    <a:pt x="4061" y="21000"/>
                    <a:pt x="4032" y="20727"/>
                    <a:pt x="4048" y="20416"/>
                  </a:cubicBezTo>
                  <a:cubicBezTo>
                    <a:pt x="4066" y="20090"/>
                    <a:pt x="4109" y="19790"/>
                    <a:pt x="4170" y="19511"/>
                  </a:cubicBezTo>
                  <a:cubicBezTo>
                    <a:pt x="4235" y="19232"/>
                    <a:pt x="4317" y="19050"/>
                    <a:pt x="4421" y="18953"/>
                  </a:cubicBezTo>
                  <a:cubicBezTo>
                    <a:pt x="4616" y="18768"/>
                    <a:pt x="4889" y="18606"/>
                    <a:pt x="5239" y="18474"/>
                  </a:cubicBezTo>
                  <a:cubicBezTo>
                    <a:pt x="5588" y="18345"/>
                    <a:pt x="5933" y="18236"/>
                    <a:pt x="6269" y="18154"/>
                  </a:cubicBezTo>
                  <a:cubicBezTo>
                    <a:pt x="6606" y="18069"/>
                    <a:pt x="6897" y="17984"/>
                    <a:pt x="7145" y="17901"/>
                  </a:cubicBezTo>
                  <a:cubicBezTo>
                    <a:pt x="7394" y="17816"/>
                    <a:pt x="7498" y="17705"/>
                    <a:pt x="7463" y="17564"/>
                  </a:cubicBezTo>
                  <a:cubicBezTo>
                    <a:pt x="7428" y="17432"/>
                    <a:pt x="7412" y="17311"/>
                    <a:pt x="7412" y="17205"/>
                  </a:cubicBezTo>
                  <a:lnTo>
                    <a:pt x="7412" y="16903"/>
                  </a:lnTo>
                  <a:cubicBezTo>
                    <a:pt x="7428" y="16574"/>
                    <a:pt x="7519" y="16330"/>
                    <a:pt x="7687" y="16169"/>
                  </a:cubicBezTo>
                  <a:cubicBezTo>
                    <a:pt x="7853" y="16010"/>
                    <a:pt x="8034" y="15866"/>
                    <a:pt x="8224" y="15728"/>
                  </a:cubicBezTo>
                  <a:cubicBezTo>
                    <a:pt x="8416" y="15593"/>
                    <a:pt x="8584" y="15446"/>
                    <a:pt x="8729" y="15293"/>
                  </a:cubicBezTo>
                  <a:cubicBezTo>
                    <a:pt x="8873" y="15140"/>
                    <a:pt x="8945" y="14900"/>
                    <a:pt x="8945" y="14571"/>
                  </a:cubicBezTo>
                  <a:cubicBezTo>
                    <a:pt x="8945" y="14204"/>
                    <a:pt x="8777" y="13875"/>
                    <a:pt x="8440" y="13578"/>
                  </a:cubicBezTo>
                  <a:cubicBezTo>
                    <a:pt x="8104" y="13281"/>
                    <a:pt x="7706" y="13090"/>
                    <a:pt x="7247" y="12996"/>
                  </a:cubicBezTo>
                  <a:cubicBezTo>
                    <a:pt x="6251" y="12811"/>
                    <a:pt x="5311" y="12497"/>
                    <a:pt x="4435" y="12062"/>
                  </a:cubicBezTo>
                  <a:cubicBezTo>
                    <a:pt x="3554" y="11628"/>
                    <a:pt x="2790" y="11128"/>
                    <a:pt x="2133" y="10570"/>
                  </a:cubicBezTo>
                  <a:cubicBezTo>
                    <a:pt x="1479" y="10012"/>
                    <a:pt x="958" y="9416"/>
                    <a:pt x="574" y="8781"/>
                  </a:cubicBezTo>
                  <a:cubicBezTo>
                    <a:pt x="189" y="8153"/>
                    <a:pt x="0" y="7542"/>
                    <a:pt x="0" y="6949"/>
                  </a:cubicBezTo>
                  <a:lnTo>
                    <a:pt x="0" y="4320"/>
                  </a:lnTo>
                  <a:cubicBezTo>
                    <a:pt x="0" y="4009"/>
                    <a:pt x="93" y="3756"/>
                    <a:pt x="285" y="3553"/>
                  </a:cubicBezTo>
                  <a:cubicBezTo>
                    <a:pt x="475" y="3354"/>
                    <a:pt x="712" y="3254"/>
                    <a:pt x="998" y="3254"/>
                  </a:cubicBezTo>
                  <a:lnTo>
                    <a:pt x="5124" y="3254"/>
                  </a:lnTo>
                  <a:cubicBezTo>
                    <a:pt x="5108" y="3139"/>
                    <a:pt x="5097" y="3025"/>
                    <a:pt x="5097" y="2901"/>
                  </a:cubicBezTo>
                  <a:lnTo>
                    <a:pt x="5097" y="2564"/>
                  </a:lnTo>
                  <a:lnTo>
                    <a:pt x="5097" y="2505"/>
                  </a:lnTo>
                  <a:cubicBezTo>
                    <a:pt x="5097" y="2005"/>
                    <a:pt x="5118" y="1594"/>
                    <a:pt x="5156" y="1265"/>
                  </a:cubicBezTo>
                  <a:cubicBezTo>
                    <a:pt x="5193" y="939"/>
                    <a:pt x="5260" y="684"/>
                    <a:pt x="5353" y="499"/>
                  </a:cubicBezTo>
                  <a:cubicBezTo>
                    <a:pt x="5444" y="320"/>
                    <a:pt x="5580" y="187"/>
                    <a:pt x="5754" y="111"/>
                  </a:cubicBezTo>
                  <a:cubicBezTo>
                    <a:pt x="5928" y="38"/>
                    <a:pt x="6165" y="0"/>
                    <a:pt x="6464" y="0"/>
                  </a:cubicBezTo>
                  <a:lnTo>
                    <a:pt x="15132" y="0"/>
                  </a:lnTo>
                  <a:cubicBezTo>
                    <a:pt x="15410" y="0"/>
                    <a:pt x="15645" y="38"/>
                    <a:pt x="15829" y="111"/>
                  </a:cubicBezTo>
                  <a:cubicBezTo>
                    <a:pt x="16011" y="187"/>
                    <a:pt x="16149" y="320"/>
                    <a:pt x="16243" y="499"/>
                  </a:cubicBezTo>
                  <a:cubicBezTo>
                    <a:pt x="16336" y="684"/>
                    <a:pt x="16403" y="939"/>
                    <a:pt x="16435" y="1265"/>
                  </a:cubicBezTo>
                  <a:cubicBezTo>
                    <a:pt x="16470" y="1594"/>
                    <a:pt x="16486" y="2006"/>
                    <a:pt x="16486" y="2505"/>
                  </a:cubicBezTo>
                  <a:lnTo>
                    <a:pt x="16486" y="2863"/>
                  </a:lnTo>
                  <a:cubicBezTo>
                    <a:pt x="16486" y="2989"/>
                    <a:pt x="16478" y="3119"/>
                    <a:pt x="16459" y="3251"/>
                  </a:cubicBezTo>
                  <a:lnTo>
                    <a:pt x="20603" y="3251"/>
                  </a:lnTo>
                  <a:cubicBezTo>
                    <a:pt x="20884" y="3251"/>
                    <a:pt x="21119" y="3351"/>
                    <a:pt x="21314" y="3550"/>
                  </a:cubicBezTo>
                  <a:cubicBezTo>
                    <a:pt x="21503" y="3753"/>
                    <a:pt x="21599" y="4006"/>
                    <a:pt x="21599" y="4317"/>
                  </a:cubicBezTo>
                  <a:lnTo>
                    <a:pt x="21599" y="6949"/>
                  </a:lnTo>
                  <a:close/>
                  <a:moveTo>
                    <a:pt x="6283" y="10550"/>
                  </a:moveTo>
                  <a:cubicBezTo>
                    <a:pt x="6072" y="9798"/>
                    <a:pt x="5882" y="8978"/>
                    <a:pt x="5714" y="8082"/>
                  </a:cubicBezTo>
                  <a:cubicBezTo>
                    <a:pt x="5548" y="7189"/>
                    <a:pt x="5407" y="6299"/>
                    <a:pt x="5287" y="5415"/>
                  </a:cubicBezTo>
                  <a:lnTo>
                    <a:pt x="1962" y="5415"/>
                  </a:lnTo>
                  <a:lnTo>
                    <a:pt x="1962" y="6949"/>
                  </a:lnTo>
                  <a:cubicBezTo>
                    <a:pt x="1962" y="7137"/>
                    <a:pt x="2064" y="7389"/>
                    <a:pt x="2264" y="7709"/>
                  </a:cubicBezTo>
                  <a:cubicBezTo>
                    <a:pt x="2462" y="8029"/>
                    <a:pt x="2753" y="8358"/>
                    <a:pt x="3126" y="8699"/>
                  </a:cubicBezTo>
                  <a:cubicBezTo>
                    <a:pt x="3500" y="9040"/>
                    <a:pt x="3954" y="9381"/>
                    <a:pt x="4488" y="9707"/>
                  </a:cubicBezTo>
                  <a:cubicBezTo>
                    <a:pt x="5022" y="10033"/>
                    <a:pt x="5618" y="10315"/>
                    <a:pt x="6283" y="10550"/>
                  </a:cubicBezTo>
                  <a:moveTo>
                    <a:pt x="19629" y="5415"/>
                  </a:moveTo>
                  <a:lnTo>
                    <a:pt x="16280" y="5415"/>
                  </a:lnTo>
                  <a:cubicBezTo>
                    <a:pt x="16179" y="6299"/>
                    <a:pt x="16043" y="7189"/>
                    <a:pt x="15877" y="8082"/>
                  </a:cubicBezTo>
                  <a:cubicBezTo>
                    <a:pt x="15712" y="8978"/>
                    <a:pt x="15522" y="9798"/>
                    <a:pt x="15308" y="10550"/>
                  </a:cubicBezTo>
                  <a:cubicBezTo>
                    <a:pt x="15973" y="10315"/>
                    <a:pt x="16574" y="10033"/>
                    <a:pt x="17105" y="9707"/>
                  </a:cubicBezTo>
                  <a:cubicBezTo>
                    <a:pt x="17637" y="9381"/>
                    <a:pt x="18091" y="9040"/>
                    <a:pt x="18467" y="8699"/>
                  </a:cubicBezTo>
                  <a:cubicBezTo>
                    <a:pt x="18844" y="8358"/>
                    <a:pt x="19130" y="8029"/>
                    <a:pt x="19330" y="7709"/>
                  </a:cubicBezTo>
                  <a:cubicBezTo>
                    <a:pt x="19530" y="7389"/>
                    <a:pt x="19629" y="7137"/>
                    <a:pt x="19629" y="6949"/>
                  </a:cubicBezTo>
                  <a:lnTo>
                    <a:pt x="19629" y="541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101578" tIns="101578" rIns="101578" bIns="101578" anchor="ctr"/>
            <a:lstStyle/>
            <a:p>
              <a:pPr defTabSz="913765">
                <a:defRPr/>
              </a:pPr>
              <a:endParaRPr lang="es-ES" sz="58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</p:grpSp>
      <p:sp>
        <p:nvSpPr>
          <p:cNvPr id="52" name="矩形 51"/>
          <p:cNvSpPr/>
          <p:nvPr/>
        </p:nvSpPr>
        <p:spPr>
          <a:xfrm>
            <a:off x="1693568" y="2055729"/>
            <a:ext cx="162095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下阶段工作计划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1421892" y="2451425"/>
            <a:ext cx="214712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单击此处可编辑内容，根据您的需要自由拉伸文本框大小，单击此处可编辑内容，根据您的需要自由拉伸文本框大小</a:t>
            </a:r>
            <a:endParaRPr lang="en-GB" altLang="zh-CN" sz="10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4080685" y="4314093"/>
            <a:ext cx="162095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下阶段工作计划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3809009" y="4709789"/>
            <a:ext cx="214712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单击此处可编辑内容，根据您的需要自由拉伸文本框大小，单击此处可编辑内容，根据您的需要自由拉伸文本框大小</a:t>
            </a:r>
            <a:endParaRPr lang="en-GB" altLang="zh-CN" sz="10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6499361" y="2071614"/>
            <a:ext cx="162095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下阶段工作计划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6227685" y="2467310"/>
            <a:ext cx="214712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单击此处可编辑内容，根据您的需要自由拉伸文本框大小，单击此处可编辑内容，根据您的需要自由拉伸文本框大小</a:t>
            </a:r>
            <a:endParaRPr lang="en-GB" altLang="zh-CN" sz="10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9043304" y="4334716"/>
            <a:ext cx="162095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下阶段工作计划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8771628" y="4730412"/>
            <a:ext cx="214712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单击此处可编辑内容，根据您的需要自由拉伸文本框大小，单击此处可编辑内容，根据您的需要自由拉伸文本框大小</a:t>
            </a:r>
            <a:endParaRPr lang="en-GB" altLang="zh-CN" sz="10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46" name="组合 45"/>
          <p:cNvGrpSpPr/>
          <p:nvPr/>
        </p:nvGrpSpPr>
        <p:grpSpPr>
          <a:xfrm>
            <a:off x="686177" y="362926"/>
            <a:ext cx="382637" cy="441229"/>
            <a:chOff x="900113" y="2419350"/>
            <a:chExt cx="508000" cy="585788"/>
          </a:xfrm>
        </p:grpSpPr>
        <p:sp>
          <p:nvSpPr>
            <p:cNvPr id="47" name="Freeform 73"/>
            <p:cNvSpPr/>
            <p:nvPr userDrawn="1"/>
          </p:nvSpPr>
          <p:spPr bwMode="auto">
            <a:xfrm>
              <a:off x="900113" y="2419350"/>
              <a:ext cx="508000" cy="585788"/>
            </a:xfrm>
            <a:custGeom>
              <a:avLst/>
              <a:gdLst>
                <a:gd name="T0" fmla="*/ 320 w 320"/>
                <a:gd name="T1" fmla="*/ 92 h 369"/>
                <a:gd name="T2" fmla="*/ 160 w 320"/>
                <a:gd name="T3" fmla="*/ 0 h 369"/>
                <a:gd name="T4" fmla="*/ 0 w 320"/>
                <a:gd name="T5" fmla="*/ 92 h 369"/>
                <a:gd name="T6" fmla="*/ 0 w 320"/>
                <a:gd name="T7" fmla="*/ 277 h 369"/>
                <a:gd name="T8" fmla="*/ 160 w 320"/>
                <a:gd name="T9" fmla="*/ 369 h 369"/>
                <a:gd name="T10" fmla="*/ 320 w 320"/>
                <a:gd name="T11" fmla="*/ 277 h 369"/>
                <a:gd name="T12" fmla="*/ 320 w 320"/>
                <a:gd name="T13" fmla="*/ 92 h 3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0" h="369">
                  <a:moveTo>
                    <a:pt x="320" y="92"/>
                  </a:moveTo>
                  <a:lnTo>
                    <a:pt x="160" y="0"/>
                  </a:lnTo>
                  <a:lnTo>
                    <a:pt x="0" y="92"/>
                  </a:lnTo>
                  <a:lnTo>
                    <a:pt x="0" y="277"/>
                  </a:lnTo>
                  <a:lnTo>
                    <a:pt x="160" y="369"/>
                  </a:lnTo>
                  <a:lnTo>
                    <a:pt x="320" y="277"/>
                  </a:lnTo>
                  <a:lnTo>
                    <a:pt x="320" y="92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8" name="Freeform 74"/>
            <p:cNvSpPr/>
            <p:nvPr userDrawn="1"/>
          </p:nvSpPr>
          <p:spPr bwMode="auto">
            <a:xfrm>
              <a:off x="1154113" y="2419350"/>
              <a:ext cx="254000" cy="295275"/>
            </a:xfrm>
            <a:custGeom>
              <a:avLst/>
              <a:gdLst>
                <a:gd name="T0" fmla="*/ 160 w 160"/>
                <a:gd name="T1" fmla="*/ 92 h 186"/>
                <a:gd name="T2" fmla="*/ 0 w 160"/>
                <a:gd name="T3" fmla="*/ 0 h 186"/>
                <a:gd name="T4" fmla="*/ 1 w 160"/>
                <a:gd name="T5" fmla="*/ 186 h 186"/>
                <a:gd name="T6" fmla="*/ 160 w 160"/>
                <a:gd name="T7" fmla="*/ 92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0" h="186">
                  <a:moveTo>
                    <a:pt x="160" y="92"/>
                  </a:moveTo>
                  <a:lnTo>
                    <a:pt x="0" y="0"/>
                  </a:lnTo>
                  <a:lnTo>
                    <a:pt x="1" y="186"/>
                  </a:lnTo>
                  <a:lnTo>
                    <a:pt x="160" y="92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9" name="Freeform 75"/>
            <p:cNvSpPr/>
            <p:nvPr userDrawn="1"/>
          </p:nvSpPr>
          <p:spPr bwMode="auto">
            <a:xfrm>
              <a:off x="1155700" y="2565400"/>
              <a:ext cx="252413" cy="293688"/>
            </a:xfrm>
            <a:custGeom>
              <a:avLst/>
              <a:gdLst>
                <a:gd name="T0" fmla="*/ 0 w 159"/>
                <a:gd name="T1" fmla="*/ 94 h 185"/>
                <a:gd name="T2" fmla="*/ 159 w 159"/>
                <a:gd name="T3" fmla="*/ 185 h 185"/>
                <a:gd name="T4" fmla="*/ 159 w 159"/>
                <a:gd name="T5" fmla="*/ 185 h 185"/>
                <a:gd name="T6" fmla="*/ 159 w 159"/>
                <a:gd name="T7" fmla="*/ 0 h 185"/>
                <a:gd name="T8" fmla="*/ 159 w 159"/>
                <a:gd name="T9" fmla="*/ 0 h 185"/>
                <a:gd name="T10" fmla="*/ 0 w 159"/>
                <a:gd name="T11" fmla="*/ 94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9" h="185">
                  <a:moveTo>
                    <a:pt x="0" y="94"/>
                  </a:moveTo>
                  <a:lnTo>
                    <a:pt x="159" y="185"/>
                  </a:lnTo>
                  <a:lnTo>
                    <a:pt x="159" y="185"/>
                  </a:lnTo>
                  <a:lnTo>
                    <a:pt x="159" y="0"/>
                  </a:lnTo>
                  <a:lnTo>
                    <a:pt x="159" y="0"/>
                  </a:lnTo>
                  <a:lnTo>
                    <a:pt x="0" y="94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0" name="Freeform 76"/>
            <p:cNvSpPr/>
            <p:nvPr userDrawn="1"/>
          </p:nvSpPr>
          <p:spPr bwMode="auto">
            <a:xfrm>
              <a:off x="1154113" y="2714625"/>
              <a:ext cx="254000" cy="290513"/>
            </a:xfrm>
            <a:custGeom>
              <a:avLst/>
              <a:gdLst>
                <a:gd name="T0" fmla="*/ 1 w 160"/>
                <a:gd name="T1" fmla="*/ 0 h 183"/>
                <a:gd name="T2" fmla="*/ 0 w 160"/>
                <a:gd name="T3" fmla="*/ 183 h 183"/>
                <a:gd name="T4" fmla="*/ 160 w 160"/>
                <a:gd name="T5" fmla="*/ 91 h 183"/>
                <a:gd name="T6" fmla="*/ 1 w 160"/>
                <a:gd name="T7" fmla="*/ 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0" h="183">
                  <a:moveTo>
                    <a:pt x="1" y="0"/>
                  </a:moveTo>
                  <a:lnTo>
                    <a:pt x="0" y="183"/>
                  </a:lnTo>
                  <a:lnTo>
                    <a:pt x="160" y="9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1" name="Freeform 77"/>
            <p:cNvSpPr/>
            <p:nvPr userDrawn="1"/>
          </p:nvSpPr>
          <p:spPr bwMode="auto">
            <a:xfrm>
              <a:off x="900113" y="2714625"/>
              <a:ext cx="255588" cy="290513"/>
            </a:xfrm>
            <a:custGeom>
              <a:avLst/>
              <a:gdLst>
                <a:gd name="T0" fmla="*/ 0 w 161"/>
                <a:gd name="T1" fmla="*/ 91 h 183"/>
                <a:gd name="T2" fmla="*/ 160 w 161"/>
                <a:gd name="T3" fmla="*/ 183 h 183"/>
                <a:gd name="T4" fmla="*/ 161 w 161"/>
                <a:gd name="T5" fmla="*/ 0 h 183"/>
                <a:gd name="T6" fmla="*/ 0 w 161"/>
                <a:gd name="T7" fmla="*/ 91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183">
                  <a:moveTo>
                    <a:pt x="0" y="91"/>
                  </a:moveTo>
                  <a:lnTo>
                    <a:pt x="160" y="183"/>
                  </a:lnTo>
                  <a:lnTo>
                    <a:pt x="161" y="0"/>
                  </a:lnTo>
                  <a:lnTo>
                    <a:pt x="0" y="91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2" name="Freeform 78"/>
            <p:cNvSpPr/>
            <p:nvPr userDrawn="1"/>
          </p:nvSpPr>
          <p:spPr bwMode="auto">
            <a:xfrm>
              <a:off x="900113" y="2565400"/>
              <a:ext cx="255588" cy="293688"/>
            </a:xfrm>
            <a:custGeom>
              <a:avLst/>
              <a:gdLst>
                <a:gd name="T0" fmla="*/ 0 w 161"/>
                <a:gd name="T1" fmla="*/ 0 h 185"/>
                <a:gd name="T2" fmla="*/ 0 w 161"/>
                <a:gd name="T3" fmla="*/ 185 h 185"/>
                <a:gd name="T4" fmla="*/ 161 w 161"/>
                <a:gd name="T5" fmla="*/ 94 h 185"/>
                <a:gd name="T6" fmla="*/ 0 w 161"/>
                <a:gd name="T7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185">
                  <a:moveTo>
                    <a:pt x="0" y="0"/>
                  </a:moveTo>
                  <a:lnTo>
                    <a:pt x="0" y="185"/>
                  </a:lnTo>
                  <a:lnTo>
                    <a:pt x="161" y="9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442912" y="4407627"/>
            <a:ext cx="50832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THANK YOU.</a:t>
            </a:r>
            <a:endParaRPr lang="en-US" altLang="zh-CN" sz="36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415875" y="3511229"/>
            <a:ext cx="555153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感谢大家的聆听</a:t>
            </a:r>
            <a:endParaRPr lang="zh-CN" altLang="en-US" sz="54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544463" y="2641668"/>
            <a:ext cx="508000" cy="585788"/>
            <a:chOff x="900113" y="2419350"/>
            <a:chExt cx="508000" cy="585788"/>
          </a:xfrm>
        </p:grpSpPr>
        <p:sp>
          <p:nvSpPr>
            <p:cNvPr id="37" name="Freeform 73"/>
            <p:cNvSpPr/>
            <p:nvPr userDrawn="1"/>
          </p:nvSpPr>
          <p:spPr bwMode="auto">
            <a:xfrm>
              <a:off x="900113" y="2419350"/>
              <a:ext cx="508000" cy="585788"/>
            </a:xfrm>
            <a:custGeom>
              <a:avLst/>
              <a:gdLst>
                <a:gd name="T0" fmla="*/ 320 w 320"/>
                <a:gd name="T1" fmla="*/ 92 h 369"/>
                <a:gd name="T2" fmla="*/ 160 w 320"/>
                <a:gd name="T3" fmla="*/ 0 h 369"/>
                <a:gd name="T4" fmla="*/ 0 w 320"/>
                <a:gd name="T5" fmla="*/ 92 h 369"/>
                <a:gd name="T6" fmla="*/ 0 w 320"/>
                <a:gd name="T7" fmla="*/ 277 h 369"/>
                <a:gd name="T8" fmla="*/ 160 w 320"/>
                <a:gd name="T9" fmla="*/ 369 h 369"/>
                <a:gd name="T10" fmla="*/ 320 w 320"/>
                <a:gd name="T11" fmla="*/ 277 h 369"/>
                <a:gd name="T12" fmla="*/ 320 w 320"/>
                <a:gd name="T13" fmla="*/ 92 h 3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0" h="369">
                  <a:moveTo>
                    <a:pt x="320" y="92"/>
                  </a:moveTo>
                  <a:lnTo>
                    <a:pt x="160" y="0"/>
                  </a:lnTo>
                  <a:lnTo>
                    <a:pt x="0" y="92"/>
                  </a:lnTo>
                  <a:lnTo>
                    <a:pt x="0" y="277"/>
                  </a:lnTo>
                  <a:lnTo>
                    <a:pt x="160" y="369"/>
                  </a:lnTo>
                  <a:lnTo>
                    <a:pt x="320" y="277"/>
                  </a:lnTo>
                  <a:lnTo>
                    <a:pt x="320" y="92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8" name="Freeform 74"/>
            <p:cNvSpPr/>
            <p:nvPr userDrawn="1"/>
          </p:nvSpPr>
          <p:spPr bwMode="auto">
            <a:xfrm>
              <a:off x="1154113" y="2419350"/>
              <a:ext cx="254000" cy="295275"/>
            </a:xfrm>
            <a:custGeom>
              <a:avLst/>
              <a:gdLst>
                <a:gd name="T0" fmla="*/ 160 w 160"/>
                <a:gd name="T1" fmla="*/ 92 h 186"/>
                <a:gd name="T2" fmla="*/ 0 w 160"/>
                <a:gd name="T3" fmla="*/ 0 h 186"/>
                <a:gd name="T4" fmla="*/ 1 w 160"/>
                <a:gd name="T5" fmla="*/ 186 h 186"/>
                <a:gd name="T6" fmla="*/ 160 w 160"/>
                <a:gd name="T7" fmla="*/ 92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0" h="186">
                  <a:moveTo>
                    <a:pt x="160" y="92"/>
                  </a:moveTo>
                  <a:lnTo>
                    <a:pt x="0" y="0"/>
                  </a:lnTo>
                  <a:lnTo>
                    <a:pt x="1" y="186"/>
                  </a:lnTo>
                  <a:lnTo>
                    <a:pt x="160" y="92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9" name="Freeform 75"/>
            <p:cNvSpPr/>
            <p:nvPr userDrawn="1"/>
          </p:nvSpPr>
          <p:spPr bwMode="auto">
            <a:xfrm>
              <a:off x="1155700" y="2565400"/>
              <a:ext cx="252413" cy="293688"/>
            </a:xfrm>
            <a:custGeom>
              <a:avLst/>
              <a:gdLst>
                <a:gd name="T0" fmla="*/ 0 w 159"/>
                <a:gd name="T1" fmla="*/ 94 h 185"/>
                <a:gd name="T2" fmla="*/ 159 w 159"/>
                <a:gd name="T3" fmla="*/ 185 h 185"/>
                <a:gd name="T4" fmla="*/ 159 w 159"/>
                <a:gd name="T5" fmla="*/ 185 h 185"/>
                <a:gd name="T6" fmla="*/ 159 w 159"/>
                <a:gd name="T7" fmla="*/ 0 h 185"/>
                <a:gd name="T8" fmla="*/ 159 w 159"/>
                <a:gd name="T9" fmla="*/ 0 h 185"/>
                <a:gd name="T10" fmla="*/ 0 w 159"/>
                <a:gd name="T11" fmla="*/ 94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9" h="185">
                  <a:moveTo>
                    <a:pt x="0" y="94"/>
                  </a:moveTo>
                  <a:lnTo>
                    <a:pt x="159" y="185"/>
                  </a:lnTo>
                  <a:lnTo>
                    <a:pt x="159" y="185"/>
                  </a:lnTo>
                  <a:lnTo>
                    <a:pt x="159" y="0"/>
                  </a:lnTo>
                  <a:lnTo>
                    <a:pt x="159" y="0"/>
                  </a:lnTo>
                  <a:lnTo>
                    <a:pt x="0" y="94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0" name="Freeform 76"/>
            <p:cNvSpPr/>
            <p:nvPr userDrawn="1"/>
          </p:nvSpPr>
          <p:spPr bwMode="auto">
            <a:xfrm>
              <a:off x="1154113" y="2714625"/>
              <a:ext cx="254000" cy="290513"/>
            </a:xfrm>
            <a:custGeom>
              <a:avLst/>
              <a:gdLst>
                <a:gd name="T0" fmla="*/ 1 w 160"/>
                <a:gd name="T1" fmla="*/ 0 h 183"/>
                <a:gd name="T2" fmla="*/ 0 w 160"/>
                <a:gd name="T3" fmla="*/ 183 h 183"/>
                <a:gd name="T4" fmla="*/ 160 w 160"/>
                <a:gd name="T5" fmla="*/ 91 h 183"/>
                <a:gd name="T6" fmla="*/ 1 w 160"/>
                <a:gd name="T7" fmla="*/ 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0" h="183">
                  <a:moveTo>
                    <a:pt x="1" y="0"/>
                  </a:moveTo>
                  <a:lnTo>
                    <a:pt x="0" y="183"/>
                  </a:lnTo>
                  <a:lnTo>
                    <a:pt x="160" y="9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1" name="Freeform 77"/>
            <p:cNvSpPr/>
            <p:nvPr userDrawn="1"/>
          </p:nvSpPr>
          <p:spPr bwMode="auto">
            <a:xfrm>
              <a:off x="900113" y="2714625"/>
              <a:ext cx="255588" cy="290513"/>
            </a:xfrm>
            <a:custGeom>
              <a:avLst/>
              <a:gdLst>
                <a:gd name="T0" fmla="*/ 0 w 161"/>
                <a:gd name="T1" fmla="*/ 91 h 183"/>
                <a:gd name="T2" fmla="*/ 160 w 161"/>
                <a:gd name="T3" fmla="*/ 183 h 183"/>
                <a:gd name="T4" fmla="*/ 161 w 161"/>
                <a:gd name="T5" fmla="*/ 0 h 183"/>
                <a:gd name="T6" fmla="*/ 0 w 161"/>
                <a:gd name="T7" fmla="*/ 91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183">
                  <a:moveTo>
                    <a:pt x="0" y="91"/>
                  </a:moveTo>
                  <a:lnTo>
                    <a:pt x="160" y="183"/>
                  </a:lnTo>
                  <a:lnTo>
                    <a:pt x="161" y="0"/>
                  </a:lnTo>
                  <a:lnTo>
                    <a:pt x="0" y="91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2" name="Freeform 78"/>
            <p:cNvSpPr/>
            <p:nvPr userDrawn="1"/>
          </p:nvSpPr>
          <p:spPr bwMode="auto">
            <a:xfrm>
              <a:off x="900113" y="2565400"/>
              <a:ext cx="255588" cy="293688"/>
            </a:xfrm>
            <a:custGeom>
              <a:avLst/>
              <a:gdLst>
                <a:gd name="T0" fmla="*/ 0 w 161"/>
                <a:gd name="T1" fmla="*/ 0 h 185"/>
                <a:gd name="T2" fmla="*/ 0 w 161"/>
                <a:gd name="T3" fmla="*/ 185 h 185"/>
                <a:gd name="T4" fmla="*/ 161 w 161"/>
                <a:gd name="T5" fmla="*/ 94 h 185"/>
                <a:gd name="T6" fmla="*/ 0 w 161"/>
                <a:gd name="T7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185">
                  <a:moveTo>
                    <a:pt x="0" y="0"/>
                  </a:moveTo>
                  <a:lnTo>
                    <a:pt x="0" y="185"/>
                  </a:lnTo>
                  <a:lnTo>
                    <a:pt x="161" y="9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1466765" y="3008270"/>
            <a:ext cx="255588" cy="294725"/>
            <a:chOff x="900113" y="2419350"/>
            <a:chExt cx="508000" cy="585788"/>
          </a:xfrm>
        </p:grpSpPr>
        <p:sp>
          <p:nvSpPr>
            <p:cNvPr id="44" name="Freeform 73"/>
            <p:cNvSpPr/>
            <p:nvPr userDrawn="1"/>
          </p:nvSpPr>
          <p:spPr bwMode="auto">
            <a:xfrm>
              <a:off x="900113" y="2419350"/>
              <a:ext cx="508000" cy="585788"/>
            </a:xfrm>
            <a:custGeom>
              <a:avLst/>
              <a:gdLst>
                <a:gd name="T0" fmla="*/ 320 w 320"/>
                <a:gd name="T1" fmla="*/ 92 h 369"/>
                <a:gd name="T2" fmla="*/ 160 w 320"/>
                <a:gd name="T3" fmla="*/ 0 h 369"/>
                <a:gd name="T4" fmla="*/ 0 w 320"/>
                <a:gd name="T5" fmla="*/ 92 h 369"/>
                <a:gd name="T6" fmla="*/ 0 w 320"/>
                <a:gd name="T7" fmla="*/ 277 h 369"/>
                <a:gd name="T8" fmla="*/ 160 w 320"/>
                <a:gd name="T9" fmla="*/ 369 h 369"/>
                <a:gd name="T10" fmla="*/ 320 w 320"/>
                <a:gd name="T11" fmla="*/ 277 h 369"/>
                <a:gd name="T12" fmla="*/ 320 w 320"/>
                <a:gd name="T13" fmla="*/ 92 h 3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0" h="369">
                  <a:moveTo>
                    <a:pt x="320" y="92"/>
                  </a:moveTo>
                  <a:lnTo>
                    <a:pt x="160" y="0"/>
                  </a:lnTo>
                  <a:lnTo>
                    <a:pt x="0" y="92"/>
                  </a:lnTo>
                  <a:lnTo>
                    <a:pt x="0" y="277"/>
                  </a:lnTo>
                  <a:lnTo>
                    <a:pt x="160" y="369"/>
                  </a:lnTo>
                  <a:lnTo>
                    <a:pt x="320" y="277"/>
                  </a:lnTo>
                  <a:lnTo>
                    <a:pt x="320" y="92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5" name="Freeform 74"/>
            <p:cNvSpPr/>
            <p:nvPr userDrawn="1"/>
          </p:nvSpPr>
          <p:spPr bwMode="auto">
            <a:xfrm>
              <a:off x="1154113" y="2419350"/>
              <a:ext cx="254000" cy="295275"/>
            </a:xfrm>
            <a:custGeom>
              <a:avLst/>
              <a:gdLst>
                <a:gd name="T0" fmla="*/ 160 w 160"/>
                <a:gd name="T1" fmla="*/ 92 h 186"/>
                <a:gd name="T2" fmla="*/ 0 w 160"/>
                <a:gd name="T3" fmla="*/ 0 h 186"/>
                <a:gd name="T4" fmla="*/ 1 w 160"/>
                <a:gd name="T5" fmla="*/ 186 h 186"/>
                <a:gd name="T6" fmla="*/ 160 w 160"/>
                <a:gd name="T7" fmla="*/ 92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0" h="186">
                  <a:moveTo>
                    <a:pt x="160" y="92"/>
                  </a:moveTo>
                  <a:lnTo>
                    <a:pt x="0" y="0"/>
                  </a:lnTo>
                  <a:lnTo>
                    <a:pt x="1" y="186"/>
                  </a:lnTo>
                  <a:lnTo>
                    <a:pt x="160" y="92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6" name="Freeform 75"/>
            <p:cNvSpPr/>
            <p:nvPr userDrawn="1"/>
          </p:nvSpPr>
          <p:spPr bwMode="auto">
            <a:xfrm>
              <a:off x="1155700" y="2565400"/>
              <a:ext cx="252413" cy="293688"/>
            </a:xfrm>
            <a:custGeom>
              <a:avLst/>
              <a:gdLst>
                <a:gd name="T0" fmla="*/ 0 w 159"/>
                <a:gd name="T1" fmla="*/ 94 h 185"/>
                <a:gd name="T2" fmla="*/ 159 w 159"/>
                <a:gd name="T3" fmla="*/ 185 h 185"/>
                <a:gd name="T4" fmla="*/ 159 w 159"/>
                <a:gd name="T5" fmla="*/ 185 h 185"/>
                <a:gd name="T6" fmla="*/ 159 w 159"/>
                <a:gd name="T7" fmla="*/ 0 h 185"/>
                <a:gd name="T8" fmla="*/ 159 w 159"/>
                <a:gd name="T9" fmla="*/ 0 h 185"/>
                <a:gd name="T10" fmla="*/ 0 w 159"/>
                <a:gd name="T11" fmla="*/ 94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9" h="185">
                  <a:moveTo>
                    <a:pt x="0" y="94"/>
                  </a:moveTo>
                  <a:lnTo>
                    <a:pt x="159" y="185"/>
                  </a:lnTo>
                  <a:lnTo>
                    <a:pt x="159" y="185"/>
                  </a:lnTo>
                  <a:lnTo>
                    <a:pt x="159" y="0"/>
                  </a:lnTo>
                  <a:lnTo>
                    <a:pt x="159" y="0"/>
                  </a:lnTo>
                  <a:lnTo>
                    <a:pt x="0" y="94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7" name="Freeform 76"/>
            <p:cNvSpPr/>
            <p:nvPr userDrawn="1"/>
          </p:nvSpPr>
          <p:spPr bwMode="auto">
            <a:xfrm>
              <a:off x="1154113" y="2714625"/>
              <a:ext cx="254000" cy="290513"/>
            </a:xfrm>
            <a:custGeom>
              <a:avLst/>
              <a:gdLst>
                <a:gd name="T0" fmla="*/ 1 w 160"/>
                <a:gd name="T1" fmla="*/ 0 h 183"/>
                <a:gd name="T2" fmla="*/ 0 w 160"/>
                <a:gd name="T3" fmla="*/ 183 h 183"/>
                <a:gd name="T4" fmla="*/ 160 w 160"/>
                <a:gd name="T5" fmla="*/ 91 h 183"/>
                <a:gd name="T6" fmla="*/ 1 w 160"/>
                <a:gd name="T7" fmla="*/ 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0" h="183">
                  <a:moveTo>
                    <a:pt x="1" y="0"/>
                  </a:moveTo>
                  <a:lnTo>
                    <a:pt x="0" y="183"/>
                  </a:lnTo>
                  <a:lnTo>
                    <a:pt x="160" y="9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8" name="Freeform 77"/>
            <p:cNvSpPr/>
            <p:nvPr userDrawn="1"/>
          </p:nvSpPr>
          <p:spPr bwMode="auto">
            <a:xfrm>
              <a:off x="900113" y="2714625"/>
              <a:ext cx="255588" cy="290513"/>
            </a:xfrm>
            <a:custGeom>
              <a:avLst/>
              <a:gdLst>
                <a:gd name="T0" fmla="*/ 0 w 161"/>
                <a:gd name="T1" fmla="*/ 91 h 183"/>
                <a:gd name="T2" fmla="*/ 160 w 161"/>
                <a:gd name="T3" fmla="*/ 183 h 183"/>
                <a:gd name="T4" fmla="*/ 161 w 161"/>
                <a:gd name="T5" fmla="*/ 0 h 183"/>
                <a:gd name="T6" fmla="*/ 0 w 161"/>
                <a:gd name="T7" fmla="*/ 91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183">
                  <a:moveTo>
                    <a:pt x="0" y="91"/>
                  </a:moveTo>
                  <a:lnTo>
                    <a:pt x="160" y="183"/>
                  </a:lnTo>
                  <a:lnTo>
                    <a:pt x="161" y="0"/>
                  </a:lnTo>
                  <a:lnTo>
                    <a:pt x="0" y="91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9" name="Freeform 78"/>
            <p:cNvSpPr/>
            <p:nvPr userDrawn="1"/>
          </p:nvSpPr>
          <p:spPr bwMode="auto">
            <a:xfrm>
              <a:off x="900113" y="2565400"/>
              <a:ext cx="255588" cy="293688"/>
            </a:xfrm>
            <a:custGeom>
              <a:avLst/>
              <a:gdLst>
                <a:gd name="T0" fmla="*/ 0 w 161"/>
                <a:gd name="T1" fmla="*/ 0 h 185"/>
                <a:gd name="T2" fmla="*/ 0 w 161"/>
                <a:gd name="T3" fmla="*/ 185 h 185"/>
                <a:gd name="T4" fmla="*/ 161 w 161"/>
                <a:gd name="T5" fmla="*/ 94 h 185"/>
                <a:gd name="T6" fmla="*/ 0 w 161"/>
                <a:gd name="T7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185">
                  <a:moveTo>
                    <a:pt x="0" y="0"/>
                  </a:moveTo>
                  <a:lnTo>
                    <a:pt x="0" y="185"/>
                  </a:lnTo>
                  <a:lnTo>
                    <a:pt x="161" y="9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733568" y="2341455"/>
            <a:ext cx="359164" cy="359165"/>
            <a:chOff x="3191434" y="2145028"/>
            <a:chExt cx="359165" cy="359165"/>
          </a:xfrm>
          <a:solidFill>
            <a:schemeClr val="accent5">
              <a:lumMod val="50000"/>
            </a:schemeClr>
          </a:solidFill>
        </p:grpSpPr>
        <p:sp>
          <p:nvSpPr>
            <p:cNvPr id="5" name="AutoShape 123"/>
            <p:cNvSpPr/>
            <p:nvPr/>
          </p:nvSpPr>
          <p:spPr bwMode="auto">
            <a:xfrm>
              <a:off x="3191434" y="2145028"/>
              <a:ext cx="359165" cy="35916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180" y="12132"/>
                  </a:moveTo>
                  <a:cubicBezTo>
                    <a:pt x="17710" y="12226"/>
                    <a:pt x="17327" y="12561"/>
                    <a:pt x="17170" y="13012"/>
                  </a:cubicBezTo>
                  <a:cubicBezTo>
                    <a:pt x="17083" y="13261"/>
                    <a:pt x="16981" y="13503"/>
                    <a:pt x="16868" y="13738"/>
                  </a:cubicBezTo>
                  <a:cubicBezTo>
                    <a:pt x="16658" y="14169"/>
                    <a:pt x="16694" y="14677"/>
                    <a:pt x="16959" y="15075"/>
                  </a:cubicBezTo>
                  <a:lnTo>
                    <a:pt x="18131" y="16833"/>
                  </a:lnTo>
                  <a:lnTo>
                    <a:pt x="16832" y="18132"/>
                  </a:lnTo>
                  <a:lnTo>
                    <a:pt x="15075" y="16960"/>
                  </a:lnTo>
                  <a:cubicBezTo>
                    <a:pt x="14850" y="16810"/>
                    <a:pt x="14589" y="16733"/>
                    <a:pt x="14326" y="16733"/>
                  </a:cubicBezTo>
                  <a:cubicBezTo>
                    <a:pt x="14126" y="16733"/>
                    <a:pt x="13924" y="16778"/>
                    <a:pt x="13738" y="16868"/>
                  </a:cubicBezTo>
                  <a:cubicBezTo>
                    <a:pt x="13504" y="16981"/>
                    <a:pt x="13262" y="17083"/>
                    <a:pt x="13012" y="17170"/>
                  </a:cubicBezTo>
                  <a:cubicBezTo>
                    <a:pt x="12561" y="17327"/>
                    <a:pt x="12226" y="17712"/>
                    <a:pt x="12133" y="18180"/>
                  </a:cubicBezTo>
                  <a:lnTo>
                    <a:pt x="11717" y="20249"/>
                  </a:lnTo>
                  <a:lnTo>
                    <a:pt x="9881" y="20249"/>
                  </a:lnTo>
                  <a:lnTo>
                    <a:pt x="9467" y="18180"/>
                  </a:lnTo>
                  <a:cubicBezTo>
                    <a:pt x="9373" y="17712"/>
                    <a:pt x="9039" y="17327"/>
                    <a:pt x="8588" y="17170"/>
                  </a:cubicBezTo>
                  <a:cubicBezTo>
                    <a:pt x="8339" y="17083"/>
                    <a:pt x="8096" y="16983"/>
                    <a:pt x="7861" y="16869"/>
                  </a:cubicBezTo>
                  <a:cubicBezTo>
                    <a:pt x="7675" y="16778"/>
                    <a:pt x="7474" y="16733"/>
                    <a:pt x="7273" y="16733"/>
                  </a:cubicBezTo>
                  <a:cubicBezTo>
                    <a:pt x="7011" y="16733"/>
                    <a:pt x="6750" y="16810"/>
                    <a:pt x="6525" y="16960"/>
                  </a:cubicBezTo>
                  <a:lnTo>
                    <a:pt x="4767" y="18132"/>
                  </a:lnTo>
                  <a:lnTo>
                    <a:pt x="3468" y="16833"/>
                  </a:lnTo>
                  <a:lnTo>
                    <a:pt x="4639" y="15075"/>
                  </a:lnTo>
                  <a:cubicBezTo>
                    <a:pt x="4904" y="14677"/>
                    <a:pt x="4939" y="14169"/>
                    <a:pt x="4732" y="13738"/>
                  </a:cubicBezTo>
                  <a:cubicBezTo>
                    <a:pt x="4618" y="13504"/>
                    <a:pt x="4516" y="13263"/>
                    <a:pt x="4429" y="13013"/>
                  </a:cubicBezTo>
                  <a:cubicBezTo>
                    <a:pt x="4273" y="12561"/>
                    <a:pt x="3888" y="12227"/>
                    <a:pt x="3419" y="12133"/>
                  </a:cubicBezTo>
                  <a:lnTo>
                    <a:pt x="1350" y="11718"/>
                  </a:lnTo>
                  <a:lnTo>
                    <a:pt x="1349" y="9882"/>
                  </a:lnTo>
                  <a:lnTo>
                    <a:pt x="3419" y="9468"/>
                  </a:lnTo>
                  <a:cubicBezTo>
                    <a:pt x="3888" y="9374"/>
                    <a:pt x="4273" y="9039"/>
                    <a:pt x="4429" y="8588"/>
                  </a:cubicBezTo>
                  <a:cubicBezTo>
                    <a:pt x="4516" y="8338"/>
                    <a:pt x="4617" y="8096"/>
                    <a:pt x="4731" y="7862"/>
                  </a:cubicBezTo>
                  <a:cubicBezTo>
                    <a:pt x="4940" y="7431"/>
                    <a:pt x="4905" y="6923"/>
                    <a:pt x="4639" y="6524"/>
                  </a:cubicBezTo>
                  <a:lnTo>
                    <a:pt x="3468" y="4767"/>
                  </a:lnTo>
                  <a:lnTo>
                    <a:pt x="4767" y="3468"/>
                  </a:lnTo>
                  <a:lnTo>
                    <a:pt x="6525" y="4639"/>
                  </a:lnTo>
                  <a:cubicBezTo>
                    <a:pt x="6750" y="4790"/>
                    <a:pt x="7011" y="4866"/>
                    <a:pt x="7273" y="4866"/>
                  </a:cubicBezTo>
                  <a:cubicBezTo>
                    <a:pt x="7474" y="4866"/>
                    <a:pt x="7674" y="4822"/>
                    <a:pt x="7861" y="4732"/>
                  </a:cubicBezTo>
                  <a:cubicBezTo>
                    <a:pt x="8095" y="4619"/>
                    <a:pt x="8337" y="4517"/>
                    <a:pt x="8586" y="4430"/>
                  </a:cubicBezTo>
                  <a:cubicBezTo>
                    <a:pt x="9039" y="4272"/>
                    <a:pt x="9373" y="3888"/>
                    <a:pt x="9467" y="3420"/>
                  </a:cubicBezTo>
                  <a:lnTo>
                    <a:pt x="9881" y="1350"/>
                  </a:lnTo>
                  <a:lnTo>
                    <a:pt x="11717" y="1350"/>
                  </a:lnTo>
                  <a:lnTo>
                    <a:pt x="12131" y="3420"/>
                  </a:lnTo>
                  <a:cubicBezTo>
                    <a:pt x="12225" y="3888"/>
                    <a:pt x="12560" y="4272"/>
                    <a:pt x="13012" y="4430"/>
                  </a:cubicBezTo>
                  <a:cubicBezTo>
                    <a:pt x="13261" y="4517"/>
                    <a:pt x="13502" y="4617"/>
                    <a:pt x="13737" y="4731"/>
                  </a:cubicBezTo>
                  <a:cubicBezTo>
                    <a:pt x="13924" y="4822"/>
                    <a:pt x="14125" y="4866"/>
                    <a:pt x="14326" y="4866"/>
                  </a:cubicBezTo>
                  <a:cubicBezTo>
                    <a:pt x="14589" y="4866"/>
                    <a:pt x="14850" y="4790"/>
                    <a:pt x="15075" y="4639"/>
                  </a:cubicBezTo>
                  <a:lnTo>
                    <a:pt x="16832" y="3468"/>
                  </a:lnTo>
                  <a:lnTo>
                    <a:pt x="18131" y="4767"/>
                  </a:lnTo>
                  <a:lnTo>
                    <a:pt x="16959" y="6524"/>
                  </a:lnTo>
                  <a:cubicBezTo>
                    <a:pt x="16694" y="6923"/>
                    <a:pt x="16660" y="7431"/>
                    <a:pt x="16867" y="7861"/>
                  </a:cubicBezTo>
                  <a:cubicBezTo>
                    <a:pt x="16980" y="8096"/>
                    <a:pt x="17083" y="8337"/>
                    <a:pt x="17170" y="8587"/>
                  </a:cubicBezTo>
                  <a:cubicBezTo>
                    <a:pt x="17327" y="9039"/>
                    <a:pt x="17710" y="9373"/>
                    <a:pt x="18180" y="9467"/>
                  </a:cubicBezTo>
                  <a:lnTo>
                    <a:pt x="20248" y="9882"/>
                  </a:lnTo>
                  <a:lnTo>
                    <a:pt x="20250" y="11718"/>
                  </a:lnTo>
                  <a:cubicBezTo>
                    <a:pt x="20250" y="11718"/>
                    <a:pt x="18180" y="12132"/>
                    <a:pt x="18180" y="12132"/>
                  </a:cubicBezTo>
                  <a:close/>
                  <a:moveTo>
                    <a:pt x="20513" y="8558"/>
                  </a:moveTo>
                  <a:lnTo>
                    <a:pt x="18445" y="8143"/>
                  </a:lnTo>
                  <a:cubicBezTo>
                    <a:pt x="18341" y="7844"/>
                    <a:pt x="18218" y="7554"/>
                    <a:pt x="18082" y="7273"/>
                  </a:cubicBezTo>
                  <a:lnTo>
                    <a:pt x="19254" y="5516"/>
                  </a:lnTo>
                  <a:cubicBezTo>
                    <a:pt x="19611" y="4980"/>
                    <a:pt x="19540" y="4268"/>
                    <a:pt x="19085" y="3813"/>
                  </a:cubicBezTo>
                  <a:lnTo>
                    <a:pt x="17787" y="2514"/>
                  </a:lnTo>
                  <a:cubicBezTo>
                    <a:pt x="17526" y="2253"/>
                    <a:pt x="17181" y="2118"/>
                    <a:pt x="16831" y="2118"/>
                  </a:cubicBezTo>
                  <a:cubicBezTo>
                    <a:pt x="16573" y="2118"/>
                    <a:pt x="16312" y="2193"/>
                    <a:pt x="16084" y="2345"/>
                  </a:cubicBezTo>
                  <a:lnTo>
                    <a:pt x="14326" y="3516"/>
                  </a:lnTo>
                  <a:cubicBezTo>
                    <a:pt x="14044" y="3380"/>
                    <a:pt x="13754" y="3258"/>
                    <a:pt x="13455" y="3155"/>
                  </a:cubicBezTo>
                  <a:lnTo>
                    <a:pt x="13041" y="1085"/>
                  </a:lnTo>
                  <a:cubicBezTo>
                    <a:pt x="12916" y="454"/>
                    <a:pt x="12361" y="0"/>
                    <a:pt x="11717" y="0"/>
                  </a:cubicBezTo>
                  <a:lnTo>
                    <a:pt x="9881" y="0"/>
                  </a:lnTo>
                  <a:cubicBezTo>
                    <a:pt x="9238" y="0"/>
                    <a:pt x="8684" y="454"/>
                    <a:pt x="8557" y="1085"/>
                  </a:cubicBezTo>
                  <a:lnTo>
                    <a:pt x="8143" y="3155"/>
                  </a:lnTo>
                  <a:cubicBezTo>
                    <a:pt x="7843" y="3258"/>
                    <a:pt x="7554" y="3381"/>
                    <a:pt x="7273" y="3516"/>
                  </a:cubicBezTo>
                  <a:lnTo>
                    <a:pt x="5516" y="2345"/>
                  </a:lnTo>
                  <a:cubicBezTo>
                    <a:pt x="5287" y="2193"/>
                    <a:pt x="5026" y="2118"/>
                    <a:pt x="4767" y="2118"/>
                  </a:cubicBezTo>
                  <a:cubicBezTo>
                    <a:pt x="4419" y="2118"/>
                    <a:pt x="4073" y="2253"/>
                    <a:pt x="3812" y="2514"/>
                  </a:cubicBezTo>
                  <a:lnTo>
                    <a:pt x="2514" y="3813"/>
                  </a:lnTo>
                  <a:cubicBezTo>
                    <a:pt x="2059" y="4268"/>
                    <a:pt x="1988" y="4980"/>
                    <a:pt x="2345" y="5516"/>
                  </a:cubicBezTo>
                  <a:lnTo>
                    <a:pt x="3516" y="7273"/>
                  </a:lnTo>
                  <a:cubicBezTo>
                    <a:pt x="3380" y="7555"/>
                    <a:pt x="3258" y="7844"/>
                    <a:pt x="3154" y="8144"/>
                  </a:cubicBezTo>
                  <a:lnTo>
                    <a:pt x="1085" y="8558"/>
                  </a:lnTo>
                  <a:cubicBezTo>
                    <a:pt x="454" y="8684"/>
                    <a:pt x="0" y="9238"/>
                    <a:pt x="0" y="9882"/>
                  </a:cubicBezTo>
                  <a:lnTo>
                    <a:pt x="0" y="11718"/>
                  </a:lnTo>
                  <a:cubicBezTo>
                    <a:pt x="0" y="12361"/>
                    <a:pt x="454" y="12916"/>
                    <a:pt x="1085" y="13042"/>
                  </a:cubicBezTo>
                  <a:lnTo>
                    <a:pt x="3154" y="13456"/>
                  </a:lnTo>
                  <a:cubicBezTo>
                    <a:pt x="3258" y="13755"/>
                    <a:pt x="3380" y="14046"/>
                    <a:pt x="3516" y="14326"/>
                  </a:cubicBezTo>
                  <a:lnTo>
                    <a:pt x="2345" y="16083"/>
                  </a:lnTo>
                  <a:cubicBezTo>
                    <a:pt x="1988" y="16619"/>
                    <a:pt x="2059" y="17332"/>
                    <a:pt x="2514" y="17787"/>
                  </a:cubicBezTo>
                  <a:lnTo>
                    <a:pt x="3812" y="19086"/>
                  </a:lnTo>
                  <a:cubicBezTo>
                    <a:pt x="4073" y="19346"/>
                    <a:pt x="4419" y="19482"/>
                    <a:pt x="4767" y="19482"/>
                  </a:cubicBezTo>
                  <a:cubicBezTo>
                    <a:pt x="5026" y="19482"/>
                    <a:pt x="5287" y="19406"/>
                    <a:pt x="5516" y="19254"/>
                  </a:cubicBezTo>
                  <a:lnTo>
                    <a:pt x="7273" y="18083"/>
                  </a:lnTo>
                  <a:cubicBezTo>
                    <a:pt x="7554" y="18220"/>
                    <a:pt x="7843" y="18341"/>
                    <a:pt x="8143" y="18445"/>
                  </a:cubicBezTo>
                  <a:lnTo>
                    <a:pt x="8557" y="20514"/>
                  </a:lnTo>
                  <a:cubicBezTo>
                    <a:pt x="8684" y="21146"/>
                    <a:pt x="9238" y="21599"/>
                    <a:pt x="9881" y="21599"/>
                  </a:cubicBezTo>
                  <a:lnTo>
                    <a:pt x="11717" y="21599"/>
                  </a:lnTo>
                  <a:cubicBezTo>
                    <a:pt x="12361" y="21599"/>
                    <a:pt x="12916" y="21146"/>
                    <a:pt x="13041" y="20514"/>
                  </a:cubicBezTo>
                  <a:lnTo>
                    <a:pt x="13456" y="18445"/>
                  </a:lnTo>
                  <a:cubicBezTo>
                    <a:pt x="13755" y="18341"/>
                    <a:pt x="14046" y="18219"/>
                    <a:pt x="14326" y="18083"/>
                  </a:cubicBezTo>
                  <a:lnTo>
                    <a:pt x="16084" y="19254"/>
                  </a:lnTo>
                  <a:cubicBezTo>
                    <a:pt x="16312" y="19406"/>
                    <a:pt x="16573" y="19482"/>
                    <a:pt x="16831" y="19482"/>
                  </a:cubicBezTo>
                  <a:cubicBezTo>
                    <a:pt x="17181" y="19482"/>
                    <a:pt x="17526" y="19346"/>
                    <a:pt x="17787" y="19086"/>
                  </a:cubicBezTo>
                  <a:lnTo>
                    <a:pt x="19085" y="17787"/>
                  </a:lnTo>
                  <a:cubicBezTo>
                    <a:pt x="19540" y="17332"/>
                    <a:pt x="19611" y="16619"/>
                    <a:pt x="19254" y="16083"/>
                  </a:cubicBezTo>
                  <a:lnTo>
                    <a:pt x="18082" y="14326"/>
                  </a:lnTo>
                  <a:cubicBezTo>
                    <a:pt x="18219" y="14045"/>
                    <a:pt x="18341" y="13755"/>
                    <a:pt x="18445" y="13456"/>
                  </a:cubicBezTo>
                  <a:lnTo>
                    <a:pt x="20513" y="13042"/>
                  </a:lnTo>
                  <a:cubicBezTo>
                    <a:pt x="21145" y="12916"/>
                    <a:pt x="21599" y="12361"/>
                    <a:pt x="21599" y="11718"/>
                  </a:cubicBezTo>
                  <a:lnTo>
                    <a:pt x="21599" y="9882"/>
                  </a:lnTo>
                  <a:cubicBezTo>
                    <a:pt x="21599" y="9238"/>
                    <a:pt x="21145" y="8684"/>
                    <a:pt x="20513" y="8558"/>
                  </a:cubicBezTo>
                </a:path>
              </a:pathLst>
            </a:custGeom>
            <a:grpFill/>
            <a:ln w="12700"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6" name="AutoShape 124"/>
            <p:cNvSpPr/>
            <p:nvPr/>
          </p:nvSpPr>
          <p:spPr bwMode="auto">
            <a:xfrm>
              <a:off x="3292736" y="2245717"/>
              <a:ext cx="157173" cy="15717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0250"/>
                  </a:moveTo>
                  <a:cubicBezTo>
                    <a:pt x="5580" y="20250"/>
                    <a:pt x="1350" y="16017"/>
                    <a:pt x="1350" y="10800"/>
                  </a:cubicBezTo>
                  <a:cubicBezTo>
                    <a:pt x="1350" y="5582"/>
                    <a:pt x="5580" y="1349"/>
                    <a:pt x="10800" y="1349"/>
                  </a:cubicBezTo>
                  <a:cubicBezTo>
                    <a:pt x="16016" y="1349"/>
                    <a:pt x="20250" y="5582"/>
                    <a:pt x="20250" y="10800"/>
                  </a:cubicBezTo>
                  <a:cubicBezTo>
                    <a:pt x="20250" y="16017"/>
                    <a:pt x="16016" y="20250"/>
                    <a:pt x="10800" y="20250"/>
                  </a:cubicBezTo>
                  <a:moveTo>
                    <a:pt x="10800" y="0"/>
                  </a:moveTo>
                  <a:cubicBezTo>
                    <a:pt x="4836" y="0"/>
                    <a:pt x="0" y="4836"/>
                    <a:pt x="0" y="10800"/>
                  </a:cubicBezTo>
                  <a:cubicBezTo>
                    <a:pt x="0" y="16763"/>
                    <a:pt x="4836" y="21600"/>
                    <a:pt x="10800" y="21600"/>
                  </a:cubicBezTo>
                  <a:cubicBezTo>
                    <a:pt x="16763" y="21600"/>
                    <a:pt x="21599" y="16763"/>
                    <a:pt x="21599" y="10800"/>
                  </a:cubicBezTo>
                  <a:cubicBezTo>
                    <a:pt x="21599" y="4836"/>
                    <a:pt x="16763" y="0"/>
                    <a:pt x="10800" y="0"/>
                  </a:cubicBezTo>
                </a:path>
              </a:pathLst>
            </a:custGeom>
            <a:grpFill/>
            <a:ln w="12700"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7" name="AutoShape 125"/>
            <p:cNvSpPr/>
            <p:nvPr/>
          </p:nvSpPr>
          <p:spPr bwMode="auto">
            <a:xfrm>
              <a:off x="3325891" y="2279484"/>
              <a:ext cx="90253" cy="9025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8900"/>
                  </a:moveTo>
                  <a:cubicBezTo>
                    <a:pt x="6328" y="18900"/>
                    <a:pt x="2699" y="15271"/>
                    <a:pt x="2699" y="10800"/>
                  </a:cubicBezTo>
                  <a:cubicBezTo>
                    <a:pt x="2699" y="6329"/>
                    <a:pt x="6328" y="2700"/>
                    <a:pt x="10800" y="2700"/>
                  </a:cubicBezTo>
                  <a:cubicBezTo>
                    <a:pt x="15271" y="2700"/>
                    <a:pt x="18899" y="6329"/>
                    <a:pt x="18899" y="10800"/>
                  </a:cubicBezTo>
                  <a:cubicBezTo>
                    <a:pt x="18899" y="15271"/>
                    <a:pt x="15271" y="18900"/>
                    <a:pt x="10800" y="18900"/>
                  </a:cubicBezTo>
                  <a:moveTo>
                    <a:pt x="10800" y="0"/>
                  </a:moveTo>
                  <a:cubicBezTo>
                    <a:pt x="4830" y="0"/>
                    <a:pt x="0" y="4833"/>
                    <a:pt x="0" y="10800"/>
                  </a:cubicBezTo>
                  <a:cubicBezTo>
                    <a:pt x="0" y="16766"/>
                    <a:pt x="4830" y="21599"/>
                    <a:pt x="10800" y="21599"/>
                  </a:cubicBezTo>
                  <a:cubicBezTo>
                    <a:pt x="16764" y="21599"/>
                    <a:pt x="21600" y="16766"/>
                    <a:pt x="21600" y="10800"/>
                  </a:cubicBezTo>
                  <a:cubicBezTo>
                    <a:pt x="21600" y="4833"/>
                    <a:pt x="16764" y="0"/>
                    <a:pt x="10800" y="0"/>
                  </a:cubicBezTo>
                </a:path>
              </a:pathLst>
            </a:custGeom>
            <a:grpFill/>
            <a:ln w="12700"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8" name="AutoShape 136"/>
          <p:cNvSpPr/>
          <p:nvPr/>
        </p:nvSpPr>
        <p:spPr bwMode="auto">
          <a:xfrm>
            <a:off x="3854413" y="1769964"/>
            <a:ext cx="117475" cy="11747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9538" y="20579"/>
                </a:moveTo>
                <a:lnTo>
                  <a:pt x="19542" y="20579"/>
                </a:lnTo>
                <a:cubicBezTo>
                  <a:pt x="19546" y="21142"/>
                  <a:pt x="20004" y="21600"/>
                  <a:pt x="20571" y="21600"/>
                </a:cubicBezTo>
                <a:cubicBezTo>
                  <a:pt x="21137" y="21600"/>
                  <a:pt x="21599" y="21138"/>
                  <a:pt x="21599" y="20571"/>
                </a:cubicBezTo>
                <a:cubicBezTo>
                  <a:pt x="21599" y="20565"/>
                  <a:pt x="21595" y="20561"/>
                  <a:pt x="21595" y="20555"/>
                </a:cubicBezTo>
                <a:cubicBezTo>
                  <a:pt x="21583" y="9221"/>
                  <a:pt x="12411" y="41"/>
                  <a:pt x="1080" y="12"/>
                </a:cubicBezTo>
                <a:cubicBezTo>
                  <a:pt x="1064" y="10"/>
                  <a:pt x="1048" y="0"/>
                  <a:pt x="1028" y="0"/>
                </a:cubicBezTo>
                <a:cubicBezTo>
                  <a:pt x="458" y="0"/>
                  <a:pt x="0" y="461"/>
                  <a:pt x="0" y="1028"/>
                </a:cubicBezTo>
                <a:cubicBezTo>
                  <a:pt x="0" y="1594"/>
                  <a:pt x="458" y="2055"/>
                  <a:pt x="1024" y="2057"/>
                </a:cubicBezTo>
                <a:lnTo>
                  <a:pt x="1024" y="2065"/>
                </a:lnTo>
                <a:cubicBezTo>
                  <a:pt x="11233" y="2065"/>
                  <a:pt x="19538" y="10370"/>
                  <a:pt x="19538" y="20579"/>
                </a:cubicBezTo>
              </a:path>
            </a:pathLst>
          </a:custGeom>
          <a:solidFill>
            <a:schemeClr val="accent5">
              <a:lumMod val="50000"/>
            </a:schemeClr>
          </a:solidFill>
          <a:ln w="12700"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sp>
        <p:nvSpPr>
          <p:cNvPr id="9" name="AutoShape 137"/>
          <p:cNvSpPr/>
          <p:nvPr/>
        </p:nvSpPr>
        <p:spPr bwMode="auto">
          <a:xfrm>
            <a:off x="3732969" y="1648520"/>
            <a:ext cx="360363" cy="360363"/>
          </a:xfrm>
          <a:custGeom>
            <a:avLst/>
            <a:gdLst>
              <a:gd name="T0" fmla="+- 0 10819 195"/>
              <a:gd name="T1" fmla="*/ T0 w 21248"/>
              <a:gd name="T2" fmla="*/ 10800 h 21600"/>
              <a:gd name="T3" fmla="+- 0 10819 195"/>
              <a:gd name="T4" fmla="*/ T3 w 21248"/>
              <a:gd name="T5" fmla="*/ 10800 h 21600"/>
              <a:gd name="T6" fmla="+- 0 10819 195"/>
              <a:gd name="T7" fmla="*/ T6 w 21248"/>
              <a:gd name="T8" fmla="*/ 10800 h 21600"/>
              <a:gd name="T9" fmla="+- 0 10819 195"/>
              <a:gd name="T10" fmla="*/ T9 w 21248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248" h="21600">
                <a:moveTo>
                  <a:pt x="19868" y="17133"/>
                </a:moveTo>
                <a:cubicBezTo>
                  <a:pt x="19766" y="17386"/>
                  <a:pt x="19525" y="17549"/>
                  <a:pt x="19255" y="17549"/>
                </a:cubicBezTo>
                <a:lnTo>
                  <a:pt x="19058" y="17549"/>
                </a:lnTo>
                <a:lnTo>
                  <a:pt x="3983" y="2226"/>
                </a:lnTo>
                <a:lnTo>
                  <a:pt x="3983" y="2025"/>
                </a:lnTo>
                <a:cubicBezTo>
                  <a:pt x="3983" y="1750"/>
                  <a:pt x="4144" y="1506"/>
                  <a:pt x="4393" y="1401"/>
                </a:cubicBezTo>
                <a:cubicBezTo>
                  <a:pt x="4475" y="1367"/>
                  <a:pt x="4560" y="1350"/>
                  <a:pt x="4647" y="1350"/>
                </a:cubicBezTo>
                <a:cubicBezTo>
                  <a:pt x="4824" y="1350"/>
                  <a:pt x="4991" y="1420"/>
                  <a:pt x="5116" y="1547"/>
                </a:cubicBezTo>
                <a:lnTo>
                  <a:pt x="19724" y="16397"/>
                </a:lnTo>
                <a:cubicBezTo>
                  <a:pt x="19915" y="16591"/>
                  <a:pt x="19972" y="16880"/>
                  <a:pt x="19868" y="17133"/>
                </a:cubicBezTo>
                <a:moveTo>
                  <a:pt x="10121" y="17549"/>
                </a:moveTo>
                <a:cubicBezTo>
                  <a:pt x="10017" y="17549"/>
                  <a:pt x="9922" y="17586"/>
                  <a:pt x="9824" y="17609"/>
                </a:cubicBezTo>
                <a:lnTo>
                  <a:pt x="3923" y="11612"/>
                </a:lnTo>
                <a:cubicBezTo>
                  <a:pt x="3946" y="11512"/>
                  <a:pt x="3982" y="11415"/>
                  <a:pt x="3982" y="11311"/>
                </a:cubicBezTo>
                <a:lnTo>
                  <a:pt x="3983" y="3180"/>
                </a:lnTo>
                <a:lnTo>
                  <a:pt x="18119" y="17549"/>
                </a:lnTo>
                <a:cubicBezTo>
                  <a:pt x="18119" y="17549"/>
                  <a:pt x="10121" y="17549"/>
                  <a:pt x="10121" y="17549"/>
                </a:cubicBezTo>
                <a:close/>
                <a:moveTo>
                  <a:pt x="9182" y="17945"/>
                </a:moveTo>
                <a:lnTo>
                  <a:pt x="7109" y="20052"/>
                </a:lnTo>
                <a:cubicBezTo>
                  <a:pt x="6939" y="20224"/>
                  <a:pt x="6742" y="20249"/>
                  <a:pt x="6640" y="20249"/>
                </a:cubicBezTo>
                <a:cubicBezTo>
                  <a:pt x="6537" y="20249"/>
                  <a:pt x="6339" y="20224"/>
                  <a:pt x="6170" y="20052"/>
                </a:cubicBezTo>
                <a:lnTo>
                  <a:pt x="1522" y="15327"/>
                </a:lnTo>
                <a:cubicBezTo>
                  <a:pt x="1352" y="15154"/>
                  <a:pt x="1327" y="14953"/>
                  <a:pt x="1327" y="14850"/>
                </a:cubicBezTo>
                <a:cubicBezTo>
                  <a:pt x="1327" y="14745"/>
                  <a:pt x="1352" y="14544"/>
                  <a:pt x="1522" y="14373"/>
                </a:cubicBezTo>
                <a:lnTo>
                  <a:pt x="3593" y="12266"/>
                </a:lnTo>
                <a:cubicBezTo>
                  <a:pt x="3599" y="12260"/>
                  <a:pt x="3601" y="12251"/>
                  <a:pt x="3607" y="12245"/>
                </a:cubicBezTo>
                <a:lnTo>
                  <a:pt x="9202" y="17932"/>
                </a:lnTo>
                <a:cubicBezTo>
                  <a:pt x="9196" y="17937"/>
                  <a:pt x="9187" y="17939"/>
                  <a:pt x="9182" y="17945"/>
                </a:cubicBezTo>
                <a:moveTo>
                  <a:pt x="6056" y="593"/>
                </a:moveTo>
                <a:cubicBezTo>
                  <a:pt x="5675" y="205"/>
                  <a:pt x="5165" y="0"/>
                  <a:pt x="4647" y="0"/>
                </a:cubicBezTo>
                <a:cubicBezTo>
                  <a:pt x="4390" y="0"/>
                  <a:pt x="4132" y="49"/>
                  <a:pt x="3885" y="154"/>
                </a:cubicBezTo>
                <a:cubicBezTo>
                  <a:pt x="3141" y="467"/>
                  <a:pt x="2655" y="1205"/>
                  <a:pt x="2655" y="2025"/>
                </a:cubicBezTo>
                <a:lnTo>
                  <a:pt x="2654" y="11311"/>
                </a:lnTo>
                <a:lnTo>
                  <a:pt x="583" y="13418"/>
                </a:lnTo>
                <a:cubicBezTo>
                  <a:pt x="-195" y="14208"/>
                  <a:pt x="-195" y="15491"/>
                  <a:pt x="583" y="16281"/>
                </a:cubicBezTo>
                <a:lnTo>
                  <a:pt x="5231" y="21006"/>
                </a:lnTo>
                <a:cubicBezTo>
                  <a:pt x="5620" y="21402"/>
                  <a:pt x="6131" y="21599"/>
                  <a:pt x="6640" y="21599"/>
                </a:cubicBezTo>
                <a:cubicBezTo>
                  <a:pt x="7150" y="21599"/>
                  <a:pt x="7659" y="21402"/>
                  <a:pt x="8048" y="21006"/>
                </a:cubicBezTo>
                <a:lnTo>
                  <a:pt x="10121" y="18900"/>
                </a:lnTo>
                <a:lnTo>
                  <a:pt x="19255" y="18900"/>
                </a:lnTo>
                <a:cubicBezTo>
                  <a:pt x="20062" y="18900"/>
                  <a:pt x="20788" y="18407"/>
                  <a:pt x="21095" y="17650"/>
                </a:cubicBezTo>
                <a:cubicBezTo>
                  <a:pt x="21405" y="16893"/>
                  <a:pt x="21234" y="16022"/>
                  <a:pt x="20663" y="15443"/>
                </a:cubicBezTo>
                <a:cubicBezTo>
                  <a:pt x="20663" y="15443"/>
                  <a:pt x="6056" y="593"/>
                  <a:pt x="6056" y="593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 w="12700"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sp>
        <p:nvSpPr>
          <p:cNvPr id="10" name="AutoShape 138"/>
          <p:cNvSpPr/>
          <p:nvPr/>
        </p:nvSpPr>
        <p:spPr bwMode="auto">
          <a:xfrm>
            <a:off x="3829013" y="1744564"/>
            <a:ext cx="168275" cy="16827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437" y="2880"/>
                </a:moveTo>
                <a:lnTo>
                  <a:pt x="1437" y="2885"/>
                </a:lnTo>
                <a:cubicBezTo>
                  <a:pt x="10965" y="2885"/>
                  <a:pt x="18717" y="10637"/>
                  <a:pt x="18717" y="20165"/>
                </a:cubicBezTo>
                <a:lnTo>
                  <a:pt x="18720" y="20165"/>
                </a:lnTo>
                <a:cubicBezTo>
                  <a:pt x="18722" y="20959"/>
                  <a:pt x="19366" y="21600"/>
                  <a:pt x="20160" y="21600"/>
                </a:cubicBezTo>
                <a:cubicBezTo>
                  <a:pt x="20955" y="21600"/>
                  <a:pt x="21599" y="20956"/>
                  <a:pt x="21599" y="20160"/>
                </a:cubicBezTo>
                <a:cubicBezTo>
                  <a:pt x="21599" y="20155"/>
                  <a:pt x="21597" y="20152"/>
                  <a:pt x="21597" y="20148"/>
                </a:cubicBezTo>
                <a:cubicBezTo>
                  <a:pt x="21588" y="9034"/>
                  <a:pt x="12588" y="28"/>
                  <a:pt x="1476" y="8"/>
                </a:cubicBezTo>
                <a:cubicBezTo>
                  <a:pt x="1465" y="7"/>
                  <a:pt x="1454" y="0"/>
                  <a:pt x="1440" y="0"/>
                </a:cubicBezTo>
                <a:cubicBezTo>
                  <a:pt x="644" y="0"/>
                  <a:pt x="0" y="644"/>
                  <a:pt x="0" y="1440"/>
                </a:cubicBezTo>
                <a:cubicBezTo>
                  <a:pt x="0" y="2234"/>
                  <a:pt x="644" y="2878"/>
                  <a:pt x="1437" y="2880"/>
                </a:cubicBezTo>
              </a:path>
            </a:pathLst>
          </a:custGeom>
          <a:solidFill>
            <a:schemeClr val="accent5">
              <a:lumMod val="50000"/>
            </a:schemeClr>
          </a:solidFill>
          <a:ln w="12700"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sp>
        <p:nvSpPr>
          <p:cNvPr id="11" name="AutoShape 112"/>
          <p:cNvSpPr/>
          <p:nvPr/>
        </p:nvSpPr>
        <p:spPr bwMode="auto">
          <a:xfrm>
            <a:off x="3732969" y="3049862"/>
            <a:ext cx="360363" cy="358775"/>
          </a:xfrm>
          <a:custGeom>
            <a:avLst/>
            <a:gdLst>
              <a:gd name="T0" fmla="*/ 10510 w 21020"/>
              <a:gd name="T1" fmla="*/ 10800 h 21600"/>
              <a:gd name="T2" fmla="*/ 10510 w 21020"/>
              <a:gd name="T3" fmla="*/ 10800 h 21600"/>
              <a:gd name="T4" fmla="*/ 10510 w 21020"/>
              <a:gd name="T5" fmla="*/ 10800 h 21600"/>
              <a:gd name="T6" fmla="*/ 10510 w 2102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020" h="21600">
                <a:moveTo>
                  <a:pt x="18846" y="7946"/>
                </a:moveTo>
                <a:lnTo>
                  <a:pt x="17740" y="9091"/>
                </a:lnTo>
                <a:cubicBezTo>
                  <a:pt x="17740" y="8939"/>
                  <a:pt x="17758" y="8792"/>
                  <a:pt x="17744" y="8636"/>
                </a:cubicBezTo>
                <a:cubicBezTo>
                  <a:pt x="17629" y="7331"/>
                  <a:pt x="17036" y="6068"/>
                  <a:pt x="16074" y="5080"/>
                </a:cubicBezTo>
                <a:cubicBezTo>
                  <a:pt x="15004" y="3980"/>
                  <a:pt x="13585" y="3348"/>
                  <a:pt x="12180" y="3345"/>
                </a:cubicBezTo>
                <a:lnTo>
                  <a:pt x="13268" y="2218"/>
                </a:lnTo>
                <a:cubicBezTo>
                  <a:pt x="13812" y="1659"/>
                  <a:pt x="14572" y="1350"/>
                  <a:pt x="15403" y="1350"/>
                </a:cubicBezTo>
                <a:cubicBezTo>
                  <a:pt x="16460" y="1350"/>
                  <a:pt x="17546" y="1840"/>
                  <a:pt x="18381" y="2696"/>
                </a:cubicBezTo>
                <a:cubicBezTo>
                  <a:pt x="19165" y="3500"/>
                  <a:pt x="19631" y="4499"/>
                  <a:pt x="19698" y="5510"/>
                </a:cubicBezTo>
                <a:cubicBezTo>
                  <a:pt x="19760" y="6453"/>
                  <a:pt x="19457" y="7317"/>
                  <a:pt x="18846" y="7946"/>
                </a:cubicBezTo>
                <a:moveTo>
                  <a:pt x="5828" y="19329"/>
                </a:moveTo>
                <a:cubicBezTo>
                  <a:pt x="5813" y="18424"/>
                  <a:pt x="5454" y="17481"/>
                  <a:pt x="4730" y="16739"/>
                </a:cubicBezTo>
                <a:cubicBezTo>
                  <a:pt x="4046" y="16034"/>
                  <a:pt x="3150" y="15628"/>
                  <a:pt x="2257" y="15592"/>
                </a:cubicBezTo>
                <a:lnTo>
                  <a:pt x="2911" y="13157"/>
                </a:lnTo>
                <a:cubicBezTo>
                  <a:pt x="2959" y="12995"/>
                  <a:pt x="3052" y="12835"/>
                  <a:pt x="3168" y="12695"/>
                </a:cubicBezTo>
                <a:cubicBezTo>
                  <a:pt x="4485" y="11726"/>
                  <a:pt x="6512" y="12012"/>
                  <a:pt x="7920" y="13460"/>
                </a:cubicBezTo>
                <a:cubicBezTo>
                  <a:pt x="9409" y="14990"/>
                  <a:pt x="9639" y="17230"/>
                  <a:pt x="8492" y="18568"/>
                </a:cubicBezTo>
                <a:cubicBezTo>
                  <a:pt x="8416" y="18609"/>
                  <a:pt x="8339" y="18648"/>
                  <a:pt x="8256" y="18675"/>
                </a:cubicBezTo>
                <a:cubicBezTo>
                  <a:pt x="8256" y="18675"/>
                  <a:pt x="5828" y="19329"/>
                  <a:pt x="5828" y="19329"/>
                </a:cubicBezTo>
                <a:close/>
                <a:moveTo>
                  <a:pt x="2737" y="20164"/>
                </a:moveTo>
                <a:cubicBezTo>
                  <a:pt x="2665" y="20181"/>
                  <a:pt x="2443" y="20239"/>
                  <a:pt x="2291" y="20249"/>
                </a:cubicBezTo>
                <a:cubicBezTo>
                  <a:pt x="1751" y="20244"/>
                  <a:pt x="1313" y="19792"/>
                  <a:pt x="1313" y="19237"/>
                </a:cubicBezTo>
                <a:cubicBezTo>
                  <a:pt x="1321" y="19124"/>
                  <a:pt x="1365" y="18929"/>
                  <a:pt x="1380" y="18857"/>
                </a:cubicBezTo>
                <a:lnTo>
                  <a:pt x="2071" y="16283"/>
                </a:lnTo>
                <a:cubicBezTo>
                  <a:pt x="2822" y="16261"/>
                  <a:pt x="3630" y="16562"/>
                  <a:pt x="4265" y="17215"/>
                </a:cubicBezTo>
                <a:cubicBezTo>
                  <a:pt x="4911" y="17878"/>
                  <a:pt x="5214" y="18725"/>
                  <a:pt x="5181" y="19504"/>
                </a:cubicBezTo>
                <a:cubicBezTo>
                  <a:pt x="5181" y="19504"/>
                  <a:pt x="2737" y="20164"/>
                  <a:pt x="2737" y="20164"/>
                </a:cubicBezTo>
                <a:close/>
                <a:moveTo>
                  <a:pt x="6888" y="11179"/>
                </a:moveTo>
                <a:cubicBezTo>
                  <a:pt x="6280" y="10927"/>
                  <a:pt x="5642" y="10783"/>
                  <a:pt x="5004" y="10774"/>
                </a:cubicBezTo>
                <a:lnTo>
                  <a:pt x="10063" y="5536"/>
                </a:lnTo>
                <a:cubicBezTo>
                  <a:pt x="10838" y="4759"/>
                  <a:pt x="11966" y="4536"/>
                  <a:pt x="13077" y="4819"/>
                </a:cubicBezTo>
                <a:cubicBezTo>
                  <a:pt x="13077" y="4819"/>
                  <a:pt x="6888" y="11179"/>
                  <a:pt x="6888" y="11179"/>
                </a:cubicBezTo>
                <a:close/>
                <a:moveTo>
                  <a:pt x="9717" y="13672"/>
                </a:moveTo>
                <a:cubicBezTo>
                  <a:pt x="9473" y="13258"/>
                  <a:pt x="9194" y="12859"/>
                  <a:pt x="8848" y="12505"/>
                </a:cubicBezTo>
                <a:cubicBezTo>
                  <a:pt x="8447" y="12093"/>
                  <a:pt x="7986" y="11770"/>
                  <a:pt x="7507" y="11498"/>
                </a:cubicBezTo>
                <a:lnTo>
                  <a:pt x="13767" y="5064"/>
                </a:lnTo>
                <a:cubicBezTo>
                  <a:pt x="14259" y="5288"/>
                  <a:pt x="14729" y="5607"/>
                  <a:pt x="15145" y="6035"/>
                </a:cubicBezTo>
                <a:cubicBezTo>
                  <a:pt x="15500" y="6398"/>
                  <a:pt x="15775" y="6806"/>
                  <a:pt x="15987" y="7229"/>
                </a:cubicBezTo>
                <a:cubicBezTo>
                  <a:pt x="15987" y="7229"/>
                  <a:pt x="9717" y="13672"/>
                  <a:pt x="9717" y="13672"/>
                </a:cubicBezTo>
                <a:close/>
                <a:moveTo>
                  <a:pt x="10519" y="16061"/>
                </a:moveTo>
                <a:cubicBezTo>
                  <a:pt x="10465" y="15452"/>
                  <a:pt x="10298" y="14854"/>
                  <a:pt x="10047" y="14288"/>
                </a:cubicBezTo>
                <a:lnTo>
                  <a:pt x="16257" y="7906"/>
                </a:lnTo>
                <a:cubicBezTo>
                  <a:pt x="16637" y="9140"/>
                  <a:pt x="16442" y="10429"/>
                  <a:pt x="15610" y="11284"/>
                </a:cubicBezTo>
                <a:cubicBezTo>
                  <a:pt x="15604" y="11290"/>
                  <a:pt x="15598" y="11293"/>
                  <a:pt x="15593" y="11298"/>
                </a:cubicBezTo>
                <a:lnTo>
                  <a:pt x="15602" y="11306"/>
                </a:lnTo>
                <a:lnTo>
                  <a:pt x="10525" y="16565"/>
                </a:lnTo>
                <a:cubicBezTo>
                  <a:pt x="10527" y="16397"/>
                  <a:pt x="10534" y="16232"/>
                  <a:pt x="10519" y="16061"/>
                </a:cubicBezTo>
                <a:moveTo>
                  <a:pt x="19308" y="1741"/>
                </a:moveTo>
                <a:cubicBezTo>
                  <a:pt x="18228" y="632"/>
                  <a:pt x="16805" y="0"/>
                  <a:pt x="15403" y="0"/>
                </a:cubicBezTo>
                <a:cubicBezTo>
                  <a:pt x="14220" y="0"/>
                  <a:pt x="13131" y="450"/>
                  <a:pt x="12335" y="1266"/>
                </a:cubicBezTo>
                <a:lnTo>
                  <a:pt x="9138" y="4577"/>
                </a:lnTo>
                <a:cubicBezTo>
                  <a:pt x="9129" y="4585"/>
                  <a:pt x="9118" y="4592"/>
                  <a:pt x="9108" y="4602"/>
                </a:cubicBezTo>
                <a:cubicBezTo>
                  <a:pt x="9103" y="4608"/>
                  <a:pt x="9100" y="4614"/>
                  <a:pt x="9095" y="4620"/>
                </a:cubicBezTo>
                <a:lnTo>
                  <a:pt x="9096" y="4621"/>
                </a:lnTo>
                <a:lnTo>
                  <a:pt x="2310" y="11647"/>
                </a:lnTo>
                <a:cubicBezTo>
                  <a:pt x="1998" y="11966"/>
                  <a:pt x="1771" y="12364"/>
                  <a:pt x="1645" y="12797"/>
                </a:cubicBezTo>
                <a:lnTo>
                  <a:pt x="102" y="18541"/>
                </a:lnTo>
                <a:cubicBezTo>
                  <a:pt x="100" y="18557"/>
                  <a:pt x="0" y="19008"/>
                  <a:pt x="0" y="19237"/>
                </a:cubicBezTo>
                <a:cubicBezTo>
                  <a:pt x="0" y="20541"/>
                  <a:pt x="1030" y="21599"/>
                  <a:pt x="2302" y="21599"/>
                </a:cubicBezTo>
                <a:cubicBezTo>
                  <a:pt x="2554" y="21599"/>
                  <a:pt x="3044" y="21475"/>
                  <a:pt x="3062" y="21473"/>
                </a:cubicBezTo>
                <a:lnTo>
                  <a:pt x="8630" y="19969"/>
                </a:lnTo>
                <a:cubicBezTo>
                  <a:pt x="9054" y="19839"/>
                  <a:pt x="9439" y="19604"/>
                  <a:pt x="9750" y="19283"/>
                </a:cubicBezTo>
                <a:lnTo>
                  <a:pt x="19776" y="8899"/>
                </a:lnTo>
                <a:cubicBezTo>
                  <a:pt x="21600" y="7023"/>
                  <a:pt x="21394" y="3881"/>
                  <a:pt x="19308" y="1741"/>
                </a:cubicBezTo>
              </a:path>
            </a:pathLst>
          </a:custGeom>
          <a:solidFill>
            <a:schemeClr val="accent5">
              <a:lumMod val="50000"/>
            </a:schemeClr>
          </a:solidFill>
          <a:ln w="12700"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grpSp>
        <p:nvGrpSpPr>
          <p:cNvPr id="12" name="Group 18"/>
          <p:cNvGrpSpPr/>
          <p:nvPr/>
        </p:nvGrpSpPr>
        <p:grpSpPr>
          <a:xfrm>
            <a:off x="3684550" y="5226091"/>
            <a:ext cx="457200" cy="396875"/>
            <a:chOff x="4587875" y="2944813"/>
            <a:chExt cx="457200" cy="396875"/>
          </a:xfrm>
          <a:solidFill>
            <a:schemeClr val="accent5">
              <a:lumMod val="50000"/>
            </a:schemeClr>
          </a:solidFill>
        </p:grpSpPr>
        <p:sp>
          <p:nvSpPr>
            <p:cNvPr id="13" name="Freeform 18"/>
            <p:cNvSpPr/>
            <p:nvPr/>
          </p:nvSpPr>
          <p:spPr bwMode="auto">
            <a:xfrm>
              <a:off x="4587875" y="3055938"/>
              <a:ext cx="457200" cy="285750"/>
            </a:xfrm>
            <a:custGeom>
              <a:avLst/>
              <a:gdLst>
                <a:gd name="T0" fmla="*/ 0 w 288"/>
                <a:gd name="T1" fmla="*/ 0 h 180"/>
                <a:gd name="T2" fmla="*/ 72 w 288"/>
                <a:gd name="T3" fmla="*/ 0 h 180"/>
                <a:gd name="T4" fmla="*/ 144 w 288"/>
                <a:gd name="T5" fmla="*/ 180 h 180"/>
                <a:gd name="T6" fmla="*/ 216 w 288"/>
                <a:gd name="T7" fmla="*/ 0 h 180"/>
                <a:gd name="T8" fmla="*/ 288 w 288"/>
                <a:gd name="T9" fmla="*/ 0 h 180"/>
                <a:gd name="T10" fmla="*/ 144 w 288"/>
                <a:gd name="T11" fmla="*/ 180 h 180"/>
                <a:gd name="T12" fmla="*/ 195 w 288"/>
                <a:gd name="T13" fmla="*/ 0 h 180"/>
                <a:gd name="T14" fmla="*/ 92 w 288"/>
                <a:gd name="T15" fmla="*/ 0 h 180"/>
                <a:gd name="T16" fmla="*/ 144 w 288"/>
                <a:gd name="T17" fmla="*/ 180 h 180"/>
                <a:gd name="T18" fmla="*/ 0 w 288"/>
                <a:gd name="T19" fmla="*/ 0 h 180"/>
                <a:gd name="T20" fmla="*/ 0 w 288"/>
                <a:gd name="T21" fmla="*/ 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88" h="180">
                  <a:moveTo>
                    <a:pt x="0" y="0"/>
                  </a:moveTo>
                  <a:lnTo>
                    <a:pt x="72" y="0"/>
                  </a:lnTo>
                  <a:lnTo>
                    <a:pt x="144" y="180"/>
                  </a:lnTo>
                  <a:lnTo>
                    <a:pt x="216" y="0"/>
                  </a:lnTo>
                  <a:lnTo>
                    <a:pt x="288" y="0"/>
                  </a:lnTo>
                  <a:lnTo>
                    <a:pt x="144" y="180"/>
                  </a:lnTo>
                  <a:lnTo>
                    <a:pt x="195" y="0"/>
                  </a:lnTo>
                  <a:lnTo>
                    <a:pt x="92" y="0"/>
                  </a:lnTo>
                  <a:lnTo>
                    <a:pt x="144" y="18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14" name="Freeform 19"/>
            <p:cNvSpPr>
              <a:spLocks noEditPoints="1"/>
            </p:cNvSpPr>
            <p:nvPr/>
          </p:nvSpPr>
          <p:spPr bwMode="auto">
            <a:xfrm>
              <a:off x="4816475" y="2944813"/>
              <a:ext cx="228600" cy="87313"/>
            </a:xfrm>
            <a:custGeom>
              <a:avLst/>
              <a:gdLst>
                <a:gd name="T0" fmla="*/ 83 w 144"/>
                <a:gd name="T1" fmla="*/ 55 h 55"/>
                <a:gd name="T2" fmla="*/ 144 w 144"/>
                <a:gd name="T3" fmla="*/ 55 h 55"/>
                <a:gd name="T4" fmla="*/ 112 w 144"/>
                <a:gd name="T5" fmla="*/ 0 h 55"/>
                <a:gd name="T6" fmla="*/ 112 w 144"/>
                <a:gd name="T7" fmla="*/ 0 h 55"/>
                <a:gd name="T8" fmla="*/ 83 w 144"/>
                <a:gd name="T9" fmla="*/ 55 h 55"/>
                <a:gd name="T10" fmla="*/ 83 w 144"/>
                <a:gd name="T11" fmla="*/ 55 h 55"/>
                <a:gd name="T12" fmla="*/ 0 w 144"/>
                <a:gd name="T13" fmla="*/ 0 h 55"/>
                <a:gd name="T14" fmla="*/ 0 w 144"/>
                <a:gd name="T15" fmla="*/ 0 h 55"/>
                <a:gd name="T16" fmla="*/ 0 w 144"/>
                <a:gd name="T17" fmla="*/ 0 h 55"/>
                <a:gd name="T18" fmla="*/ 0 w 144"/>
                <a:gd name="T19" fmla="*/ 0 h 55"/>
                <a:gd name="T20" fmla="*/ 0 w 144"/>
                <a:gd name="T21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4" h="55">
                  <a:moveTo>
                    <a:pt x="83" y="55"/>
                  </a:moveTo>
                  <a:lnTo>
                    <a:pt x="144" y="55"/>
                  </a:lnTo>
                  <a:lnTo>
                    <a:pt x="112" y="0"/>
                  </a:lnTo>
                  <a:lnTo>
                    <a:pt x="112" y="0"/>
                  </a:lnTo>
                  <a:lnTo>
                    <a:pt x="83" y="55"/>
                  </a:lnTo>
                  <a:lnTo>
                    <a:pt x="83" y="55"/>
                  </a:lnTo>
                  <a:close/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15" name="Freeform 20"/>
            <p:cNvSpPr/>
            <p:nvPr/>
          </p:nvSpPr>
          <p:spPr bwMode="auto">
            <a:xfrm>
              <a:off x="4587875" y="2944813"/>
              <a:ext cx="96838" cy="87313"/>
            </a:xfrm>
            <a:custGeom>
              <a:avLst/>
              <a:gdLst>
                <a:gd name="T0" fmla="*/ 0 w 61"/>
                <a:gd name="T1" fmla="*/ 55 h 55"/>
                <a:gd name="T2" fmla="*/ 61 w 61"/>
                <a:gd name="T3" fmla="*/ 55 h 55"/>
                <a:gd name="T4" fmla="*/ 31 w 61"/>
                <a:gd name="T5" fmla="*/ 0 h 55"/>
                <a:gd name="T6" fmla="*/ 31 w 61"/>
                <a:gd name="T7" fmla="*/ 0 h 55"/>
                <a:gd name="T8" fmla="*/ 0 w 61"/>
                <a:gd name="T9" fmla="*/ 55 h 55"/>
                <a:gd name="T10" fmla="*/ 0 w 61"/>
                <a:gd name="T11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1" h="55">
                  <a:moveTo>
                    <a:pt x="0" y="55"/>
                  </a:moveTo>
                  <a:lnTo>
                    <a:pt x="61" y="55"/>
                  </a:lnTo>
                  <a:lnTo>
                    <a:pt x="31" y="0"/>
                  </a:lnTo>
                  <a:lnTo>
                    <a:pt x="31" y="0"/>
                  </a:lnTo>
                  <a:lnTo>
                    <a:pt x="0" y="55"/>
                  </a:lnTo>
                  <a:lnTo>
                    <a:pt x="0" y="5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16" name="Freeform 21"/>
            <p:cNvSpPr/>
            <p:nvPr/>
          </p:nvSpPr>
          <p:spPr bwMode="auto">
            <a:xfrm>
              <a:off x="4648200" y="2944813"/>
              <a:ext cx="133350" cy="87313"/>
            </a:xfrm>
            <a:custGeom>
              <a:avLst/>
              <a:gdLst>
                <a:gd name="T0" fmla="*/ 45 w 84"/>
                <a:gd name="T1" fmla="*/ 55 h 55"/>
                <a:gd name="T2" fmla="*/ 46 w 84"/>
                <a:gd name="T3" fmla="*/ 55 h 55"/>
                <a:gd name="T4" fmla="*/ 84 w 84"/>
                <a:gd name="T5" fmla="*/ 0 h 55"/>
                <a:gd name="T6" fmla="*/ 0 w 84"/>
                <a:gd name="T7" fmla="*/ 0 h 55"/>
                <a:gd name="T8" fmla="*/ 45 w 84"/>
                <a:gd name="T9" fmla="*/ 55 h 55"/>
                <a:gd name="T10" fmla="*/ 45 w 84"/>
                <a:gd name="T11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55">
                  <a:moveTo>
                    <a:pt x="45" y="55"/>
                  </a:moveTo>
                  <a:lnTo>
                    <a:pt x="46" y="55"/>
                  </a:lnTo>
                  <a:lnTo>
                    <a:pt x="84" y="0"/>
                  </a:lnTo>
                  <a:lnTo>
                    <a:pt x="0" y="0"/>
                  </a:lnTo>
                  <a:lnTo>
                    <a:pt x="45" y="55"/>
                  </a:lnTo>
                  <a:lnTo>
                    <a:pt x="45" y="5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17" name="Freeform 22"/>
            <p:cNvSpPr/>
            <p:nvPr/>
          </p:nvSpPr>
          <p:spPr bwMode="auto">
            <a:xfrm>
              <a:off x="4735513" y="2944813"/>
              <a:ext cx="161925" cy="87313"/>
            </a:xfrm>
            <a:custGeom>
              <a:avLst/>
              <a:gdLst>
                <a:gd name="T0" fmla="*/ 0 w 102"/>
                <a:gd name="T1" fmla="*/ 55 h 55"/>
                <a:gd name="T2" fmla="*/ 102 w 102"/>
                <a:gd name="T3" fmla="*/ 55 h 55"/>
                <a:gd name="T4" fmla="*/ 51 w 102"/>
                <a:gd name="T5" fmla="*/ 0 h 55"/>
                <a:gd name="T6" fmla="*/ 0 w 102"/>
                <a:gd name="T7" fmla="*/ 55 h 55"/>
                <a:gd name="T8" fmla="*/ 0 w 102"/>
                <a:gd name="T9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2" h="55">
                  <a:moveTo>
                    <a:pt x="0" y="55"/>
                  </a:moveTo>
                  <a:lnTo>
                    <a:pt x="102" y="55"/>
                  </a:lnTo>
                  <a:lnTo>
                    <a:pt x="51" y="0"/>
                  </a:lnTo>
                  <a:lnTo>
                    <a:pt x="0" y="55"/>
                  </a:lnTo>
                  <a:lnTo>
                    <a:pt x="0" y="5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18" name="Freeform 23"/>
            <p:cNvSpPr/>
            <p:nvPr/>
          </p:nvSpPr>
          <p:spPr bwMode="auto">
            <a:xfrm>
              <a:off x="4851400" y="2944813"/>
              <a:ext cx="131763" cy="87313"/>
            </a:xfrm>
            <a:custGeom>
              <a:avLst/>
              <a:gdLst>
                <a:gd name="T0" fmla="*/ 38 w 83"/>
                <a:gd name="T1" fmla="*/ 55 h 55"/>
                <a:gd name="T2" fmla="*/ 38 w 83"/>
                <a:gd name="T3" fmla="*/ 55 h 55"/>
                <a:gd name="T4" fmla="*/ 83 w 83"/>
                <a:gd name="T5" fmla="*/ 0 h 55"/>
                <a:gd name="T6" fmla="*/ 0 w 83"/>
                <a:gd name="T7" fmla="*/ 0 h 55"/>
                <a:gd name="T8" fmla="*/ 38 w 83"/>
                <a:gd name="T9" fmla="*/ 55 h 55"/>
                <a:gd name="T10" fmla="*/ 38 w 83"/>
                <a:gd name="T11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3" h="55">
                  <a:moveTo>
                    <a:pt x="38" y="55"/>
                  </a:moveTo>
                  <a:lnTo>
                    <a:pt x="38" y="55"/>
                  </a:lnTo>
                  <a:lnTo>
                    <a:pt x="83" y="0"/>
                  </a:lnTo>
                  <a:lnTo>
                    <a:pt x="0" y="0"/>
                  </a:lnTo>
                  <a:lnTo>
                    <a:pt x="38" y="55"/>
                  </a:lnTo>
                  <a:lnTo>
                    <a:pt x="38" y="5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</p:grpSp>
      <p:sp>
        <p:nvSpPr>
          <p:cNvPr id="19" name="AutoShape 100"/>
          <p:cNvSpPr/>
          <p:nvPr/>
        </p:nvSpPr>
        <p:spPr bwMode="auto">
          <a:xfrm>
            <a:off x="3755988" y="3790617"/>
            <a:ext cx="314325" cy="35877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057" y="6750"/>
                </a:moveTo>
                <a:lnTo>
                  <a:pt x="1542" y="6750"/>
                </a:lnTo>
                <a:lnTo>
                  <a:pt x="1542" y="4725"/>
                </a:lnTo>
                <a:lnTo>
                  <a:pt x="20057" y="4725"/>
                </a:lnTo>
                <a:cubicBezTo>
                  <a:pt x="20057" y="4725"/>
                  <a:pt x="20057" y="6750"/>
                  <a:pt x="20057" y="6750"/>
                </a:cubicBezTo>
                <a:close/>
                <a:moveTo>
                  <a:pt x="17485" y="10124"/>
                </a:moveTo>
                <a:lnTo>
                  <a:pt x="4113" y="10124"/>
                </a:lnTo>
                <a:lnTo>
                  <a:pt x="3857" y="8100"/>
                </a:lnTo>
                <a:lnTo>
                  <a:pt x="17742" y="8100"/>
                </a:lnTo>
                <a:cubicBezTo>
                  <a:pt x="17742" y="8100"/>
                  <a:pt x="17485" y="10124"/>
                  <a:pt x="17485" y="10124"/>
                </a:cubicBezTo>
                <a:close/>
                <a:moveTo>
                  <a:pt x="16542" y="17549"/>
                </a:moveTo>
                <a:lnTo>
                  <a:pt x="5057" y="17549"/>
                </a:lnTo>
                <a:lnTo>
                  <a:pt x="4199" y="10800"/>
                </a:lnTo>
                <a:lnTo>
                  <a:pt x="17399" y="10800"/>
                </a:lnTo>
                <a:cubicBezTo>
                  <a:pt x="17399" y="10800"/>
                  <a:pt x="16542" y="17549"/>
                  <a:pt x="16542" y="17549"/>
                </a:cubicBezTo>
                <a:close/>
                <a:moveTo>
                  <a:pt x="5400" y="20249"/>
                </a:moveTo>
                <a:lnTo>
                  <a:pt x="5142" y="18225"/>
                </a:lnTo>
                <a:lnTo>
                  <a:pt x="16456" y="18225"/>
                </a:lnTo>
                <a:lnTo>
                  <a:pt x="16200" y="20249"/>
                </a:lnTo>
                <a:cubicBezTo>
                  <a:pt x="16200" y="20249"/>
                  <a:pt x="5400" y="20249"/>
                  <a:pt x="5400" y="20249"/>
                </a:cubicBezTo>
                <a:close/>
                <a:moveTo>
                  <a:pt x="3857" y="1350"/>
                </a:moveTo>
                <a:lnTo>
                  <a:pt x="17742" y="1350"/>
                </a:lnTo>
                <a:lnTo>
                  <a:pt x="18514" y="3375"/>
                </a:lnTo>
                <a:lnTo>
                  <a:pt x="3085" y="3375"/>
                </a:lnTo>
                <a:cubicBezTo>
                  <a:pt x="3085" y="3375"/>
                  <a:pt x="3857" y="1350"/>
                  <a:pt x="3857" y="1350"/>
                </a:cubicBezTo>
                <a:close/>
                <a:moveTo>
                  <a:pt x="20143" y="3389"/>
                </a:moveTo>
                <a:lnTo>
                  <a:pt x="19205" y="922"/>
                </a:lnTo>
                <a:cubicBezTo>
                  <a:pt x="18996" y="371"/>
                  <a:pt x="18407" y="0"/>
                  <a:pt x="17742" y="0"/>
                </a:cubicBezTo>
                <a:lnTo>
                  <a:pt x="3857" y="0"/>
                </a:lnTo>
                <a:cubicBezTo>
                  <a:pt x="3192" y="0"/>
                  <a:pt x="2603" y="371"/>
                  <a:pt x="2393" y="922"/>
                </a:cubicBezTo>
                <a:lnTo>
                  <a:pt x="1448" y="3391"/>
                </a:lnTo>
                <a:cubicBezTo>
                  <a:pt x="643" y="3436"/>
                  <a:pt x="0" y="4008"/>
                  <a:pt x="0" y="4725"/>
                </a:cubicBezTo>
                <a:lnTo>
                  <a:pt x="0" y="6750"/>
                </a:lnTo>
                <a:cubicBezTo>
                  <a:pt x="0" y="7495"/>
                  <a:pt x="690" y="8100"/>
                  <a:pt x="1542" y="8100"/>
                </a:cubicBezTo>
                <a:lnTo>
                  <a:pt x="2340" y="8100"/>
                </a:lnTo>
                <a:cubicBezTo>
                  <a:pt x="2340" y="8150"/>
                  <a:pt x="2317" y="8198"/>
                  <a:pt x="2323" y="8249"/>
                </a:cubicBezTo>
                <a:lnTo>
                  <a:pt x="3866" y="20398"/>
                </a:lnTo>
                <a:cubicBezTo>
                  <a:pt x="3953" y="21082"/>
                  <a:pt x="4614" y="21599"/>
                  <a:pt x="5400" y="21599"/>
                </a:cubicBezTo>
                <a:lnTo>
                  <a:pt x="16200" y="21599"/>
                </a:lnTo>
                <a:cubicBezTo>
                  <a:pt x="16986" y="21599"/>
                  <a:pt x="17646" y="21082"/>
                  <a:pt x="17732" y="20398"/>
                </a:cubicBezTo>
                <a:lnTo>
                  <a:pt x="19275" y="8249"/>
                </a:lnTo>
                <a:cubicBezTo>
                  <a:pt x="19282" y="8198"/>
                  <a:pt x="19258" y="8150"/>
                  <a:pt x="19258" y="8100"/>
                </a:cubicBezTo>
                <a:lnTo>
                  <a:pt x="20057" y="8100"/>
                </a:lnTo>
                <a:cubicBezTo>
                  <a:pt x="20908" y="8100"/>
                  <a:pt x="21600" y="7495"/>
                  <a:pt x="21600" y="6750"/>
                </a:cubicBezTo>
                <a:lnTo>
                  <a:pt x="21600" y="4725"/>
                </a:lnTo>
                <a:cubicBezTo>
                  <a:pt x="21600" y="4006"/>
                  <a:pt x="20952" y="3431"/>
                  <a:pt x="20143" y="3389"/>
                </a:cubicBezTo>
              </a:path>
            </a:pathLst>
          </a:custGeom>
          <a:solidFill>
            <a:schemeClr val="accent5">
              <a:lumMod val="50000"/>
            </a:schemeClr>
          </a:solidFill>
          <a:ln w="12700"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grpSp>
        <p:nvGrpSpPr>
          <p:cNvPr id="20" name="Group 14"/>
          <p:cNvGrpSpPr/>
          <p:nvPr/>
        </p:nvGrpSpPr>
        <p:grpSpPr>
          <a:xfrm>
            <a:off x="3689313" y="4487716"/>
            <a:ext cx="447675" cy="436563"/>
            <a:chOff x="4592638" y="2076450"/>
            <a:chExt cx="447675" cy="436563"/>
          </a:xfrm>
          <a:solidFill>
            <a:schemeClr val="accent5">
              <a:lumMod val="50000"/>
            </a:schemeClr>
          </a:solidFill>
        </p:grpSpPr>
        <p:sp>
          <p:nvSpPr>
            <p:cNvPr id="21" name="Freeform 15"/>
            <p:cNvSpPr>
              <a:spLocks noEditPoints="1"/>
            </p:cNvSpPr>
            <p:nvPr/>
          </p:nvSpPr>
          <p:spPr bwMode="auto">
            <a:xfrm>
              <a:off x="4656138" y="2076450"/>
              <a:ext cx="295275" cy="295275"/>
            </a:xfrm>
            <a:custGeom>
              <a:avLst/>
              <a:gdLst>
                <a:gd name="T0" fmla="*/ 4 w 385"/>
                <a:gd name="T1" fmla="*/ 249 h 385"/>
                <a:gd name="T2" fmla="*/ 4 w 385"/>
                <a:gd name="T3" fmla="*/ 234 h 385"/>
                <a:gd name="T4" fmla="*/ 48 w 385"/>
                <a:gd name="T5" fmla="*/ 189 h 385"/>
                <a:gd name="T6" fmla="*/ 64 w 385"/>
                <a:gd name="T7" fmla="*/ 189 h 385"/>
                <a:gd name="T8" fmla="*/ 195 w 385"/>
                <a:gd name="T9" fmla="*/ 321 h 385"/>
                <a:gd name="T10" fmla="*/ 195 w 385"/>
                <a:gd name="T11" fmla="*/ 336 h 385"/>
                <a:gd name="T12" fmla="*/ 151 w 385"/>
                <a:gd name="T13" fmla="*/ 381 h 385"/>
                <a:gd name="T14" fmla="*/ 135 w 385"/>
                <a:gd name="T15" fmla="*/ 381 h 385"/>
                <a:gd name="T16" fmla="*/ 4 w 385"/>
                <a:gd name="T17" fmla="*/ 249 h 385"/>
                <a:gd name="T18" fmla="*/ 320 w 385"/>
                <a:gd name="T19" fmla="*/ 196 h 385"/>
                <a:gd name="T20" fmla="*/ 336 w 385"/>
                <a:gd name="T21" fmla="*/ 196 h 385"/>
                <a:gd name="T22" fmla="*/ 381 w 385"/>
                <a:gd name="T23" fmla="*/ 151 h 385"/>
                <a:gd name="T24" fmla="*/ 381 w 385"/>
                <a:gd name="T25" fmla="*/ 135 h 385"/>
                <a:gd name="T26" fmla="*/ 249 w 385"/>
                <a:gd name="T27" fmla="*/ 4 h 385"/>
                <a:gd name="T28" fmla="*/ 234 w 385"/>
                <a:gd name="T29" fmla="*/ 4 h 385"/>
                <a:gd name="T30" fmla="*/ 189 w 385"/>
                <a:gd name="T31" fmla="*/ 49 h 385"/>
                <a:gd name="T32" fmla="*/ 189 w 385"/>
                <a:gd name="T33" fmla="*/ 64 h 385"/>
                <a:gd name="T34" fmla="*/ 320 w 385"/>
                <a:gd name="T35" fmla="*/ 196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85" h="385">
                  <a:moveTo>
                    <a:pt x="4" y="249"/>
                  </a:moveTo>
                  <a:cubicBezTo>
                    <a:pt x="0" y="245"/>
                    <a:pt x="0" y="238"/>
                    <a:pt x="4" y="234"/>
                  </a:cubicBezTo>
                  <a:cubicBezTo>
                    <a:pt x="48" y="189"/>
                    <a:pt x="48" y="189"/>
                    <a:pt x="48" y="189"/>
                  </a:cubicBezTo>
                  <a:cubicBezTo>
                    <a:pt x="52" y="185"/>
                    <a:pt x="59" y="185"/>
                    <a:pt x="64" y="189"/>
                  </a:cubicBezTo>
                  <a:cubicBezTo>
                    <a:pt x="195" y="321"/>
                    <a:pt x="195" y="321"/>
                    <a:pt x="195" y="321"/>
                  </a:cubicBezTo>
                  <a:cubicBezTo>
                    <a:pt x="199" y="325"/>
                    <a:pt x="199" y="332"/>
                    <a:pt x="195" y="336"/>
                  </a:cubicBezTo>
                  <a:cubicBezTo>
                    <a:pt x="151" y="381"/>
                    <a:pt x="151" y="381"/>
                    <a:pt x="151" y="381"/>
                  </a:cubicBezTo>
                  <a:cubicBezTo>
                    <a:pt x="147" y="385"/>
                    <a:pt x="140" y="385"/>
                    <a:pt x="135" y="381"/>
                  </a:cubicBezTo>
                  <a:lnTo>
                    <a:pt x="4" y="249"/>
                  </a:lnTo>
                  <a:close/>
                  <a:moveTo>
                    <a:pt x="320" y="196"/>
                  </a:moveTo>
                  <a:cubicBezTo>
                    <a:pt x="325" y="200"/>
                    <a:pt x="332" y="200"/>
                    <a:pt x="336" y="196"/>
                  </a:cubicBezTo>
                  <a:cubicBezTo>
                    <a:pt x="381" y="151"/>
                    <a:pt x="381" y="151"/>
                    <a:pt x="381" y="151"/>
                  </a:cubicBezTo>
                  <a:cubicBezTo>
                    <a:pt x="385" y="147"/>
                    <a:pt x="385" y="140"/>
                    <a:pt x="381" y="135"/>
                  </a:cubicBezTo>
                  <a:cubicBezTo>
                    <a:pt x="249" y="4"/>
                    <a:pt x="249" y="4"/>
                    <a:pt x="249" y="4"/>
                  </a:cubicBezTo>
                  <a:cubicBezTo>
                    <a:pt x="245" y="0"/>
                    <a:pt x="238" y="0"/>
                    <a:pt x="234" y="4"/>
                  </a:cubicBezTo>
                  <a:cubicBezTo>
                    <a:pt x="189" y="49"/>
                    <a:pt x="189" y="49"/>
                    <a:pt x="189" y="49"/>
                  </a:cubicBezTo>
                  <a:cubicBezTo>
                    <a:pt x="185" y="53"/>
                    <a:pt x="185" y="60"/>
                    <a:pt x="189" y="64"/>
                  </a:cubicBezTo>
                  <a:lnTo>
                    <a:pt x="320" y="19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22" name="Freeform 16"/>
            <p:cNvSpPr/>
            <p:nvPr/>
          </p:nvSpPr>
          <p:spPr bwMode="auto">
            <a:xfrm>
              <a:off x="4724400" y="2144713"/>
              <a:ext cx="315913" cy="315913"/>
            </a:xfrm>
            <a:custGeom>
              <a:avLst/>
              <a:gdLst>
                <a:gd name="T0" fmla="*/ 406 w 411"/>
                <a:gd name="T1" fmla="*/ 359 h 411"/>
                <a:gd name="T2" fmla="*/ 223 w 411"/>
                <a:gd name="T3" fmla="*/ 175 h 411"/>
                <a:gd name="T4" fmla="*/ 207 w 411"/>
                <a:gd name="T5" fmla="*/ 175 h 411"/>
                <a:gd name="T6" fmla="*/ 205 w 411"/>
                <a:gd name="T7" fmla="*/ 177 h 411"/>
                <a:gd name="T8" fmla="*/ 172 w 411"/>
                <a:gd name="T9" fmla="*/ 144 h 411"/>
                <a:gd name="T10" fmla="*/ 202 w 411"/>
                <a:gd name="T11" fmla="*/ 114 h 411"/>
                <a:gd name="T12" fmla="*/ 202 w 411"/>
                <a:gd name="T13" fmla="*/ 98 h 411"/>
                <a:gd name="T14" fmla="*/ 108 w 411"/>
                <a:gd name="T15" fmla="*/ 4 h 411"/>
                <a:gd name="T16" fmla="*/ 93 w 411"/>
                <a:gd name="T17" fmla="*/ 4 h 411"/>
                <a:gd name="T18" fmla="*/ 4 w 411"/>
                <a:gd name="T19" fmla="*/ 93 h 411"/>
                <a:gd name="T20" fmla="*/ 4 w 411"/>
                <a:gd name="T21" fmla="*/ 108 h 411"/>
                <a:gd name="T22" fmla="*/ 98 w 411"/>
                <a:gd name="T23" fmla="*/ 203 h 411"/>
                <a:gd name="T24" fmla="*/ 114 w 411"/>
                <a:gd name="T25" fmla="*/ 203 h 411"/>
                <a:gd name="T26" fmla="*/ 144 w 411"/>
                <a:gd name="T27" fmla="*/ 172 h 411"/>
                <a:gd name="T28" fmla="*/ 177 w 411"/>
                <a:gd name="T29" fmla="*/ 205 h 411"/>
                <a:gd name="T30" fmla="*/ 175 w 411"/>
                <a:gd name="T31" fmla="*/ 207 h 411"/>
                <a:gd name="T32" fmla="*/ 175 w 411"/>
                <a:gd name="T33" fmla="*/ 223 h 411"/>
                <a:gd name="T34" fmla="*/ 359 w 411"/>
                <a:gd name="T35" fmla="*/ 406 h 411"/>
                <a:gd name="T36" fmla="*/ 374 w 411"/>
                <a:gd name="T37" fmla="*/ 406 h 411"/>
                <a:gd name="T38" fmla="*/ 406 w 411"/>
                <a:gd name="T39" fmla="*/ 374 h 411"/>
                <a:gd name="T40" fmla="*/ 406 w 411"/>
                <a:gd name="T41" fmla="*/ 359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11" h="411">
                  <a:moveTo>
                    <a:pt x="406" y="359"/>
                  </a:moveTo>
                  <a:cubicBezTo>
                    <a:pt x="223" y="175"/>
                    <a:pt x="223" y="175"/>
                    <a:pt x="223" y="175"/>
                  </a:cubicBezTo>
                  <a:cubicBezTo>
                    <a:pt x="219" y="171"/>
                    <a:pt x="212" y="171"/>
                    <a:pt x="207" y="175"/>
                  </a:cubicBezTo>
                  <a:cubicBezTo>
                    <a:pt x="205" y="177"/>
                    <a:pt x="205" y="177"/>
                    <a:pt x="205" y="177"/>
                  </a:cubicBezTo>
                  <a:cubicBezTo>
                    <a:pt x="172" y="144"/>
                    <a:pt x="172" y="144"/>
                    <a:pt x="172" y="144"/>
                  </a:cubicBezTo>
                  <a:cubicBezTo>
                    <a:pt x="202" y="114"/>
                    <a:pt x="202" y="114"/>
                    <a:pt x="202" y="114"/>
                  </a:cubicBezTo>
                  <a:cubicBezTo>
                    <a:pt x="207" y="109"/>
                    <a:pt x="207" y="102"/>
                    <a:pt x="202" y="98"/>
                  </a:cubicBezTo>
                  <a:cubicBezTo>
                    <a:pt x="108" y="4"/>
                    <a:pt x="108" y="4"/>
                    <a:pt x="108" y="4"/>
                  </a:cubicBezTo>
                  <a:cubicBezTo>
                    <a:pt x="104" y="0"/>
                    <a:pt x="97" y="0"/>
                    <a:pt x="93" y="4"/>
                  </a:cubicBezTo>
                  <a:cubicBezTo>
                    <a:pt x="4" y="93"/>
                    <a:pt x="4" y="93"/>
                    <a:pt x="4" y="93"/>
                  </a:cubicBezTo>
                  <a:cubicBezTo>
                    <a:pt x="0" y="97"/>
                    <a:pt x="0" y="104"/>
                    <a:pt x="4" y="108"/>
                  </a:cubicBezTo>
                  <a:cubicBezTo>
                    <a:pt x="98" y="203"/>
                    <a:pt x="98" y="203"/>
                    <a:pt x="98" y="203"/>
                  </a:cubicBezTo>
                  <a:cubicBezTo>
                    <a:pt x="102" y="207"/>
                    <a:pt x="109" y="207"/>
                    <a:pt x="114" y="203"/>
                  </a:cubicBezTo>
                  <a:cubicBezTo>
                    <a:pt x="144" y="172"/>
                    <a:pt x="144" y="172"/>
                    <a:pt x="144" y="172"/>
                  </a:cubicBezTo>
                  <a:cubicBezTo>
                    <a:pt x="177" y="205"/>
                    <a:pt x="177" y="205"/>
                    <a:pt x="177" y="205"/>
                  </a:cubicBezTo>
                  <a:cubicBezTo>
                    <a:pt x="175" y="207"/>
                    <a:pt x="175" y="207"/>
                    <a:pt x="175" y="207"/>
                  </a:cubicBezTo>
                  <a:cubicBezTo>
                    <a:pt x="171" y="212"/>
                    <a:pt x="171" y="219"/>
                    <a:pt x="175" y="223"/>
                  </a:cubicBezTo>
                  <a:cubicBezTo>
                    <a:pt x="359" y="406"/>
                    <a:pt x="359" y="406"/>
                    <a:pt x="359" y="406"/>
                  </a:cubicBezTo>
                  <a:cubicBezTo>
                    <a:pt x="363" y="411"/>
                    <a:pt x="370" y="411"/>
                    <a:pt x="374" y="406"/>
                  </a:cubicBezTo>
                  <a:cubicBezTo>
                    <a:pt x="406" y="374"/>
                    <a:pt x="406" y="374"/>
                    <a:pt x="406" y="374"/>
                  </a:cubicBezTo>
                  <a:cubicBezTo>
                    <a:pt x="411" y="370"/>
                    <a:pt x="411" y="363"/>
                    <a:pt x="406" y="35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23" name="Freeform 17"/>
            <p:cNvSpPr/>
            <p:nvPr/>
          </p:nvSpPr>
          <p:spPr bwMode="auto">
            <a:xfrm>
              <a:off x="4592638" y="2468563"/>
              <a:ext cx="244475" cy="44450"/>
            </a:xfrm>
            <a:custGeom>
              <a:avLst/>
              <a:gdLst>
                <a:gd name="T0" fmla="*/ 306 w 318"/>
                <a:gd name="T1" fmla="*/ 0 h 57"/>
                <a:gd name="T2" fmla="*/ 12 w 318"/>
                <a:gd name="T3" fmla="*/ 0 h 57"/>
                <a:gd name="T4" fmla="*/ 0 w 318"/>
                <a:gd name="T5" fmla="*/ 12 h 57"/>
                <a:gd name="T6" fmla="*/ 0 w 318"/>
                <a:gd name="T7" fmla="*/ 45 h 57"/>
                <a:gd name="T8" fmla="*/ 12 w 318"/>
                <a:gd name="T9" fmla="*/ 57 h 57"/>
                <a:gd name="T10" fmla="*/ 306 w 318"/>
                <a:gd name="T11" fmla="*/ 57 h 57"/>
                <a:gd name="T12" fmla="*/ 318 w 318"/>
                <a:gd name="T13" fmla="*/ 45 h 57"/>
                <a:gd name="T14" fmla="*/ 318 w 318"/>
                <a:gd name="T15" fmla="*/ 12 h 57"/>
                <a:gd name="T16" fmla="*/ 306 w 318"/>
                <a:gd name="T17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8" h="57">
                  <a:moveTo>
                    <a:pt x="306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5" y="0"/>
                    <a:pt x="0" y="6"/>
                    <a:pt x="0" y="12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0" y="52"/>
                    <a:pt x="5" y="57"/>
                    <a:pt x="12" y="57"/>
                  </a:cubicBezTo>
                  <a:cubicBezTo>
                    <a:pt x="306" y="57"/>
                    <a:pt x="306" y="57"/>
                    <a:pt x="306" y="57"/>
                  </a:cubicBezTo>
                  <a:cubicBezTo>
                    <a:pt x="313" y="57"/>
                    <a:pt x="318" y="52"/>
                    <a:pt x="318" y="45"/>
                  </a:cubicBezTo>
                  <a:cubicBezTo>
                    <a:pt x="318" y="12"/>
                    <a:pt x="318" y="12"/>
                    <a:pt x="318" y="12"/>
                  </a:cubicBezTo>
                  <a:cubicBezTo>
                    <a:pt x="318" y="6"/>
                    <a:pt x="313" y="0"/>
                    <a:pt x="30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4" name="Group 35"/>
          <p:cNvGrpSpPr/>
          <p:nvPr/>
        </p:nvGrpSpPr>
        <p:grpSpPr>
          <a:xfrm>
            <a:off x="3702806" y="5955338"/>
            <a:ext cx="420688" cy="354013"/>
            <a:chOff x="4605338" y="3814763"/>
            <a:chExt cx="420688" cy="354013"/>
          </a:xfrm>
          <a:solidFill>
            <a:schemeClr val="accent5">
              <a:lumMod val="50000"/>
            </a:schemeClr>
          </a:solidFill>
        </p:grpSpPr>
        <p:sp>
          <p:nvSpPr>
            <p:cNvPr id="25" name="Freeform 32"/>
            <p:cNvSpPr>
              <a:spLocks noEditPoints="1"/>
            </p:cNvSpPr>
            <p:nvPr/>
          </p:nvSpPr>
          <p:spPr bwMode="auto">
            <a:xfrm>
              <a:off x="4605338" y="3814763"/>
              <a:ext cx="420688" cy="354013"/>
            </a:xfrm>
            <a:custGeom>
              <a:avLst/>
              <a:gdLst>
                <a:gd name="T0" fmla="*/ 507 w 548"/>
                <a:gd name="T1" fmla="*/ 0 h 462"/>
                <a:gd name="T2" fmla="*/ 41 w 548"/>
                <a:gd name="T3" fmla="*/ 0 h 462"/>
                <a:gd name="T4" fmla="*/ 0 w 548"/>
                <a:gd name="T5" fmla="*/ 41 h 462"/>
                <a:gd name="T6" fmla="*/ 0 w 548"/>
                <a:gd name="T7" fmla="*/ 369 h 462"/>
                <a:gd name="T8" fmla="*/ 41 w 548"/>
                <a:gd name="T9" fmla="*/ 409 h 462"/>
                <a:gd name="T10" fmla="*/ 226 w 548"/>
                <a:gd name="T11" fmla="*/ 409 h 462"/>
                <a:gd name="T12" fmla="*/ 226 w 548"/>
                <a:gd name="T13" fmla="*/ 416 h 462"/>
                <a:gd name="T14" fmla="*/ 223 w 548"/>
                <a:gd name="T15" fmla="*/ 428 h 462"/>
                <a:gd name="T16" fmla="*/ 177 w 548"/>
                <a:gd name="T17" fmla="*/ 445 h 462"/>
                <a:gd name="T18" fmla="*/ 160 w 548"/>
                <a:gd name="T19" fmla="*/ 449 h 462"/>
                <a:gd name="T20" fmla="*/ 151 w 548"/>
                <a:gd name="T21" fmla="*/ 449 h 462"/>
                <a:gd name="T22" fmla="*/ 142 w 548"/>
                <a:gd name="T23" fmla="*/ 455 h 462"/>
                <a:gd name="T24" fmla="*/ 142 w 548"/>
                <a:gd name="T25" fmla="*/ 455 h 462"/>
                <a:gd name="T26" fmla="*/ 151 w 548"/>
                <a:gd name="T27" fmla="*/ 462 h 462"/>
                <a:gd name="T28" fmla="*/ 397 w 548"/>
                <a:gd name="T29" fmla="*/ 462 h 462"/>
                <a:gd name="T30" fmla="*/ 406 w 548"/>
                <a:gd name="T31" fmla="*/ 455 h 462"/>
                <a:gd name="T32" fmla="*/ 406 w 548"/>
                <a:gd name="T33" fmla="*/ 455 h 462"/>
                <a:gd name="T34" fmla="*/ 402 w 548"/>
                <a:gd name="T35" fmla="*/ 449 h 462"/>
                <a:gd name="T36" fmla="*/ 389 w 548"/>
                <a:gd name="T37" fmla="*/ 448 h 462"/>
                <a:gd name="T38" fmla="*/ 329 w 548"/>
                <a:gd name="T39" fmla="*/ 426 h 462"/>
                <a:gd name="T40" fmla="*/ 322 w 548"/>
                <a:gd name="T41" fmla="*/ 416 h 462"/>
                <a:gd name="T42" fmla="*/ 322 w 548"/>
                <a:gd name="T43" fmla="*/ 409 h 462"/>
                <a:gd name="T44" fmla="*/ 507 w 548"/>
                <a:gd name="T45" fmla="*/ 409 h 462"/>
                <a:gd name="T46" fmla="*/ 548 w 548"/>
                <a:gd name="T47" fmla="*/ 369 h 462"/>
                <a:gd name="T48" fmla="*/ 548 w 548"/>
                <a:gd name="T49" fmla="*/ 41 h 462"/>
                <a:gd name="T50" fmla="*/ 507 w 548"/>
                <a:gd name="T51" fmla="*/ 0 h 462"/>
                <a:gd name="T52" fmla="*/ 510 w 548"/>
                <a:gd name="T53" fmla="*/ 330 h 462"/>
                <a:gd name="T54" fmla="*/ 497 w 548"/>
                <a:gd name="T55" fmla="*/ 344 h 462"/>
                <a:gd name="T56" fmla="*/ 51 w 548"/>
                <a:gd name="T57" fmla="*/ 344 h 462"/>
                <a:gd name="T58" fmla="*/ 38 w 548"/>
                <a:gd name="T59" fmla="*/ 330 h 462"/>
                <a:gd name="T60" fmla="*/ 38 w 548"/>
                <a:gd name="T61" fmla="*/ 50 h 462"/>
                <a:gd name="T62" fmla="*/ 51 w 548"/>
                <a:gd name="T63" fmla="*/ 36 h 462"/>
                <a:gd name="T64" fmla="*/ 497 w 548"/>
                <a:gd name="T65" fmla="*/ 36 h 462"/>
                <a:gd name="T66" fmla="*/ 510 w 548"/>
                <a:gd name="T67" fmla="*/ 50 h 462"/>
                <a:gd name="T68" fmla="*/ 510 w 548"/>
                <a:gd name="T69" fmla="*/ 330 h 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48" h="462">
                  <a:moveTo>
                    <a:pt x="507" y="0"/>
                  </a:moveTo>
                  <a:cubicBezTo>
                    <a:pt x="41" y="0"/>
                    <a:pt x="41" y="0"/>
                    <a:pt x="41" y="0"/>
                  </a:cubicBezTo>
                  <a:cubicBezTo>
                    <a:pt x="18" y="0"/>
                    <a:pt x="0" y="18"/>
                    <a:pt x="0" y="41"/>
                  </a:cubicBezTo>
                  <a:cubicBezTo>
                    <a:pt x="0" y="369"/>
                    <a:pt x="0" y="369"/>
                    <a:pt x="0" y="369"/>
                  </a:cubicBezTo>
                  <a:cubicBezTo>
                    <a:pt x="0" y="391"/>
                    <a:pt x="18" y="409"/>
                    <a:pt x="41" y="409"/>
                  </a:cubicBezTo>
                  <a:cubicBezTo>
                    <a:pt x="226" y="409"/>
                    <a:pt x="226" y="409"/>
                    <a:pt x="226" y="409"/>
                  </a:cubicBezTo>
                  <a:cubicBezTo>
                    <a:pt x="226" y="416"/>
                    <a:pt x="226" y="416"/>
                    <a:pt x="226" y="416"/>
                  </a:cubicBezTo>
                  <a:cubicBezTo>
                    <a:pt x="226" y="419"/>
                    <a:pt x="225" y="425"/>
                    <a:pt x="223" y="428"/>
                  </a:cubicBezTo>
                  <a:cubicBezTo>
                    <a:pt x="177" y="445"/>
                    <a:pt x="177" y="445"/>
                    <a:pt x="177" y="445"/>
                  </a:cubicBezTo>
                  <a:cubicBezTo>
                    <a:pt x="173" y="447"/>
                    <a:pt x="165" y="449"/>
                    <a:pt x="160" y="449"/>
                  </a:cubicBezTo>
                  <a:cubicBezTo>
                    <a:pt x="151" y="449"/>
                    <a:pt x="151" y="449"/>
                    <a:pt x="151" y="449"/>
                  </a:cubicBezTo>
                  <a:cubicBezTo>
                    <a:pt x="146" y="449"/>
                    <a:pt x="142" y="452"/>
                    <a:pt x="142" y="455"/>
                  </a:cubicBezTo>
                  <a:cubicBezTo>
                    <a:pt x="142" y="455"/>
                    <a:pt x="142" y="455"/>
                    <a:pt x="142" y="455"/>
                  </a:cubicBezTo>
                  <a:cubicBezTo>
                    <a:pt x="142" y="459"/>
                    <a:pt x="146" y="462"/>
                    <a:pt x="151" y="462"/>
                  </a:cubicBezTo>
                  <a:cubicBezTo>
                    <a:pt x="397" y="462"/>
                    <a:pt x="397" y="462"/>
                    <a:pt x="397" y="462"/>
                  </a:cubicBezTo>
                  <a:cubicBezTo>
                    <a:pt x="402" y="462"/>
                    <a:pt x="406" y="459"/>
                    <a:pt x="406" y="455"/>
                  </a:cubicBezTo>
                  <a:cubicBezTo>
                    <a:pt x="406" y="455"/>
                    <a:pt x="406" y="455"/>
                    <a:pt x="406" y="455"/>
                  </a:cubicBezTo>
                  <a:cubicBezTo>
                    <a:pt x="406" y="452"/>
                    <a:pt x="404" y="449"/>
                    <a:pt x="402" y="449"/>
                  </a:cubicBezTo>
                  <a:cubicBezTo>
                    <a:pt x="399" y="449"/>
                    <a:pt x="393" y="448"/>
                    <a:pt x="389" y="448"/>
                  </a:cubicBezTo>
                  <a:cubicBezTo>
                    <a:pt x="329" y="426"/>
                    <a:pt x="329" y="426"/>
                    <a:pt x="329" y="426"/>
                  </a:cubicBezTo>
                  <a:cubicBezTo>
                    <a:pt x="325" y="424"/>
                    <a:pt x="322" y="419"/>
                    <a:pt x="322" y="416"/>
                  </a:cubicBezTo>
                  <a:cubicBezTo>
                    <a:pt x="322" y="409"/>
                    <a:pt x="322" y="409"/>
                    <a:pt x="322" y="409"/>
                  </a:cubicBezTo>
                  <a:cubicBezTo>
                    <a:pt x="507" y="409"/>
                    <a:pt x="507" y="409"/>
                    <a:pt x="507" y="409"/>
                  </a:cubicBezTo>
                  <a:cubicBezTo>
                    <a:pt x="530" y="409"/>
                    <a:pt x="548" y="391"/>
                    <a:pt x="548" y="369"/>
                  </a:cubicBezTo>
                  <a:cubicBezTo>
                    <a:pt x="548" y="41"/>
                    <a:pt x="548" y="41"/>
                    <a:pt x="548" y="41"/>
                  </a:cubicBezTo>
                  <a:cubicBezTo>
                    <a:pt x="548" y="18"/>
                    <a:pt x="530" y="0"/>
                    <a:pt x="507" y="0"/>
                  </a:cubicBezTo>
                  <a:close/>
                  <a:moveTo>
                    <a:pt x="510" y="330"/>
                  </a:moveTo>
                  <a:cubicBezTo>
                    <a:pt x="510" y="337"/>
                    <a:pt x="504" y="343"/>
                    <a:pt x="497" y="344"/>
                  </a:cubicBezTo>
                  <a:cubicBezTo>
                    <a:pt x="51" y="344"/>
                    <a:pt x="51" y="344"/>
                    <a:pt x="51" y="344"/>
                  </a:cubicBezTo>
                  <a:cubicBezTo>
                    <a:pt x="44" y="343"/>
                    <a:pt x="38" y="337"/>
                    <a:pt x="38" y="330"/>
                  </a:cubicBezTo>
                  <a:cubicBezTo>
                    <a:pt x="38" y="50"/>
                    <a:pt x="38" y="50"/>
                    <a:pt x="38" y="50"/>
                  </a:cubicBezTo>
                  <a:cubicBezTo>
                    <a:pt x="38" y="42"/>
                    <a:pt x="44" y="36"/>
                    <a:pt x="51" y="36"/>
                  </a:cubicBezTo>
                  <a:cubicBezTo>
                    <a:pt x="497" y="36"/>
                    <a:pt x="497" y="36"/>
                    <a:pt x="497" y="36"/>
                  </a:cubicBezTo>
                  <a:cubicBezTo>
                    <a:pt x="504" y="36"/>
                    <a:pt x="510" y="42"/>
                    <a:pt x="510" y="50"/>
                  </a:cubicBezTo>
                  <a:lnTo>
                    <a:pt x="510" y="33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26" name="Oval 33"/>
            <p:cNvSpPr>
              <a:spLocks noChangeArrowheads="1"/>
            </p:cNvSpPr>
            <p:nvPr/>
          </p:nvSpPr>
          <p:spPr bwMode="auto">
            <a:xfrm>
              <a:off x="4932363" y="4103688"/>
              <a:ext cx="6350" cy="4763"/>
            </a:xfrm>
            <a:prstGeom prst="ellipse">
              <a:avLst/>
            </a:pr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27" name="Freeform 34"/>
            <p:cNvSpPr/>
            <p:nvPr/>
          </p:nvSpPr>
          <p:spPr bwMode="auto">
            <a:xfrm>
              <a:off x="4943475" y="4100513"/>
              <a:ext cx="47625" cy="9525"/>
            </a:xfrm>
            <a:custGeom>
              <a:avLst/>
              <a:gdLst>
                <a:gd name="T0" fmla="*/ 63 w 63"/>
                <a:gd name="T1" fmla="*/ 6 h 13"/>
                <a:gd name="T2" fmla="*/ 57 w 63"/>
                <a:gd name="T3" fmla="*/ 13 h 13"/>
                <a:gd name="T4" fmla="*/ 6 w 63"/>
                <a:gd name="T5" fmla="*/ 13 h 13"/>
                <a:gd name="T6" fmla="*/ 0 w 63"/>
                <a:gd name="T7" fmla="*/ 6 h 13"/>
                <a:gd name="T8" fmla="*/ 0 w 63"/>
                <a:gd name="T9" fmla="*/ 6 h 13"/>
                <a:gd name="T10" fmla="*/ 6 w 63"/>
                <a:gd name="T11" fmla="*/ 0 h 13"/>
                <a:gd name="T12" fmla="*/ 57 w 63"/>
                <a:gd name="T13" fmla="*/ 0 h 13"/>
                <a:gd name="T14" fmla="*/ 63 w 63"/>
                <a:gd name="T15" fmla="*/ 6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3" h="13">
                  <a:moveTo>
                    <a:pt x="63" y="6"/>
                  </a:moveTo>
                  <a:cubicBezTo>
                    <a:pt x="63" y="10"/>
                    <a:pt x="60" y="13"/>
                    <a:pt x="57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60" y="0"/>
                    <a:pt x="63" y="3"/>
                    <a:pt x="63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28" name="Freeform 35"/>
            <p:cNvSpPr/>
            <p:nvPr/>
          </p:nvSpPr>
          <p:spPr bwMode="auto">
            <a:xfrm>
              <a:off x="4922838" y="3875088"/>
              <a:ext cx="34925" cy="166688"/>
            </a:xfrm>
            <a:custGeom>
              <a:avLst/>
              <a:gdLst>
                <a:gd name="T0" fmla="*/ 45 w 45"/>
                <a:gd name="T1" fmla="*/ 193 h 216"/>
                <a:gd name="T2" fmla="*/ 22 w 45"/>
                <a:gd name="T3" fmla="*/ 216 h 216"/>
                <a:gd name="T4" fmla="*/ 22 w 45"/>
                <a:gd name="T5" fmla="*/ 216 h 216"/>
                <a:gd name="T6" fmla="*/ 0 w 45"/>
                <a:gd name="T7" fmla="*/ 193 h 216"/>
                <a:gd name="T8" fmla="*/ 0 w 45"/>
                <a:gd name="T9" fmla="*/ 23 h 216"/>
                <a:gd name="T10" fmla="*/ 22 w 45"/>
                <a:gd name="T11" fmla="*/ 0 h 216"/>
                <a:gd name="T12" fmla="*/ 22 w 45"/>
                <a:gd name="T13" fmla="*/ 0 h 216"/>
                <a:gd name="T14" fmla="*/ 45 w 45"/>
                <a:gd name="T15" fmla="*/ 23 h 216"/>
                <a:gd name="T16" fmla="*/ 45 w 45"/>
                <a:gd name="T17" fmla="*/ 193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" h="216">
                  <a:moveTo>
                    <a:pt x="45" y="193"/>
                  </a:moveTo>
                  <a:cubicBezTo>
                    <a:pt x="45" y="206"/>
                    <a:pt x="35" y="216"/>
                    <a:pt x="22" y="216"/>
                  </a:cubicBezTo>
                  <a:cubicBezTo>
                    <a:pt x="22" y="216"/>
                    <a:pt x="22" y="216"/>
                    <a:pt x="22" y="216"/>
                  </a:cubicBezTo>
                  <a:cubicBezTo>
                    <a:pt x="10" y="216"/>
                    <a:pt x="0" y="206"/>
                    <a:pt x="0" y="19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10"/>
                    <a:pt x="10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35" y="0"/>
                    <a:pt x="45" y="10"/>
                    <a:pt x="45" y="23"/>
                  </a:cubicBezTo>
                  <a:lnTo>
                    <a:pt x="45" y="19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29" name="Freeform 36"/>
            <p:cNvSpPr/>
            <p:nvPr/>
          </p:nvSpPr>
          <p:spPr bwMode="auto">
            <a:xfrm>
              <a:off x="4860925" y="3903663"/>
              <a:ext cx="34925" cy="138113"/>
            </a:xfrm>
            <a:custGeom>
              <a:avLst/>
              <a:gdLst>
                <a:gd name="T0" fmla="*/ 45 w 45"/>
                <a:gd name="T1" fmla="*/ 157 h 180"/>
                <a:gd name="T2" fmla="*/ 23 w 45"/>
                <a:gd name="T3" fmla="*/ 180 h 180"/>
                <a:gd name="T4" fmla="*/ 23 w 45"/>
                <a:gd name="T5" fmla="*/ 180 h 180"/>
                <a:gd name="T6" fmla="*/ 0 w 45"/>
                <a:gd name="T7" fmla="*/ 157 h 180"/>
                <a:gd name="T8" fmla="*/ 0 w 45"/>
                <a:gd name="T9" fmla="*/ 23 h 180"/>
                <a:gd name="T10" fmla="*/ 23 w 45"/>
                <a:gd name="T11" fmla="*/ 0 h 180"/>
                <a:gd name="T12" fmla="*/ 23 w 45"/>
                <a:gd name="T13" fmla="*/ 0 h 180"/>
                <a:gd name="T14" fmla="*/ 45 w 45"/>
                <a:gd name="T15" fmla="*/ 23 h 180"/>
                <a:gd name="T16" fmla="*/ 45 w 45"/>
                <a:gd name="T17" fmla="*/ 157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" h="180">
                  <a:moveTo>
                    <a:pt x="45" y="157"/>
                  </a:moveTo>
                  <a:cubicBezTo>
                    <a:pt x="45" y="170"/>
                    <a:pt x="35" y="180"/>
                    <a:pt x="23" y="180"/>
                  </a:cubicBezTo>
                  <a:cubicBezTo>
                    <a:pt x="23" y="180"/>
                    <a:pt x="23" y="180"/>
                    <a:pt x="23" y="180"/>
                  </a:cubicBezTo>
                  <a:cubicBezTo>
                    <a:pt x="10" y="180"/>
                    <a:pt x="0" y="170"/>
                    <a:pt x="0" y="157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10"/>
                    <a:pt x="10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35" y="0"/>
                    <a:pt x="45" y="10"/>
                    <a:pt x="45" y="23"/>
                  </a:cubicBezTo>
                  <a:lnTo>
                    <a:pt x="45" y="15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30" name="Freeform 37"/>
            <p:cNvSpPr/>
            <p:nvPr/>
          </p:nvSpPr>
          <p:spPr bwMode="auto">
            <a:xfrm>
              <a:off x="4799013" y="3930650"/>
              <a:ext cx="33338" cy="111125"/>
            </a:xfrm>
            <a:custGeom>
              <a:avLst/>
              <a:gdLst>
                <a:gd name="T0" fmla="*/ 44 w 44"/>
                <a:gd name="T1" fmla="*/ 121 h 144"/>
                <a:gd name="T2" fmla="*/ 22 w 44"/>
                <a:gd name="T3" fmla="*/ 144 h 144"/>
                <a:gd name="T4" fmla="*/ 22 w 44"/>
                <a:gd name="T5" fmla="*/ 144 h 144"/>
                <a:gd name="T6" fmla="*/ 0 w 44"/>
                <a:gd name="T7" fmla="*/ 121 h 144"/>
                <a:gd name="T8" fmla="*/ 0 w 44"/>
                <a:gd name="T9" fmla="*/ 23 h 144"/>
                <a:gd name="T10" fmla="*/ 22 w 44"/>
                <a:gd name="T11" fmla="*/ 0 h 144"/>
                <a:gd name="T12" fmla="*/ 22 w 44"/>
                <a:gd name="T13" fmla="*/ 0 h 144"/>
                <a:gd name="T14" fmla="*/ 44 w 44"/>
                <a:gd name="T15" fmla="*/ 23 h 144"/>
                <a:gd name="T16" fmla="*/ 44 w 44"/>
                <a:gd name="T17" fmla="*/ 121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144">
                  <a:moveTo>
                    <a:pt x="44" y="121"/>
                  </a:moveTo>
                  <a:cubicBezTo>
                    <a:pt x="44" y="134"/>
                    <a:pt x="34" y="144"/>
                    <a:pt x="22" y="144"/>
                  </a:cubicBezTo>
                  <a:cubicBezTo>
                    <a:pt x="22" y="144"/>
                    <a:pt x="22" y="144"/>
                    <a:pt x="22" y="144"/>
                  </a:cubicBezTo>
                  <a:cubicBezTo>
                    <a:pt x="10" y="144"/>
                    <a:pt x="0" y="134"/>
                    <a:pt x="0" y="121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10"/>
                    <a:pt x="10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34" y="0"/>
                    <a:pt x="44" y="10"/>
                    <a:pt x="44" y="23"/>
                  </a:cubicBezTo>
                  <a:lnTo>
                    <a:pt x="44" y="12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31" name="Freeform 38"/>
            <p:cNvSpPr/>
            <p:nvPr/>
          </p:nvSpPr>
          <p:spPr bwMode="auto">
            <a:xfrm>
              <a:off x="4737100" y="3959225"/>
              <a:ext cx="34925" cy="82550"/>
            </a:xfrm>
            <a:custGeom>
              <a:avLst/>
              <a:gdLst>
                <a:gd name="T0" fmla="*/ 45 w 45"/>
                <a:gd name="T1" fmla="*/ 85 h 108"/>
                <a:gd name="T2" fmla="*/ 22 w 45"/>
                <a:gd name="T3" fmla="*/ 108 h 108"/>
                <a:gd name="T4" fmla="*/ 22 w 45"/>
                <a:gd name="T5" fmla="*/ 108 h 108"/>
                <a:gd name="T6" fmla="*/ 0 w 45"/>
                <a:gd name="T7" fmla="*/ 85 h 108"/>
                <a:gd name="T8" fmla="*/ 0 w 45"/>
                <a:gd name="T9" fmla="*/ 23 h 108"/>
                <a:gd name="T10" fmla="*/ 22 w 45"/>
                <a:gd name="T11" fmla="*/ 0 h 108"/>
                <a:gd name="T12" fmla="*/ 22 w 45"/>
                <a:gd name="T13" fmla="*/ 0 h 108"/>
                <a:gd name="T14" fmla="*/ 45 w 45"/>
                <a:gd name="T15" fmla="*/ 23 h 108"/>
                <a:gd name="T16" fmla="*/ 45 w 45"/>
                <a:gd name="T17" fmla="*/ 85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" h="108">
                  <a:moveTo>
                    <a:pt x="45" y="85"/>
                  </a:moveTo>
                  <a:cubicBezTo>
                    <a:pt x="45" y="98"/>
                    <a:pt x="35" y="108"/>
                    <a:pt x="22" y="108"/>
                  </a:cubicBezTo>
                  <a:cubicBezTo>
                    <a:pt x="22" y="108"/>
                    <a:pt x="22" y="108"/>
                    <a:pt x="22" y="108"/>
                  </a:cubicBezTo>
                  <a:cubicBezTo>
                    <a:pt x="10" y="108"/>
                    <a:pt x="0" y="98"/>
                    <a:pt x="0" y="85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10"/>
                    <a:pt x="10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35" y="0"/>
                    <a:pt x="45" y="10"/>
                    <a:pt x="45" y="23"/>
                  </a:cubicBezTo>
                  <a:lnTo>
                    <a:pt x="45" y="8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32" name="Freeform 39"/>
            <p:cNvSpPr/>
            <p:nvPr/>
          </p:nvSpPr>
          <p:spPr bwMode="auto">
            <a:xfrm>
              <a:off x="4675188" y="3986213"/>
              <a:ext cx="33338" cy="55563"/>
            </a:xfrm>
            <a:custGeom>
              <a:avLst/>
              <a:gdLst>
                <a:gd name="T0" fmla="*/ 45 w 45"/>
                <a:gd name="T1" fmla="*/ 49 h 72"/>
                <a:gd name="T2" fmla="*/ 23 w 45"/>
                <a:gd name="T3" fmla="*/ 72 h 72"/>
                <a:gd name="T4" fmla="*/ 23 w 45"/>
                <a:gd name="T5" fmla="*/ 72 h 72"/>
                <a:gd name="T6" fmla="*/ 0 w 45"/>
                <a:gd name="T7" fmla="*/ 49 h 72"/>
                <a:gd name="T8" fmla="*/ 0 w 45"/>
                <a:gd name="T9" fmla="*/ 23 h 72"/>
                <a:gd name="T10" fmla="*/ 23 w 45"/>
                <a:gd name="T11" fmla="*/ 0 h 72"/>
                <a:gd name="T12" fmla="*/ 23 w 45"/>
                <a:gd name="T13" fmla="*/ 0 h 72"/>
                <a:gd name="T14" fmla="*/ 45 w 45"/>
                <a:gd name="T15" fmla="*/ 23 h 72"/>
                <a:gd name="T16" fmla="*/ 45 w 45"/>
                <a:gd name="T17" fmla="*/ 49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" h="72">
                  <a:moveTo>
                    <a:pt x="45" y="49"/>
                  </a:moveTo>
                  <a:cubicBezTo>
                    <a:pt x="45" y="62"/>
                    <a:pt x="35" y="72"/>
                    <a:pt x="23" y="72"/>
                  </a:cubicBezTo>
                  <a:cubicBezTo>
                    <a:pt x="23" y="72"/>
                    <a:pt x="23" y="72"/>
                    <a:pt x="23" y="72"/>
                  </a:cubicBezTo>
                  <a:cubicBezTo>
                    <a:pt x="10" y="72"/>
                    <a:pt x="0" y="62"/>
                    <a:pt x="0" y="49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10"/>
                    <a:pt x="10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35" y="0"/>
                    <a:pt x="45" y="10"/>
                    <a:pt x="45" y="23"/>
                  </a:cubicBezTo>
                  <a:lnTo>
                    <a:pt x="45" y="4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3036987" y="2335899"/>
            <a:ext cx="359166" cy="359165"/>
            <a:chOff x="2473104" y="2145028"/>
            <a:chExt cx="359165" cy="359165"/>
          </a:xfrm>
          <a:solidFill>
            <a:schemeClr val="accent5">
              <a:lumMod val="50000"/>
            </a:schemeClr>
          </a:solidFill>
        </p:grpSpPr>
        <p:sp>
          <p:nvSpPr>
            <p:cNvPr id="34" name="AutoShape 126"/>
            <p:cNvSpPr/>
            <p:nvPr/>
          </p:nvSpPr>
          <p:spPr bwMode="auto">
            <a:xfrm>
              <a:off x="2473104" y="2145028"/>
              <a:ext cx="359165" cy="35916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3499" y="14850"/>
                  </a:moveTo>
                  <a:cubicBezTo>
                    <a:pt x="9772" y="14850"/>
                    <a:pt x="6749" y="11827"/>
                    <a:pt x="6749" y="8100"/>
                  </a:cubicBezTo>
                  <a:cubicBezTo>
                    <a:pt x="6749" y="4372"/>
                    <a:pt x="9772" y="1350"/>
                    <a:pt x="13499" y="1350"/>
                  </a:cubicBezTo>
                  <a:cubicBezTo>
                    <a:pt x="17227" y="1350"/>
                    <a:pt x="20249" y="4372"/>
                    <a:pt x="20249" y="8100"/>
                  </a:cubicBezTo>
                  <a:cubicBezTo>
                    <a:pt x="20249" y="11827"/>
                    <a:pt x="17227" y="14850"/>
                    <a:pt x="13499" y="14850"/>
                  </a:cubicBezTo>
                  <a:moveTo>
                    <a:pt x="3236" y="20042"/>
                  </a:moveTo>
                  <a:cubicBezTo>
                    <a:pt x="3019" y="20266"/>
                    <a:pt x="2718" y="20408"/>
                    <a:pt x="2382" y="20408"/>
                  </a:cubicBezTo>
                  <a:cubicBezTo>
                    <a:pt x="1724" y="20408"/>
                    <a:pt x="1191" y="19875"/>
                    <a:pt x="1191" y="19218"/>
                  </a:cubicBezTo>
                  <a:cubicBezTo>
                    <a:pt x="1191" y="18881"/>
                    <a:pt x="1332" y="18580"/>
                    <a:pt x="1557" y="18363"/>
                  </a:cubicBezTo>
                  <a:lnTo>
                    <a:pt x="1551" y="18358"/>
                  </a:lnTo>
                  <a:lnTo>
                    <a:pt x="6996" y="12913"/>
                  </a:lnTo>
                  <a:cubicBezTo>
                    <a:pt x="7472" y="13555"/>
                    <a:pt x="8039" y="14122"/>
                    <a:pt x="8680" y="14599"/>
                  </a:cubicBezTo>
                  <a:cubicBezTo>
                    <a:pt x="8680" y="14599"/>
                    <a:pt x="3236" y="20042"/>
                    <a:pt x="3236" y="20042"/>
                  </a:cubicBezTo>
                  <a:close/>
                  <a:moveTo>
                    <a:pt x="13499" y="0"/>
                  </a:moveTo>
                  <a:cubicBezTo>
                    <a:pt x="9026" y="0"/>
                    <a:pt x="5399" y="3626"/>
                    <a:pt x="5399" y="8100"/>
                  </a:cubicBezTo>
                  <a:cubicBezTo>
                    <a:pt x="5399" y="9467"/>
                    <a:pt x="5742" y="10754"/>
                    <a:pt x="6341" y="11884"/>
                  </a:cubicBezTo>
                  <a:lnTo>
                    <a:pt x="709" y="17515"/>
                  </a:lnTo>
                  <a:lnTo>
                    <a:pt x="713" y="17520"/>
                  </a:lnTo>
                  <a:cubicBezTo>
                    <a:pt x="274" y="17953"/>
                    <a:pt x="0" y="18552"/>
                    <a:pt x="0" y="19218"/>
                  </a:cubicBezTo>
                  <a:cubicBezTo>
                    <a:pt x="0" y="20533"/>
                    <a:pt x="1066" y="21599"/>
                    <a:pt x="2382" y="21599"/>
                  </a:cubicBezTo>
                  <a:cubicBezTo>
                    <a:pt x="3047" y="21599"/>
                    <a:pt x="3647" y="21326"/>
                    <a:pt x="4079" y="20885"/>
                  </a:cubicBezTo>
                  <a:lnTo>
                    <a:pt x="4078" y="20884"/>
                  </a:lnTo>
                  <a:lnTo>
                    <a:pt x="9708" y="15255"/>
                  </a:lnTo>
                  <a:cubicBezTo>
                    <a:pt x="10839" y="15856"/>
                    <a:pt x="12128" y="16200"/>
                    <a:pt x="13499" y="16200"/>
                  </a:cubicBezTo>
                  <a:cubicBezTo>
                    <a:pt x="17973" y="16200"/>
                    <a:pt x="21600" y="12573"/>
                    <a:pt x="21600" y="8100"/>
                  </a:cubicBezTo>
                  <a:cubicBezTo>
                    <a:pt x="21600" y="3626"/>
                    <a:pt x="17973" y="0"/>
                    <a:pt x="13499" y="0"/>
                  </a:cubicBezTo>
                </a:path>
              </a:pathLst>
            </a:custGeom>
            <a:grpFill/>
            <a:ln w="12700"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5" name="AutoShape 127"/>
            <p:cNvSpPr/>
            <p:nvPr/>
          </p:nvSpPr>
          <p:spPr bwMode="auto">
            <a:xfrm>
              <a:off x="2618611" y="2200897"/>
              <a:ext cx="84727" cy="8411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60" y="0"/>
                  </a:moveTo>
                  <a:cubicBezTo>
                    <a:pt x="9025" y="0"/>
                    <a:pt x="0" y="9025"/>
                    <a:pt x="0" y="20160"/>
                  </a:cubicBezTo>
                  <a:cubicBezTo>
                    <a:pt x="0" y="20954"/>
                    <a:pt x="644" y="21600"/>
                    <a:pt x="1440" y="21600"/>
                  </a:cubicBezTo>
                  <a:cubicBezTo>
                    <a:pt x="2235" y="21600"/>
                    <a:pt x="2880" y="20954"/>
                    <a:pt x="2880" y="20160"/>
                  </a:cubicBezTo>
                  <a:cubicBezTo>
                    <a:pt x="2880" y="10618"/>
                    <a:pt x="10617" y="2880"/>
                    <a:pt x="20160" y="2880"/>
                  </a:cubicBezTo>
                  <a:cubicBezTo>
                    <a:pt x="20955" y="2880"/>
                    <a:pt x="21599" y="2234"/>
                    <a:pt x="21599" y="1440"/>
                  </a:cubicBezTo>
                  <a:cubicBezTo>
                    <a:pt x="21599" y="645"/>
                    <a:pt x="20955" y="0"/>
                    <a:pt x="20160" y="0"/>
                  </a:cubicBezTo>
                </a:path>
              </a:pathLst>
            </a:custGeom>
            <a:grpFill/>
            <a:ln w="12700"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36" name="AutoShape 139"/>
          <p:cNvSpPr/>
          <p:nvPr/>
        </p:nvSpPr>
        <p:spPr bwMode="auto">
          <a:xfrm>
            <a:off x="3037183" y="1648520"/>
            <a:ext cx="358775" cy="349250"/>
          </a:xfrm>
          <a:custGeom>
            <a:avLst/>
            <a:gdLst>
              <a:gd name="T0" fmla="+- 0 10800 104"/>
              <a:gd name="T1" fmla="*/ T0 w 21392"/>
              <a:gd name="T2" fmla="*/ 10800 h 21600"/>
              <a:gd name="T3" fmla="+- 0 10800 104"/>
              <a:gd name="T4" fmla="*/ T3 w 21392"/>
              <a:gd name="T5" fmla="*/ 10800 h 21600"/>
              <a:gd name="T6" fmla="+- 0 10800 104"/>
              <a:gd name="T7" fmla="*/ T6 w 21392"/>
              <a:gd name="T8" fmla="*/ 10800 h 21600"/>
              <a:gd name="T9" fmla="+- 0 10800 104"/>
              <a:gd name="T10" fmla="*/ T9 w 21392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392" h="21600">
                <a:moveTo>
                  <a:pt x="15768" y="12794"/>
                </a:moveTo>
                <a:cubicBezTo>
                  <a:pt x="15426" y="13150"/>
                  <a:pt x="15271" y="13651"/>
                  <a:pt x="15350" y="14142"/>
                </a:cubicBezTo>
                <a:lnTo>
                  <a:pt x="16296" y="20031"/>
                </a:lnTo>
                <a:lnTo>
                  <a:pt x="11443" y="17309"/>
                </a:lnTo>
                <a:cubicBezTo>
                  <a:pt x="11210" y="17178"/>
                  <a:pt x="10953" y="17112"/>
                  <a:pt x="10696" y="17112"/>
                </a:cubicBezTo>
                <a:cubicBezTo>
                  <a:pt x="10439" y="17112"/>
                  <a:pt x="10182" y="17178"/>
                  <a:pt x="9949" y="17309"/>
                </a:cubicBezTo>
                <a:lnTo>
                  <a:pt x="5095" y="20031"/>
                </a:lnTo>
                <a:lnTo>
                  <a:pt x="6042" y="14142"/>
                </a:lnTo>
                <a:cubicBezTo>
                  <a:pt x="6121" y="13651"/>
                  <a:pt x="5966" y="13150"/>
                  <a:pt x="5624" y="12794"/>
                </a:cubicBezTo>
                <a:lnTo>
                  <a:pt x="1545" y="8550"/>
                </a:lnTo>
                <a:lnTo>
                  <a:pt x="7111" y="7685"/>
                </a:lnTo>
                <a:cubicBezTo>
                  <a:pt x="7619" y="7607"/>
                  <a:pt x="8057" y="7275"/>
                  <a:pt x="8276" y="6802"/>
                </a:cubicBezTo>
                <a:lnTo>
                  <a:pt x="10696" y="1568"/>
                </a:lnTo>
                <a:lnTo>
                  <a:pt x="13116" y="6802"/>
                </a:lnTo>
                <a:cubicBezTo>
                  <a:pt x="13334" y="7275"/>
                  <a:pt x="13772" y="7607"/>
                  <a:pt x="14280" y="7685"/>
                </a:cubicBezTo>
                <a:lnTo>
                  <a:pt x="19847" y="8550"/>
                </a:lnTo>
                <a:cubicBezTo>
                  <a:pt x="19847" y="8550"/>
                  <a:pt x="15768" y="12794"/>
                  <a:pt x="15768" y="12794"/>
                </a:cubicBezTo>
                <a:close/>
                <a:moveTo>
                  <a:pt x="21312" y="8051"/>
                </a:moveTo>
                <a:cubicBezTo>
                  <a:pt x="21127" y="7495"/>
                  <a:pt x="20652" y="7088"/>
                  <a:pt x="20080" y="6999"/>
                </a:cubicBezTo>
                <a:lnTo>
                  <a:pt x="14514" y="6136"/>
                </a:lnTo>
                <a:lnTo>
                  <a:pt x="12094" y="901"/>
                </a:lnTo>
                <a:cubicBezTo>
                  <a:pt x="11840" y="351"/>
                  <a:pt x="11295" y="0"/>
                  <a:pt x="10696" y="0"/>
                </a:cubicBezTo>
                <a:cubicBezTo>
                  <a:pt x="10097" y="0"/>
                  <a:pt x="9552" y="351"/>
                  <a:pt x="9297" y="901"/>
                </a:cubicBezTo>
                <a:lnTo>
                  <a:pt x="6878" y="6136"/>
                </a:lnTo>
                <a:lnTo>
                  <a:pt x="1311" y="6999"/>
                </a:lnTo>
                <a:cubicBezTo>
                  <a:pt x="739" y="7088"/>
                  <a:pt x="264" y="7495"/>
                  <a:pt x="80" y="8051"/>
                </a:cubicBezTo>
                <a:cubicBezTo>
                  <a:pt x="-104" y="8609"/>
                  <a:pt x="35" y="9224"/>
                  <a:pt x="439" y="9644"/>
                </a:cubicBezTo>
                <a:lnTo>
                  <a:pt x="4518" y="13889"/>
                </a:lnTo>
                <a:lnTo>
                  <a:pt x="3572" y="19777"/>
                </a:lnTo>
                <a:cubicBezTo>
                  <a:pt x="3476" y="20370"/>
                  <a:pt x="3722" y="20966"/>
                  <a:pt x="4206" y="21313"/>
                </a:cubicBezTo>
                <a:cubicBezTo>
                  <a:pt x="4471" y="21503"/>
                  <a:pt x="4783" y="21600"/>
                  <a:pt x="5095" y="21600"/>
                </a:cubicBezTo>
                <a:cubicBezTo>
                  <a:pt x="5352" y="21600"/>
                  <a:pt x="5609" y="21534"/>
                  <a:pt x="5843" y="21404"/>
                </a:cubicBezTo>
                <a:lnTo>
                  <a:pt x="10696" y="18681"/>
                </a:lnTo>
                <a:lnTo>
                  <a:pt x="15549" y="21404"/>
                </a:lnTo>
                <a:cubicBezTo>
                  <a:pt x="15782" y="21534"/>
                  <a:pt x="16040" y="21600"/>
                  <a:pt x="16296" y="21600"/>
                </a:cubicBezTo>
                <a:cubicBezTo>
                  <a:pt x="16608" y="21600"/>
                  <a:pt x="16920" y="21503"/>
                  <a:pt x="17186" y="21313"/>
                </a:cubicBezTo>
                <a:cubicBezTo>
                  <a:pt x="17669" y="20966"/>
                  <a:pt x="17915" y="20370"/>
                  <a:pt x="17820" y="19777"/>
                </a:cubicBezTo>
                <a:lnTo>
                  <a:pt x="16873" y="13889"/>
                </a:lnTo>
                <a:lnTo>
                  <a:pt x="20953" y="9644"/>
                </a:lnTo>
                <a:cubicBezTo>
                  <a:pt x="21357" y="9224"/>
                  <a:pt x="21496" y="8609"/>
                  <a:pt x="21312" y="8051"/>
                </a:cubicBezTo>
              </a:path>
            </a:pathLst>
          </a:custGeom>
          <a:solidFill>
            <a:schemeClr val="accent5">
              <a:lumMod val="50000"/>
            </a:schemeClr>
          </a:solidFill>
          <a:ln w="12700"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3093165" y="3043804"/>
            <a:ext cx="246810" cy="359779"/>
            <a:chOff x="2528974" y="2863357"/>
            <a:chExt cx="246811" cy="359779"/>
          </a:xfrm>
          <a:solidFill>
            <a:schemeClr val="accent5">
              <a:lumMod val="50000"/>
            </a:schemeClr>
          </a:solidFill>
        </p:grpSpPr>
        <p:sp>
          <p:nvSpPr>
            <p:cNvPr id="38" name="AutoShape 113"/>
            <p:cNvSpPr/>
            <p:nvPr/>
          </p:nvSpPr>
          <p:spPr bwMode="auto">
            <a:xfrm>
              <a:off x="2528974" y="2863357"/>
              <a:ext cx="246811" cy="35977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5386" y="14175"/>
                  </a:moveTo>
                  <a:lnTo>
                    <a:pt x="6223" y="14175"/>
                  </a:lnTo>
                  <a:cubicBezTo>
                    <a:pt x="5734" y="13446"/>
                    <a:pt x="5147" y="12716"/>
                    <a:pt x="4568" y="12003"/>
                  </a:cubicBezTo>
                  <a:cubicBezTo>
                    <a:pt x="3287" y="10427"/>
                    <a:pt x="1963" y="8797"/>
                    <a:pt x="1963" y="7425"/>
                  </a:cubicBezTo>
                  <a:cubicBezTo>
                    <a:pt x="1963" y="4075"/>
                    <a:pt x="5927" y="1350"/>
                    <a:pt x="10800" y="1350"/>
                  </a:cubicBezTo>
                  <a:cubicBezTo>
                    <a:pt x="15672" y="1350"/>
                    <a:pt x="19636" y="4075"/>
                    <a:pt x="19636" y="7425"/>
                  </a:cubicBezTo>
                  <a:cubicBezTo>
                    <a:pt x="19636" y="8787"/>
                    <a:pt x="18312" y="10425"/>
                    <a:pt x="17029" y="12011"/>
                  </a:cubicBezTo>
                  <a:cubicBezTo>
                    <a:pt x="16455" y="12723"/>
                    <a:pt x="15873" y="13449"/>
                    <a:pt x="15386" y="14175"/>
                  </a:cubicBezTo>
                  <a:moveTo>
                    <a:pt x="10800" y="20249"/>
                  </a:moveTo>
                  <a:cubicBezTo>
                    <a:pt x="9805" y="20249"/>
                    <a:pt x="9347" y="20171"/>
                    <a:pt x="8839" y="19406"/>
                  </a:cubicBezTo>
                  <a:lnTo>
                    <a:pt x="13000" y="19048"/>
                  </a:lnTo>
                  <a:cubicBezTo>
                    <a:pt x="12398" y="20164"/>
                    <a:pt x="11959" y="20249"/>
                    <a:pt x="10800" y="20249"/>
                  </a:cubicBezTo>
                  <a:moveTo>
                    <a:pt x="7595" y="16813"/>
                  </a:moveTo>
                  <a:cubicBezTo>
                    <a:pt x="7417" y="16407"/>
                    <a:pt x="7215" y="15978"/>
                    <a:pt x="6991" y="15525"/>
                  </a:cubicBezTo>
                  <a:lnTo>
                    <a:pt x="14616" y="15525"/>
                  </a:lnTo>
                  <a:cubicBezTo>
                    <a:pt x="14496" y="15767"/>
                    <a:pt x="14375" y="16010"/>
                    <a:pt x="14270" y="16239"/>
                  </a:cubicBezTo>
                  <a:cubicBezTo>
                    <a:pt x="14270" y="16239"/>
                    <a:pt x="7595" y="16813"/>
                    <a:pt x="7595" y="16813"/>
                  </a:cubicBezTo>
                  <a:close/>
                  <a:moveTo>
                    <a:pt x="13345" y="18343"/>
                  </a:moveTo>
                  <a:lnTo>
                    <a:pt x="8476" y="18762"/>
                  </a:lnTo>
                  <a:cubicBezTo>
                    <a:pt x="8303" y="18416"/>
                    <a:pt x="8116" y="18011"/>
                    <a:pt x="7890" y="17483"/>
                  </a:cubicBezTo>
                  <a:cubicBezTo>
                    <a:pt x="7887" y="17477"/>
                    <a:pt x="7883" y="17469"/>
                    <a:pt x="7881" y="17462"/>
                  </a:cubicBezTo>
                  <a:lnTo>
                    <a:pt x="13957" y="16941"/>
                  </a:lnTo>
                  <a:cubicBezTo>
                    <a:pt x="13871" y="17140"/>
                    <a:pt x="13778" y="17350"/>
                    <a:pt x="13698" y="17537"/>
                  </a:cubicBezTo>
                  <a:cubicBezTo>
                    <a:pt x="13569" y="17841"/>
                    <a:pt x="13453" y="18104"/>
                    <a:pt x="13345" y="18343"/>
                  </a:cubicBezTo>
                  <a:moveTo>
                    <a:pt x="10800" y="0"/>
                  </a:moveTo>
                  <a:cubicBezTo>
                    <a:pt x="4835" y="0"/>
                    <a:pt x="0" y="3324"/>
                    <a:pt x="0" y="7425"/>
                  </a:cubicBezTo>
                  <a:cubicBezTo>
                    <a:pt x="0" y="10146"/>
                    <a:pt x="3621" y="13029"/>
                    <a:pt x="4939" y="15562"/>
                  </a:cubicBezTo>
                  <a:cubicBezTo>
                    <a:pt x="6906" y="19339"/>
                    <a:pt x="6688" y="21599"/>
                    <a:pt x="10800" y="21599"/>
                  </a:cubicBezTo>
                  <a:cubicBezTo>
                    <a:pt x="14972" y="21599"/>
                    <a:pt x="14692" y="19349"/>
                    <a:pt x="16660" y="15577"/>
                  </a:cubicBezTo>
                  <a:cubicBezTo>
                    <a:pt x="17983" y="13039"/>
                    <a:pt x="21600" y="10124"/>
                    <a:pt x="21600" y="7425"/>
                  </a:cubicBezTo>
                  <a:cubicBezTo>
                    <a:pt x="21600" y="3324"/>
                    <a:pt x="16764" y="0"/>
                    <a:pt x="10800" y="0"/>
                  </a:cubicBezTo>
                </a:path>
              </a:pathLst>
            </a:custGeom>
            <a:grpFill/>
            <a:ln w="12700"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9" name="AutoShape 114"/>
            <p:cNvSpPr/>
            <p:nvPr/>
          </p:nvSpPr>
          <p:spPr bwMode="auto">
            <a:xfrm>
              <a:off x="2584843" y="2919841"/>
              <a:ext cx="73061" cy="7306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938" y="0"/>
                  </a:moveTo>
                  <a:cubicBezTo>
                    <a:pt x="8943" y="0"/>
                    <a:pt x="0" y="8942"/>
                    <a:pt x="0" y="19938"/>
                  </a:cubicBezTo>
                  <a:cubicBezTo>
                    <a:pt x="0" y="20855"/>
                    <a:pt x="743" y="21600"/>
                    <a:pt x="1661" y="21600"/>
                  </a:cubicBezTo>
                  <a:cubicBezTo>
                    <a:pt x="2579" y="21600"/>
                    <a:pt x="3323" y="20855"/>
                    <a:pt x="3323" y="19938"/>
                  </a:cubicBezTo>
                  <a:cubicBezTo>
                    <a:pt x="3323" y="10777"/>
                    <a:pt x="10777" y="3323"/>
                    <a:pt x="19938" y="3323"/>
                  </a:cubicBezTo>
                  <a:cubicBezTo>
                    <a:pt x="20856" y="3323"/>
                    <a:pt x="21600" y="2578"/>
                    <a:pt x="21600" y="1661"/>
                  </a:cubicBezTo>
                  <a:cubicBezTo>
                    <a:pt x="21600" y="744"/>
                    <a:pt x="20856" y="0"/>
                    <a:pt x="19938" y="0"/>
                  </a:cubicBezTo>
                </a:path>
              </a:pathLst>
            </a:custGeom>
            <a:grpFill/>
            <a:ln w="12700"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40" name="Group 25"/>
          <p:cNvGrpSpPr/>
          <p:nvPr/>
        </p:nvGrpSpPr>
        <p:grpSpPr>
          <a:xfrm>
            <a:off x="3063376" y="5196722"/>
            <a:ext cx="306388" cy="444500"/>
            <a:chOff x="3814763" y="2921000"/>
            <a:chExt cx="306388" cy="444500"/>
          </a:xfrm>
          <a:solidFill>
            <a:schemeClr val="accent5">
              <a:lumMod val="50000"/>
            </a:schemeClr>
          </a:solidFill>
        </p:grpSpPr>
        <p:sp>
          <p:nvSpPr>
            <p:cNvPr id="41" name="Freeform 24"/>
            <p:cNvSpPr>
              <a:spLocks noEditPoints="1"/>
            </p:cNvSpPr>
            <p:nvPr/>
          </p:nvSpPr>
          <p:spPr bwMode="auto">
            <a:xfrm>
              <a:off x="3814763" y="2921000"/>
              <a:ext cx="306388" cy="444500"/>
            </a:xfrm>
            <a:custGeom>
              <a:avLst/>
              <a:gdLst>
                <a:gd name="T0" fmla="*/ 340 w 398"/>
                <a:gd name="T1" fmla="*/ 0 h 580"/>
                <a:gd name="T2" fmla="*/ 58 w 398"/>
                <a:gd name="T3" fmla="*/ 0 h 580"/>
                <a:gd name="T4" fmla="*/ 0 w 398"/>
                <a:gd name="T5" fmla="*/ 57 h 580"/>
                <a:gd name="T6" fmla="*/ 0 w 398"/>
                <a:gd name="T7" fmla="*/ 523 h 580"/>
                <a:gd name="T8" fmla="*/ 58 w 398"/>
                <a:gd name="T9" fmla="*/ 580 h 580"/>
                <a:gd name="T10" fmla="*/ 340 w 398"/>
                <a:gd name="T11" fmla="*/ 580 h 580"/>
                <a:gd name="T12" fmla="*/ 398 w 398"/>
                <a:gd name="T13" fmla="*/ 523 h 580"/>
                <a:gd name="T14" fmla="*/ 398 w 398"/>
                <a:gd name="T15" fmla="*/ 522 h 580"/>
                <a:gd name="T16" fmla="*/ 398 w 398"/>
                <a:gd name="T17" fmla="*/ 518 h 580"/>
                <a:gd name="T18" fmla="*/ 398 w 398"/>
                <a:gd name="T19" fmla="*/ 57 h 580"/>
                <a:gd name="T20" fmla="*/ 340 w 398"/>
                <a:gd name="T21" fmla="*/ 0 h 580"/>
                <a:gd name="T22" fmla="*/ 172 w 398"/>
                <a:gd name="T23" fmla="*/ 15 h 580"/>
                <a:gd name="T24" fmla="*/ 226 w 398"/>
                <a:gd name="T25" fmla="*/ 15 h 580"/>
                <a:gd name="T26" fmla="*/ 232 w 398"/>
                <a:gd name="T27" fmla="*/ 21 h 580"/>
                <a:gd name="T28" fmla="*/ 226 w 398"/>
                <a:gd name="T29" fmla="*/ 28 h 580"/>
                <a:gd name="T30" fmla="*/ 172 w 398"/>
                <a:gd name="T31" fmla="*/ 28 h 580"/>
                <a:gd name="T32" fmla="*/ 166 w 398"/>
                <a:gd name="T33" fmla="*/ 21 h 580"/>
                <a:gd name="T34" fmla="*/ 172 w 398"/>
                <a:gd name="T35" fmla="*/ 15 h 580"/>
                <a:gd name="T36" fmla="*/ 199 w 398"/>
                <a:gd name="T37" fmla="*/ 561 h 580"/>
                <a:gd name="T38" fmla="*/ 173 w 398"/>
                <a:gd name="T39" fmla="*/ 535 h 580"/>
                <a:gd name="T40" fmla="*/ 199 w 398"/>
                <a:gd name="T41" fmla="*/ 508 h 580"/>
                <a:gd name="T42" fmla="*/ 225 w 398"/>
                <a:gd name="T43" fmla="*/ 535 h 580"/>
                <a:gd name="T44" fmla="*/ 199 w 398"/>
                <a:gd name="T45" fmla="*/ 561 h 580"/>
                <a:gd name="T46" fmla="*/ 356 w 398"/>
                <a:gd name="T47" fmla="*/ 476 h 580"/>
                <a:gd name="T48" fmla="*/ 340 w 398"/>
                <a:gd name="T49" fmla="*/ 491 h 580"/>
                <a:gd name="T50" fmla="*/ 58 w 398"/>
                <a:gd name="T51" fmla="*/ 491 h 580"/>
                <a:gd name="T52" fmla="*/ 42 w 398"/>
                <a:gd name="T53" fmla="*/ 475 h 580"/>
                <a:gd name="T54" fmla="*/ 42 w 398"/>
                <a:gd name="T55" fmla="*/ 63 h 580"/>
                <a:gd name="T56" fmla="*/ 58 w 398"/>
                <a:gd name="T57" fmla="*/ 47 h 580"/>
                <a:gd name="T58" fmla="*/ 340 w 398"/>
                <a:gd name="T59" fmla="*/ 47 h 580"/>
                <a:gd name="T60" fmla="*/ 356 w 398"/>
                <a:gd name="T61" fmla="*/ 63 h 580"/>
                <a:gd name="T62" fmla="*/ 356 w 398"/>
                <a:gd name="T63" fmla="*/ 476 h 5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98" h="580">
                  <a:moveTo>
                    <a:pt x="340" y="0"/>
                  </a:moveTo>
                  <a:cubicBezTo>
                    <a:pt x="58" y="0"/>
                    <a:pt x="58" y="0"/>
                    <a:pt x="58" y="0"/>
                  </a:cubicBezTo>
                  <a:cubicBezTo>
                    <a:pt x="26" y="0"/>
                    <a:pt x="0" y="25"/>
                    <a:pt x="0" y="57"/>
                  </a:cubicBezTo>
                  <a:cubicBezTo>
                    <a:pt x="0" y="523"/>
                    <a:pt x="0" y="523"/>
                    <a:pt x="0" y="523"/>
                  </a:cubicBezTo>
                  <a:cubicBezTo>
                    <a:pt x="0" y="555"/>
                    <a:pt x="26" y="580"/>
                    <a:pt x="58" y="580"/>
                  </a:cubicBezTo>
                  <a:cubicBezTo>
                    <a:pt x="340" y="580"/>
                    <a:pt x="340" y="580"/>
                    <a:pt x="340" y="580"/>
                  </a:cubicBezTo>
                  <a:cubicBezTo>
                    <a:pt x="372" y="580"/>
                    <a:pt x="398" y="555"/>
                    <a:pt x="398" y="523"/>
                  </a:cubicBezTo>
                  <a:cubicBezTo>
                    <a:pt x="398" y="522"/>
                    <a:pt x="398" y="522"/>
                    <a:pt x="398" y="522"/>
                  </a:cubicBezTo>
                  <a:cubicBezTo>
                    <a:pt x="398" y="518"/>
                    <a:pt x="398" y="518"/>
                    <a:pt x="398" y="518"/>
                  </a:cubicBezTo>
                  <a:cubicBezTo>
                    <a:pt x="398" y="57"/>
                    <a:pt x="398" y="57"/>
                    <a:pt x="398" y="57"/>
                  </a:cubicBezTo>
                  <a:cubicBezTo>
                    <a:pt x="398" y="25"/>
                    <a:pt x="372" y="0"/>
                    <a:pt x="340" y="0"/>
                  </a:cubicBezTo>
                  <a:close/>
                  <a:moveTo>
                    <a:pt x="172" y="15"/>
                  </a:moveTo>
                  <a:cubicBezTo>
                    <a:pt x="226" y="15"/>
                    <a:pt x="226" y="15"/>
                    <a:pt x="226" y="15"/>
                  </a:cubicBezTo>
                  <a:cubicBezTo>
                    <a:pt x="230" y="15"/>
                    <a:pt x="232" y="18"/>
                    <a:pt x="232" y="21"/>
                  </a:cubicBezTo>
                  <a:cubicBezTo>
                    <a:pt x="232" y="25"/>
                    <a:pt x="230" y="28"/>
                    <a:pt x="226" y="28"/>
                  </a:cubicBezTo>
                  <a:cubicBezTo>
                    <a:pt x="172" y="28"/>
                    <a:pt x="172" y="28"/>
                    <a:pt x="172" y="28"/>
                  </a:cubicBezTo>
                  <a:cubicBezTo>
                    <a:pt x="168" y="28"/>
                    <a:pt x="166" y="25"/>
                    <a:pt x="166" y="21"/>
                  </a:cubicBezTo>
                  <a:cubicBezTo>
                    <a:pt x="166" y="18"/>
                    <a:pt x="168" y="15"/>
                    <a:pt x="172" y="15"/>
                  </a:cubicBezTo>
                  <a:close/>
                  <a:moveTo>
                    <a:pt x="199" y="561"/>
                  </a:moveTo>
                  <a:cubicBezTo>
                    <a:pt x="184" y="561"/>
                    <a:pt x="173" y="549"/>
                    <a:pt x="173" y="535"/>
                  </a:cubicBezTo>
                  <a:cubicBezTo>
                    <a:pt x="173" y="520"/>
                    <a:pt x="184" y="508"/>
                    <a:pt x="199" y="508"/>
                  </a:cubicBezTo>
                  <a:cubicBezTo>
                    <a:pt x="214" y="508"/>
                    <a:pt x="225" y="520"/>
                    <a:pt x="225" y="535"/>
                  </a:cubicBezTo>
                  <a:cubicBezTo>
                    <a:pt x="225" y="549"/>
                    <a:pt x="214" y="561"/>
                    <a:pt x="199" y="561"/>
                  </a:cubicBezTo>
                  <a:close/>
                  <a:moveTo>
                    <a:pt x="356" y="476"/>
                  </a:moveTo>
                  <a:cubicBezTo>
                    <a:pt x="355" y="484"/>
                    <a:pt x="349" y="491"/>
                    <a:pt x="340" y="491"/>
                  </a:cubicBezTo>
                  <a:cubicBezTo>
                    <a:pt x="58" y="491"/>
                    <a:pt x="58" y="491"/>
                    <a:pt x="58" y="491"/>
                  </a:cubicBezTo>
                  <a:cubicBezTo>
                    <a:pt x="49" y="491"/>
                    <a:pt x="42" y="484"/>
                    <a:pt x="42" y="475"/>
                  </a:cubicBezTo>
                  <a:cubicBezTo>
                    <a:pt x="42" y="63"/>
                    <a:pt x="42" y="63"/>
                    <a:pt x="42" y="63"/>
                  </a:cubicBezTo>
                  <a:cubicBezTo>
                    <a:pt x="42" y="54"/>
                    <a:pt x="49" y="47"/>
                    <a:pt x="58" y="47"/>
                  </a:cubicBezTo>
                  <a:cubicBezTo>
                    <a:pt x="340" y="47"/>
                    <a:pt x="340" y="47"/>
                    <a:pt x="340" y="47"/>
                  </a:cubicBezTo>
                  <a:cubicBezTo>
                    <a:pt x="349" y="47"/>
                    <a:pt x="356" y="54"/>
                    <a:pt x="356" y="63"/>
                  </a:cubicBezTo>
                  <a:cubicBezTo>
                    <a:pt x="356" y="476"/>
                    <a:pt x="356" y="476"/>
                    <a:pt x="356" y="47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42" name="Freeform 25"/>
            <p:cNvSpPr/>
            <p:nvPr/>
          </p:nvSpPr>
          <p:spPr bwMode="auto">
            <a:xfrm>
              <a:off x="3903663" y="2998788"/>
              <a:ext cx="128588" cy="96838"/>
            </a:xfrm>
            <a:custGeom>
              <a:avLst/>
              <a:gdLst>
                <a:gd name="T0" fmla="*/ 166 w 166"/>
                <a:gd name="T1" fmla="*/ 62 h 127"/>
                <a:gd name="T2" fmla="*/ 133 w 166"/>
                <a:gd name="T3" fmla="*/ 47 h 127"/>
                <a:gd name="T4" fmla="*/ 0 w 166"/>
                <a:gd name="T5" fmla="*/ 117 h 127"/>
                <a:gd name="T6" fmla="*/ 111 w 166"/>
                <a:gd name="T7" fmla="*/ 37 h 127"/>
                <a:gd name="T8" fmla="*/ 80 w 166"/>
                <a:gd name="T9" fmla="*/ 23 h 127"/>
                <a:gd name="T10" fmla="*/ 143 w 166"/>
                <a:gd name="T11" fmla="*/ 0 h 127"/>
                <a:gd name="T12" fmla="*/ 166 w 166"/>
                <a:gd name="T13" fmla="*/ 6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6" h="127">
                  <a:moveTo>
                    <a:pt x="166" y="62"/>
                  </a:moveTo>
                  <a:cubicBezTo>
                    <a:pt x="133" y="47"/>
                    <a:pt x="133" y="47"/>
                    <a:pt x="133" y="47"/>
                  </a:cubicBezTo>
                  <a:cubicBezTo>
                    <a:pt x="95" y="127"/>
                    <a:pt x="0" y="117"/>
                    <a:pt x="0" y="117"/>
                  </a:cubicBezTo>
                  <a:cubicBezTo>
                    <a:pt x="71" y="106"/>
                    <a:pt x="101" y="58"/>
                    <a:pt x="111" y="37"/>
                  </a:cubicBezTo>
                  <a:cubicBezTo>
                    <a:pt x="80" y="23"/>
                    <a:pt x="80" y="23"/>
                    <a:pt x="80" y="23"/>
                  </a:cubicBezTo>
                  <a:cubicBezTo>
                    <a:pt x="143" y="0"/>
                    <a:pt x="143" y="0"/>
                    <a:pt x="143" y="0"/>
                  </a:cubicBezTo>
                  <a:lnTo>
                    <a:pt x="166" y="6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43" name="Freeform 26"/>
            <p:cNvSpPr/>
            <p:nvPr/>
          </p:nvSpPr>
          <p:spPr bwMode="auto">
            <a:xfrm>
              <a:off x="4008438" y="3060700"/>
              <a:ext cx="52388" cy="207963"/>
            </a:xfrm>
            <a:custGeom>
              <a:avLst/>
              <a:gdLst>
                <a:gd name="T0" fmla="*/ 68 w 68"/>
                <a:gd name="T1" fmla="*/ 10 h 271"/>
                <a:gd name="T2" fmla="*/ 68 w 68"/>
                <a:gd name="T3" fmla="*/ 261 h 271"/>
                <a:gd name="T4" fmla="*/ 58 w 68"/>
                <a:gd name="T5" fmla="*/ 271 h 271"/>
                <a:gd name="T6" fmla="*/ 10 w 68"/>
                <a:gd name="T7" fmla="*/ 271 h 271"/>
                <a:gd name="T8" fmla="*/ 0 w 68"/>
                <a:gd name="T9" fmla="*/ 261 h 271"/>
                <a:gd name="T10" fmla="*/ 0 w 68"/>
                <a:gd name="T11" fmla="*/ 10 h 271"/>
                <a:gd name="T12" fmla="*/ 10 w 68"/>
                <a:gd name="T13" fmla="*/ 0 h 271"/>
                <a:gd name="T14" fmla="*/ 58 w 68"/>
                <a:gd name="T15" fmla="*/ 0 h 271"/>
                <a:gd name="T16" fmla="*/ 68 w 68"/>
                <a:gd name="T17" fmla="*/ 10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8" h="271">
                  <a:moveTo>
                    <a:pt x="68" y="10"/>
                  </a:moveTo>
                  <a:cubicBezTo>
                    <a:pt x="68" y="261"/>
                    <a:pt x="68" y="261"/>
                    <a:pt x="68" y="261"/>
                  </a:cubicBezTo>
                  <a:cubicBezTo>
                    <a:pt x="68" y="266"/>
                    <a:pt x="64" y="271"/>
                    <a:pt x="58" y="271"/>
                  </a:cubicBezTo>
                  <a:cubicBezTo>
                    <a:pt x="10" y="271"/>
                    <a:pt x="10" y="271"/>
                    <a:pt x="10" y="271"/>
                  </a:cubicBezTo>
                  <a:cubicBezTo>
                    <a:pt x="4" y="271"/>
                    <a:pt x="0" y="266"/>
                    <a:pt x="0" y="261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4"/>
                    <a:pt x="4" y="0"/>
                    <a:pt x="10" y="0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64" y="0"/>
                    <a:pt x="68" y="4"/>
                    <a:pt x="68" y="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44" name="Freeform 27"/>
            <p:cNvSpPr/>
            <p:nvPr/>
          </p:nvSpPr>
          <p:spPr bwMode="auto">
            <a:xfrm>
              <a:off x="3941763" y="3098800"/>
              <a:ext cx="52388" cy="169863"/>
            </a:xfrm>
            <a:custGeom>
              <a:avLst/>
              <a:gdLst>
                <a:gd name="T0" fmla="*/ 68 w 68"/>
                <a:gd name="T1" fmla="*/ 10 h 220"/>
                <a:gd name="T2" fmla="*/ 68 w 68"/>
                <a:gd name="T3" fmla="*/ 210 h 220"/>
                <a:gd name="T4" fmla="*/ 58 w 68"/>
                <a:gd name="T5" fmla="*/ 220 h 220"/>
                <a:gd name="T6" fmla="*/ 10 w 68"/>
                <a:gd name="T7" fmla="*/ 220 h 220"/>
                <a:gd name="T8" fmla="*/ 0 w 68"/>
                <a:gd name="T9" fmla="*/ 210 h 220"/>
                <a:gd name="T10" fmla="*/ 0 w 68"/>
                <a:gd name="T11" fmla="*/ 10 h 220"/>
                <a:gd name="T12" fmla="*/ 10 w 68"/>
                <a:gd name="T13" fmla="*/ 0 h 220"/>
                <a:gd name="T14" fmla="*/ 58 w 68"/>
                <a:gd name="T15" fmla="*/ 0 h 220"/>
                <a:gd name="T16" fmla="*/ 68 w 68"/>
                <a:gd name="T17" fmla="*/ 1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8" h="220">
                  <a:moveTo>
                    <a:pt x="68" y="10"/>
                  </a:moveTo>
                  <a:cubicBezTo>
                    <a:pt x="68" y="210"/>
                    <a:pt x="68" y="210"/>
                    <a:pt x="68" y="210"/>
                  </a:cubicBezTo>
                  <a:cubicBezTo>
                    <a:pt x="68" y="215"/>
                    <a:pt x="64" y="220"/>
                    <a:pt x="58" y="220"/>
                  </a:cubicBezTo>
                  <a:cubicBezTo>
                    <a:pt x="10" y="220"/>
                    <a:pt x="10" y="220"/>
                    <a:pt x="10" y="220"/>
                  </a:cubicBezTo>
                  <a:cubicBezTo>
                    <a:pt x="4" y="220"/>
                    <a:pt x="0" y="215"/>
                    <a:pt x="0" y="2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5"/>
                    <a:pt x="4" y="0"/>
                    <a:pt x="10" y="0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64" y="0"/>
                    <a:pt x="68" y="5"/>
                    <a:pt x="68" y="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45" name="Freeform 28"/>
            <p:cNvSpPr/>
            <p:nvPr/>
          </p:nvSpPr>
          <p:spPr bwMode="auto">
            <a:xfrm>
              <a:off x="3875088" y="3138488"/>
              <a:ext cx="53975" cy="130175"/>
            </a:xfrm>
            <a:custGeom>
              <a:avLst/>
              <a:gdLst>
                <a:gd name="T0" fmla="*/ 69 w 69"/>
                <a:gd name="T1" fmla="*/ 10 h 168"/>
                <a:gd name="T2" fmla="*/ 69 w 69"/>
                <a:gd name="T3" fmla="*/ 158 h 168"/>
                <a:gd name="T4" fmla="*/ 58 w 69"/>
                <a:gd name="T5" fmla="*/ 168 h 168"/>
                <a:gd name="T6" fmla="*/ 10 w 69"/>
                <a:gd name="T7" fmla="*/ 168 h 168"/>
                <a:gd name="T8" fmla="*/ 0 w 69"/>
                <a:gd name="T9" fmla="*/ 158 h 168"/>
                <a:gd name="T10" fmla="*/ 0 w 69"/>
                <a:gd name="T11" fmla="*/ 10 h 168"/>
                <a:gd name="T12" fmla="*/ 10 w 69"/>
                <a:gd name="T13" fmla="*/ 0 h 168"/>
                <a:gd name="T14" fmla="*/ 58 w 69"/>
                <a:gd name="T15" fmla="*/ 0 h 168"/>
                <a:gd name="T16" fmla="*/ 69 w 69"/>
                <a:gd name="T17" fmla="*/ 1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9" h="168">
                  <a:moveTo>
                    <a:pt x="69" y="10"/>
                  </a:moveTo>
                  <a:cubicBezTo>
                    <a:pt x="69" y="158"/>
                    <a:pt x="69" y="158"/>
                    <a:pt x="69" y="158"/>
                  </a:cubicBezTo>
                  <a:cubicBezTo>
                    <a:pt x="69" y="163"/>
                    <a:pt x="64" y="168"/>
                    <a:pt x="58" y="168"/>
                  </a:cubicBezTo>
                  <a:cubicBezTo>
                    <a:pt x="10" y="168"/>
                    <a:pt x="10" y="168"/>
                    <a:pt x="10" y="168"/>
                  </a:cubicBezTo>
                  <a:cubicBezTo>
                    <a:pt x="4" y="168"/>
                    <a:pt x="0" y="163"/>
                    <a:pt x="0" y="158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4"/>
                    <a:pt x="4" y="0"/>
                    <a:pt x="10" y="0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64" y="0"/>
                    <a:pt x="69" y="4"/>
                    <a:pt x="69" y="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3037183" y="3807286"/>
            <a:ext cx="358775" cy="314325"/>
            <a:chOff x="2473325" y="3605213"/>
            <a:chExt cx="358775" cy="314325"/>
          </a:xfrm>
          <a:solidFill>
            <a:schemeClr val="accent5">
              <a:lumMod val="50000"/>
            </a:schemeClr>
          </a:solidFill>
        </p:grpSpPr>
        <p:sp>
          <p:nvSpPr>
            <p:cNvPr id="47" name="AutoShape 101"/>
            <p:cNvSpPr/>
            <p:nvPr/>
          </p:nvSpPr>
          <p:spPr bwMode="auto">
            <a:xfrm>
              <a:off x="2473325" y="3605213"/>
              <a:ext cx="358775" cy="3143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8514"/>
                  </a:moveTo>
                  <a:cubicBezTo>
                    <a:pt x="20249" y="19365"/>
                    <a:pt x="19644" y="20057"/>
                    <a:pt x="18899" y="20057"/>
                  </a:cubicBezTo>
                  <a:lnTo>
                    <a:pt x="2699" y="20057"/>
                  </a:lnTo>
                  <a:cubicBezTo>
                    <a:pt x="1955" y="20057"/>
                    <a:pt x="1349" y="19365"/>
                    <a:pt x="1349" y="18514"/>
                  </a:cubicBezTo>
                  <a:lnTo>
                    <a:pt x="1349" y="13114"/>
                  </a:lnTo>
                  <a:lnTo>
                    <a:pt x="4050" y="1542"/>
                  </a:lnTo>
                  <a:lnTo>
                    <a:pt x="17549" y="1542"/>
                  </a:lnTo>
                  <a:lnTo>
                    <a:pt x="20249" y="13114"/>
                  </a:lnTo>
                  <a:cubicBezTo>
                    <a:pt x="20249" y="13114"/>
                    <a:pt x="20249" y="18514"/>
                    <a:pt x="20249" y="18514"/>
                  </a:cubicBezTo>
                  <a:close/>
                  <a:moveTo>
                    <a:pt x="21548" y="12693"/>
                  </a:moveTo>
                  <a:lnTo>
                    <a:pt x="18847" y="1117"/>
                  </a:lnTo>
                  <a:cubicBezTo>
                    <a:pt x="18683" y="460"/>
                    <a:pt x="18150" y="0"/>
                    <a:pt x="17549" y="0"/>
                  </a:cubicBezTo>
                  <a:lnTo>
                    <a:pt x="10800" y="0"/>
                  </a:lnTo>
                  <a:lnTo>
                    <a:pt x="4049" y="0"/>
                  </a:lnTo>
                  <a:cubicBezTo>
                    <a:pt x="3449" y="0"/>
                    <a:pt x="2916" y="460"/>
                    <a:pt x="2752" y="1117"/>
                  </a:cubicBezTo>
                  <a:lnTo>
                    <a:pt x="51" y="12693"/>
                  </a:lnTo>
                  <a:cubicBezTo>
                    <a:pt x="17" y="12835"/>
                    <a:pt x="0" y="12976"/>
                    <a:pt x="0" y="13114"/>
                  </a:cubicBezTo>
                  <a:lnTo>
                    <a:pt x="0" y="18514"/>
                  </a:lnTo>
                  <a:cubicBezTo>
                    <a:pt x="0" y="20218"/>
                    <a:pt x="1208" y="21600"/>
                    <a:pt x="2699" y="21600"/>
                  </a:cubicBezTo>
                  <a:lnTo>
                    <a:pt x="18899" y="21600"/>
                  </a:lnTo>
                  <a:cubicBezTo>
                    <a:pt x="20391" y="21600"/>
                    <a:pt x="21600" y="20218"/>
                    <a:pt x="21600" y="18514"/>
                  </a:cubicBezTo>
                  <a:lnTo>
                    <a:pt x="21600" y="13114"/>
                  </a:lnTo>
                  <a:cubicBezTo>
                    <a:pt x="21600" y="12976"/>
                    <a:pt x="21582" y="12835"/>
                    <a:pt x="21548" y="12693"/>
                  </a:cubicBezTo>
                </a:path>
              </a:pathLst>
            </a:custGeom>
            <a:grpFill/>
            <a:ln w="12700"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8" name="AutoShape 102"/>
            <p:cNvSpPr/>
            <p:nvPr/>
          </p:nvSpPr>
          <p:spPr bwMode="auto">
            <a:xfrm>
              <a:off x="2517775" y="3649663"/>
              <a:ext cx="274638" cy="201612"/>
            </a:xfrm>
            <a:custGeom>
              <a:avLst/>
              <a:gdLst>
                <a:gd name="T0" fmla="+- 0 10799 40"/>
                <a:gd name="T1" fmla="*/ T0 w 21519"/>
                <a:gd name="T2" fmla="*/ 10800 h 21600"/>
                <a:gd name="T3" fmla="+- 0 10799 40"/>
                <a:gd name="T4" fmla="*/ T3 w 21519"/>
                <a:gd name="T5" fmla="*/ 10800 h 21600"/>
                <a:gd name="T6" fmla="+- 0 10799 40"/>
                <a:gd name="T7" fmla="*/ T6 w 21519"/>
                <a:gd name="T8" fmla="*/ 10800 h 21600"/>
                <a:gd name="T9" fmla="+- 0 10799 40"/>
                <a:gd name="T10" fmla="*/ T9 w 21519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19" h="21600">
                  <a:moveTo>
                    <a:pt x="18070" y="14399"/>
                  </a:moveTo>
                  <a:lnTo>
                    <a:pt x="16603" y="14399"/>
                  </a:lnTo>
                  <a:cubicBezTo>
                    <a:pt x="15931" y="14399"/>
                    <a:pt x="15325" y="14907"/>
                    <a:pt x="15024" y="15725"/>
                  </a:cubicBezTo>
                  <a:lnTo>
                    <a:pt x="13746" y="19199"/>
                  </a:lnTo>
                  <a:lnTo>
                    <a:pt x="7773" y="19199"/>
                  </a:lnTo>
                  <a:lnTo>
                    <a:pt x="6495" y="15725"/>
                  </a:lnTo>
                  <a:cubicBezTo>
                    <a:pt x="6194" y="14907"/>
                    <a:pt x="5588" y="14399"/>
                    <a:pt x="4916" y="14399"/>
                  </a:cubicBezTo>
                  <a:lnTo>
                    <a:pt x="3449" y="14399"/>
                  </a:lnTo>
                  <a:lnTo>
                    <a:pt x="1343" y="14399"/>
                  </a:lnTo>
                  <a:lnTo>
                    <a:pt x="3924" y="1200"/>
                  </a:lnTo>
                  <a:lnTo>
                    <a:pt x="17595" y="1200"/>
                  </a:lnTo>
                  <a:lnTo>
                    <a:pt x="20176" y="14399"/>
                  </a:lnTo>
                  <a:cubicBezTo>
                    <a:pt x="20176" y="14399"/>
                    <a:pt x="18070" y="14399"/>
                    <a:pt x="18070" y="14399"/>
                  </a:cubicBezTo>
                  <a:close/>
                  <a:moveTo>
                    <a:pt x="17595" y="0"/>
                  </a:moveTo>
                  <a:lnTo>
                    <a:pt x="3924" y="0"/>
                  </a:lnTo>
                  <a:cubicBezTo>
                    <a:pt x="3524" y="0"/>
                    <a:pt x="3174" y="366"/>
                    <a:pt x="3071" y="891"/>
                  </a:cubicBezTo>
                  <a:lnTo>
                    <a:pt x="28" y="15291"/>
                  </a:lnTo>
                  <a:cubicBezTo>
                    <a:pt x="-40" y="15651"/>
                    <a:pt x="16" y="16035"/>
                    <a:pt x="183" y="16330"/>
                  </a:cubicBezTo>
                  <a:cubicBezTo>
                    <a:pt x="350" y="16625"/>
                    <a:pt x="609" y="16799"/>
                    <a:pt x="883" y="16799"/>
                  </a:cubicBezTo>
                  <a:lnTo>
                    <a:pt x="3449" y="16799"/>
                  </a:lnTo>
                  <a:lnTo>
                    <a:pt x="4456" y="16799"/>
                  </a:lnTo>
                  <a:lnTo>
                    <a:pt x="4916" y="16799"/>
                  </a:lnTo>
                  <a:lnTo>
                    <a:pt x="6194" y="20274"/>
                  </a:lnTo>
                  <a:cubicBezTo>
                    <a:pt x="6493" y="21086"/>
                    <a:pt x="7104" y="21599"/>
                    <a:pt x="7773" y="21599"/>
                  </a:cubicBezTo>
                  <a:lnTo>
                    <a:pt x="13746" y="21599"/>
                  </a:lnTo>
                  <a:cubicBezTo>
                    <a:pt x="14415" y="21599"/>
                    <a:pt x="15026" y="21086"/>
                    <a:pt x="15325" y="20274"/>
                  </a:cubicBezTo>
                  <a:lnTo>
                    <a:pt x="16603" y="16799"/>
                  </a:lnTo>
                  <a:lnTo>
                    <a:pt x="17063" y="16799"/>
                  </a:lnTo>
                  <a:lnTo>
                    <a:pt x="18070" y="16799"/>
                  </a:lnTo>
                  <a:lnTo>
                    <a:pt x="20636" y="16799"/>
                  </a:lnTo>
                  <a:cubicBezTo>
                    <a:pt x="20910" y="16799"/>
                    <a:pt x="21169" y="16625"/>
                    <a:pt x="21336" y="16330"/>
                  </a:cubicBezTo>
                  <a:cubicBezTo>
                    <a:pt x="21503" y="16035"/>
                    <a:pt x="21560" y="15651"/>
                    <a:pt x="21490" y="15291"/>
                  </a:cubicBezTo>
                  <a:lnTo>
                    <a:pt x="18448" y="891"/>
                  </a:lnTo>
                  <a:cubicBezTo>
                    <a:pt x="18345" y="366"/>
                    <a:pt x="17995" y="0"/>
                    <a:pt x="17595" y="0"/>
                  </a:cubicBezTo>
                </a:path>
              </a:pathLst>
            </a:custGeom>
            <a:grpFill/>
            <a:ln w="12700"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49" name="Group 3"/>
          <p:cNvGrpSpPr/>
          <p:nvPr/>
        </p:nvGrpSpPr>
        <p:grpSpPr>
          <a:xfrm>
            <a:off x="3020514" y="4504385"/>
            <a:ext cx="392113" cy="392113"/>
            <a:chOff x="3771900" y="2098675"/>
            <a:chExt cx="392113" cy="392113"/>
          </a:xfrm>
          <a:solidFill>
            <a:schemeClr val="accent5">
              <a:lumMod val="50000"/>
            </a:schemeClr>
          </a:solidFill>
        </p:grpSpPr>
        <p:sp>
          <p:nvSpPr>
            <p:cNvPr id="50" name="Freeform 6"/>
            <p:cNvSpPr/>
            <p:nvPr/>
          </p:nvSpPr>
          <p:spPr bwMode="auto">
            <a:xfrm>
              <a:off x="3771900" y="2301875"/>
              <a:ext cx="153988" cy="55563"/>
            </a:xfrm>
            <a:custGeom>
              <a:avLst/>
              <a:gdLst>
                <a:gd name="T0" fmla="*/ 200 w 200"/>
                <a:gd name="T1" fmla="*/ 1 h 73"/>
                <a:gd name="T2" fmla="*/ 200 w 200"/>
                <a:gd name="T3" fmla="*/ 0 h 73"/>
                <a:gd name="T4" fmla="*/ 0 w 200"/>
                <a:gd name="T5" fmla="*/ 0 h 73"/>
                <a:gd name="T6" fmla="*/ 0 w 200"/>
                <a:gd name="T7" fmla="*/ 1 h 73"/>
                <a:gd name="T8" fmla="*/ 73 w 200"/>
                <a:gd name="T9" fmla="*/ 73 h 73"/>
                <a:gd name="T10" fmla="*/ 127 w 200"/>
                <a:gd name="T11" fmla="*/ 73 h 73"/>
                <a:gd name="T12" fmla="*/ 200 w 200"/>
                <a:gd name="T13" fmla="*/ 1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" h="73">
                  <a:moveTo>
                    <a:pt x="200" y="1"/>
                  </a:moveTo>
                  <a:cubicBezTo>
                    <a:pt x="200" y="0"/>
                    <a:pt x="200" y="0"/>
                    <a:pt x="20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41"/>
                    <a:pt x="32" y="73"/>
                    <a:pt x="73" y="73"/>
                  </a:cubicBezTo>
                  <a:cubicBezTo>
                    <a:pt x="127" y="73"/>
                    <a:pt x="127" y="73"/>
                    <a:pt x="127" y="73"/>
                  </a:cubicBezTo>
                  <a:cubicBezTo>
                    <a:pt x="167" y="73"/>
                    <a:pt x="200" y="41"/>
                    <a:pt x="20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51" name="Freeform 7"/>
            <p:cNvSpPr>
              <a:spLocks noEditPoints="1"/>
            </p:cNvSpPr>
            <p:nvPr/>
          </p:nvSpPr>
          <p:spPr bwMode="auto">
            <a:xfrm>
              <a:off x="3771900" y="2098675"/>
              <a:ext cx="392113" cy="392113"/>
            </a:xfrm>
            <a:custGeom>
              <a:avLst/>
              <a:gdLst>
                <a:gd name="T0" fmla="*/ 335 w 511"/>
                <a:gd name="T1" fmla="*/ 476 h 512"/>
                <a:gd name="T2" fmla="*/ 273 w 511"/>
                <a:gd name="T3" fmla="*/ 476 h 512"/>
                <a:gd name="T4" fmla="*/ 273 w 511"/>
                <a:gd name="T5" fmla="*/ 162 h 512"/>
                <a:gd name="T6" fmla="*/ 322 w 511"/>
                <a:gd name="T7" fmla="*/ 112 h 512"/>
                <a:gd name="T8" fmla="*/ 394 w 511"/>
                <a:gd name="T9" fmla="*/ 112 h 512"/>
                <a:gd name="T10" fmla="*/ 314 w 511"/>
                <a:gd name="T11" fmla="*/ 266 h 512"/>
                <a:gd name="T12" fmla="*/ 326 w 511"/>
                <a:gd name="T13" fmla="*/ 266 h 512"/>
                <a:gd name="T14" fmla="*/ 406 w 511"/>
                <a:gd name="T15" fmla="*/ 112 h 512"/>
                <a:gd name="T16" fmla="*/ 417 w 511"/>
                <a:gd name="T17" fmla="*/ 112 h 512"/>
                <a:gd name="T18" fmla="*/ 497 w 511"/>
                <a:gd name="T19" fmla="*/ 266 h 512"/>
                <a:gd name="T20" fmla="*/ 509 w 511"/>
                <a:gd name="T21" fmla="*/ 266 h 512"/>
                <a:gd name="T22" fmla="*/ 429 w 511"/>
                <a:gd name="T23" fmla="*/ 112 h 512"/>
                <a:gd name="T24" fmla="*/ 497 w 511"/>
                <a:gd name="T25" fmla="*/ 112 h 512"/>
                <a:gd name="T26" fmla="*/ 511 w 511"/>
                <a:gd name="T27" fmla="*/ 97 h 512"/>
                <a:gd name="T28" fmla="*/ 497 w 511"/>
                <a:gd name="T29" fmla="*/ 83 h 512"/>
                <a:gd name="T30" fmla="*/ 322 w 511"/>
                <a:gd name="T31" fmla="*/ 83 h 512"/>
                <a:gd name="T32" fmla="*/ 273 w 511"/>
                <a:gd name="T33" fmla="*/ 32 h 512"/>
                <a:gd name="T34" fmla="*/ 273 w 511"/>
                <a:gd name="T35" fmla="*/ 7 h 512"/>
                <a:gd name="T36" fmla="*/ 266 w 511"/>
                <a:gd name="T37" fmla="*/ 0 h 512"/>
                <a:gd name="T38" fmla="*/ 247 w 511"/>
                <a:gd name="T39" fmla="*/ 0 h 512"/>
                <a:gd name="T40" fmla="*/ 239 w 511"/>
                <a:gd name="T41" fmla="*/ 7 h 512"/>
                <a:gd name="T42" fmla="*/ 239 w 511"/>
                <a:gd name="T43" fmla="*/ 32 h 512"/>
                <a:gd name="T44" fmla="*/ 190 w 511"/>
                <a:gd name="T45" fmla="*/ 83 h 512"/>
                <a:gd name="T46" fmla="*/ 15 w 511"/>
                <a:gd name="T47" fmla="*/ 83 h 512"/>
                <a:gd name="T48" fmla="*/ 0 w 511"/>
                <a:gd name="T49" fmla="*/ 97 h 512"/>
                <a:gd name="T50" fmla="*/ 15 w 511"/>
                <a:gd name="T51" fmla="*/ 112 h 512"/>
                <a:gd name="T52" fmla="*/ 83 w 511"/>
                <a:gd name="T53" fmla="*/ 112 h 512"/>
                <a:gd name="T54" fmla="*/ 3 w 511"/>
                <a:gd name="T55" fmla="*/ 266 h 512"/>
                <a:gd name="T56" fmla="*/ 15 w 511"/>
                <a:gd name="T57" fmla="*/ 266 h 512"/>
                <a:gd name="T58" fmla="*/ 95 w 511"/>
                <a:gd name="T59" fmla="*/ 112 h 512"/>
                <a:gd name="T60" fmla="*/ 106 w 511"/>
                <a:gd name="T61" fmla="*/ 112 h 512"/>
                <a:gd name="T62" fmla="*/ 186 w 511"/>
                <a:gd name="T63" fmla="*/ 266 h 512"/>
                <a:gd name="T64" fmla="*/ 198 w 511"/>
                <a:gd name="T65" fmla="*/ 266 h 512"/>
                <a:gd name="T66" fmla="*/ 118 w 511"/>
                <a:gd name="T67" fmla="*/ 112 h 512"/>
                <a:gd name="T68" fmla="*/ 190 w 511"/>
                <a:gd name="T69" fmla="*/ 112 h 512"/>
                <a:gd name="T70" fmla="*/ 239 w 511"/>
                <a:gd name="T71" fmla="*/ 162 h 512"/>
                <a:gd name="T72" fmla="*/ 239 w 511"/>
                <a:gd name="T73" fmla="*/ 476 h 512"/>
                <a:gd name="T74" fmla="*/ 178 w 511"/>
                <a:gd name="T75" fmla="*/ 476 h 512"/>
                <a:gd name="T76" fmla="*/ 159 w 511"/>
                <a:gd name="T77" fmla="*/ 494 h 512"/>
                <a:gd name="T78" fmla="*/ 178 w 511"/>
                <a:gd name="T79" fmla="*/ 512 h 512"/>
                <a:gd name="T80" fmla="*/ 335 w 511"/>
                <a:gd name="T81" fmla="*/ 512 h 512"/>
                <a:gd name="T82" fmla="*/ 353 w 511"/>
                <a:gd name="T83" fmla="*/ 494 h 512"/>
                <a:gd name="T84" fmla="*/ 335 w 511"/>
                <a:gd name="T85" fmla="*/ 476 h 512"/>
                <a:gd name="T86" fmla="*/ 218 w 511"/>
                <a:gd name="T87" fmla="*/ 97 h 512"/>
                <a:gd name="T88" fmla="*/ 256 w 511"/>
                <a:gd name="T89" fmla="*/ 59 h 512"/>
                <a:gd name="T90" fmla="*/ 294 w 511"/>
                <a:gd name="T91" fmla="*/ 97 h 512"/>
                <a:gd name="T92" fmla="*/ 256 w 511"/>
                <a:gd name="T93" fmla="*/ 135 h 512"/>
                <a:gd name="T94" fmla="*/ 218 w 511"/>
                <a:gd name="T95" fmla="*/ 97 h 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511" h="512">
                  <a:moveTo>
                    <a:pt x="335" y="476"/>
                  </a:moveTo>
                  <a:cubicBezTo>
                    <a:pt x="273" y="476"/>
                    <a:pt x="273" y="476"/>
                    <a:pt x="273" y="476"/>
                  </a:cubicBezTo>
                  <a:cubicBezTo>
                    <a:pt x="273" y="162"/>
                    <a:pt x="273" y="162"/>
                    <a:pt x="273" y="162"/>
                  </a:cubicBezTo>
                  <a:cubicBezTo>
                    <a:pt x="297" y="156"/>
                    <a:pt x="316" y="136"/>
                    <a:pt x="322" y="112"/>
                  </a:cubicBezTo>
                  <a:cubicBezTo>
                    <a:pt x="394" y="112"/>
                    <a:pt x="394" y="112"/>
                    <a:pt x="394" y="112"/>
                  </a:cubicBezTo>
                  <a:cubicBezTo>
                    <a:pt x="314" y="266"/>
                    <a:pt x="314" y="266"/>
                    <a:pt x="314" y="266"/>
                  </a:cubicBezTo>
                  <a:cubicBezTo>
                    <a:pt x="326" y="266"/>
                    <a:pt x="326" y="266"/>
                    <a:pt x="326" y="266"/>
                  </a:cubicBezTo>
                  <a:cubicBezTo>
                    <a:pt x="406" y="112"/>
                    <a:pt x="406" y="112"/>
                    <a:pt x="406" y="112"/>
                  </a:cubicBezTo>
                  <a:cubicBezTo>
                    <a:pt x="417" y="112"/>
                    <a:pt x="417" y="112"/>
                    <a:pt x="417" y="112"/>
                  </a:cubicBezTo>
                  <a:cubicBezTo>
                    <a:pt x="497" y="266"/>
                    <a:pt x="497" y="266"/>
                    <a:pt x="497" y="266"/>
                  </a:cubicBezTo>
                  <a:cubicBezTo>
                    <a:pt x="509" y="266"/>
                    <a:pt x="509" y="266"/>
                    <a:pt x="509" y="266"/>
                  </a:cubicBezTo>
                  <a:cubicBezTo>
                    <a:pt x="429" y="112"/>
                    <a:pt x="429" y="112"/>
                    <a:pt x="429" y="112"/>
                  </a:cubicBezTo>
                  <a:cubicBezTo>
                    <a:pt x="497" y="112"/>
                    <a:pt x="497" y="112"/>
                    <a:pt x="497" y="112"/>
                  </a:cubicBezTo>
                  <a:cubicBezTo>
                    <a:pt x="505" y="112"/>
                    <a:pt x="511" y="105"/>
                    <a:pt x="511" y="97"/>
                  </a:cubicBezTo>
                  <a:cubicBezTo>
                    <a:pt x="511" y="89"/>
                    <a:pt x="505" y="83"/>
                    <a:pt x="497" y="83"/>
                  </a:cubicBezTo>
                  <a:cubicBezTo>
                    <a:pt x="322" y="83"/>
                    <a:pt x="322" y="83"/>
                    <a:pt x="322" y="83"/>
                  </a:cubicBezTo>
                  <a:cubicBezTo>
                    <a:pt x="316" y="58"/>
                    <a:pt x="297" y="39"/>
                    <a:pt x="273" y="32"/>
                  </a:cubicBezTo>
                  <a:cubicBezTo>
                    <a:pt x="273" y="7"/>
                    <a:pt x="273" y="7"/>
                    <a:pt x="273" y="7"/>
                  </a:cubicBezTo>
                  <a:cubicBezTo>
                    <a:pt x="273" y="3"/>
                    <a:pt x="270" y="0"/>
                    <a:pt x="266" y="0"/>
                  </a:cubicBezTo>
                  <a:cubicBezTo>
                    <a:pt x="247" y="0"/>
                    <a:pt x="247" y="0"/>
                    <a:pt x="247" y="0"/>
                  </a:cubicBezTo>
                  <a:cubicBezTo>
                    <a:pt x="242" y="0"/>
                    <a:pt x="239" y="3"/>
                    <a:pt x="239" y="7"/>
                  </a:cubicBezTo>
                  <a:cubicBezTo>
                    <a:pt x="239" y="32"/>
                    <a:pt x="239" y="32"/>
                    <a:pt x="239" y="32"/>
                  </a:cubicBezTo>
                  <a:cubicBezTo>
                    <a:pt x="215" y="38"/>
                    <a:pt x="196" y="58"/>
                    <a:pt x="190" y="83"/>
                  </a:cubicBezTo>
                  <a:cubicBezTo>
                    <a:pt x="15" y="83"/>
                    <a:pt x="15" y="83"/>
                    <a:pt x="15" y="83"/>
                  </a:cubicBezTo>
                  <a:cubicBezTo>
                    <a:pt x="7" y="83"/>
                    <a:pt x="0" y="89"/>
                    <a:pt x="0" y="97"/>
                  </a:cubicBezTo>
                  <a:cubicBezTo>
                    <a:pt x="0" y="105"/>
                    <a:pt x="7" y="112"/>
                    <a:pt x="15" y="112"/>
                  </a:cubicBezTo>
                  <a:cubicBezTo>
                    <a:pt x="83" y="112"/>
                    <a:pt x="83" y="112"/>
                    <a:pt x="83" y="112"/>
                  </a:cubicBezTo>
                  <a:cubicBezTo>
                    <a:pt x="3" y="266"/>
                    <a:pt x="3" y="266"/>
                    <a:pt x="3" y="266"/>
                  </a:cubicBezTo>
                  <a:cubicBezTo>
                    <a:pt x="15" y="266"/>
                    <a:pt x="15" y="266"/>
                    <a:pt x="15" y="266"/>
                  </a:cubicBezTo>
                  <a:cubicBezTo>
                    <a:pt x="95" y="112"/>
                    <a:pt x="95" y="112"/>
                    <a:pt x="95" y="112"/>
                  </a:cubicBezTo>
                  <a:cubicBezTo>
                    <a:pt x="106" y="112"/>
                    <a:pt x="106" y="112"/>
                    <a:pt x="106" y="112"/>
                  </a:cubicBezTo>
                  <a:cubicBezTo>
                    <a:pt x="186" y="266"/>
                    <a:pt x="186" y="266"/>
                    <a:pt x="186" y="266"/>
                  </a:cubicBezTo>
                  <a:cubicBezTo>
                    <a:pt x="198" y="266"/>
                    <a:pt x="198" y="266"/>
                    <a:pt x="198" y="266"/>
                  </a:cubicBezTo>
                  <a:cubicBezTo>
                    <a:pt x="118" y="112"/>
                    <a:pt x="118" y="112"/>
                    <a:pt x="118" y="112"/>
                  </a:cubicBezTo>
                  <a:cubicBezTo>
                    <a:pt x="190" y="112"/>
                    <a:pt x="190" y="112"/>
                    <a:pt x="190" y="112"/>
                  </a:cubicBezTo>
                  <a:cubicBezTo>
                    <a:pt x="196" y="136"/>
                    <a:pt x="215" y="156"/>
                    <a:pt x="239" y="162"/>
                  </a:cubicBezTo>
                  <a:cubicBezTo>
                    <a:pt x="239" y="476"/>
                    <a:pt x="239" y="476"/>
                    <a:pt x="239" y="476"/>
                  </a:cubicBezTo>
                  <a:cubicBezTo>
                    <a:pt x="178" y="476"/>
                    <a:pt x="178" y="476"/>
                    <a:pt x="178" y="476"/>
                  </a:cubicBezTo>
                  <a:cubicBezTo>
                    <a:pt x="168" y="476"/>
                    <a:pt x="159" y="484"/>
                    <a:pt x="159" y="494"/>
                  </a:cubicBezTo>
                  <a:cubicBezTo>
                    <a:pt x="159" y="504"/>
                    <a:pt x="168" y="512"/>
                    <a:pt x="178" y="512"/>
                  </a:cubicBezTo>
                  <a:cubicBezTo>
                    <a:pt x="335" y="512"/>
                    <a:pt x="335" y="512"/>
                    <a:pt x="335" y="512"/>
                  </a:cubicBezTo>
                  <a:cubicBezTo>
                    <a:pt x="345" y="512"/>
                    <a:pt x="353" y="504"/>
                    <a:pt x="353" y="494"/>
                  </a:cubicBezTo>
                  <a:cubicBezTo>
                    <a:pt x="353" y="484"/>
                    <a:pt x="345" y="476"/>
                    <a:pt x="335" y="476"/>
                  </a:cubicBezTo>
                  <a:close/>
                  <a:moveTo>
                    <a:pt x="218" y="97"/>
                  </a:moveTo>
                  <a:cubicBezTo>
                    <a:pt x="218" y="76"/>
                    <a:pt x="235" y="59"/>
                    <a:pt x="256" y="59"/>
                  </a:cubicBezTo>
                  <a:cubicBezTo>
                    <a:pt x="277" y="59"/>
                    <a:pt x="294" y="76"/>
                    <a:pt x="294" y="97"/>
                  </a:cubicBezTo>
                  <a:cubicBezTo>
                    <a:pt x="294" y="118"/>
                    <a:pt x="277" y="135"/>
                    <a:pt x="256" y="135"/>
                  </a:cubicBezTo>
                  <a:cubicBezTo>
                    <a:pt x="235" y="135"/>
                    <a:pt x="218" y="118"/>
                    <a:pt x="218" y="9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52" name="Freeform 8"/>
            <p:cNvSpPr/>
            <p:nvPr/>
          </p:nvSpPr>
          <p:spPr bwMode="auto">
            <a:xfrm>
              <a:off x="4010025" y="2301875"/>
              <a:ext cx="153988" cy="55563"/>
            </a:xfrm>
            <a:custGeom>
              <a:avLst/>
              <a:gdLst>
                <a:gd name="T0" fmla="*/ 201 w 201"/>
                <a:gd name="T1" fmla="*/ 0 h 73"/>
                <a:gd name="T2" fmla="*/ 0 w 201"/>
                <a:gd name="T3" fmla="*/ 0 h 73"/>
                <a:gd name="T4" fmla="*/ 0 w 201"/>
                <a:gd name="T5" fmla="*/ 1 h 73"/>
                <a:gd name="T6" fmla="*/ 73 w 201"/>
                <a:gd name="T7" fmla="*/ 73 h 73"/>
                <a:gd name="T8" fmla="*/ 128 w 201"/>
                <a:gd name="T9" fmla="*/ 73 h 73"/>
                <a:gd name="T10" fmla="*/ 201 w 201"/>
                <a:gd name="T11" fmla="*/ 1 h 73"/>
                <a:gd name="T12" fmla="*/ 201 w 201"/>
                <a:gd name="T13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1" h="73">
                  <a:moveTo>
                    <a:pt x="20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41"/>
                    <a:pt x="33" y="73"/>
                    <a:pt x="73" y="73"/>
                  </a:cubicBezTo>
                  <a:cubicBezTo>
                    <a:pt x="128" y="73"/>
                    <a:pt x="128" y="73"/>
                    <a:pt x="128" y="73"/>
                  </a:cubicBezTo>
                  <a:cubicBezTo>
                    <a:pt x="168" y="73"/>
                    <a:pt x="201" y="41"/>
                    <a:pt x="201" y="1"/>
                  </a:cubicBezTo>
                  <a:cubicBezTo>
                    <a:pt x="201" y="0"/>
                    <a:pt x="201" y="0"/>
                    <a:pt x="20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53" name="Freeform 9"/>
            <p:cNvSpPr/>
            <p:nvPr/>
          </p:nvSpPr>
          <p:spPr bwMode="auto">
            <a:xfrm>
              <a:off x="3771900" y="2301875"/>
              <a:ext cx="153988" cy="55563"/>
            </a:xfrm>
            <a:custGeom>
              <a:avLst/>
              <a:gdLst>
                <a:gd name="T0" fmla="*/ 200 w 200"/>
                <a:gd name="T1" fmla="*/ 1 h 73"/>
                <a:gd name="T2" fmla="*/ 200 w 200"/>
                <a:gd name="T3" fmla="*/ 0 h 73"/>
                <a:gd name="T4" fmla="*/ 0 w 200"/>
                <a:gd name="T5" fmla="*/ 0 h 73"/>
                <a:gd name="T6" fmla="*/ 0 w 200"/>
                <a:gd name="T7" fmla="*/ 1 h 73"/>
                <a:gd name="T8" fmla="*/ 73 w 200"/>
                <a:gd name="T9" fmla="*/ 73 h 73"/>
                <a:gd name="T10" fmla="*/ 127 w 200"/>
                <a:gd name="T11" fmla="*/ 73 h 73"/>
                <a:gd name="T12" fmla="*/ 200 w 200"/>
                <a:gd name="T13" fmla="*/ 1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" h="73">
                  <a:moveTo>
                    <a:pt x="200" y="1"/>
                  </a:moveTo>
                  <a:cubicBezTo>
                    <a:pt x="200" y="0"/>
                    <a:pt x="200" y="0"/>
                    <a:pt x="20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41"/>
                    <a:pt x="32" y="73"/>
                    <a:pt x="73" y="73"/>
                  </a:cubicBezTo>
                  <a:cubicBezTo>
                    <a:pt x="127" y="73"/>
                    <a:pt x="127" y="73"/>
                    <a:pt x="127" y="73"/>
                  </a:cubicBezTo>
                  <a:cubicBezTo>
                    <a:pt x="167" y="73"/>
                    <a:pt x="200" y="41"/>
                    <a:pt x="20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54" name="Freeform 10"/>
            <p:cNvSpPr>
              <a:spLocks noEditPoints="1"/>
            </p:cNvSpPr>
            <p:nvPr/>
          </p:nvSpPr>
          <p:spPr bwMode="auto">
            <a:xfrm>
              <a:off x="3771900" y="2098675"/>
              <a:ext cx="392113" cy="392113"/>
            </a:xfrm>
            <a:custGeom>
              <a:avLst/>
              <a:gdLst>
                <a:gd name="T0" fmla="*/ 335 w 511"/>
                <a:gd name="T1" fmla="*/ 476 h 512"/>
                <a:gd name="T2" fmla="*/ 273 w 511"/>
                <a:gd name="T3" fmla="*/ 476 h 512"/>
                <a:gd name="T4" fmla="*/ 273 w 511"/>
                <a:gd name="T5" fmla="*/ 162 h 512"/>
                <a:gd name="T6" fmla="*/ 322 w 511"/>
                <a:gd name="T7" fmla="*/ 112 h 512"/>
                <a:gd name="T8" fmla="*/ 394 w 511"/>
                <a:gd name="T9" fmla="*/ 112 h 512"/>
                <a:gd name="T10" fmla="*/ 314 w 511"/>
                <a:gd name="T11" fmla="*/ 266 h 512"/>
                <a:gd name="T12" fmla="*/ 326 w 511"/>
                <a:gd name="T13" fmla="*/ 266 h 512"/>
                <a:gd name="T14" fmla="*/ 406 w 511"/>
                <a:gd name="T15" fmla="*/ 112 h 512"/>
                <a:gd name="T16" fmla="*/ 417 w 511"/>
                <a:gd name="T17" fmla="*/ 112 h 512"/>
                <a:gd name="T18" fmla="*/ 497 w 511"/>
                <a:gd name="T19" fmla="*/ 266 h 512"/>
                <a:gd name="T20" fmla="*/ 509 w 511"/>
                <a:gd name="T21" fmla="*/ 266 h 512"/>
                <a:gd name="T22" fmla="*/ 429 w 511"/>
                <a:gd name="T23" fmla="*/ 112 h 512"/>
                <a:gd name="T24" fmla="*/ 497 w 511"/>
                <a:gd name="T25" fmla="*/ 112 h 512"/>
                <a:gd name="T26" fmla="*/ 511 w 511"/>
                <a:gd name="T27" fmla="*/ 97 h 512"/>
                <a:gd name="T28" fmla="*/ 497 w 511"/>
                <a:gd name="T29" fmla="*/ 83 h 512"/>
                <a:gd name="T30" fmla="*/ 322 w 511"/>
                <a:gd name="T31" fmla="*/ 83 h 512"/>
                <a:gd name="T32" fmla="*/ 273 w 511"/>
                <a:gd name="T33" fmla="*/ 32 h 512"/>
                <a:gd name="T34" fmla="*/ 273 w 511"/>
                <a:gd name="T35" fmla="*/ 7 h 512"/>
                <a:gd name="T36" fmla="*/ 266 w 511"/>
                <a:gd name="T37" fmla="*/ 0 h 512"/>
                <a:gd name="T38" fmla="*/ 247 w 511"/>
                <a:gd name="T39" fmla="*/ 0 h 512"/>
                <a:gd name="T40" fmla="*/ 239 w 511"/>
                <a:gd name="T41" fmla="*/ 7 h 512"/>
                <a:gd name="T42" fmla="*/ 239 w 511"/>
                <a:gd name="T43" fmla="*/ 32 h 512"/>
                <a:gd name="T44" fmla="*/ 190 w 511"/>
                <a:gd name="T45" fmla="*/ 83 h 512"/>
                <a:gd name="T46" fmla="*/ 15 w 511"/>
                <a:gd name="T47" fmla="*/ 83 h 512"/>
                <a:gd name="T48" fmla="*/ 0 w 511"/>
                <a:gd name="T49" fmla="*/ 97 h 512"/>
                <a:gd name="T50" fmla="*/ 15 w 511"/>
                <a:gd name="T51" fmla="*/ 112 h 512"/>
                <a:gd name="T52" fmla="*/ 83 w 511"/>
                <a:gd name="T53" fmla="*/ 112 h 512"/>
                <a:gd name="T54" fmla="*/ 3 w 511"/>
                <a:gd name="T55" fmla="*/ 266 h 512"/>
                <a:gd name="T56" fmla="*/ 15 w 511"/>
                <a:gd name="T57" fmla="*/ 266 h 512"/>
                <a:gd name="T58" fmla="*/ 95 w 511"/>
                <a:gd name="T59" fmla="*/ 112 h 512"/>
                <a:gd name="T60" fmla="*/ 106 w 511"/>
                <a:gd name="T61" fmla="*/ 112 h 512"/>
                <a:gd name="T62" fmla="*/ 186 w 511"/>
                <a:gd name="T63" fmla="*/ 266 h 512"/>
                <a:gd name="T64" fmla="*/ 198 w 511"/>
                <a:gd name="T65" fmla="*/ 266 h 512"/>
                <a:gd name="T66" fmla="*/ 118 w 511"/>
                <a:gd name="T67" fmla="*/ 112 h 512"/>
                <a:gd name="T68" fmla="*/ 190 w 511"/>
                <a:gd name="T69" fmla="*/ 112 h 512"/>
                <a:gd name="T70" fmla="*/ 239 w 511"/>
                <a:gd name="T71" fmla="*/ 162 h 512"/>
                <a:gd name="T72" fmla="*/ 239 w 511"/>
                <a:gd name="T73" fmla="*/ 476 h 512"/>
                <a:gd name="T74" fmla="*/ 178 w 511"/>
                <a:gd name="T75" fmla="*/ 476 h 512"/>
                <a:gd name="T76" fmla="*/ 159 w 511"/>
                <a:gd name="T77" fmla="*/ 494 h 512"/>
                <a:gd name="T78" fmla="*/ 178 w 511"/>
                <a:gd name="T79" fmla="*/ 512 h 512"/>
                <a:gd name="T80" fmla="*/ 335 w 511"/>
                <a:gd name="T81" fmla="*/ 512 h 512"/>
                <a:gd name="T82" fmla="*/ 353 w 511"/>
                <a:gd name="T83" fmla="*/ 494 h 512"/>
                <a:gd name="T84" fmla="*/ 335 w 511"/>
                <a:gd name="T85" fmla="*/ 476 h 512"/>
                <a:gd name="T86" fmla="*/ 218 w 511"/>
                <a:gd name="T87" fmla="*/ 97 h 512"/>
                <a:gd name="T88" fmla="*/ 256 w 511"/>
                <a:gd name="T89" fmla="*/ 59 h 512"/>
                <a:gd name="T90" fmla="*/ 294 w 511"/>
                <a:gd name="T91" fmla="*/ 97 h 512"/>
                <a:gd name="T92" fmla="*/ 256 w 511"/>
                <a:gd name="T93" fmla="*/ 135 h 512"/>
                <a:gd name="T94" fmla="*/ 218 w 511"/>
                <a:gd name="T95" fmla="*/ 97 h 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511" h="512">
                  <a:moveTo>
                    <a:pt x="335" y="476"/>
                  </a:moveTo>
                  <a:cubicBezTo>
                    <a:pt x="273" y="476"/>
                    <a:pt x="273" y="476"/>
                    <a:pt x="273" y="476"/>
                  </a:cubicBezTo>
                  <a:cubicBezTo>
                    <a:pt x="273" y="162"/>
                    <a:pt x="273" y="162"/>
                    <a:pt x="273" y="162"/>
                  </a:cubicBezTo>
                  <a:cubicBezTo>
                    <a:pt x="297" y="156"/>
                    <a:pt x="316" y="136"/>
                    <a:pt x="322" y="112"/>
                  </a:cubicBezTo>
                  <a:cubicBezTo>
                    <a:pt x="394" y="112"/>
                    <a:pt x="394" y="112"/>
                    <a:pt x="394" y="112"/>
                  </a:cubicBezTo>
                  <a:cubicBezTo>
                    <a:pt x="314" y="266"/>
                    <a:pt x="314" y="266"/>
                    <a:pt x="314" y="266"/>
                  </a:cubicBezTo>
                  <a:cubicBezTo>
                    <a:pt x="326" y="266"/>
                    <a:pt x="326" y="266"/>
                    <a:pt x="326" y="266"/>
                  </a:cubicBezTo>
                  <a:cubicBezTo>
                    <a:pt x="406" y="112"/>
                    <a:pt x="406" y="112"/>
                    <a:pt x="406" y="112"/>
                  </a:cubicBezTo>
                  <a:cubicBezTo>
                    <a:pt x="417" y="112"/>
                    <a:pt x="417" y="112"/>
                    <a:pt x="417" y="112"/>
                  </a:cubicBezTo>
                  <a:cubicBezTo>
                    <a:pt x="497" y="266"/>
                    <a:pt x="497" y="266"/>
                    <a:pt x="497" y="266"/>
                  </a:cubicBezTo>
                  <a:cubicBezTo>
                    <a:pt x="509" y="266"/>
                    <a:pt x="509" y="266"/>
                    <a:pt x="509" y="266"/>
                  </a:cubicBezTo>
                  <a:cubicBezTo>
                    <a:pt x="429" y="112"/>
                    <a:pt x="429" y="112"/>
                    <a:pt x="429" y="112"/>
                  </a:cubicBezTo>
                  <a:cubicBezTo>
                    <a:pt x="497" y="112"/>
                    <a:pt x="497" y="112"/>
                    <a:pt x="497" y="112"/>
                  </a:cubicBezTo>
                  <a:cubicBezTo>
                    <a:pt x="505" y="112"/>
                    <a:pt x="511" y="105"/>
                    <a:pt x="511" y="97"/>
                  </a:cubicBezTo>
                  <a:cubicBezTo>
                    <a:pt x="511" y="89"/>
                    <a:pt x="505" y="83"/>
                    <a:pt x="497" y="83"/>
                  </a:cubicBezTo>
                  <a:cubicBezTo>
                    <a:pt x="322" y="83"/>
                    <a:pt x="322" y="83"/>
                    <a:pt x="322" y="83"/>
                  </a:cubicBezTo>
                  <a:cubicBezTo>
                    <a:pt x="316" y="58"/>
                    <a:pt x="297" y="39"/>
                    <a:pt x="273" y="32"/>
                  </a:cubicBezTo>
                  <a:cubicBezTo>
                    <a:pt x="273" y="7"/>
                    <a:pt x="273" y="7"/>
                    <a:pt x="273" y="7"/>
                  </a:cubicBezTo>
                  <a:cubicBezTo>
                    <a:pt x="273" y="3"/>
                    <a:pt x="270" y="0"/>
                    <a:pt x="266" y="0"/>
                  </a:cubicBezTo>
                  <a:cubicBezTo>
                    <a:pt x="247" y="0"/>
                    <a:pt x="247" y="0"/>
                    <a:pt x="247" y="0"/>
                  </a:cubicBezTo>
                  <a:cubicBezTo>
                    <a:pt x="242" y="0"/>
                    <a:pt x="239" y="3"/>
                    <a:pt x="239" y="7"/>
                  </a:cubicBezTo>
                  <a:cubicBezTo>
                    <a:pt x="239" y="32"/>
                    <a:pt x="239" y="32"/>
                    <a:pt x="239" y="32"/>
                  </a:cubicBezTo>
                  <a:cubicBezTo>
                    <a:pt x="215" y="38"/>
                    <a:pt x="196" y="58"/>
                    <a:pt x="190" y="83"/>
                  </a:cubicBezTo>
                  <a:cubicBezTo>
                    <a:pt x="15" y="83"/>
                    <a:pt x="15" y="83"/>
                    <a:pt x="15" y="83"/>
                  </a:cubicBezTo>
                  <a:cubicBezTo>
                    <a:pt x="7" y="83"/>
                    <a:pt x="0" y="89"/>
                    <a:pt x="0" y="97"/>
                  </a:cubicBezTo>
                  <a:cubicBezTo>
                    <a:pt x="0" y="105"/>
                    <a:pt x="7" y="112"/>
                    <a:pt x="15" y="112"/>
                  </a:cubicBezTo>
                  <a:cubicBezTo>
                    <a:pt x="83" y="112"/>
                    <a:pt x="83" y="112"/>
                    <a:pt x="83" y="112"/>
                  </a:cubicBezTo>
                  <a:cubicBezTo>
                    <a:pt x="3" y="266"/>
                    <a:pt x="3" y="266"/>
                    <a:pt x="3" y="266"/>
                  </a:cubicBezTo>
                  <a:cubicBezTo>
                    <a:pt x="15" y="266"/>
                    <a:pt x="15" y="266"/>
                    <a:pt x="15" y="266"/>
                  </a:cubicBezTo>
                  <a:cubicBezTo>
                    <a:pt x="95" y="112"/>
                    <a:pt x="95" y="112"/>
                    <a:pt x="95" y="112"/>
                  </a:cubicBezTo>
                  <a:cubicBezTo>
                    <a:pt x="106" y="112"/>
                    <a:pt x="106" y="112"/>
                    <a:pt x="106" y="112"/>
                  </a:cubicBezTo>
                  <a:cubicBezTo>
                    <a:pt x="186" y="266"/>
                    <a:pt x="186" y="266"/>
                    <a:pt x="186" y="266"/>
                  </a:cubicBezTo>
                  <a:cubicBezTo>
                    <a:pt x="198" y="266"/>
                    <a:pt x="198" y="266"/>
                    <a:pt x="198" y="266"/>
                  </a:cubicBezTo>
                  <a:cubicBezTo>
                    <a:pt x="118" y="112"/>
                    <a:pt x="118" y="112"/>
                    <a:pt x="118" y="112"/>
                  </a:cubicBezTo>
                  <a:cubicBezTo>
                    <a:pt x="190" y="112"/>
                    <a:pt x="190" y="112"/>
                    <a:pt x="190" y="112"/>
                  </a:cubicBezTo>
                  <a:cubicBezTo>
                    <a:pt x="196" y="136"/>
                    <a:pt x="215" y="156"/>
                    <a:pt x="239" y="162"/>
                  </a:cubicBezTo>
                  <a:cubicBezTo>
                    <a:pt x="239" y="476"/>
                    <a:pt x="239" y="476"/>
                    <a:pt x="239" y="476"/>
                  </a:cubicBezTo>
                  <a:cubicBezTo>
                    <a:pt x="178" y="476"/>
                    <a:pt x="178" y="476"/>
                    <a:pt x="178" y="476"/>
                  </a:cubicBezTo>
                  <a:cubicBezTo>
                    <a:pt x="168" y="476"/>
                    <a:pt x="159" y="484"/>
                    <a:pt x="159" y="494"/>
                  </a:cubicBezTo>
                  <a:cubicBezTo>
                    <a:pt x="159" y="504"/>
                    <a:pt x="168" y="512"/>
                    <a:pt x="178" y="512"/>
                  </a:cubicBezTo>
                  <a:cubicBezTo>
                    <a:pt x="335" y="512"/>
                    <a:pt x="335" y="512"/>
                    <a:pt x="335" y="512"/>
                  </a:cubicBezTo>
                  <a:cubicBezTo>
                    <a:pt x="345" y="512"/>
                    <a:pt x="353" y="504"/>
                    <a:pt x="353" y="494"/>
                  </a:cubicBezTo>
                  <a:cubicBezTo>
                    <a:pt x="353" y="484"/>
                    <a:pt x="345" y="476"/>
                    <a:pt x="335" y="476"/>
                  </a:cubicBezTo>
                  <a:close/>
                  <a:moveTo>
                    <a:pt x="218" y="97"/>
                  </a:moveTo>
                  <a:cubicBezTo>
                    <a:pt x="218" y="76"/>
                    <a:pt x="235" y="59"/>
                    <a:pt x="256" y="59"/>
                  </a:cubicBezTo>
                  <a:cubicBezTo>
                    <a:pt x="277" y="59"/>
                    <a:pt x="294" y="76"/>
                    <a:pt x="294" y="97"/>
                  </a:cubicBezTo>
                  <a:cubicBezTo>
                    <a:pt x="294" y="118"/>
                    <a:pt x="277" y="135"/>
                    <a:pt x="256" y="135"/>
                  </a:cubicBezTo>
                  <a:cubicBezTo>
                    <a:pt x="235" y="135"/>
                    <a:pt x="218" y="118"/>
                    <a:pt x="218" y="9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55" name="Freeform 11"/>
            <p:cNvSpPr/>
            <p:nvPr/>
          </p:nvSpPr>
          <p:spPr bwMode="auto">
            <a:xfrm>
              <a:off x="4010025" y="2301875"/>
              <a:ext cx="153988" cy="55563"/>
            </a:xfrm>
            <a:custGeom>
              <a:avLst/>
              <a:gdLst>
                <a:gd name="T0" fmla="*/ 201 w 201"/>
                <a:gd name="T1" fmla="*/ 0 h 73"/>
                <a:gd name="T2" fmla="*/ 0 w 201"/>
                <a:gd name="T3" fmla="*/ 0 h 73"/>
                <a:gd name="T4" fmla="*/ 0 w 201"/>
                <a:gd name="T5" fmla="*/ 1 h 73"/>
                <a:gd name="T6" fmla="*/ 73 w 201"/>
                <a:gd name="T7" fmla="*/ 73 h 73"/>
                <a:gd name="T8" fmla="*/ 128 w 201"/>
                <a:gd name="T9" fmla="*/ 73 h 73"/>
                <a:gd name="T10" fmla="*/ 201 w 201"/>
                <a:gd name="T11" fmla="*/ 1 h 73"/>
                <a:gd name="T12" fmla="*/ 201 w 201"/>
                <a:gd name="T13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1" h="73">
                  <a:moveTo>
                    <a:pt x="20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41"/>
                    <a:pt x="33" y="73"/>
                    <a:pt x="73" y="73"/>
                  </a:cubicBezTo>
                  <a:cubicBezTo>
                    <a:pt x="128" y="73"/>
                    <a:pt x="128" y="73"/>
                    <a:pt x="128" y="73"/>
                  </a:cubicBezTo>
                  <a:cubicBezTo>
                    <a:pt x="168" y="73"/>
                    <a:pt x="201" y="41"/>
                    <a:pt x="201" y="1"/>
                  </a:cubicBezTo>
                  <a:cubicBezTo>
                    <a:pt x="201" y="0"/>
                    <a:pt x="201" y="0"/>
                    <a:pt x="20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56" name="Group 44"/>
          <p:cNvGrpSpPr/>
          <p:nvPr/>
        </p:nvGrpSpPr>
        <p:grpSpPr>
          <a:xfrm>
            <a:off x="3037976" y="5928350"/>
            <a:ext cx="357188" cy="407988"/>
            <a:chOff x="3789363" y="3787775"/>
            <a:chExt cx="357188" cy="407988"/>
          </a:xfrm>
          <a:solidFill>
            <a:schemeClr val="accent5">
              <a:lumMod val="50000"/>
            </a:schemeClr>
          </a:solidFill>
        </p:grpSpPr>
        <p:sp>
          <p:nvSpPr>
            <p:cNvPr id="57" name="Freeform 40"/>
            <p:cNvSpPr>
              <a:spLocks noEditPoints="1"/>
            </p:cNvSpPr>
            <p:nvPr/>
          </p:nvSpPr>
          <p:spPr bwMode="auto">
            <a:xfrm>
              <a:off x="3789363" y="3787775"/>
              <a:ext cx="357188" cy="407988"/>
            </a:xfrm>
            <a:custGeom>
              <a:avLst/>
              <a:gdLst>
                <a:gd name="T0" fmla="*/ 403 w 464"/>
                <a:gd name="T1" fmla="*/ 0 h 532"/>
                <a:gd name="T2" fmla="*/ 61 w 464"/>
                <a:gd name="T3" fmla="*/ 0 h 532"/>
                <a:gd name="T4" fmla="*/ 0 w 464"/>
                <a:gd name="T5" fmla="*/ 62 h 532"/>
                <a:gd name="T6" fmla="*/ 0 w 464"/>
                <a:gd name="T7" fmla="*/ 470 h 532"/>
                <a:gd name="T8" fmla="*/ 61 w 464"/>
                <a:gd name="T9" fmla="*/ 532 h 532"/>
                <a:gd name="T10" fmla="*/ 403 w 464"/>
                <a:gd name="T11" fmla="*/ 532 h 532"/>
                <a:gd name="T12" fmla="*/ 464 w 464"/>
                <a:gd name="T13" fmla="*/ 470 h 532"/>
                <a:gd name="T14" fmla="*/ 464 w 464"/>
                <a:gd name="T15" fmla="*/ 62 h 532"/>
                <a:gd name="T16" fmla="*/ 403 w 464"/>
                <a:gd name="T17" fmla="*/ 0 h 532"/>
                <a:gd name="T18" fmla="*/ 430 w 464"/>
                <a:gd name="T19" fmla="*/ 470 h 532"/>
                <a:gd name="T20" fmla="*/ 403 w 464"/>
                <a:gd name="T21" fmla="*/ 498 h 532"/>
                <a:gd name="T22" fmla="*/ 61 w 464"/>
                <a:gd name="T23" fmla="*/ 498 h 532"/>
                <a:gd name="T24" fmla="*/ 34 w 464"/>
                <a:gd name="T25" fmla="*/ 470 h 532"/>
                <a:gd name="T26" fmla="*/ 34 w 464"/>
                <a:gd name="T27" fmla="*/ 62 h 532"/>
                <a:gd name="T28" fmla="*/ 61 w 464"/>
                <a:gd name="T29" fmla="*/ 34 h 532"/>
                <a:gd name="T30" fmla="*/ 403 w 464"/>
                <a:gd name="T31" fmla="*/ 34 h 532"/>
                <a:gd name="T32" fmla="*/ 430 w 464"/>
                <a:gd name="T33" fmla="*/ 62 h 532"/>
                <a:gd name="T34" fmla="*/ 430 w 464"/>
                <a:gd name="T35" fmla="*/ 470 h 5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64" h="532">
                  <a:moveTo>
                    <a:pt x="403" y="0"/>
                  </a:moveTo>
                  <a:cubicBezTo>
                    <a:pt x="61" y="0"/>
                    <a:pt x="61" y="0"/>
                    <a:pt x="61" y="0"/>
                  </a:cubicBezTo>
                  <a:cubicBezTo>
                    <a:pt x="27" y="1"/>
                    <a:pt x="0" y="28"/>
                    <a:pt x="0" y="62"/>
                  </a:cubicBezTo>
                  <a:cubicBezTo>
                    <a:pt x="0" y="470"/>
                    <a:pt x="0" y="470"/>
                    <a:pt x="0" y="470"/>
                  </a:cubicBezTo>
                  <a:cubicBezTo>
                    <a:pt x="0" y="504"/>
                    <a:pt x="27" y="531"/>
                    <a:pt x="61" y="532"/>
                  </a:cubicBezTo>
                  <a:cubicBezTo>
                    <a:pt x="403" y="532"/>
                    <a:pt x="403" y="532"/>
                    <a:pt x="403" y="532"/>
                  </a:cubicBezTo>
                  <a:cubicBezTo>
                    <a:pt x="437" y="531"/>
                    <a:pt x="464" y="504"/>
                    <a:pt x="464" y="470"/>
                  </a:cubicBezTo>
                  <a:cubicBezTo>
                    <a:pt x="464" y="62"/>
                    <a:pt x="464" y="62"/>
                    <a:pt x="464" y="62"/>
                  </a:cubicBezTo>
                  <a:cubicBezTo>
                    <a:pt x="464" y="28"/>
                    <a:pt x="437" y="1"/>
                    <a:pt x="403" y="0"/>
                  </a:cubicBezTo>
                  <a:close/>
                  <a:moveTo>
                    <a:pt x="430" y="470"/>
                  </a:moveTo>
                  <a:cubicBezTo>
                    <a:pt x="430" y="485"/>
                    <a:pt x="418" y="497"/>
                    <a:pt x="403" y="498"/>
                  </a:cubicBezTo>
                  <a:cubicBezTo>
                    <a:pt x="61" y="498"/>
                    <a:pt x="61" y="498"/>
                    <a:pt x="61" y="498"/>
                  </a:cubicBezTo>
                  <a:cubicBezTo>
                    <a:pt x="46" y="497"/>
                    <a:pt x="34" y="485"/>
                    <a:pt x="34" y="470"/>
                  </a:cubicBezTo>
                  <a:cubicBezTo>
                    <a:pt x="34" y="62"/>
                    <a:pt x="34" y="62"/>
                    <a:pt x="34" y="62"/>
                  </a:cubicBezTo>
                  <a:cubicBezTo>
                    <a:pt x="34" y="47"/>
                    <a:pt x="46" y="35"/>
                    <a:pt x="61" y="34"/>
                  </a:cubicBezTo>
                  <a:cubicBezTo>
                    <a:pt x="403" y="34"/>
                    <a:pt x="403" y="34"/>
                    <a:pt x="403" y="34"/>
                  </a:cubicBezTo>
                  <a:cubicBezTo>
                    <a:pt x="418" y="35"/>
                    <a:pt x="430" y="47"/>
                    <a:pt x="430" y="62"/>
                  </a:cubicBezTo>
                  <a:lnTo>
                    <a:pt x="430" y="47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58" name="Freeform 41"/>
            <p:cNvSpPr/>
            <p:nvPr/>
          </p:nvSpPr>
          <p:spPr bwMode="auto">
            <a:xfrm>
              <a:off x="3916363" y="3997325"/>
              <a:ext cx="42863" cy="44450"/>
            </a:xfrm>
            <a:custGeom>
              <a:avLst/>
              <a:gdLst>
                <a:gd name="T0" fmla="*/ 57 w 57"/>
                <a:gd name="T1" fmla="*/ 12 h 57"/>
                <a:gd name="T2" fmla="*/ 57 w 57"/>
                <a:gd name="T3" fmla="*/ 44 h 57"/>
                <a:gd name="T4" fmla="*/ 44 w 57"/>
                <a:gd name="T5" fmla="*/ 57 h 57"/>
                <a:gd name="T6" fmla="*/ 13 w 57"/>
                <a:gd name="T7" fmla="*/ 57 h 57"/>
                <a:gd name="T8" fmla="*/ 0 w 57"/>
                <a:gd name="T9" fmla="*/ 44 h 57"/>
                <a:gd name="T10" fmla="*/ 0 w 57"/>
                <a:gd name="T11" fmla="*/ 12 h 57"/>
                <a:gd name="T12" fmla="*/ 13 w 57"/>
                <a:gd name="T13" fmla="*/ 0 h 57"/>
                <a:gd name="T14" fmla="*/ 44 w 57"/>
                <a:gd name="T15" fmla="*/ 0 h 57"/>
                <a:gd name="T16" fmla="*/ 57 w 57"/>
                <a:gd name="T17" fmla="*/ 1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57">
                  <a:moveTo>
                    <a:pt x="57" y="12"/>
                  </a:moveTo>
                  <a:cubicBezTo>
                    <a:pt x="57" y="44"/>
                    <a:pt x="57" y="44"/>
                    <a:pt x="57" y="44"/>
                  </a:cubicBezTo>
                  <a:cubicBezTo>
                    <a:pt x="57" y="51"/>
                    <a:pt x="51" y="57"/>
                    <a:pt x="44" y="57"/>
                  </a:cubicBezTo>
                  <a:cubicBezTo>
                    <a:pt x="13" y="57"/>
                    <a:pt x="13" y="57"/>
                    <a:pt x="13" y="57"/>
                  </a:cubicBezTo>
                  <a:cubicBezTo>
                    <a:pt x="6" y="57"/>
                    <a:pt x="0" y="51"/>
                    <a:pt x="0" y="4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6" y="0"/>
                    <a:pt x="13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51" y="0"/>
                    <a:pt x="57" y="5"/>
                    <a:pt x="57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59" name="Freeform 42"/>
            <p:cNvSpPr/>
            <p:nvPr/>
          </p:nvSpPr>
          <p:spPr bwMode="auto">
            <a:xfrm>
              <a:off x="3976688" y="4100513"/>
              <a:ext cx="42863" cy="44450"/>
            </a:xfrm>
            <a:custGeom>
              <a:avLst/>
              <a:gdLst>
                <a:gd name="T0" fmla="*/ 57 w 57"/>
                <a:gd name="T1" fmla="*/ 12 h 57"/>
                <a:gd name="T2" fmla="*/ 57 w 57"/>
                <a:gd name="T3" fmla="*/ 44 h 57"/>
                <a:gd name="T4" fmla="*/ 44 w 57"/>
                <a:gd name="T5" fmla="*/ 57 h 57"/>
                <a:gd name="T6" fmla="*/ 13 w 57"/>
                <a:gd name="T7" fmla="*/ 57 h 57"/>
                <a:gd name="T8" fmla="*/ 0 w 57"/>
                <a:gd name="T9" fmla="*/ 44 h 57"/>
                <a:gd name="T10" fmla="*/ 0 w 57"/>
                <a:gd name="T11" fmla="*/ 12 h 57"/>
                <a:gd name="T12" fmla="*/ 13 w 57"/>
                <a:gd name="T13" fmla="*/ 0 h 57"/>
                <a:gd name="T14" fmla="*/ 44 w 57"/>
                <a:gd name="T15" fmla="*/ 0 h 57"/>
                <a:gd name="T16" fmla="*/ 57 w 57"/>
                <a:gd name="T17" fmla="*/ 1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57">
                  <a:moveTo>
                    <a:pt x="57" y="12"/>
                  </a:moveTo>
                  <a:cubicBezTo>
                    <a:pt x="57" y="44"/>
                    <a:pt x="57" y="44"/>
                    <a:pt x="57" y="44"/>
                  </a:cubicBezTo>
                  <a:cubicBezTo>
                    <a:pt x="57" y="51"/>
                    <a:pt x="51" y="57"/>
                    <a:pt x="44" y="57"/>
                  </a:cubicBezTo>
                  <a:cubicBezTo>
                    <a:pt x="13" y="57"/>
                    <a:pt x="13" y="57"/>
                    <a:pt x="13" y="57"/>
                  </a:cubicBezTo>
                  <a:cubicBezTo>
                    <a:pt x="6" y="57"/>
                    <a:pt x="0" y="51"/>
                    <a:pt x="0" y="4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6" y="0"/>
                    <a:pt x="13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51" y="0"/>
                    <a:pt x="57" y="5"/>
                    <a:pt x="57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60" name="Freeform 43"/>
            <p:cNvSpPr/>
            <p:nvPr/>
          </p:nvSpPr>
          <p:spPr bwMode="auto">
            <a:xfrm>
              <a:off x="3916363" y="3946525"/>
              <a:ext cx="42863" cy="42863"/>
            </a:xfrm>
            <a:custGeom>
              <a:avLst/>
              <a:gdLst>
                <a:gd name="T0" fmla="*/ 57 w 57"/>
                <a:gd name="T1" fmla="*/ 12 h 57"/>
                <a:gd name="T2" fmla="*/ 57 w 57"/>
                <a:gd name="T3" fmla="*/ 44 h 57"/>
                <a:gd name="T4" fmla="*/ 44 w 57"/>
                <a:gd name="T5" fmla="*/ 57 h 57"/>
                <a:gd name="T6" fmla="*/ 13 w 57"/>
                <a:gd name="T7" fmla="*/ 57 h 57"/>
                <a:gd name="T8" fmla="*/ 0 w 57"/>
                <a:gd name="T9" fmla="*/ 44 h 57"/>
                <a:gd name="T10" fmla="*/ 0 w 57"/>
                <a:gd name="T11" fmla="*/ 12 h 57"/>
                <a:gd name="T12" fmla="*/ 13 w 57"/>
                <a:gd name="T13" fmla="*/ 0 h 57"/>
                <a:gd name="T14" fmla="*/ 44 w 57"/>
                <a:gd name="T15" fmla="*/ 0 h 57"/>
                <a:gd name="T16" fmla="*/ 57 w 57"/>
                <a:gd name="T17" fmla="*/ 1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57">
                  <a:moveTo>
                    <a:pt x="57" y="12"/>
                  </a:moveTo>
                  <a:cubicBezTo>
                    <a:pt x="57" y="44"/>
                    <a:pt x="57" y="44"/>
                    <a:pt x="57" y="44"/>
                  </a:cubicBezTo>
                  <a:cubicBezTo>
                    <a:pt x="57" y="51"/>
                    <a:pt x="51" y="57"/>
                    <a:pt x="44" y="57"/>
                  </a:cubicBezTo>
                  <a:cubicBezTo>
                    <a:pt x="13" y="57"/>
                    <a:pt x="13" y="57"/>
                    <a:pt x="13" y="57"/>
                  </a:cubicBezTo>
                  <a:cubicBezTo>
                    <a:pt x="6" y="57"/>
                    <a:pt x="0" y="51"/>
                    <a:pt x="0" y="4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6" y="0"/>
                    <a:pt x="13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51" y="0"/>
                    <a:pt x="57" y="5"/>
                    <a:pt x="57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61" name="Freeform 44"/>
            <p:cNvSpPr/>
            <p:nvPr/>
          </p:nvSpPr>
          <p:spPr bwMode="auto">
            <a:xfrm>
              <a:off x="3916363" y="4100513"/>
              <a:ext cx="42863" cy="44450"/>
            </a:xfrm>
            <a:custGeom>
              <a:avLst/>
              <a:gdLst>
                <a:gd name="T0" fmla="*/ 57 w 57"/>
                <a:gd name="T1" fmla="*/ 12 h 57"/>
                <a:gd name="T2" fmla="*/ 57 w 57"/>
                <a:gd name="T3" fmla="*/ 44 h 57"/>
                <a:gd name="T4" fmla="*/ 44 w 57"/>
                <a:gd name="T5" fmla="*/ 57 h 57"/>
                <a:gd name="T6" fmla="*/ 13 w 57"/>
                <a:gd name="T7" fmla="*/ 57 h 57"/>
                <a:gd name="T8" fmla="*/ 0 w 57"/>
                <a:gd name="T9" fmla="*/ 44 h 57"/>
                <a:gd name="T10" fmla="*/ 0 w 57"/>
                <a:gd name="T11" fmla="*/ 12 h 57"/>
                <a:gd name="T12" fmla="*/ 13 w 57"/>
                <a:gd name="T13" fmla="*/ 0 h 57"/>
                <a:gd name="T14" fmla="*/ 44 w 57"/>
                <a:gd name="T15" fmla="*/ 0 h 57"/>
                <a:gd name="T16" fmla="*/ 57 w 57"/>
                <a:gd name="T17" fmla="*/ 1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57">
                  <a:moveTo>
                    <a:pt x="57" y="12"/>
                  </a:moveTo>
                  <a:cubicBezTo>
                    <a:pt x="57" y="44"/>
                    <a:pt x="57" y="44"/>
                    <a:pt x="57" y="44"/>
                  </a:cubicBezTo>
                  <a:cubicBezTo>
                    <a:pt x="57" y="51"/>
                    <a:pt x="51" y="57"/>
                    <a:pt x="44" y="57"/>
                  </a:cubicBezTo>
                  <a:cubicBezTo>
                    <a:pt x="13" y="57"/>
                    <a:pt x="13" y="57"/>
                    <a:pt x="13" y="57"/>
                  </a:cubicBezTo>
                  <a:cubicBezTo>
                    <a:pt x="6" y="57"/>
                    <a:pt x="0" y="51"/>
                    <a:pt x="0" y="4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6" y="0"/>
                    <a:pt x="13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51" y="0"/>
                    <a:pt x="57" y="5"/>
                    <a:pt x="57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62" name="Freeform 45"/>
            <p:cNvSpPr/>
            <p:nvPr/>
          </p:nvSpPr>
          <p:spPr bwMode="auto">
            <a:xfrm>
              <a:off x="3916363" y="4049713"/>
              <a:ext cx="42863" cy="42863"/>
            </a:xfrm>
            <a:custGeom>
              <a:avLst/>
              <a:gdLst>
                <a:gd name="T0" fmla="*/ 57 w 57"/>
                <a:gd name="T1" fmla="*/ 12 h 57"/>
                <a:gd name="T2" fmla="*/ 57 w 57"/>
                <a:gd name="T3" fmla="*/ 44 h 57"/>
                <a:gd name="T4" fmla="*/ 44 w 57"/>
                <a:gd name="T5" fmla="*/ 57 h 57"/>
                <a:gd name="T6" fmla="*/ 13 w 57"/>
                <a:gd name="T7" fmla="*/ 57 h 57"/>
                <a:gd name="T8" fmla="*/ 0 w 57"/>
                <a:gd name="T9" fmla="*/ 44 h 57"/>
                <a:gd name="T10" fmla="*/ 0 w 57"/>
                <a:gd name="T11" fmla="*/ 12 h 57"/>
                <a:gd name="T12" fmla="*/ 13 w 57"/>
                <a:gd name="T13" fmla="*/ 0 h 57"/>
                <a:gd name="T14" fmla="*/ 44 w 57"/>
                <a:gd name="T15" fmla="*/ 0 h 57"/>
                <a:gd name="T16" fmla="*/ 57 w 57"/>
                <a:gd name="T17" fmla="*/ 1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57">
                  <a:moveTo>
                    <a:pt x="57" y="12"/>
                  </a:moveTo>
                  <a:cubicBezTo>
                    <a:pt x="57" y="44"/>
                    <a:pt x="57" y="44"/>
                    <a:pt x="57" y="44"/>
                  </a:cubicBezTo>
                  <a:cubicBezTo>
                    <a:pt x="57" y="51"/>
                    <a:pt x="51" y="57"/>
                    <a:pt x="44" y="57"/>
                  </a:cubicBezTo>
                  <a:cubicBezTo>
                    <a:pt x="13" y="57"/>
                    <a:pt x="13" y="57"/>
                    <a:pt x="13" y="57"/>
                  </a:cubicBezTo>
                  <a:cubicBezTo>
                    <a:pt x="6" y="57"/>
                    <a:pt x="0" y="51"/>
                    <a:pt x="0" y="4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6" y="0"/>
                    <a:pt x="13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51" y="0"/>
                    <a:pt x="57" y="5"/>
                    <a:pt x="57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63" name="Freeform 46"/>
            <p:cNvSpPr/>
            <p:nvPr/>
          </p:nvSpPr>
          <p:spPr bwMode="auto">
            <a:xfrm>
              <a:off x="3854450" y="4049713"/>
              <a:ext cx="44450" cy="42863"/>
            </a:xfrm>
            <a:custGeom>
              <a:avLst/>
              <a:gdLst>
                <a:gd name="T0" fmla="*/ 57 w 57"/>
                <a:gd name="T1" fmla="*/ 12 h 57"/>
                <a:gd name="T2" fmla="*/ 57 w 57"/>
                <a:gd name="T3" fmla="*/ 44 h 57"/>
                <a:gd name="T4" fmla="*/ 44 w 57"/>
                <a:gd name="T5" fmla="*/ 57 h 57"/>
                <a:gd name="T6" fmla="*/ 12 w 57"/>
                <a:gd name="T7" fmla="*/ 57 h 57"/>
                <a:gd name="T8" fmla="*/ 0 w 57"/>
                <a:gd name="T9" fmla="*/ 44 h 57"/>
                <a:gd name="T10" fmla="*/ 0 w 57"/>
                <a:gd name="T11" fmla="*/ 12 h 57"/>
                <a:gd name="T12" fmla="*/ 12 w 57"/>
                <a:gd name="T13" fmla="*/ 0 h 57"/>
                <a:gd name="T14" fmla="*/ 44 w 57"/>
                <a:gd name="T15" fmla="*/ 0 h 57"/>
                <a:gd name="T16" fmla="*/ 57 w 57"/>
                <a:gd name="T17" fmla="*/ 1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57">
                  <a:moveTo>
                    <a:pt x="57" y="12"/>
                  </a:moveTo>
                  <a:cubicBezTo>
                    <a:pt x="57" y="44"/>
                    <a:pt x="57" y="44"/>
                    <a:pt x="57" y="44"/>
                  </a:cubicBezTo>
                  <a:cubicBezTo>
                    <a:pt x="57" y="51"/>
                    <a:pt x="51" y="57"/>
                    <a:pt x="44" y="57"/>
                  </a:cubicBezTo>
                  <a:cubicBezTo>
                    <a:pt x="12" y="57"/>
                    <a:pt x="12" y="57"/>
                    <a:pt x="12" y="57"/>
                  </a:cubicBezTo>
                  <a:cubicBezTo>
                    <a:pt x="6" y="57"/>
                    <a:pt x="0" y="51"/>
                    <a:pt x="0" y="4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51" y="0"/>
                    <a:pt x="57" y="5"/>
                    <a:pt x="57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64" name="Freeform 47"/>
            <p:cNvSpPr/>
            <p:nvPr/>
          </p:nvSpPr>
          <p:spPr bwMode="auto">
            <a:xfrm>
              <a:off x="3854450" y="3946525"/>
              <a:ext cx="44450" cy="42863"/>
            </a:xfrm>
            <a:custGeom>
              <a:avLst/>
              <a:gdLst>
                <a:gd name="T0" fmla="*/ 57 w 57"/>
                <a:gd name="T1" fmla="*/ 12 h 57"/>
                <a:gd name="T2" fmla="*/ 57 w 57"/>
                <a:gd name="T3" fmla="*/ 44 h 57"/>
                <a:gd name="T4" fmla="*/ 44 w 57"/>
                <a:gd name="T5" fmla="*/ 57 h 57"/>
                <a:gd name="T6" fmla="*/ 12 w 57"/>
                <a:gd name="T7" fmla="*/ 57 h 57"/>
                <a:gd name="T8" fmla="*/ 0 w 57"/>
                <a:gd name="T9" fmla="*/ 44 h 57"/>
                <a:gd name="T10" fmla="*/ 0 w 57"/>
                <a:gd name="T11" fmla="*/ 12 h 57"/>
                <a:gd name="T12" fmla="*/ 12 w 57"/>
                <a:gd name="T13" fmla="*/ 0 h 57"/>
                <a:gd name="T14" fmla="*/ 44 w 57"/>
                <a:gd name="T15" fmla="*/ 0 h 57"/>
                <a:gd name="T16" fmla="*/ 57 w 57"/>
                <a:gd name="T17" fmla="*/ 1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57">
                  <a:moveTo>
                    <a:pt x="57" y="12"/>
                  </a:moveTo>
                  <a:cubicBezTo>
                    <a:pt x="57" y="44"/>
                    <a:pt x="57" y="44"/>
                    <a:pt x="57" y="44"/>
                  </a:cubicBezTo>
                  <a:cubicBezTo>
                    <a:pt x="57" y="51"/>
                    <a:pt x="51" y="57"/>
                    <a:pt x="44" y="57"/>
                  </a:cubicBezTo>
                  <a:cubicBezTo>
                    <a:pt x="12" y="57"/>
                    <a:pt x="12" y="57"/>
                    <a:pt x="12" y="57"/>
                  </a:cubicBezTo>
                  <a:cubicBezTo>
                    <a:pt x="6" y="57"/>
                    <a:pt x="0" y="51"/>
                    <a:pt x="0" y="4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51" y="0"/>
                    <a:pt x="57" y="5"/>
                    <a:pt x="57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65" name="Freeform 48"/>
            <p:cNvSpPr/>
            <p:nvPr/>
          </p:nvSpPr>
          <p:spPr bwMode="auto">
            <a:xfrm>
              <a:off x="3854450" y="3997325"/>
              <a:ext cx="44450" cy="44450"/>
            </a:xfrm>
            <a:custGeom>
              <a:avLst/>
              <a:gdLst>
                <a:gd name="T0" fmla="*/ 57 w 57"/>
                <a:gd name="T1" fmla="*/ 12 h 57"/>
                <a:gd name="T2" fmla="*/ 57 w 57"/>
                <a:gd name="T3" fmla="*/ 44 h 57"/>
                <a:gd name="T4" fmla="*/ 44 w 57"/>
                <a:gd name="T5" fmla="*/ 57 h 57"/>
                <a:gd name="T6" fmla="*/ 12 w 57"/>
                <a:gd name="T7" fmla="*/ 57 h 57"/>
                <a:gd name="T8" fmla="*/ 0 w 57"/>
                <a:gd name="T9" fmla="*/ 44 h 57"/>
                <a:gd name="T10" fmla="*/ 0 w 57"/>
                <a:gd name="T11" fmla="*/ 12 h 57"/>
                <a:gd name="T12" fmla="*/ 12 w 57"/>
                <a:gd name="T13" fmla="*/ 0 h 57"/>
                <a:gd name="T14" fmla="*/ 44 w 57"/>
                <a:gd name="T15" fmla="*/ 0 h 57"/>
                <a:gd name="T16" fmla="*/ 57 w 57"/>
                <a:gd name="T17" fmla="*/ 1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57">
                  <a:moveTo>
                    <a:pt x="57" y="12"/>
                  </a:moveTo>
                  <a:cubicBezTo>
                    <a:pt x="57" y="44"/>
                    <a:pt x="57" y="44"/>
                    <a:pt x="57" y="44"/>
                  </a:cubicBezTo>
                  <a:cubicBezTo>
                    <a:pt x="57" y="51"/>
                    <a:pt x="51" y="57"/>
                    <a:pt x="44" y="57"/>
                  </a:cubicBezTo>
                  <a:cubicBezTo>
                    <a:pt x="12" y="57"/>
                    <a:pt x="12" y="57"/>
                    <a:pt x="12" y="57"/>
                  </a:cubicBezTo>
                  <a:cubicBezTo>
                    <a:pt x="6" y="57"/>
                    <a:pt x="0" y="51"/>
                    <a:pt x="0" y="4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51" y="0"/>
                    <a:pt x="57" y="5"/>
                    <a:pt x="57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66" name="Freeform 49"/>
            <p:cNvSpPr/>
            <p:nvPr/>
          </p:nvSpPr>
          <p:spPr bwMode="auto">
            <a:xfrm>
              <a:off x="3854450" y="4100513"/>
              <a:ext cx="44450" cy="44450"/>
            </a:xfrm>
            <a:custGeom>
              <a:avLst/>
              <a:gdLst>
                <a:gd name="T0" fmla="*/ 57 w 57"/>
                <a:gd name="T1" fmla="*/ 12 h 57"/>
                <a:gd name="T2" fmla="*/ 57 w 57"/>
                <a:gd name="T3" fmla="*/ 44 h 57"/>
                <a:gd name="T4" fmla="*/ 44 w 57"/>
                <a:gd name="T5" fmla="*/ 57 h 57"/>
                <a:gd name="T6" fmla="*/ 12 w 57"/>
                <a:gd name="T7" fmla="*/ 57 h 57"/>
                <a:gd name="T8" fmla="*/ 0 w 57"/>
                <a:gd name="T9" fmla="*/ 44 h 57"/>
                <a:gd name="T10" fmla="*/ 0 w 57"/>
                <a:gd name="T11" fmla="*/ 12 h 57"/>
                <a:gd name="T12" fmla="*/ 12 w 57"/>
                <a:gd name="T13" fmla="*/ 0 h 57"/>
                <a:gd name="T14" fmla="*/ 44 w 57"/>
                <a:gd name="T15" fmla="*/ 0 h 57"/>
                <a:gd name="T16" fmla="*/ 57 w 57"/>
                <a:gd name="T17" fmla="*/ 1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57">
                  <a:moveTo>
                    <a:pt x="57" y="12"/>
                  </a:moveTo>
                  <a:cubicBezTo>
                    <a:pt x="57" y="44"/>
                    <a:pt x="57" y="44"/>
                    <a:pt x="57" y="44"/>
                  </a:cubicBezTo>
                  <a:cubicBezTo>
                    <a:pt x="57" y="51"/>
                    <a:pt x="51" y="57"/>
                    <a:pt x="44" y="57"/>
                  </a:cubicBezTo>
                  <a:cubicBezTo>
                    <a:pt x="12" y="57"/>
                    <a:pt x="12" y="57"/>
                    <a:pt x="12" y="57"/>
                  </a:cubicBezTo>
                  <a:cubicBezTo>
                    <a:pt x="6" y="57"/>
                    <a:pt x="0" y="51"/>
                    <a:pt x="0" y="4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51" y="0"/>
                    <a:pt x="57" y="5"/>
                    <a:pt x="57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67" name="Freeform 50"/>
            <p:cNvSpPr/>
            <p:nvPr/>
          </p:nvSpPr>
          <p:spPr bwMode="auto">
            <a:xfrm>
              <a:off x="4037013" y="3946525"/>
              <a:ext cx="44450" cy="42863"/>
            </a:xfrm>
            <a:custGeom>
              <a:avLst/>
              <a:gdLst>
                <a:gd name="T0" fmla="*/ 57 w 57"/>
                <a:gd name="T1" fmla="*/ 12 h 57"/>
                <a:gd name="T2" fmla="*/ 57 w 57"/>
                <a:gd name="T3" fmla="*/ 44 h 57"/>
                <a:gd name="T4" fmla="*/ 45 w 57"/>
                <a:gd name="T5" fmla="*/ 57 h 57"/>
                <a:gd name="T6" fmla="*/ 13 w 57"/>
                <a:gd name="T7" fmla="*/ 57 h 57"/>
                <a:gd name="T8" fmla="*/ 0 w 57"/>
                <a:gd name="T9" fmla="*/ 44 h 57"/>
                <a:gd name="T10" fmla="*/ 0 w 57"/>
                <a:gd name="T11" fmla="*/ 12 h 57"/>
                <a:gd name="T12" fmla="*/ 13 w 57"/>
                <a:gd name="T13" fmla="*/ 0 h 57"/>
                <a:gd name="T14" fmla="*/ 45 w 57"/>
                <a:gd name="T15" fmla="*/ 0 h 57"/>
                <a:gd name="T16" fmla="*/ 57 w 57"/>
                <a:gd name="T17" fmla="*/ 1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57">
                  <a:moveTo>
                    <a:pt x="57" y="12"/>
                  </a:moveTo>
                  <a:cubicBezTo>
                    <a:pt x="57" y="44"/>
                    <a:pt x="57" y="44"/>
                    <a:pt x="57" y="44"/>
                  </a:cubicBezTo>
                  <a:cubicBezTo>
                    <a:pt x="57" y="51"/>
                    <a:pt x="51" y="57"/>
                    <a:pt x="45" y="57"/>
                  </a:cubicBezTo>
                  <a:cubicBezTo>
                    <a:pt x="13" y="57"/>
                    <a:pt x="13" y="57"/>
                    <a:pt x="13" y="57"/>
                  </a:cubicBezTo>
                  <a:cubicBezTo>
                    <a:pt x="6" y="57"/>
                    <a:pt x="0" y="51"/>
                    <a:pt x="0" y="4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6" y="0"/>
                    <a:pt x="13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51" y="0"/>
                    <a:pt x="57" y="5"/>
                    <a:pt x="57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68" name="Freeform 51"/>
            <p:cNvSpPr/>
            <p:nvPr/>
          </p:nvSpPr>
          <p:spPr bwMode="auto">
            <a:xfrm>
              <a:off x="4037013" y="3997325"/>
              <a:ext cx="44450" cy="44450"/>
            </a:xfrm>
            <a:custGeom>
              <a:avLst/>
              <a:gdLst>
                <a:gd name="T0" fmla="*/ 57 w 57"/>
                <a:gd name="T1" fmla="*/ 12 h 57"/>
                <a:gd name="T2" fmla="*/ 57 w 57"/>
                <a:gd name="T3" fmla="*/ 44 h 57"/>
                <a:gd name="T4" fmla="*/ 45 w 57"/>
                <a:gd name="T5" fmla="*/ 57 h 57"/>
                <a:gd name="T6" fmla="*/ 13 w 57"/>
                <a:gd name="T7" fmla="*/ 57 h 57"/>
                <a:gd name="T8" fmla="*/ 0 w 57"/>
                <a:gd name="T9" fmla="*/ 44 h 57"/>
                <a:gd name="T10" fmla="*/ 0 w 57"/>
                <a:gd name="T11" fmla="*/ 12 h 57"/>
                <a:gd name="T12" fmla="*/ 13 w 57"/>
                <a:gd name="T13" fmla="*/ 0 h 57"/>
                <a:gd name="T14" fmla="*/ 45 w 57"/>
                <a:gd name="T15" fmla="*/ 0 h 57"/>
                <a:gd name="T16" fmla="*/ 57 w 57"/>
                <a:gd name="T17" fmla="*/ 1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57">
                  <a:moveTo>
                    <a:pt x="57" y="12"/>
                  </a:moveTo>
                  <a:cubicBezTo>
                    <a:pt x="57" y="44"/>
                    <a:pt x="57" y="44"/>
                    <a:pt x="57" y="44"/>
                  </a:cubicBezTo>
                  <a:cubicBezTo>
                    <a:pt x="57" y="51"/>
                    <a:pt x="51" y="57"/>
                    <a:pt x="45" y="57"/>
                  </a:cubicBezTo>
                  <a:cubicBezTo>
                    <a:pt x="13" y="57"/>
                    <a:pt x="13" y="57"/>
                    <a:pt x="13" y="57"/>
                  </a:cubicBezTo>
                  <a:cubicBezTo>
                    <a:pt x="6" y="57"/>
                    <a:pt x="0" y="51"/>
                    <a:pt x="0" y="4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6" y="0"/>
                    <a:pt x="13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51" y="0"/>
                    <a:pt x="57" y="5"/>
                    <a:pt x="57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69" name="Freeform 52"/>
            <p:cNvSpPr/>
            <p:nvPr/>
          </p:nvSpPr>
          <p:spPr bwMode="auto">
            <a:xfrm>
              <a:off x="3976688" y="3997325"/>
              <a:ext cx="42863" cy="44450"/>
            </a:xfrm>
            <a:custGeom>
              <a:avLst/>
              <a:gdLst>
                <a:gd name="T0" fmla="*/ 57 w 57"/>
                <a:gd name="T1" fmla="*/ 12 h 57"/>
                <a:gd name="T2" fmla="*/ 57 w 57"/>
                <a:gd name="T3" fmla="*/ 44 h 57"/>
                <a:gd name="T4" fmla="*/ 44 w 57"/>
                <a:gd name="T5" fmla="*/ 57 h 57"/>
                <a:gd name="T6" fmla="*/ 13 w 57"/>
                <a:gd name="T7" fmla="*/ 57 h 57"/>
                <a:gd name="T8" fmla="*/ 0 w 57"/>
                <a:gd name="T9" fmla="*/ 44 h 57"/>
                <a:gd name="T10" fmla="*/ 0 w 57"/>
                <a:gd name="T11" fmla="*/ 12 h 57"/>
                <a:gd name="T12" fmla="*/ 13 w 57"/>
                <a:gd name="T13" fmla="*/ 0 h 57"/>
                <a:gd name="T14" fmla="*/ 44 w 57"/>
                <a:gd name="T15" fmla="*/ 0 h 57"/>
                <a:gd name="T16" fmla="*/ 57 w 57"/>
                <a:gd name="T17" fmla="*/ 1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57">
                  <a:moveTo>
                    <a:pt x="57" y="12"/>
                  </a:moveTo>
                  <a:cubicBezTo>
                    <a:pt x="57" y="44"/>
                    <a:pt x="57" y="44"/>
                    <a:pt x="57" y="44"/>
                  </a:cubicBezTo>
                  <a:cubicBezTo>
                    <a:pt x="57" y="51"/>
                    <a:pt x="51" y="57"/>
                    <a:pt x="44" y="57"/>
                  </a:cubicBezTo>
                  <a:cubicBezTo>
                    <a:pt x="13" y="57"/>
                    <a:pt x="13" y="57"/>
                    <a:pt x="13" y="57"/>
                  </a:cubicBezTo>
                  <a:cubicBezTo>
                    <a:pt x="6" y="57"/>
                    <a:pt x="0" y="51"/>
                    <a:pt x="0" y="4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6" y="0"/>
                    <a:pt x="13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51" y="0"/>
                    <a:pt x="57" y="5"/>
                    <a:pt x="57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70" name="Freeform 53"/>
            <p:cNvSpPr/>
            <p:nvPr/>
          </p:nvSpPr>
          <p:spPr bwMode="auto">
            <a:xfrm>
              <a:off x="3976688" y="4049713"/>
              <a:ext cx="42863" cy="42863"/>
            </a:xfrm>
            <a:custGeom>
              <a:avLst/>
              <a:gdLst>
                <a:gd name="T0" fmla="*/ 57 w 57"/>
                <a:gd name="T1" fmla="*/ 12 h 57"/>
                <a:gd name="T2" fmla="*/ 57 w 57"/>
                <a:gd name="T3" fmla="*/ 44 h 57"/>
                <a:gd name="T4" fmla="*/ 44 w 57"/>
                <a:gd name="T5" fmla="*/ 57 h 57"/>
                <a:gd name="T6" fmla="*/ 13 w 57"/>
                <a:gd name="T7" fmla="*/ 57 h 57"/>
                <a:gd name="T8" fmla="*/ 0 w 57"/>
                <a:gd name="T9" fmla="*/ 44 h 57"/>
                <a:gd name="T10" fmla="*/ 0 w 57"/>
                <a:gd name="T11" fmla="*/ 12 h 57"/>
                <a:gd name="T12" fmla="*/ 13 w 57"/>
                <a:gd name="T13" fmla="*/ 0 h 57"/>
                <a:gd name="T14" fmla="*/ 44 w 57"/>
                <a:gd name="T15" fmla="*/ 0 h 57"/>
                <a:gd name="T16" fmla="*/ 57 w 57"/>
                <a:gd name="T17" fmla="*/ 1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57">
                  <a:moveTo>
                    <a:pt x="57" y="12"/>
                  </a:moveTo>
                  <a:cubicBezTo>
                    <a:pt x="57" y="44"/>
                    <a:pt x="57" y="44"/>
                    <a:pt x="57" y="44"/>
                  </a:cubicBezTo>
                  <a:cubicBezTo>
                    <a:pt x="57" y="51"/>
                    <a:pt x="51" y="57"/>
                    <a:pt x="44" y="57"/>
                  </a:cubicBezTo>
                  <a:cubicBezTo>
                    <a:pt x="13" y="57"/>
                    <a:pt x="13" y="57"/>
                    <a:pt x="13" y="57"/>
                  </a:cubicBezTo>
                  <a:cubicBezTo>
                    <a:pt x="6" y="57"/>
                    <a:pt x="0" y="51"/>
                    <a:pt x="0" y="4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6" y="0"/>
                    <a:pt x="13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51" y="0"/>
                    <a:pt x="57" y="5"/>
                    <a:pt x="57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71" name="Freeform 54"/>
            <p:cNvSpPr/>
            <p:nvPr/>
          </p:nvSpPr>
          <p:spPr bwMode="auto">
            <a:xfrm>
              <a:off x="4037013" y="4049713"/>
              <a:ext cx="44450" cy="42863"/>
            </a:xfrm>
            <a:custGeom>
              <a:avLst/>
              <a:gdLst>
                <a:gd name="T0" fmla="*/ 57 w 57"/>
                <a:gd name="T1" fmla="*/ 12 h 57"/>
                <a:gd name="T2" fmla="*/ 57 w 57"/>
                <a:gd name="T3" fmla="*/ 44 h 57"/>
                <a:gd name="T4" fmla="*/ 45 w 57"/>
                <a:gd name="T5" fmla="*/ 57 h 57"/>
                <a:gd name="T6" fmla="*/ 13 w 57"/>
                <a:gd name="T7" fmla="*/ 57 h 57"/>
                <a:gd name="T8" fmla="*/ 0 w 57"/>
                <a:gd name="T9" fmla="*/ 44 h 57"/>
                <a:gd name="T10" fmla="*/ 0 w 57"/>
                <a:gd name="T11" fmla="*/ 12 h 57"/>
                <a:gd name="T12" fmla="*/ 13 w 57"/>
                <a:gd name="T13" fmla="*/ 0 h 57"/>
                <a:gd name="T14" fmla="*/ 45 w 57"/>
                <a:gd name="T15" fmla="*/ 0 h 57"/>
                <a:gd name="T16" fmla="*/ 57 w 57"/>
                <a:gd name="T17" fmla="*/ 1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57">
                  <a:moveTo>
                    <a:pt x="57" y="12"/>
                  </a:moveTo>
                  <a:cubicBezTo>
                    <a:pt x="57" y="44"/>
                    <a:pt x="57" y="44"/>
                    <a:pt x="57" y="44"/>
                  </a:cubicBezTo>
                  <a:cubicBezTo>
                    <a:pt x="57" y="51"/>
                    <a:pt x="51" y="57"/>
                    <a:pt x="45" y="57"/>
                  </a:cubicBezTo>
                  <a:cubicBezTo>
                    <a:pt x="13" y="57"/>
                    <a:pt x="13" y="57"/>
                    <a:pt x="13" y="57"/>
                  </a:cubicBezTo>
                  <a:cubicBezTo>
                    <a:pt x="6" y="57"/>
                    <a:pt x="0" y="51"/>
                    <a:pt x="0" y="4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6" y="0"/>
                    <a:pt x="13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51" y="0"/>
                    <a:pt x="57" y="5"/>
                    <a:pt x="57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72" name="Freeform 55"/>
            <p:cNvSpPr/>
            <p:nvPr/>
          </p:nvSpPr>
          <p:spPr bwMode="auto">
            <a:xfrm>
              <a:off x="3976688" y="3946525"/>
              <a:ext cx="42863" cy="42863"/>
            </a:xfrm>
            <a:custGeom>
              <a:avLst/>
              <a:gdLst>
                <a:gd name="T0" fmla="*/ 57 w 57"/>
                <a:gd name="T1" fmla="*/ 12 h 57"/>
                <a:gd name="T2" fmla="*/ 57 w 57"/>
                <a:gd name="T3" fmla="*/ 44 h 57"/>
                <a:gd name="T4" fmla="*/ 44 w 57"/>
                <a:gd name="T5" fmla="*/ 57 h 57"/>
                <a:gd name="T6" fmla="*/ 13 w 57"/>
                <a:gd name="T7" fmla="*/ 57 h 57"/>
                <a:gd name="T8" fmla="*/ 0 w 57"/>
                <a:gd name="T9" fmla="*/ 44 h 57"/>
                <a:gd name="T10" fmla="*/ 0 w 57"/>
                <a:gd name="T11" fmla="*/ 12 h 57"/>
                <a:gd name="T12" fmla="*/ 13 w 57"/>
                <a:gd name="T13" fmla="*/ 0 h 57"/>
                <a:gd name="T14" fmla="*/ 44 w 57"/>
                <a:gd name="T15" fmla="*/ 0 h 57"/>
                <a:gd name="T16" fmla="*/ 57 w 57"/>
                <a:gd name="T17" fmla="*/ 1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57">
                  <a:moveTo>
                    <a:pt x="57" y="12"/>
                  </a:moveTo>
                  <a:cubicBezTo>
                    <a:pt x="57" y="44"/>
                    <a:pt x="57" y="44"/>
                    <a:pt x="57" y="44"/>
                  </a:cubicBezTo>
                  <a:cubicBezTo>
                    <a:pt x="57" y="51"/>
                    <a:pt x="51" y="57"/>
                    <a:pt x="44" y="57"/>
                  </a:cubicBezTo>
                  <a:cubicBezTo>
                    <a:pt x="13" y="57"/>
                    <a:pt x="13" y="57"/>
                    <a:pt x="13" y="57"/>
                  </a:cubicBezTo>
                  <a:cubicBezTo>
                    <a:pt x="6" y="57"/>
                    <a:pt x="0" y="51"/>
                    <a:pt x="0" y="4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6" y="0"/>
                    <a:pt x="13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51" y="0"/>
                    <a:pt x="57" y="5"/>
                    <a:pt x="57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73" name="Freeform 56"/>
            <p:cNvSpPr/>
            <p:nvPr/>
          </p:nvSpPr>
          <p:spPr bwMode="auto">
            <a:xfrm>
              <a:off x="4037013" y="4100513"/>
              <a:ext cx="44450" cy="44450"/>
            </a:xfrm>
            <a:custGeom>
              <a:avLst/>
              <a:gdLst>
                <a:gd name="T0" fmla="*/ 57 w 57"/>
                <a:gd name="T1" fmla="*/ 12 h 57"/>
                <a:gd name="T2" fmla="*/ 57 w 57"/>
                <a:gd name="T3" fmla="*/ 44 h 57"/>
                <a:gd name="T4" fmla="*/ 45 w 57"/>
                <a:gd name="T5" fmla="*/ 57 h 57"/>
                <a:gd name="T6" fmla="*/ 13 w 57"/>
                <a:gd name="T7" fmla="*/ 57 h 57"/>
                <a:gd name="T8" fmla="*/ 0 w 57"/>
                <a:gd name="T9" fmla="*/ 44 h 57"/>
                <a:gd name="T10" fmla="*/ 0 w 57"/>
                <a:gd name="T11" fmla="*/ 12 h 57"/>
                <a:gd name="T12" fmla="*/ 13 w 57"/>
                <a:gd name="T13" fmla="*/ 0 h 57"/>
                <a:gd name="T14" fmla="*/ 45 w 57"/>
                <a:gd name="T15" fmla="*/ 0 h 57"/>
                <a:gd name="T16" fmla="*/ 57 w 57"/>
                <a:gd name="T17" fmla="*/ 1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57">
                  <a:moveTo>
                    <a:pt x="57" y="12"/>
                  </a:moveTo>
                  <a:cubicBezTo>
                    <a:pt x="57" y="44"/>
                    <a:pt x="57" y="44"/>
                    <a:pt x="57" y="44"/>
                  </a:cubicBezTo>
                  <a:cubicBezTo>
                    <a:pt x="57" y="51"/>
                    <a:pt x="51" y="57"/>
                    <a:pt x="45" y="57"/>
                  </a:cubicBezTo>
                  <a:cubicBezTo>
                    <a:pt x="13" y="57"/>
                    <a:pt x="13" y="57"/>
                    <a:pt x="13" y="57"/>
                  </a:cubicBezTo>
                  <a:cubicBezTo>
                    <a:pt x="6" y="57"/>
                    <a:pt x="0" y="51"/>
                    <a:pt x="0" y="4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6" y="0"/>
                    <a:pt x="13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51" y="0"/>
                    <a:pt x="57" y="5"/>
                    <a:pt x="57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74" name="Freeform 57"/>
            <p:cNvSpPr/>
            <p:nvPr/>
          </p:nvSpPr>
          <p:spPr bwMode="auto">
            <a:xfrm>
              <a:off x="3849688" y="3840163"/>
              <a:ext cx="236538" cy="79375"/>
            </a:xfrm>
            <a:custGeom>
              <a:avLst/>
              <a:gdLst>
                <a:gd name="T0" fmla="*/ 287 w 308"/>
                <a:gd name="T1" fmla="*/ 0 h 105"/>
                <a:gd name="T2" fmla="*/ 21 w 308"/>
                <a:gd name="T3" fmla="*/ 0 h 105"/>
                <a:gd name="T4" fmla="*/ 0 w 308"/>
                <a:gd name="T5" fmla="*/ 26 h 105"/>
                <a:gd name="T6" fmla="*/ 0 w 308"/>
                <a:gd name="T7" fmla="*/ 79 h 105"/>
                <a:gd name="T8" fmla="*/ 21 w 308"/>
                <a:gd name="T9" fmla="*/ 105 h 105"/>
                <a:gd name="T10" fmla="*/ 287 w 308"/>
                <a:gd name="T11" fmla="*/ 105 h 105"/>
                <a:gd name="T12" fmla="*/ 308 w 308"/>
                <a:gd name="T13" fmla="*/ 79 h 105"/>
                <a:gd name="T14" fmla="*/ 308 w 308"/>
                <a:gd name="T15" fmla="*/ 26 h 105"/>
                <a:gd name="T16" fmla="*/ 287 w 308"/>
                <a:gd name="T17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8" h="105">
                  <a:moveTo>
                    <a:pt x="287" y="0"/>
                  </a:moveTo>
                  <a:cubicBezTo>
                    <a:pt x="21" y="0"/>
                    <a:pt x="21" y="0"/>
                    <a:pt x="21" y="0"/>
                  </a:cubicBezTo>
                  <a:cubicBezTo>
                    <a:pt x="10" y="0"/>
                    <a:pt x="0" y="11"/>
                    <a:pt x="0" y="26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94"/>
                    <a:pt x="10" y="105"/>
                    <a:pt x="21" y="105"/>
                  </a:cubicBezTo>
                  <a:cubicBezTo>
                    <a:pt x="287" y="105"/>
                    <a:pt x="287" y="105"/>
                    <a:pt x="287" y="105"/>
                  </a:cubicBezTo>
                  <a:cubicBezTo>
                    <a:pt x="298" y="105"/>
                    <a:pt x="308" y="94"/>
                    <a:pt x="308" y="79"/>
                  </a:cubicBezTo>
                  <a:cubicBezTo>
                    <a:pt x="308" y="26"/>
                    <a:pt x="308" y="26"/>
                    <a:pt x="308" y="26"/>
                  </a:cubicBezTo>
                  <a:cubicBezTo>
                    <a:pt x="308" y="11"/>
                    <a:pt x="298" y="0"/>
                    <a:pt x="28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75" name="Freeform 58"/>
            <p:cNvSpPr/>
            <p:nvPr/>
          </p:nvSpPr>
          <p:spPr bwMode="auto">
            <a:xfrm>
              <a:off x="3921125" y="3862388"/>
              <a:ext cx="15875" cy="34925"/>
            </a:xfrm>
            <a:custGeom>
              <a:avLst/>
              <a:gdLst>
                <a:gd name="T0" fmla="*/ 5 w 10"/>
                <a:gd name="T1" fmla="*/ 4 h 22"/>
                <a:gd name="T2" fmla="*/ 5 w 10"/>
                <a:gd name="T3" fmla="*/ 4 h 22"/>
                <a:gd name="T4" fmla="*/ 1 w 10"/>
                <a:gd name="T5" fmla="*/ 6 h 22"/>
                <a:gd name="T6" fmla="*/ 0 w 10"/>
                <a:gd name="T7" fmla="*/ 2 h 22"/>
                <a:gd name="T8" fmla="*/ 5 w 10"/>
                <a:gd name="T9" fmla="*/ 0 h 22"/>
                <a:gd name="T10" fmla="*/ 10 w 10"/>
                <a:gd name="T11" fmla="*/ 0 h 22"/>
                <a:gd name="T12" fmla="*/ 10 w 10"/>
                <a:gd name="T13" fmla="*/ 22 h 22"/>
                <a:gd name="T14" fmla="*/ 5 w 10"/>
                <a:gd name="T15" fmla="*/ 22 h 22"/>
                <a:gd name="T16" fmla="*/ 5 w 10"/>
                <a:gd name="T17" fmla="*/ 4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" h="22">
                  <a:moveTo>
                    <a:pt x="5" y="4"/>
                  </a:moveTo>
                  <a:lnTo>
                    <a:pt x="5" y="4"/>
                  </a:lnTo>
                  <a:lnTo>
                    <a:pt x="1" y="6"/>
                  </a:lnTo>
                  <a:lnTo>
                    <a:pt x="0" y="2"/>
                  </a:lnTo>
                  <a:lnTo>
                    <a:pt x="5" y="0"/>
                  </a:lnTo>
                  <a:lnTo>
                    <a:pt x="10" y="0"/>
                  </a:lnTo>
                  <a:lnTo>
                    <a:pt x="10" y="22"/>
                  </a:lnTo>
                  <a:lnTo>
                    <a:pt x="5" y="22"/>
                  </a:lnTo>
                  <a:lnTo>
                    <a:pt x="5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76" name="Freeform 59"/>
            <p:cNvSpPr/>
            <p:nvPr/>
          </p:nvSpPr>
          <p:spPr bwMode="auto">
            <a:xfrm>
              <a:off x="3944938" y="3860800"/>
              <a:ext cx="20638" cy="36513"/>
            </a:xfrm>
            <a:custGeom>
              <a:avLst/>
              <a:gdLst>
                <a:gd name="T0" fmla="*/ 0 w 27"/>
                <a:gd name="T1" fmla="*/ 48 h 48"/>
                <a:gd name="T2" fmla="*/ 0 w 27"/>
                <a:gd name="T3" fmla="*/ 41 h 48"/>
                <a:gd name="T4" fmla="*/ 5 w 27"/>
                <a:gd name="T5" fmla="*/ 34 h 48"/>
                <a:gd name="T6" fmla="*/ 16 w 27"/>
                <a:gd name="T7" fmla="*/ 15 h 48"/>
                <a:gd name="T8" fmla="*/ 10 w 27"/>
                <a:gd name="T9" fmla="*/ 9 h 48"/>
                <a:gd name="T10" fmla="*/ 3 w 27"/>
                <a:gd name="T11" fmla="*/ 12 h 48"/>
                <a:gd name="T12" fmla="*/ 1 w 27"/>
                <a:gd name="T13" fmla="*/ 3 h 48"/>
                <a:gd name="T14" fmla="*/ 12 w 27"/>
                <a:gd name="T15" fmla="*/ 0 h 48"/>
                <a:gd name="T16" fmla="*/ 27 w 27"/>
                <a:gd name="T17" fmla="*/ 14 h 48"/>
                <a:gd name="T18" fmla="*/ 16 w 27"/>
                <a:gd name="T19" fmla="*/ 35 h 48"/>
                <a:gd name="T20" fmla="*/ 14 w 27"/>
                <a:gd name="T21" fmla="*/ 38 h 48"/>
                <a:gd name="T22" fmla="*/ 14 w 27"/>
                <a:gd name="T23" fmla="*/ 38 h 48"/>
                <a:gd name="T24" fmla="*/ 27 w 27"/>
                <a:gd name="T25" fmla="*/ 38 h 48"/>
                <a:gd name="T26" fmla="*/ 27 w 27"/>
                <a:gd name="T27" fmla="*/ 48 h 48"/>
                <a:gd name="T28" fmla="*/ 0 w 27"/>
                <a:gd name="T29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7" h="48">
                  <a:moveTo>
                    <a:pt x="0" y="48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5" y="34"/>
                    <a:pt x="5" y="34"/>
                    <a:pt x="5" y="34"/>
                  </a:cubicBezTo>
                  <a:cubicBezTo>
                    <a:pt x="12" y="26"/>
                    <a:pt x="16" y="21"/>
                    <a:pt x="16" y="15"/>
                  </a:cubicBezTo>
                  <a:cubicBezTo>
                    <a:pt x="16" y="12"/>
                    <a:pt x="14" y="9"/>
                    <a:pt x="10" y="9"/>
                  </a:cubicBezTo>
                  <a:cubicBezTo>
                    <a:pt x="7" y="9"/>
                    <a:pt x="5" y="11"/>
                    <a:pt x="3" y="12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3" y="1"/>
                    <a:pt x="8" y="0"/>
                    <a:pt x="12" y="0"/>
                  </a:cubicBezTo>
                  <a:cubicBezTo>
                    <a:pt x="24" y="0"/>
                    <a:pt x="27" y="8"/>
                    <a:pt x="27" y="14"/>
                  </a:cubicBezTo>
                  <a:cubicBezTo>
                    <a:pt x="27" y="23"/>
                    <a:pt x="21" y="30"/>
                    <a:pt x="16" y="35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7" y="48"/>
                    <a:pt x="27" y="48"/>
                    <a:pt x="27" y="48"/>
                  </a:cubicBezTo>
                  <a:lnTo>
                    <a:pt x="0" y="4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77" name="Freeform 60"/>
            <p:cNvSpPr/>
            <p:nvPr/>
          </p:nvSpPr>
          <p:spPr bwMode="auto">
            <a:xfrm>
              <a:off x="3970338" y="3860800"/>
              <a:ext cx="19050" cy="38100"/>
            </a:xfrm>
            <a:custGeom>
              <a:avLst/>
              <a:gdLst>
                <a:gd name="T0" fmla="*/ 1 w 26"/>
                <a:gd name="T1" fmla="*/ 38 h 49"/>
                <a:gd name="T2" fmla="*/ 8 w 26"/>
                <a:gd name="T3" fmla="*/ 40 h 49"/>
                <a:gd name="T4" fmla="*/ 15 w 26"/>
                <a:gd name="T5" fmla="*/ 34 h 49"/>
                <a:gd name="T6" fmla="*/ 7 w 26"/>
                <a:gd name="T7" fmla="*/ 27 h 49"/>
                <a:gd name="T8" fmla="*/ 5 w 26"/>
                <a:gd name="T9" fmla="*/ 27 h 49"/>
                <a:gd name="T10" fmla="*/ 5 w 26"/>
                <a:gd name="T11" fmla="*/ 19 h 49"/>
                <a:gd name="T12" fmla="*/ 6 w 26"/>
                <a:gd name="T13" fmla="*/ 19 h 49"/>
                <a:gd name="T14" fmla="*/ 14 w 26"/>
                <a:gd name="T15" fmla="*/ 14 h 49"/>
                <a:gd name="T16" fmla="*/ 9 w 26"/>
                <a:gd name="T17" fmla="*/ 9 h 49"/>
                <a:gd name="T18" fmla="*/ 3 w 26"/>
                <a:gd name="T19" fmla="*/ 11 h 49"/>
                <a:gd name="T20" fmla="*/ 1 w 26"/>
                <a:gd name="T21" fmla="*/ 2 h 49"/>
                <a:gd name="T22" fmla="*/ 12 w 26"/>
                <a:gd name="T23" fmla="*/ 0 h 49"/>
                <a:gd name="T24" fmla="*/ 25 w 26"/>
                <a:gd name="T25" fmla="*/ 12 h 49"/>
                <a:gd name="T26" fmla="*/ 18 w 26"/>
                <a:gd name="T27" fmla="*/ 22 h 49"/>
                <a:gd name="T28" fmla="*/ 18 w 26"/>
                <a:gd name="T29" fmla="*/ 22 h 49"/>
                <a:gd name="T30" fmla="*/ 26 w 26"/>
                <a:gd name="T31" fmla="*/ 34 h 49"/>
                <a:gd name="T32" fmla="*/ 10 w 26"/>
                <a:gd name="T33" fmla="*/ 49 h 49"/>
                <a:gd name="T34" fmla="*/ 0 w 26"/>
                <a:gd name="T35" fmla="*/ 47 h 49"/>
                <a:gd name="T36" fmla="*/ 1 w 26"/>
                <a:gd name="T37" fmla="*/ 38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6" h="49">
                  <a:moveTo>
                    <a:pt x="1" y="38"/>
                  </a:moveTo>
                  <a:cubicBezTo>
                    <a:pt x="3" y="39"/>
                    <a:pt x="6" y="40"/>
                    <a:pt x="8" y="40"/>
                  </a:cubicBezTo>
                  <a:cubicBezTo>
                    <a:pt x="13" y="40"/>
                    <a:pt x="15" y="37"/>
                    <a:pt x="15" y="34"/>
                  </a:cubicBezTo>
                  <a:cubicBezTo>
                    <a:pt x="15" y="29"/>
                    <a:pt x="11" y="27"/>
                    <a:pt x="7" y="27"/>
                  </a:cubicBezTo>
                  <a:cubicBezTo>
                    <a:pt x="5" y="27"/>
                    <a:pt x="5" y="27"/>
                    <a:pt x="5" y="27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10" y="19"/>
                    <a:pt x="14" y="18"/>
                    <a:pt x="14" y="14"/>
                  </a:cubicBezTo>
                  <a:cubicBezTo>
                    <a:pt x="14" y="11"/>
                    <a:pt x="12" y="9"/>
                    <a:pt x="9" y="9"/>
                  </a:cubicBezTo>
                  <a:cubicBezTo>
                    <a:pt x="7" y="9"/>
                    <a:pt x="4" y="10"/>
                    <a:pt x="3" y="1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3" y="1"/>
                    <a:pt x="8" y="0"/>
                    <a:pt x="12" y="0"/>
                  </a:cubicBezTo>
                  <a:cubicBezTo>
                    <a:pt x="21" y="0"/>
                    <a:pt x="25" y="6"/>
                    <a:pt x="25" y="12"/>
                  </a:cubicBezTo>
                  <a:cubicBezTo>
                    <a:pt x="25" y="17"/>
                    <a:pt x="22" y="20"/>
                    <a:pt x="18" y="22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23" y="24"/>
                    <a:pt x="26" y="28"/>
                    <a:pt x="26" y="34"/>
                  </a:cubicBezTo>
                  <a:cubicBezTo>
                    <a:pt x="26" y="41"/>
                    <a:pt x="21" y="49"/>
                    <a:pt x="10" y="49"/>
                  </a:cubicBezTo>
                  <a:cubicBezTo>
                    <a:pt x="5" y="49"/>
                    <a:pt x="2" y="48"/>
                    <a:pt x="0" y="47"/>
                  </a:cubicBezTo>
                  <a:lnTo>
                    <a:pt x="1" y="3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78" name="Freeform 61"/>
            <p:cNvSpPr>
              <a:spLocks noEditPoints="1"/>
            </p:cNvSpPr>
            <p:nvPr/>
          </p:nvSpPr>
          <p:spPr bwMode="auto">
            <a:xfrm>
              <a:off x="3994150" y="3862388"/>
              <a:ext cx="23813" cy="34925"/>
            </a:xfrm>
            <a:custGeom>
              <a:avLst/>
              <a:gdLst>
                <a:gd name="T0" fmla="*/ 17 w 31"/>
                <a:gd name="T1" fmla="*/ 47 h 47"/>
                <a:gd name="T2" fmla="*/ 17 w 31"/>
                <a:gd name="T3" fmla="*/ 37 h 47"/>
                <a:gd name="T4" fmla="*/ 0 w 31"/>
                <a:gd name="T5" fmla="*/ 37 h 47"/>
                <a:gd name="T6" fmla="*/ 0 w 31"/>
                <a:gd name="T7" fmla="*/ 29 h 47"/>
                <a:gd name="T8" fmla="*/ 16 w 31"/>
                <a:gd name="T9" fmla="*/ 0 h 47"/>
                <a:gd name="T10" fmla="*/ 27 w 31"/>
                <a:gd name="T11" fmla="*/ 0 h 47"/>
                <a:gd name="T12" fmla="*/ 27 w 31"/>
                <a:gd name="T13" fmla="*/ 28 h 47"/>
                <a:gd name="T14" fmla="*/ 31 w 31"/>
                <a:gd name="T15" fmla="*/ 28 h 47"/>
                <a:gd name="T16" fmla="*/ 31 w 31"/>
                <a:gd name="T17" fmla="*/ 37 h 47"/>
                <a:gd name="T18" fmla="*/ 27 w 31"/>
                <a:gd name="T19" fmla="*/ 37 h 47"/>
                <a:gd name="T20" fmla="*/ 27 w 31"/>
                <a:gd name="T21" fmla="*/ 47 h 47"/>
                <a:gd name="T22" fmla="*/ 17 w 31"/>
                <a:gd name="T23" fmla="*/ 47 h 47"/>
                <a:gd name="T24" fmla="*/ 17 w 31"/>
                <a:gd name="T25" fmla="*/ 28 h 47"/>
                <a:gd name="T26" fmla="*/ 17 w 31"/>
                <a:gd name="T27" fmla="*/ 19 h 47"/>
                <a:gd name="T28" fmla="*/ 17 w 31"/>
                <a:gd name="T29" fmla="*/ 12 h 47"/>
                <a:gd name="T30" fmla="*/ 17 w 31"/>
                <a:gd name="T31" fmla="*/ 12 h 47"/>
                <a:gd name="T32" fmla="*/ 14 w 31"/>
                <a:gd name="T33" fmla="*/ 19 h 47"/>
                <a:gd name="T34" fmla="*/ 10 w 31"/>
                <a:gd name="T35" fmla="*/ 27 h 47"/>
                <a:gd name="T36" fmla="*/ 10 w 31"/>
                <a:gd name="T37" fmla="*/ 28 h 47"/>
                <a:gd name="T38" fmla="*/ 17 w 31"/>
                <a:gd name="T39" fmla="*/ 2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1" h="47">
                  <a:moveTo>
                    <a:pt x="17" y="47"/>
                  </a:moveTo>
                  <a:cubicBezTo>
                    <a:pt x="17" y="37"/>
                    <a:pt x="17" y="37"/>
                    <a:pt x="17" y="37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1" y="37"/>
                    <a:pt x="31" y="37"/>
                    <a:pt x="31" y="37"/>
                  </a:cubicBezTo>
                  <a:cubicBezTo>
                    <a:pt x="27" y="37"/>
                    <a:pt x="27" y="37"/>
                    <a:pt x="27" y="37"/>
                  </a:cubicBezTo>
                  <a:cubicBezTo>
                    <a:pt x="27" y="47"/>
                    <a:pt x="27" y="47"/>
                    <a:pt x="27" y="47"/>
                  </a:cubicBezTo>
                  <a:lnTo>
                    <a:pt x="17" y="47"/>
                  </a:lnTo>
                  <a:close/>
                  <a:moveTo>
                    <a:pt x="17" y="28"/>
                  </a:moveTo>
                  <a:cubicBezTo>
                    <a:pt x="17" y="19"/>
                    <a:pt x="17" y="19"/>
                    <a:pt x="17" y="19"/>
                  </a:cubicBezTo>
                  <a:cubicBezTo>
                    <a:pt x="17" y="17"/>
                    <a:pt x="17" y="15"/>
                    <a:pt x="17" y="12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6" y="14"/>
                    <a:pt x="15" y="17"/>
                    <a:pt x="14" y="19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8"/>
                    <a:pt x="10" y="28"/>
                    <a:pt x="10" y="28"/>
                  </a:cubicBezTo>
                  <a:lnTo>
                    <a:pt x="17" y="2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79" name="Freeform 62"/>
            <p:cNvSpPr/>
            <p:nvPr/>
          </p:nvSpPr>
          <p:spPr bwMode="auto">
            <a:xfrm>
              <a:off x="4019550" y="3862388"/>
              <a:ext cx="20638" cy="36513"/>
            </a:xfrm>
            <a:custGeom>
              <a:avLst/>
              <a:gdLst>
                <a:gd name="T0" fmla="*/ 26 w 27"/>
                <a:gd name="T1" fmla="*/ 9 h 48"/>
                <a:gd name="T2" fmla="*/ 13 w 27"/>
                <a:gd name="T3" fmla="*/ 9 h 48"/>
                <a:gd name="T4" fmla="*/ 13 w 27"/>
                <a:gd name="T5" fmla="*/ 16 h 48"/>
                <a:gd name="T6" fmla="*/ 14 w 27"/>
                <a:gd name="T7" fmla="*/ 16 h 48"/>
                <a:gd name="T8" fmla="*/ 23 w 27"/>
                <a:gd name="T9" fmla="*/ 20 h 48"/>
                <a:gd name="T10" fmla="*/ 27 w 27"/>
                <a:gd name="T11" fmla="*/ 31 h 48"/>
                <a:gd name="T12" fmla="*/ 10 w 27"/>
                <a:gd name="T13" fmla="*/ 48 h 48"/>
                <a:gd name="T14" fmla="*/ 0 w 27"/>
                <a:gd name="T15" fmla="*/ 46 h 48"/>
                <a:gd name="T16" fmla="*/ 2 w 27"/>
                <a:gd name="T17" fmla="*/ 37 h 48"/>
                <a:gd name="T18" fmla="*/ 9 w 27"/>
                <a:gd name="T19" fmla="*/ 39 h 48"/>
                <a:gd name="T20" fmla="*/ 16 w 27"/>
                <a:gd name="T21" fmla="*/ 32 h 48"/>
                <a:gd name="T22" fmla="*/ 6 w 27"/>
                <a:gd name="T23" fmla="*/ 24 h 48"/>
                <a:gd name="T24" fmla="*/ 3 w 27"/>
                <a:gd name="T25" fmla="*/ 24 h 48"/>
                <a:gd name="T26" fmla="*/ 5 w 27"/>
                <a:gd name="T27" fmla="*/ 0 h 48"/>
                <a:gd name="T28" fmla="*/ 26 w 27"/>
                <a:gd name="T29" fmla="*/ 0 h 48"/>
                <a:gd name="T30" fmla="*/ 26 w 27"/>
                <a:gd name="T31" fmla="*/ 9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7" h="48">
                  <a:moveTo>
                    <a:pt x="26" y="9"/>
                  </a:moveTo>
                  <a:cubicBezTo>
                    <a:pt x="13" y="9"/>
                    <a:pt x="13" y="9"/>
                    <a:pt x="13" y="9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4" y="16"/>
                    <a:pt x="14" y="16"/>
                  </a:cubicBezTo>
                  <a:cubicBezTo>
                    <a:pt x="16" y="16"/>
                    <a:pt x="20" y="17"/>
                    <a:pt x="23" y="20"/>
                  </a:cubicBezTo>
                  <a:cubicBezTo>
                    <a:pt x="26" y="22"/>
                    <a:pt x="27" y="26"/>
                    <a:pt x="27" y="31"/>
                  </a:cubicBezTo>
                  <a:cubicBezTo>
                    <a:pt x="27" y="40"/>
                    <a:pt x="21" y="48"/>
                    <a:pt x="10" y="48"/>
                  </a:cubicBezTo>
                  <a:cubicBezTo>
                    <a:pt x="6" y="48"/>
                    <a:pt x="2" y="47"/>
                    <a:pt x="0" y="46"/>
                  </a:cubicBezTo>
                  <a:cubicBezTo>
                    <a:pt x="2" y="37"/>
                    <a:pt x="2" y="37"/>
                    <a:pt x="2" y="37"/>
                  </a:cubicBezTo>
                  <a:cubicBezTo>
                    <a:pt x="4" y="38"/>
                    <a:pt x="6" y="39"/>
                    <a:pt x="9" y="39"/>
                  </a:cubicBezTo>
                  <a:cubicBezTo>
                    <a:pt x="13" y="39"/>
                    <a:pt x="16" y="36"/>
                    <a:pt x="16" y="32"/>
                  </a:cubicBezTo>
                  <a:cubicBezTo>
                    <a:pt x="16" y="26"/>
                    <a:pt x="11" y="24"/>
                    <a:pt x="6" y="24"/>
                  </a:cubicBezTo>
                  <a:cubicBezTo>
                    <a:pt x="5" y="24"/>
                    <a:pt x="4" y="24"/>
                    <a:pt x="3" y="24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6" y="0"/>
                    <a:pt x="26" y="0"/>
                    <a:pt x="26" y="0"/>
                  </a:cubicBezTo>
                  <a:lnTo>
                    <a:pt x="26" y="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80" name="Freeform 63"/>
            <p:cNvSpPr>
              <a:spLocks noEditPoints="1"/>
            </p:cNvSpPr>
            <p:nvPr/>
          </p:nvSpPr>
          <p:spPr bwMode="auto">
            <a:xfrm>
              <a:off x="4044950" y="3860800"/>
              <a:ext cx="22225" cy="38100"/>
            </a:xfrm>
            <a:custGeom>
              <a:avLst/>
              <a:gdLst>
                <a:gd name="T0" fmla="*/ 26 w 30"/>
                <a:gd name="T1" fmla="*/ 9 h 49"/>
                <a:gd name="T2" fmla="*/ 22 w 30"/>
                <a:gd name="T3" fmla="*/ 10 h 49"/>
                <a:gd name="T4" fmla="*/ 12 w 30"/>
                <a:gd name="T5" fmla="*/ 20 h 49"/>
                <a:gd name="T6" fmla="*/ 12 w 30"/>
                <a:gd name="T7" fmla="*/ 20 h 49"/>
                <a:gd name="T8" fmla="*/ 19 w 30"/>
                <a:gd name="T9" fmla="*/ 17 h 49"/>
                <a:gd name="T10" fmla="*/ 30 w 30"/>
                <a:gd name="T11" fmla="*/ 32 h 49"/>
                <a:gd name="T12" fmla="*/ 16 w 30"/>
                <a:gd name="T13" fmla="*/ 49 h 49"/>
                <a:gd name="T14" fmla="*/ 0 w 30"/>
                <a:gd name="T15" fmla="*/ 29 h 49"/>
                <a:gd name="T16" fmla="*/ 9 w 30"/>
                <a:gd name="T17" fmla="*/ 7 h 49"/>
                <a:gd name="T18" fmla="*/ 20 w 30"/>
                <a:gd name="T19" fmla="*/ 1 h 49"/>
                <a:gd name="T20" fmla="*/ 26 w 30"/>
                <a:gd name="T21" fmla="*/ 0 h 49"/>
                <a:gd name="T22" fmla="*/ 26 w 30"/>
                <a:gd name="T23" fmla="*/ 9 h 49"/>
                <a:gd name="T24" fmla="*/ 19 w 30"/>
                <a:gd name="T25" fmla="*/ 31 h 49"/>
                <a:gd name="T26" fmla="*/ 15 w 30"/>
                <a:gd name="T27" fmla="*/ 25 h 49"/>
                <a:gd name="T28" fmla="*/ 12 w 30"/>
                <a:gd name="T29" fmla="*/ 27 h 49"/>
                <a:gd name="T30" fmla="*/ 12 w 30"/>
                <a:gd name="T31" fmla="*/ 32 h 49"/>
                <a:gd name="T32" fmla="*/ 15 w 30"/>
                <a:gd name="T33" fmla="*/ 41 h 49"/>
                <a:gd name="T34" fmla="*/ 19 w 30"/>
                <a:gd name="T35" fmla="*/ 31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0" h="49">
                  <a:moveTo>
                    <a:pt x="26" y="9"/>
                  </a:moveTo>
                  <a:cubicBezTo>
                    <a:pt x="25" y="9"/>
                    <a:pt x="23" y="9"/>
                    <a:pt x="22" y="10"/>
                  </a:cubicBezTo>
                  <a:cubicBezTo>
                    <a:pt x="16" y="11"/>
                    <a:pt x="13" y="15"/>
                    <a:pt x="12" y="20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4" y="18"/>
                    <a:pt x="16" y="17"/>
                    <a:pt x="19" y="17"/>
                  </a:cubicBezTo>
                  <a:cubicBezTo>
                    <a:pt x="26" y="17"/>
                    <a:pt x="30" y="23"/>
                    <a:pt x="30" y="32"/>
                  </a:cubicBezTo>
                  <a:cubicBezTo>
                    <a:pt x="30" y="40"/>
                    <a:pt x="26" y="49"/>
                    <a:pt x="16" y="49"/>
                  </a:cubicBezTo>
                  <a:cubicBezTo>
                    <a:pt x="6" y="49"/>
                    <a:pt x="0" y="41"/>
                    <a:pt x="0" y="29"/>
                  </a:cubicBezTo>
                  <a:cubicBezTo>
                    <a:pt x="0" y="18"/>
                    <a:pt x="4" y="11"/>
                    <a:pt x="9" y="7"/>
                  </a:cubicBezTo>
                  <a:cubicBezTo>
                    <a:pt x="12" y="3"/>
                    <a:pt x="17" y="1"/>
                    <a:pt x="20" y="1"/>
                  </a:cubicBezTo>
                  <a:cubicBezTo>
                    <a:pt x="23" y="0"/>
                    <a:pt x="25" y="0"/>
                    <a:pt x="26" y="0"/>
                  </a:cubicBezTo>
                  <a:lnTo>
                    <a:pt x="26" y="9"/>
                  </a:lnTo>
                  <a:close/>
                  <a:moveTo>
                    <a:pt x="19" y="31"/>
                  </a:moveTo>
                  <a:cubicBezTo>
                    <a:pt x="19" y="29"/>
                    <a:pt x="18" y="25"/>
                    <a:pt x="15" y="25"/>
                  </a:cubicBezTo>
                  <a:cubicBezTo>
                    <a:pt x="14" y="25"/>
                    <a:pt x="13" y="26"/>
                    <a:pt x="12" y="27"/>
                  </a:cubicBezTo>
                  <a:cubicBezTo>
                    <a:pt x="12" y="28"/>
                    <a:pt x="12" y="29"/>
                    <a:pt x="12" y="32"/>
                  </a:cubicBezTo>
                  <a:cubicBezTo>
                    <a:pt x="12" y="37"/>
                    <a:pt x="13" y="41"/>
                    <a:pt x="15" y="41"/>
                  </a:cubicBezTo>
                  <a:cubicBezTo>
                    <a:pt x="19" y="41"/>
                    <a:pt x="19" y="36"/>
                    <a:pt x="19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81" name="组合 138"/>
          <p:cNvGrpSpPr/>
          <p:nvPr/>
        </p:nvGrpSpPr>
        <p:grpSpPr bwMode="auto">
          <a:xfrm>
            <a:off x="2344572" y="2301169"/>
            <a:ext cx="360362" cy="358775"/>
            <a:chOff x="1754188" y="2144713"/>
            <a:chExt cx="360362" cy="358775"/>
          </a:xfrm>
          <a:solidFill>
            <a:schemeClr val="accent5">
              <a:lumMod val="50000"/>
            </a:schemeClr>
          </a:solidFill>
        </p:grpSpPr>
        <p:sp>
          <p:nvSpPr>
            <p:cNvPr id="82" name="AutoShape 128"/>
            <p:cNvSpPr/>
            <p:nvPr/>
          </p:nvSpPr>
          <p:spPr bwMode="auto">
            <a:xfrm>
              <a:off x="1754188" y="2144713"/>
              <a:ext cx="360362" cy="3587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4850" y="12150"/>
                  </a:moveTo>
                  <a:cubicBezTo>
                    <a:pt x="13851" y="12150"/>
                    <a:pt x="12926" y="11859"/>
                    <a:pt x="12124" y="11386"/>
                  </a:cubicBezTo>
                  <a:lnTo>
                    <a:pt x="11892" y="11618"/>
                  </a:lnTo>
                  <a:lnTo>
                    <a:pt x="11132" y="12377"/>
                  </a:lnTo>
                  <a:lnTo>
                    <a:pt x="9846" y="13663"/>
                  </a:lnTo>
                  <a:cubicBezTo>
                    <a:pt x="9593" y="13916"/>
                    <a:pt x="9451" y="14260"/>
                    <a:pt x="9451" y="14617"/>
                  </a:cubicBezTo>
                  <a:lnTo>
                    <a:pt x="9451" y="16200"/>
                  </a:lnTo>
                  <a:lnTo>
                    <a:pt x="8101" y="16200"/>
                  </a:lnTo>
                  <a:cubicBezTo>
                    <a:pt x="7356" y="16200"/>
                    <a:pt x="6751" y="16804"/>
                    <a:pt x="6751" y="17549"/>
                  </a:cubicBezTo>
                  <a:lnTo>
                    <a:pt x="6751" y="18900"/>
                  </a:lnTo>
                  <a:lnTo>
                    <a:pt x="5170" y="18900"/>
                  </a:lnTo>
                  <a:cubicBezTo>
                    <a:pt x="4812" y="18900"/>
                    <a:pt x="4469" y="19042"/>
                    <a:pt x="4216" y="19295"/>
                  </a:cubicBezTo>
                  <a:lnTo>
                    <a:pt x="3259" y="20252"/>
                  </a:lnTo>
                  <a:lnTo>
                    <a:pt x="1352" y="20249"/>
                  </a:lnTo>
                  <a:lnTo>
                    <a:pt x="1350" y="18326"/>
                  </a:lnTo>
                  <a:lnTo>
                    <a:pt x="9223" y="10467"/>
                  </a:lnTo>
                  <a:cubicBezTo>
                    <a:pt x="9223" y="10467"/>
                    <a:pt x="9223" y="10467"/>
                    <a:pt x="9224" y="10468"/>
                  </a:cubicBezTo>
                  <a:lnTo>
                    <a:pt x="10215" y="9477"/>
                  </a:lnTo>
                  <a:cubicBezTo>
                    <a:pt x="9741" y="8674"/>
                    <a:pt x="9451" y="7748"/>
                    <a:pt x="9451" y="6750"/>
                  </a:cubicBezTo>
                  <a:cubicBezTo>
                    <a:pt x="9451" y="3767"/>
                    <a:pt x="11869" y="1350"/>
                    <a:pt x="14850" y="1350"/>
                  </a:cubicBezTo>
                  <a:cubicBezTo>
                    <a:pt x="17832" y="1350"/>
                    <a:pt x="20250" y="3767"/>
                    <a:pt x="20250" y="6750"/>
                  </a:cubicBezTo>
                  <a:cubicBezTo>
                    <a:pt x="20250" y="9732"/>
                    <a:pt x="17832" y="12150"/>
                    <a:pt x="14850" y="12150"/>
                  </a:cubicBezTo>
                  <a:moveTo>
                    <a:pt x="14850" y="0"/>
                  </a:moveTo>
                  <a:cubicBezTo>
                    <a:pt x="11123" y="0"/>
                    <a:pt x="8101" y="3022"/>
                    <a:pt x="8101" y="6750"/>
                  </a:cubicBezTo>
                  <a:cubicBezTo>
                    <a:pt x="8101" y="7617"/>
                    <a:pt x="8283" y="8438"/>
                    <a:pt x="8582" y="9199"/>
                  </a:cubicBezTo>
                  <a:lnTo>
                    <a:pt x="383" y="17400"/>
                  </a:lnTo>
                  <a:cubicBezTo>
                    <a:pt x="146" y="17637"/>
                    <a:pt x="0" y="17863"/>
                    <a:pt x="0" y="18225"/>
                  </a:cubicBezTo>
                  <a:lnTo>
                    <a:pt x="0" y="20249"/>
                  </a:lnTo>
                  <a:cubicBezTo>
                    <a:pt x="0" y="20972"/>
                    <a:pt x="626" y="21599"/>
                    <a:pt x="1349" y="21599"/>
                  </a:cubicBezTo>
                  <a:lnTo>
                    <a:pt x="3374" y="21599"/>
                  </a:lnTo>
                  <a:cubicBezTo>
                    <a:pt x="3736" y="21599"/>
                    <a:pt x="3965" y="21455"/>
                    <a:pt x="4202" y="21219"/>
                  </a:cubicBezTo>
                  <a:lnTo>
                    <a:pt x="5170" y="20249"/>
                  </a:lnTo>
                  <a:lnTo>
                    <a:pt x="6751" y="20249"/>
                  </a:lnTo>
                  <a:cubicBezTo>
                    <a:pt x="7496" y="20249"/>
                    <a:pt x="8101" y="19645"/>
                    <a:pt x="8101" y="18900"/>
                  </a:cubicBezTo>
                  <a:lnTo>
                    <a:pt x="8101" y="17549"/>
                  </a:lnTo>
                  <a:lnTo>
                    <a:pt x="9451" y="17549"/>
                  </a:lnTo>
                  <a:cubicBezTo>
                    <a:pt x="10196" y="17549"/>
                    <a:pt x="10801" y="16945"/>
                    <a:pt x="10801" y="16200"/>
                  </a:cubicBezTo>
                  <a:lnTo>
                    <a:pt x="10801" y="14617"/>
                  </a:lnTo>
                  <a:lnTo>
                    <a:pt x="12400" y="13018"/>
                  </a:lnTo>
                  <a:cubicBezTo>
                    <a:pt x="13162" y="13317"/>
                    <a:pt x="13982" y="13500"/>
                    <a:pt x="14850" y="13500"/>
                  </a:cubicBezTo>
                  <a:cubicBezTo>
                    <a:pt x="18577" y="13500"/>
                    <a:pt x="21599" y="10477"/>
                    <a:pt x="21599" y="6750"/>
                  </a:cubicBezTo>
                  <a:cubicBezTo>
                    <a:pt x="21599" y="3022"/>
                    <a:pt x="18577" y="0"/>
                    <a:pt x="14850" y="0"/>
                  </a:cubicBezTo>
                </a:path>
              </a:pathLst>
            </a:custGeom>
            <a:grpFill/>
            <a:ln w="12700"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83" name="AutoShape 129"/>
            <p:cNvSpPr/>
            <p:nvPr/>
          </p:nvSpPr>
          <p:spPr bwMode="auto">
            <a:xfrm>
              <a:off x="1979613" y="2189163"/>
              <a:ext cx="88900" cy="90487"/>
            </a:xfrm>
            <a:custGeom>
              <a:avLst/>
              <a:gdLst>
                <a:gd name="T0" fmla="*/ 10800 w 21600"/>
                <a:gd name="T1" fmla="+- 0 10800 134"/>
                <a:gd name="T2" fmla="*/ 10800 h 21333"/>
                <a:gd name="T3" fmla="*/ 10800 w 21600"/>
                <a:gd name="T4" fmla="+- 0 10800 134"/>
                <a:gd name="T5" fmla="*/ 10800 h 21333"/>
                <a:gd name="T6" fmla="*/ 10800 w 21600"/>
                <a:gd name="T7" fmla="+- 0 10800 134"/>
                <a:gd name="T8" fmla="*/ 10800 h 21333"/>
                <a:gd name="T9" fmla="*/ 10800 w 21600"/>
                <a:gd name="T10" fmla="+- 0 10800 134"/>
                <a:gd name="T11" fmla="*/ 10800 h 21333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21600" h="21333">
                  <a:moveTo>
                    <a:pt x="13008" y="18684"/>
                  </a:moveTo>
                  <a:cubicBezTo>
                    <a:pt x="9017" y="15850"/>
                    <a:pt x="5542" y="12415"/>
                    <a:pt x="2694" y="8570"/>
                  </a:cubicBezTo>
                  <a:cubicBezTo>
                    <a:pt x="3736" y="5628"/>
                    <a:pt x="5693" y="3697"/>
                    <a:pt x="8585" y="2647"/>
                  </a:cubicBezTo>
                  <a:cubicBezTo>
                    <a:pt x="12578" y="5489"/>
                    <a:pt x="16048" y="8911"/>
                    <a:pt x="18889" y="12809"/>
                  </a:cubicBezTo>
                  <a:cubicBezTo>
                    <a:pt x="17836" y="15730"/>
                    <a:pt x="15883" y="17647"/>
                    <a:pt x="13008" y="18684"/>
                  </a:cubicBezTo>
                  <a:moveTo>
                    <a:pt x="21110" y="11295"/>
                  </a:moveTo>
                  <a:cubicBezTo>
                    <a:pt x="18081" y="7130"/>
                    <a:pt x="14396" y="3496"/>
                    <a:pt x="10161" y="484"/>
                  </a:cubicBezTo>
                  <a:cubicBezTo>
                    <a:pt x="9468" y="-8"/>
                    <a:pt x="8579" y="-134"/>
                    <a:pt x="7778" y="145"/>
                  </a:cubicBezTo>
                  <a:cubicBezTo>
                    <a:pt x="4027" y="1450"/>
                    <a:pt x="1463" y="3983"/>
                    <a:pt x="145" y="7687"/>
                  </a:cubicBezTo>
                  <a:cubicBezTo>
                    <a:pt x="46" y="7962"/>
                    <a:pt x="0" y="8252"/>
                    <a:pt x="0" y="8537"/>
                  </a:cubicBezTo>
                  <a:cubicBezTo>
                    <a:pt x="0" y="9071"/>
                    <a:pt x="167" y="9596"/>
                    <a:pt x="487" y="10041"/>
                  </a:cubicBezTo>
                  <a:cubicBezTo>
                    <a:pt x="3525" y="14213"/>
                    <a:pt x="7211" y="17850"/>
                    <a:pt x="11431" y="20850"/>
                  </a:cubicBezTo>
                  <a:cubicBezTo>
                    <a:pt x="12122" y="21338"/>
                    <a:pt x="13010" y="21466"/>
                    <a:pt x="13812" y="21188"/>
                  </a:cubicBezTo>
                  <a:cubicBezTo>
                    <a:pt x="17563" y="19893"/>
                    <a:pt x="20133" y="17356"/>
                    <a:pt x="21451" y="13647"/>
                  </a:cubicBezTo>
                  <a:cubicBezTo>
                    <a:pt x="21551" y="13372"/>
                    <a:pt x="21600" y="13081"/>
                    <a:pt x="21600" y="12796"/>
                  </a:cubicBezTo>
                  <a:cubicBezTo>
                    <a:pt x="21600" y="12265"/>
                    <a:pt x="21429" y="11740"/>
                    <a:pt x="21110" y="11295"/>
                  </a:cubicBezTo>
                </a:path>
              </a:pathLst>
            </a:custGeom>
            <a:grpFill/>
            <a:ln w="12700"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84" name="AutoShape 140"/>
          <p:cNvSpPr/>
          <p:nvPr/>
        </p:nvSpPr>
        <p:spPr bwMode="auto">
          <a:xfrm>
            <a:off x="2412041" y="1696939"/>
            <a:ext cx="225425" cy="182562"/>
          </a:xfrm>
          <a:custGeom>
            <a:avLst/>
            <a:gdLst>
              <a:gd name="T0" fmla="+- 0 10800 376"/>
              <a:gd name="T1" fmla="*/ T0 w 20848"/>
              <a:gd name="T2" fmla="*/ 10800 h 21600"/>
              <a:gd name="T3" fmla="+- 0 10800 376"/>
              <a:gd name="T4" fmla="*/ T3 w 20848"/>
              <a:gd name="T5" fmla="*/ 10800 h 21600"/>
              <a:gd name="T6" fmla="+- 0 10800 376"/>
              <a:gd name="T7" fmla="*/ T6 w 20848"/>
              <a:gd name="T8" fmla="*/ 10800 h 21600"/>
              <a:gd name="T9" fmla="+- 0 10800 376"/>
              <a:gd name="T10" fmla="*/ T9 w 20848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0848" h="21600">
                <a:moveTo>
                  <a:pt x="18728" y="19178"/>
                </a:moveTo>
                <a:cubicBezTo>
                  <a:pt x="13191" y="20631"/>
                  <a:pt x="7654" y="20631"/>
                  <a:pt x="2118" y="19178"/>
                </a:cubicBezTo>
                <a:cubicBezTo>
                  <a:pt x="678" y="13592"/>
                  <a:pt x="678" y="8008"/>
                  <a:pt x="2118" y="2421"/>
                </a:cubicBezTo>
                <a:cubicBezTo>
                  <a:pt x="7654" y="968"/>
                  <a:pt x="13191" y="968"/>
                  <a:pt x="18728" y="2421"/>
                </a:cubicBezTo>
                <a:cubicBezTo>
                  <a:pt x="20168" y="8008"/>
                  <a:pt x="20168" y="13592"/>
                  <a:pt x="18728" y="19178"/>
                </a:cubicBezTo>
                <a:moveTo>
                  <a:pt x="18938" y="1116"/>
                </a:moveTo>
                <a:cubicBezTo>
                  <a:pt x="16114" y="375"/>
                  <a:pt x="13249" y="0"/>
                  <a:pt x="10423" y="0"/>
                </a:cubicBezTo>
                <a:cubicBezTo>
                  <a:pt x="7597" y="0"/>
                  <a:pt x="4732" y="375"/>
                  <a:pt x="1908" y="1116"/>
                </a:cubicBezTo>
                <a:cubicBezTo>
                  <a:pt x="1543" y="1213"/>
                  <a:pt x="1244" y="1552"/>
                  <a:pt x="1127" y="2004"/>
                </a:cubicBezTo>
                <a:cubicBezTo>
                  <a:pt x="-376" y="7841"/>
                  <a:pt x="-376" y="13759"/>
                  <a:pt x="1127" y="19593"/>
                </a:cubicBezTo>
                <a:cubicBezTo>
                  <a:pt x="1244" y="20047"/>
                  <a:pt x="1543" y="20386"/>
                  <a:pt x="1908" y="20482"/>
                </a:cubicBezTo>
                <a:cubicBezTo>
                  <a:pt x="4732" y="21224"/>
                  <a:pt x="7597" y="21600"/>
                  <a:pt x="10423" y="21600"/>
                </a:cubicBezTo>
                <a:cubicBezTo>
                  <a:pt x="13249" y="21600"/>
                  <a:pt x="16114" y="21224"/>
                  <a:pt x="18938" y="20482"/>
                </a:cubicBezTo>
                <a:cubicBezTo>
                  <a:pt x="19303" y="20386"/>
                  <a:pt x="19602" y="20047"/>
                  <a:pt x="19719" y="19593"/>
                </a:cubicBezTo>
                <a:cubicBezTo>
                  <a:pt x="21223" y="13759"/>
                  <a:pt x="21223" y="7841"/>
                  <a:pt x="19719" y="2004"/>
                </a:cubicBezTo>
                <a:cubicBezTo>
                  <a:pt x="19602" y="1552"/>
                  <a:pt x="19303" y="1213"/>
                  <a:pt x="18938" y="1116"/>
                </a:cubicBezTo>
              </a:path>
            </a:pathLst>
          </a:custGeom>
          <a:solidFill>
            <a:schemeClr val="accent5">
              <a:lumMod val="50000"/>
            </a:schemeClr>
          </a:solidFill>
          <a:ln w="12700"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sp>
        <p:nvSpPr>
          <p:cNvPr id="85" name="AutoShape 141"/>
          <p:cNvSpPr/>
          <p:nvPr/>
        </p:nvSpPr>
        <p:spPr bwMode="auto">
          <a:xfrm>
            <a:off x="2345366" y="1648520"/>
            <a:ext cx="358775" cy="279400"/>
          </a:xfrm>
          <a:custGeom>
            <a:avLst/>
            <a:gdLst>
              <a:gd name="T0" fmla="+- 0 10800 252"/>
              <a:gd name="T1" fmla="*/ T0 w 21096"/>
              <a:gd name="T2" fmla="*/ 10800 h 21600"/>
              <a:gd name="T3" fmla="+- 0 10800 252"/>
              <a:gd name="T4" fmla="*/ T3 w 21096"/>
              <a:gd name="T5" fmla="*/ 10800 h 21600"/>
              <a:gd name="T6" fmla="+- 0 10800 252"/>
              <a:gd name="T7" fmla="*/ T6 w 21096"/>
              <a:gd name="T8" fmla="*/ 10800 h 21600"/>
              <a:gd name="T9" fmla="+- 0 10800 252"/>
              <a:gd name="T10" fmla="*/ T9 w 21096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096" h="21600">
                <a:moveTo>
                  <a:pt x="19056" y="18331"/>
                </a:moveTo>
                <a:cubicBezTo>
                  <a:pt x="13383" y="19233"/>
                  <a:pt x="7711" y="19233"/>
                  <a:pt x="2038" y="18331"/>
                </a:cubicBezTo>
                <a:cubicBezTo>
                  <a:pt x="1074" y="13022"/>
                  <a:pt x="1074" y="7713"/>
                  <a:pt x="2038" y="2404"/>
                </a:cubicBezTo>
                <a:cubicBezTo>
                  <a:pt x="7711" y="1502"/>
                  <a:pt x="13383" y="1502"/>
                  <a:pt x="19056" y="2404"/>
                </a:cubicBezTo>
                <a:cubicBezTo>
                  <a:pt x="20021" y="7713"/>
                  <a:pt x="20021" y="13022"/>
                  <a:pt x="19056" y="18331"/>
                </a:cubicBezTo>
                <a:moveTo>
                  <a:pt x="20338" y="2005"/>
                </a:moveTo>
                <a:cubicBezTo>
                  <a:pt x="20211" y="1301"/>
                  <a:pt x="19762" y="776"/>
                  <a:pt x="19215" y="689"/>
                </a:cubicBezTo>
                <a:cubicBezTo>
                  <a:pt x="16339" y="232"/>
                  <a:pt x="13423" y="0"/>
                  <a:pt x="10547" y="0"/>
                </a:cubicBezTo>
                <a:cubicBezTo>
                  <a:pt x="7671" y="0"/>
                  <a:pt x="4755" y="232"/>
                  <a:pt x="1879" y="689"/>
                </a:cubicBezTo>
                <a:cubicBezTo>
                  <a:pt x="1332" y="776"/>
                  <a:pt x="883" y="1301"/>
                  <a:pt x="756" y="2005"/>
                </a:cubicBezTo>
                <a:cubicBezTo>
                  <a:pt x="-252" y="7553"/>
                  <a:pt x="-252" y="13181"/>
                  <a:pt x="756" y="18731"/>
                </a:cubicBezTo>
                <a:cubicBezTo>
                  <a:pt x="883" y="19434"/>
                  <a:pt x="1332" y="19959"/>
                  <a:pt x="1879" y="20046"/>
                </a:cubicBezTo>
                <a:cubicBezTo>
                  <a:pt x="3265" y="20266"/>
                  <a:pt x="4660" y="20429"/>
                  <a:pt x="6055" y="20544"/>
                </a:cubicBezTo>
                <a:cubicBezTo>
                  <a:pt x="5979" y="20606"/>
                  <a:pt x="5931" y="20670"/>
                  <a:pt x="5931" y="20735"/>
                </a:cubicBezTo>
                <a:cubicBezTo>
                  <a:pt x="5931" y="21213"/>
                  <a:pt x="7997" y="21599"/>
                  <a:pt x="10547" y="21599"/>
                </a:cubicBezTo>
                <a:cubicBezTo>
                  <a:pt x="13097" y="21599"/>
                  <a:pt x="15164" y="21213"/>
                  <a:pt x="15164" y="20735"/>
                </a:cubicBezTo>
                <a:cubicBezTo>
                  <a:pt x="15164" y="20670"/>
                  <a:pt x="15115" y="20606"/>
                  <a:pt x="15040" y="20544"/>
                </a:cubicBezTo>
                <a:cubicBezTo>
                  <a:pt x="16434" y="20429"/>
                  <a:pt x="17830" y="20266"/>
                  <a:pt x="19215" y="20046"/>
                </a:cubicBezTo>
                <a:cubicBezTo>
                  <a:pt x="19762" y="19959"/>
                  <a:pt x="20211" y="19434"/>
                  <a:pt x="20338" y="18731"/>
                </a:cubicBezTo>
                <a:cubicBezTo>
                  <a:pt x="21347" y="13181"/>
                  <a:pt x="21347" y="7553"/>
                  <a:pt x="20338" y="2005"/>
                </a:cubicBezTo>
              </a:path>
            </a:pathLst>
          </a:custGeom>
          <a:solidFill>
            <a:schemeClr val="accent5">
              <a:lumMod val="50000"/>
            </a:schemeClr>
          </a:solidFill>
          <a:ln w="12700"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sp>
        <p:nvSpPr>
          <p:cNvPr id="86" name="AutoShape 142"/>
          <p:cNvSpPr/>
          <p:nvPr/>
        </p:nvSpPr>
        <p:spPr bwMode="auto">
          <a:xfrm>
            <a:off x="2508084" y="1771551"/>
            <a:ext cx="33338" cy="3333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0" y="7200"/>
                </a:moveTo>
                <a:cubicBezTo>
                  <a:pt x="12779" y="7200"/>
                  <a:pt x="14399" y="8820"/>
                  <a:pt x="14399" y="10800"/>
                </a:cubicBezTo>
                <a:cubicBezTo>
                  <a:pt x="14399" y="12779"/>
                  <a:pt x="12779" y="14400"/>
                  <a:pt x="10800" y="14400"/>
                </a:cubicBezTo>
                <a:cubicBezTo>
                  <a:pt x="8820" y="14400"/>
                  <a:pt x="7199" y="12779"/>
                  <a:pt x="7199" y="10800"/>
                </a:cubicBezTo>
                <a:cubicBezTo>
                  <a:pt x="7199" y="8820"/>
                  <a:pt x="8820" y="7200"/>
                  <a:pt x="10800" y="7200"/>
                </a:cubicBezTo>
                <a:moveTo>
                  <a:pt x="10800" y="21599"/>
                </a:moveTo>
                <a:cubicBezTo>
                  <a:pt x="16762" y="21599"/>
                  <a:pt x="21600" y="16762"/>
                  <a:pt x="21600" y="10800"/>
                </a:cubicBezTo>
                <a:cubicBezTo>
                  <a:pt x="21600" y="4837"/>
                  <a:pt x="16762" y="0"/>
                  <a:pt x="10800" y="0"/>
                </a:cubicBezTo>
                <a:cubicBezTo>
                  <a:pt x="4837" y="0"/>
                  <a:pt x="0" y="4837"/>
                  <a:pt x="0" y="10800"/>
                </a:cubicBezTo>
                <a:cubicBezTo>
                  <a:pt x="0" y="16762"/>
                  <a:pt x="4837" y="21599"/>
                  <a:pt x="10800" y="21599"/>
                </a:cubicBezTo>
              </a:path>
            </a:pathLst>
          </a:custGeom>
          <a:solidFill>
            <a:schemeClr val="accent5">
              <a:lumMod val="50000"/>
            </a:schemeClr>
          </a:solidFill>
          <a:ln w="12700"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sp>
        <p:nvSpPr>
          <p:cNvPr id="87" name="AutoShape 143"/>
          <p:cNvSpPr/>
          <p:nvPr/>
        </p:nvSpPr>
        <p:spPr bwMode="auto">
          <a:xfrm>
            <a:off x="2502528" y="1782664"/>
            <a:ext cx="44450" cy="1111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8899" y="0"/>
                </a:moveTo>
                <a:lnTo>
                  <a:pt x="2699" y="0"/>
                </a:lnTo>
                <a:cubicBezTo>
                  <a:pt x="1210" y="0"/>
                  <a:pt x="0" y="4841"/>
                  <a:pt x="0" y="10800"/>
                </a:cubicBezTo>
                <a:cubicBezTo>
                  <a:pt x="0" y="16758"/>
                  <a:pt x="1210" y="21599"/>
                  <a:pt x="2699" y="21599"/>
                </a:cubicBezTo>
                <a:lnTo>
                  <a:pt x="18899" y="21599"/>
                </a:lnTo>
                <a:cubicBezTo>
                  <a:pt x="20389" y="21599"/>
                  <a:pt x="21600" y="16758"/>
                  <a:pt x="21600" y="10800"/>
                </a:cubicBezTo>
                <a:cubicBezTo>
                  <a:pt x="21600" y="4841"/>
                  <a:pt x="20389" y="0"/>
                  <a:pt x="18899" y="0"/>
                </a:cubicBezTo>
              </a:path>
            </a:pathLst>
          </a:custGeom>
          <a:solidFill>
            <a:schemeClr val="accent5">
              <a:lumMod val="50000"/>
            </a:schemeClr>
          </a:solidFill>
          <a:ln w="12700"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sp>
        <p:nvSpPr>
          <p:cNvPr id="88" name="AutoShape 144"/>
          <p:cNvSpPr/>
          <p:nvPr/>
        </p:nvSpPr>
        <p:spPr bwMode="auto">
          <a:xfrm>
            <a:off x="2502528" y="1782664"/>
            <a:ext cx="44450" cy="1111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8899" y="0"/>
                </a:moveTo>
                <a:lnTo>
                  <a:pt x="2699" y="0"/>
                </a:lnTo>
                <a:cubicBezTo>
                  <a:pt x="1210" y="0"/>
                  <a:pt x="0" y="4841"/>
                  <a:pt x="0" y="10800"/>
                </a:cubicBezTo>
                <a:cubicBezTo>
                  <a:pt x="0" y="16758"/>
                  <a:pt x="1210" y="21599"/>
                  <a:pt x="2699" y="21599"/>
                </a:cubicBezTo>
                <a:lnTo>
                  <a:pt x="18899" y="21599"/>
                </a:lnTo>
                <a:cubicBezTo>
                  <a:pt x="20389" y="21599"/>
                  <a:pt x="21600" y="16758"/>
                  <a:pt x="21600" y="10800"/>
                </a:cubicBezTo>
                <a:cubicBezTo>
                  <a:pt x="21600" y="4841"/>
                  <a:pt x="20389" y="0"/>
                  <a:pt x="18899" y="0"/>
                </a:cubicBezTo>
              </a:path>
            </a:pathLst>
          </a:custGeom>
          <a:solidFill>
            <a:schemeClr val="accent5">
              <a:lumMod val="50000"/>
            </a:schemeClr>
          </a:solidFill>
          <a:ln w="12700"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sp>
        <p:nvSpPr>
          <p:cNvPr id="89" name="AutoShape 145"/>
          <p:cNvSpPr/>
          <p:nvPr/>
        </p:nvSpPr>
        <p:spPr bwMode="auto">
          <a:xfrm>
            <a:off x="2502528" y="1782664"/>
            <a:ext cx="44450" cy="1111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8899" y="0"/>
                </a:moveTo>
                <a:lnTo>
                  <a:pt x="2699" y="0"/>
                </a:lnTo>
                <a:cubicBezTo>
                  <a:pt x="1210" y="0"/>
                  <a:pt x="0" y="4841"/>
                  <a:pt x="0" y="10800"/>
                </a:cubicBezTo>
                <a:cubicBezTo>
                  <a:pt x="0" y="16758"/>
                  <a:pt x="1210" y="21599"/>
                  <a:pt x="2699" y="21599"/>
                </a:cubicBezTo>
                <a:lnTo>
                  <a:pt x="18899" y="21599"/>
                </a:lnTo>
                <a:cubicBezTo>
                  <a:pt x="20389" y="21599"/>
                  <a:pt x="21600" y="16758"/>
                  <a:pt x="21600" y="10800"/>
                </a:cubicBezTo>
                <a:cubicBezTo>
                  <a:pt x="21600" y="4841"/>
                  <a:pt x="20389" y="0"/>
                  <a:pt x="18899" y="0"/>
                </a:cubicBezTo>
              </a:path>
            </a:pathLst>
          </a:custGeom>
          <a:solidFill>
            <a:schemeClr val="accent5">
              <a:lumMod val="50000"/>
            </a:schemeClr>
          </a:solidFill>
          <a:ln w="12700"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sp>
        <p:nvSpPr>
          <p:cNvPr id="90" name="AutoShape 146"/>
          <p:cNvSpPr/>
          <p:nvPr/>
        </p:nvSpPr>
        <p:spPr bwMode="auto">
          <a:xfrm>
            <a:off x="2491416" y="1764408"/>
            <a:ext cx="66675" cy="47625"/>
          </a:xfrm>
          <a:custGeom>
            <a:avLst/>
            <a:gdLst>
              <a:gd name="T0" fmla="+- 0 10822 44"/>
              <a:gd name="T1" fmla="*/ T0 w 21556"/>
              <a:gd name="T2" fmla="+- 0 10826 53"/>
              <a:gd name="T3" fmla="*/ 10826 h 21547"/>
              <a:gd name="T4" fmla="+- 0 10822 44"/>
              <a:gd name="T5" fmla="*/ T4 w 21556"/>
              <a:gd name="T6" fmla="+- 0 10826 53"/>
              <a:gd name="T7" fmla="*/ 10826 h 21547"/>
              <a:gd name="T8" fmla="+- 0 10822 44"/>
              <a:gd name="T9" fmla="*/ T8 w 21556"/>
              <a:gd name="T10" fmla="+- 0 10826 53"/>
              <a:gd name="T11" fmla="*/ 10826 h 21547"/>
              <a:gd name="T12" fmla="+- 0 10822 44"/>
              <a:gd name="T13" fmla="*/ T12 w 21556"/>
              <a:gd name="T14" fmla="+- 0 10826 53"/>
              <a:gd name="T15" fmla="*/ 10826 h 21547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21556" h="21547">
                <a:moveTo>
                  <a:pt x="19751" y="2"/>
                </a:moveTo>
                <a:lnTo>
                  <a:pt x="3200" y="1845"/>
                </a:lnTo>
                <a:cubicBezTo>
                  <a:pt x="2215" y="2010"/>
                  <a:pt x="1272" y="3284"/>
                  <a:pt x="1106" y="4676"/>
                </a:cubicBezTo>
                <a:lnTo>
                  <a:pt x="1" y="18986"/>
                </a:lnTo>
                <a:cubicBezTo>
                  <a:pt x="-44" y="20398"/>
                  <a:pt x="724" y="21547"/>
                  <a:pt x="1712" y="21547"/>
                </a:cubicBezTo>
                <a:cubicBezTo>
                  <a:pt x="2698" y="21547"/>
                  <a:pt x="3542" y="20398"/>
                  <a:pt x="3582" y="18978"/>
                </a:cubicBezTo>
                <a:lnTo>
                  <a:pt x="4185" y="9251"/>
                </a:lnTo>
                <a:cubicBezTo>
                  <a:pt x="4319" y="7849"/>
                  <a:pt x="5235" y="6592"/>
                  <a:pt x="6220" y="6447"/>
                </a:cubicBezTo>
                <a:lnTo>
                  <a:pt x="19751" y="5128"/>
                </a:lnTo>
                <a:cubicBezTo>
                  <a:pt x="20743" y="5078"/>
                  <a:pt x="21556" y="3884"/>
                  <a:pt x="21556" y="2467"/>
                </a:cubicBezTo>
                <a:cubicBezTo>
                  <a:pt x="21556" y="1055"/>
                  <a:pt x="20743" y="-53"/>
                  <a:pt x="19751" y="2"/>
                </a:cubicBezTo>
              </a:path>
            </a:pathLst>
          </a:custGeom>
          <a:solidFill>
            <a:schemeClr val="accent5">
              <a:lumMod val="50000"/>
            </a:schemeClr>
          </a:solidFill>
          <a:ln w="12700"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grpSp>
        <p:nvGrpSpPr>
          <p:cNvPr id="91" name="组合 90"/>
          <p:cNvGrpSpPr/>
          <p:nvPr/>
        </p:nvGrpSpPr>
        <p:grpSpPr>
          <a:xfrm>
            <a:off x="2389816" y="3009381"/>
            <a:ext cx="269875" cy="358775"/>
            <a:chOff x="1798638" y="2859882"/>
            <a:chExt cx="269875" cy="358775"/>
          </a:xfrm>
          <a:solidFill>
            <a:schemeClr val="accent5">
              <a:lumMod val="50000"/>
            </a:schemeClr>
          </a:solidFill>
        </p:grpSpPr>
        <p:sp>
          <p:nvSpPr>
            <p:cNvPr id="92" name="AutoShape 115"/>
            <p:cNvSpPr/>
            <p:nvPr/>
          </p:nvSpPr>
          <p:spPr bwMode="auto">
            <a:xfrm>
              <a:off x="1798638" y="2859882"/>
              <a:ext cx="269875" cy="3587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800" y="12825"/>
                  </a:moveTo>
                  <a:lnTo>
                    <a:pt x="19800" y="13500"/>
                  </a:lnTo>
                  <a:lnTo>
                    <a:pt x="19800" y="14850"/>
                  </a:lnTo>
                  <a:lnTo>
                    <a:pt x="19800" y="15525"/>
                  </a:lnTo>
                  <a:cubicBezTo>
                    <a:pt x="19800" y="18129"/>
                    <a:pt x="16972" y="20249"/>
                    <a:pt x="13499" y="20249"/>
                  </a:cubicBezTo>
                  <a:lnTo>
                    <a:pt x="8099" y="20249"/>
                  </a:lnTo>
                  <a:cubicBezTo>
                    <a:pt x="4627" y="20249"/>
                    <a:pt x="1800" y="18129"/>
                    <a:pt x="1800" y="15525"/>
                  </a:cubicBezTo>
                  <a:lnTo>
                    <a:pt x="1800" y="14850"/>
                  </a:lnTo>
                  <a:lnTo>
                    <a:pt x="1800" y="13500"/>
                  </a:lnTo>
                  <a:lnTo>
                    <a:pt x="1800" y="12825"/>
                  </a:lnTo>
                  <a:lnTo>
                    <a:pt x="1800" y="10800"/>
                  </a:lnTo>
                  <a:cubicBezTo>
                    <a:pt x="1800" y="10427"/>
                    <a:pt x="2203" y="10124"/>
                    <a:pt x="2699" y="10124"/>
                  </a:cubicBezTo>
                  <a:lnTo>
                    <a:pt x="4499" y="10124"/>
                  </a:lnTo>
                  <a:lnTo>
                    <a:pt x="17100" y="10124"/>
                  </a:lnTo>
                  <a:lnTo>
                    <a:pt x="18899" y="10124"/>
                  </a:lnTo>
                  <a:cubicBezTo>
                    <a:pt x="19396" y="10124"/>
                    <a:pt x="19800" y="10427"/>
                    <a:pt x="19800" y="10800"/>
                  </a:cubicBezTo>
                  <a:cubicBezTo>
                    <a:pt x="19800" y="10800"/>
                    <a:pt x="19800" y="12825"/>
                    <a:pt x="19800" y="12825"/>
                  </a:cubicBezTo>
                  <a:close/>
                  <a:moveTo>
                    <a:pt x="14400" y="6075"/>
                  </a:moveTo>
                  <a:lnTo>
                    <a:pt x="14400" y="6076"/>
                  </a:lnTo>
                  <a:lnTo>
                    <a:pt x="14400" y="8774"/>
                  </a:lnTo>
                  <a:lnTo>
                    <a:pt x="7200" y="8774"/>
                  </a:lnTo>
                  <a:lnTo>
                    <a:pt x="7200" y="6076"/>
                  </a:lnTo>
                  <a:lnTo>
                    <a:pt x="7200" y="6075"/>
                  </a:lnTo>
                  <a:cubicBezTo>
                    <a:pt x="7200" y="4583"/>
                    <a:pt x="8811" y="3375"/>
                    <a:pt x="10800" y="3375"/>
                  </a:cubicBezTo>
                  <a:cubicBezTo>
                    <a:pt x="12788" y="3375"/>
                    <a:pt x="14400" y="4583"/>
                    <a:pt x="14400" y="6075"/>
                  </a:cubicBezTo>
                  <a:moveTo>
                    <a:pt x="4499" y="6075"/>
                  </a:moveTo>
                  <a:cubicBezTo>
                    <a:pt x="4499" y="3465"/>
                    <a:pt x="7320" y="1350"/>
                    <a:pt x="10800" y="1350"/>
                  </a:cubicBezTo>
                  <a:cubicBezTo>
                    <a:pt x="14279" y="1350"/>
                    <a:pt x="17100" y="3465"/>
                    <a:pt x="17100" y="6075"/>
                  </a:cubicBezTo>
                  <a:lnTo>
                    <a:pt x="17100" y="8774"/>
                  </a:lnTo>
                  <a:lnTo>
                    <a:pt x="15299" y="8774"/>
                  </a:lnTo>
                  <a:lnTo>
                    <a:pt x="15299" y="6076"/>
                  </a:lnTo>
                  <a:cubicBezTo>
                    <a:pt x="15299" y="4212"/>
                    <a:pt x="13285" y="2701"/>
                    <a:pt x="10800" y="2701"/>
                  </a:cubicBezTo>
                  <a:cubicBezTo>
                    <a:pt x="8314" y="2701"/>
                    <a:pt x="6299" y="4212"/>
                    <a:pt x="6299" y="6076"/>
                  </a:cubicBezTo>
                  <a:lnTo>
                    <a:pt x="6299" y="8774"/>
                  </a:lnTo>
                  <a:lnTo>
                    <a:pt x="4499" y="8774"/>
                  </a:lnTo>
                  <a:cubicBezTo>
                    <a:pt x="4499" y="8774"/>
                    <a:pt x="4499" y="6075"/>
                    <a:pt x="4499" y="6075"/>
                  </a:cubicBezTo>
                  <a:close/>
                  <a:moveTo>
                    <a:pt x="18899" y="8774"/>
                  </a:moveTo>
                  <a:lnTo>
                    <a:pt x="18899" y="6075"/>
                  </a:lnTo>
                  <a:cubicBezTo>
                    <a:pt x="18899" y="2719"/>
                    <a:pt x="15274" y="0"/>
                    <a:pt x="10800" y="0"/>
                  </a:cubicBezTo>
                  <a:cubicBezTo>
                    <a:pt x="6325" y="0"/>
                    <a:pt x="2699" y="2719"/>
                    <a:pt x="2699" y="6075"/>
                  </a:cubicBezTo>
                  <a:lnTo>
                    <a:pt x="2699" y="8774"/>
                  </a:lnTo>
                  <a:cubicBezTo>
                    <a:pt x="1208" y="8774"/>
                    <a:pt x="0" y="9681"/>
                    <a:pt x="0" y="10800"/>
                  </a:cubicBezTo>
                  <a:lnTo>
                    <a:pt x="0" y="12825"/>
                  </a:lnTo>
                  <a:lnTo>
                    <a:pt x="0" y="13500"/>
                  </a:lnTo>
                  <a:lnTo>
                    <a:pt x="0" y="14850"/>
                  </a:lnTo>
                  <a:lnTo>
                    <a:pt x="0" y="15525"/>
                  </a:lnTo>
                  <a:cubicBezTo>
                    <a:pt x="0" y="18880"/>
                    <a:pt x="3625" y="21599"/>
                    <a:pt x="8099" y="21599"/>
                  </a:cubicBezTo>
                  <a:lnTo>
                    <a:pt x="13499" y="21599"/>
                  </a:lnTo>
                  <a:cubicBezTo>
                    <a:pt x="17974" y="21599"/>
                    <a:pt x="21600" y="18880"/>
                    <a:pt x="21600" y="15525"/>
                  </a:cubicBezTo>
                  <a:lnTo>
                    <a:pt x="21600" y="14850"/>
                  </a:lnTo>
                  <a:lnTo>
                    <a:pt x="21600" y="13500"/>
                  </a:lnTo>
                  <a:lnTo>
                    <a:pt x="21600" y="12825"/>
                  </a:lnTo>
                  <a:lnTo>
                    <a:pt x="21600" y="10800"/>
                  </a:lnTo>
                  <a:cubicBezTo>
                    <a:pt x="21600" y="9681"/>
                    <a:pt x="20391" y="8774"/>
                    <a:pt x="18899" y="8774"/>
                  </a:cubicBezTo>
                </a:path>
              </a:pathLst>
            </a:custGeom>
            <a:grpFill/>
            <a:ln w="12700"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93" name="AutoShape 116"/>
            <p:cNvSpPr/>
            <p:nvPr/>
          </p:nvSpPr>
          <p:spPr bwMode="auto">
            <a:xfrm>
              <a:off x="1911350" y="3072730"/>
              <a:ext cx="44450" cy="6826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38" y="0"/>
                    <a:pt x="0" y="3226"/>
                    <a:pt x="0" y="7201"/>
                  </a:cubicBezTo>
                  <a:cubicBezTo>
                    <a:pt x="0" y="9390"/>
                    <a:pt x="1798" y="13537"/>
                    <a:pt x="3601" y="16821"/>
                  </a:cubicBezTo>
                  <a:cubicBezTo>
                    <a:pt x="5070" y="19493"/>
                    <a:pt x="6916" y="21600"/>
                    <a:pt x="10800" y="21600"/>
                  </a:cubicBezTo>
                  <a:cubicBezTo>
                    <a:pt x="15016" y="21600"/>
                    <a:pt x="16529" y="19514"/>
                    <a:pt x="18003" y="16858"/>
                  </a:cubicBezTo>
                  <a:cubicBezTo>
                    <a:pt x="19828" y="13567"/>
                    <a:pt x="21600" y="9397"/>
                    <a:pt x="21600" y="7201"/>
                  </a:cubicBezTo>
                  <a:cubicBezTo>
                    <a:pt x="21600" y="3226"/>
                    <a:pt x="16761" y="0"/>
                    <a:pt x="10800" y="0"/>
                  </a:cubicBezTo>
                </a:path>
              </a:pathLst>
            </a:custGeom>
            <a:grpFill/>
            <a:ln w="12700"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94" name="Group 242"/>
          <p:cNvGrpSpPr/>
          <p:nvPr/>
        </p:nvGrpSpPr>
        <p:grpSpPr>
          <a:xfrm>
            <a:off x="2300916" y="5213391"/>
            <a:ext cx="447675" cy="341313"/>
            <a:chOff x="2908300" y="2946400"/>
            <a:chExt cx="447675" cy="341313"/>
          </a:xfrm>
          <a:solidFill>
            <a:schemeClr val="accent5">
              <a:lumMod val="50000"/>
            </a:schemeClr>
          </a:solidFill>
        </p:grpSpPr>
        <p:sp>
          <p:nvSpPr>
            <p:cNvPr id="95" name="Freeform 227"/>
            <p:cNvSpPr/>
            <p:nvPr/>
          </p:nvSpPr>
          <p:spPr bwMode="auto">
            <a:xfrm>
              <a:off x="2957513" y="2946400"/>
              <a:ext cx="349250" cy="115888"/>
            </a:xfrm>
            <a:custGeom>
              <a:avLst/>
              <a:gdLst>
                <a:gd name="T0" fmla="*/ 0 w 454"/>
                <a:gd name="T1" fmla="*/ 136 h 152"/>
                <a:gd name="T2" fmla="*/ 16 w 454"/>
                <a:gd name="T3" fmla="*/ 119 h 152"/>
                <a:gd name="T4" fmla="*/ 30 w 454"/>
                <a:gd name="T5" fmla="*/ 127 h 152"/>
                <a:gd name="T6" fmla="*/ 141 w 454"/>
                <a:gd name="T7" fmla="*/ 79 h 152"/>
                <a:gd name="T8" fmla="*/ 140 w 454"/>
                <a:gd name="T9" fmla="*/ 75 h 152"/>
                <a:gd name="T10" fmla="*/ 157 w 454"/>
                <a:gd name="T11" fmla="*/ 58 h 152"/>
                <a:gd name="T12" fmla="*/ 173 w 454"/>
                <a:gd name="T13" fmla="*/ 75 h 152"/>
                <a:gd name="T14" fmla="*/ 282 w 454"/>
                <a:gd name="T15" fmla="*/ 97 h 152"/>
                <a:gd name="T16" fmla="*/ 297 w 454"/>
                <a:gd name="T17" fmla="*/ 86 h 152"/>
                <a:gd name="T18" fmla="*/ 309 w 454"/>
                <a:gd name="T19" fmla="*/ 92 h 152"/>
                <a:gd name="T20" fmla="*/ 422 w 454"/>
                <a:gd name="T21" fmla="*/ 22 h 152"/>
                <a:gd name="T22" fmla="*/ 421 w 454"/>
                <a:gd name="T23" fmla="*/ 17 h 152"/>
                <a:gd name="T24" fmla="*/ 437 w 454"/>
                <a:gd name="T25" fmla="*/ 0 h 152"/>
                <a:gd name="T26" fmla="*/ 454 w 454"/>
                <a:gd name="T27" fmla="*/ 17 h 152"/>
                <a:gd name="T28" fmla="*/ 437 w 454"/>
                <a:gd name="T29" fmla="*/ 33 h 152"/>
                <a:gd name="T30" fmla="*/ 425 w 454"/>
                <a:gd name="T31" fmla="*/ 27 h 152"/>
                <a:gd name="T32" fmla="*/ 312 w 454"/>
                <a:gd name="T33" fmla="*/ 97 h 152"/>
                <a:gd name="T34" fmla="*/ 313 w 454"/>
                <a:gd name="T35" fmla="*/ 103 h 152"/>
                <a:gd name="T36" fmla="*/ 297 w 454"/>
                <a:gd name="T37" fmla="*/ 119 h 152"/>
                <a:gd name="T38" fmla="*/ 281 w 454"/>
                <a:gd name="T39" fmla="*/ 103 h 152"/>
                <a:gd name="T40" fmla="*/ 172 w 454"/>
                <a:gd name="T41" fmla="*/ 81 h 152"/>
                <a:gd name="T42" fmla="*/ 157 w 454"/>
                <a:gd name="T43" fmla="*/ 91 h 152"/>
                <a:gd name="T44" fmla="*/ 144 w 454"/>
                <a:gd name="T45" fmla="*/ 84 h 152"/>
                <a:gd name="T46" fmla="*/ 32 w 454"/>
                <a:gd name="T47" fmla="*/ 132 h 152"/>
                <a:gd name="T48" fmla="*/ 33 w 454"/>
                <a:gd name="T49" fmla="*/ 136 h 152"/>
                <a:gd name="T50" fmla="*/ 16 w 454"/>
                <a:gd name="T51" fmla="*/ 152 h 152"/>
                <a:gd name="T52" fmla="*/ 0 w 454"/>
                <a:gd name="T53" fmla="*/ 136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54" h="152">
                  <a:moveTo>
                    <a:pt x="0" y="136"/>
                  </a:moveTo>
                  <a:cubicBezTo>
                    <a:pt x="0" y="127"/>
                    <a:pt x="7" y="119"/>
                    <a:pt x="16" y="119"/>
                  </a:cubicBezTo>
                  <a:cubicBezTo>
                    <a:pt x="22" y="119"/>
                    <a:pt x="27" y="122"/>
                    <a:pt x="30" y="127"/>
                  </a:cubicBezTo>
                  <a:cubicBezTo>
                    <a:pt x="141" y="79"/>
                    <a:pt x="141" y="79"/>
                    <a:pt x="141" y="79"/>
                  </a:cubicBezTo>
                  <a:cubicBezTo>
                    <a:pt x="141" y="77"/>
                    <a:pt x="140" y="76"/>
                    <a:pt x="140" y="75"/>
                  </a:cubicBezTo>
                  <a:cubicBezTo>
                    <a:pt x="140" y="66"/>
                    <a:pt x="148" y="58"/>
                    <a:pt x="157" y="58"/>
                  </a:cubicBezTo>
                  <a:cubicBezTo>
                    <a:pt x="166" y="58"/>
                    <a:pt x="173" y="66"/>
                    <a:pt x="173" y="75"/>
                  </a:cubicBezTo>
                  <a:cubicBezTo>
                    <a:pt x="282" y="97"/>
                    <a:pt x="282" y="97"/>
                    <a:pt x="282" y="97"/>
                  </a:cubicBezTo>
                  <a:cubicBezTo>
                    <a:pt x="284" y="91"/>
                    <a:pt x="290" y="86"/>
                    <a:pt x="297" y="86"/>
                  </a:cubicBezTo>
                  <a:cubicBezTo>
                    <a:pt x="302" y="86"/>
                    <a:pt x="306" y="88"/>
                    <a:pt x="309" y="92"/>
                  </a:cubicBezTo>
                  <a:cubicBezTo>
                    <a:pt x="422" y="22"/>
                    <a:pt x="422" y="22"/>
                    <a:pt x="422" y="22"/>
                  </a:cubicBezTo>
                  <a:cubicBezTo>
                    <a:pt x="421" y="20"/>
                    <a:pt x="421" y="18"/>
                    <a:pt x="421" y="17"/>
                  </a:cubicBezTo>
                  <a:cubicBezTo>
                    <a:pt x="421" y="8"/>
                    <a:pt x="428" y="0"/>
                    <a:pt x="437" y="0"/>
                  </a:cubicBezTo>
                  <a:cubicBezTo>
                    <a:pt x="446" y="0"/>
                    <a:pt x="454" y="8"/>
                    <a:pt x="454" y="17"/>
                  </a:cubicBezTo>
                  <a:cubicBezTo>
                    <a:pt x="454" y="26"/>
                    <a:pt x="446" y="33"/>
                    <a:pt x="437" y="33"/>
                  </a:cubicBezTo>
                  <a:cubicBezTo>
                    <a:pt x="432" y="33"/>
                    <a:pt x="428" y="31"/>
                    <a:pt x="425" y="27"/>
                  </a:cubicBezTo>
                  <a:cubicBezTo>
                    <a:pt x="312" y="97"/>
                    <a:pt x="312" y="97"/>
                    <a:pt x="312" y="97"/>
                  </a:cubicBezTo>
                  <a:cubicBezTo>
                    <a:pt x="313" y="99"/>
                    <a:pt x="313" y="101"/>
                    <a:pt x="313" y="103"/>
                  </a:cubicBezTo>
                  <a:cubicBezTo>
                    <a:pt x="313" y="112"/>
                    <a:pt x="306" y="119"/>
                    <a:pt x="297" y="119"/>
                  </a:cubicBezTo>
                  <a:cubicBezTo>
                    <a:pt x="288" y="119"/>
                    <a:pt x="281" y="112"/>
                    <a:pt x="281" y="103"/>
                  </a:cubicBezTo>
                  <a:cubicBezTo>
                    <a:pt x="172" y="81"/>
                    <a:pt x="172" y="81"/>
                    <a:pt x="172" y="81"/>
                  </a:cubicBezTo>
                  <a:cubicBezTo>
                    <a:pt x="170" y="87"/>
                    <a:pt x="164" y="91"/>
                    <a:pt x="157" y="91"/>
                  </a:cubicBezTo>
                  <a:cubicBezTo>
                    <a:pt x="151" y="91"/>
                    <a:pt x="147" y="88"/>
                    <a:pt x="144" y="84"/>
                  </a:cubicBezTo>
                  <a:cubicBezTo>
                    <a:pt x="32" y="132"/>
                    <a:pt x="32" y="132"/>
                    <a:pt x="32" y="132"/>
                  </a:cubicBezTo>
                  <a:cubicBezTo>
                    <a:pt x="33" y="134"/>
                    <a:pt x="33" y="134"/>
                    <a:pt x="33" y="136"/>
                  </a:cubicBezTo>
                  <a:cubicBezTo>
                    <a:pt x="33" y="145"/>
                    <a:pt x="26" y="152"/>
                    <a:pt x="16" y="152"/>
                  </a:cubicBezTo>
                  <a:cubicBezTo>
                    <a:pt x="7" y="152"/>
                    <a:pt x="0" y="145"/>
                    <a:pt x="0" y="1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96" name="Freeform 228"/>
            <p:cNvSpPr/>
            <p:nvPr/>
          </p:nvSpPr>
          <p:spPr bwMode="auto">
            <a:xfrm>
              <a:off x="2908300" y="2987675"/>
              <a:ext cx="447675" cy="300038"/>
            </a:xfrm>
            <a:custGeom>
              <a:avLst/>
              <a:gdLst>
                <a:gd name="T0" fmla="*/ 568 w 581"/>
                <a:gd name="T1" fmla="*/ 367 h 392"/>
                <a:gd name="T2" fmla="*/ 550 w 581"/>
                <a:gd name="T3" fmla="*/ 367 h 392"/>
                <a:gd name="T4" fmla="*/ 550 w 581"/>
                <a:gd name="T5" fmla="*/ 32 h 392"/>
                <a:gd name="T6" fmla="*/ 518 w 581"/>
                <a:gd name="T7" fmla="*/ 0 h 392"/>
                <a:gd name="T8" fmla="*/ 483 w 581"/>
                <a:gd name="T9" fmla="*/ 0 h 392"/>
                <a:gd name="T10" fmla="*/ 451 w 581"/>
                <a:gd name="T11" fmla="*/ 32 h 392"/>
                <a:gd name="T12" fmla="*/ 451 w 581"/>
                <a:gd name="T13" fmla="*/ 367 h 392"/>
                <a:gd name="T14" fmla="*/ 410 w 581"/>
                <a:gd name="T15" fmla="*/ 367 h 392"/>
                <a:gd name="T16" fmla="*/ 410 w 581"/>
                <a:gd name="T17" fmla="*/ 120 h 392"/>
                <a:gd name="T18" fmla="*/ 379 w 581"/>
                <a:gd name="T19" fmla="*/ 88 h 392"/>
                <a:gd name="T20" fmla="*/ 343 w 581"/>
                <a:gd name="T21" fmla="*/ 88 h 392"/>
                <a:gd name="T22" fmla="*/ 311 w 581"/>
                <a:gd name="T23" fmla="*/ 120 h 392"/>
                <a:gd name="T24" fmla="*/ 311 w 581"/>
                <a:gd name="T25" fmla="*/ 367 h 392"/>
                <a:gd name="T26" fmla="*/ 270 w 581"/>
                <a:gd name="T27" fmla="*/ 367 h 392"/>
                <a:gd name="T28" fmla="*/ 270 w 581"/>
                <a:gd name="T29" fmla="*/ 92 h 392"/>
                <a:gd name="T30" fmla="*/ 239 w 581"/>
                <a:gd name="T31" fmla="*/ 61 h 392"/>
                <a:gd name="T32" fmla="*/ 203 w 581"/>
                <a:gd name="T33" fmla="*/ 61 h 392"/>
                <a:gd name="T34" fmla="*/ 171 w 581"/>
                <a:gd name="T35" fmla="*/ 92 h 392"/>
                <a:gd name="T36" fmla="*/ 171 w 581"/>
                <a:gd name="T37" fmla="*/ 367 h 392"/>
                <a:gd name="T38" fmla="*/ 131 w 581"/>
                <a:gd name="T39" fmla="*/ 367 h 392"/>
                <a:gd name="T40" fmla="*/ 131 w 581"/>
                <a:gd name="T41" fmla="*/ 160 h 392"/>
                <a:gd name="T42" fmla="*/ 99 w 581"/>
                <a:gd name="T43" fmla="*/ 128 h 392"/>
                <a:gd name="T44" fmla="*/ 63 w 581"/>
                <a:gd name="T45" fmla="*/ 128 h 392"/>
                <a:gd name="T46" fmla="*/ 32 w 581"/>
                <a:gd name="T47" fmla="*/ 160 h 392"/>
                <a:gd name="T48" fmla="*/ 32 w 581"/>
                <a:gd name="T49" fmla="*/ 367 h 392"/>
                <a:gd name="T50" fmla="*/ 11 w 581"/>
                <a:gd name="T51" fmla="*/ 367 h 392"/>
                <a:gd name="T52" fmla="*/ 0 w 581"/>
                <a:gd name="T53" fmla="*/ 378 h 392"/>
                <a:gd name="T54" fmla="*/ 0 w 581"/>
                <a:gd name="T55" fmla="*/ 381 h 392"/>
                <a:gd name="T56" fmla="*/ 11 w 581"/>
                <a:gd name="T57" fmla="*/ 392 h 392"/>
                <a:gd name="T58" fmla="*/ 568 w 581"/>
                <a:gd name="T59" fmla="*/ 392 h 392"/>
                <a:gd name="T60" fmla="*/ 581 w 581"/>
                <a:gd name="T61" fmla="*/ 381 h 392"/>
                <a:gd name="T62" fmla="*/ 581 w 581"/>
                <a:gd name="T63" fmla="*/ 378 h 392"/>
                <a:gd name="T64" fmla="*/ 568 w 581"/>
                <a:gd name="T65" fmla="*/ 367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581" h="392">
                  <a:moveTo>
                    <a:pt x="568" y="367"/>
                  </a:moveTo>
                  <a:cubicBezTo>
                    <a:pt x="550" y="367"/>
                    <a:pt x="550" y="367"/>
                    <a:pt x="550" y="367"/>
                  </a:cubicBezTo>
                  <a:cubicBezTo>
                    <a:pt x="550" y="32"/>
                    <a:pt x="550" y="32"/>
                    <a:pt x="550" y="32"/>
                  </a:cubicBezTo>
                  <a:cubicBezTo>
                    <a:pt x="550" y="14"/>
                    <a:pt x="536" y="0"/>
                    <a:pt x="518" y="0"/>
                  </a:cubicBezTo>
                  <a:cubicBezTo>
                    <a:pt x="483" y="0"/>
                    <a:pt x="483" y="0"/>
                    <a:pt x="483" y="0"/>
                  </a:cubicBezTo>
                  <a:cubicBezTo>
                    <a:pt x="465" y="0"/>
                    <a:pt x="451" y="14"/>
                    <a:pt x="451" y="32"/>
                  </a:cubicBezTo>
                  <a:cubicBezTo>
                    <a:pt x="451" y="367"/>
                    <a:pt x="451" y="367"/>
                    <a:pt x="451" y="367"/>
                  </a:cubicBezTo>
                  <a:cubicBezTo>
                    <a:pt x="410" y="367"/>
                    <a:pt x="410" y="367"/>
                    <a:pt x="410" y="367"/>
                  </a:cubicBezTo>
                  <a:cubicBezTo>
                    <a:pt x="410" y="120"/>
                    <a:pt x="410" y="120"/>
                    <a:pt x="410" y="120"/>
                  </a:cubicBezTo>
                  <a:cubicBezTo>
                    <a:pt x="410" y="102"/>
                    <a:pt x="396" y="88"/>
                    <a:pt x="379" y="88"/>
                  </a:cubicBezTo>
                  <a:cubicBezTo>
                    <a:pt x="343" y="88"/>
                    <a:pt x="343" y="88"/>
                    <a:pt x="343" y="88"/>
                  </a:cubicBezTo>
                  <a:cubicBezTo>
                    <a:pt x="325" y="88"/>
                    <a:pt x="311" y="102"/>
                    <a:pt x="311" y="120"/>
                  </a:cubicBezTo>
                  <a:cubicBezTo>
                    <a:pt x="311" y="367"/>
                    <a:pt x="311" y="367"/>
                    <a:pt x="311" y="367"/>
                  </a:cubicBezTo>
                  <a:cubicBezTo>
                    <a:pt x="270" y="367"/>
                    <a:pt x="270" y="367"/>
                    <a:pt x="270" y="367"/>
                  </a:cubicBezTo>
                  <a:cubicBezTo>
                    <a:pt x="270" y="92"/>
                    <a:pt x="270" y="92"/>
                    <a:pt x="270" y="92"/>
                  </a:cubicBezTo>
                  <a:cubicBezTo>
                    <a:pt x="270" y="75"/>
                    <a:pt x="256" y="61"/>
                    <a:pt x="239" y="61"/>
                  </a:cubicBezTo>
                  <a:cubicBezTo>
                    <a:pt x="203" y="61"/>
                    <a:pt x="203" y="61"/>
                    <a:pt x="203" y="61"/>
                  </a:cubicBezTo>
                  <a:cubicBezTo>
                    <a:pt x="186" y="61"/>
                    <a:pt x="171" y="75"/>
                    <a:pt x="171" y="92"/>
                  </a:cubicBezTo>
                  <a:cubicBezTo>
                    <a:pt x="171" y="367"/>
                    <a:pt x="171" y="367"/>
                    <a:pt x="171" y="367"/>
                  </a:cubicBezTo>
                  <a:cubicBezTo>
                    <a:pt x="131" y="367"/>
                    <a:pt x="131" y="367"/>
                    <a:pt x="131" y="367"/>
                  </a:cubicBezTo>
                  <a:cubicBezTo>
                    <a:pt x="131" y="160"/>
                    <a:pt x="131" y="160"/>
                    <a:pt x="131" y="160"/>
                  </a:cubicBezTo>
                  <a:cubicBezTo>
                    <a:pt x="131" y="143"/>
                    <a:pt x="117" y="128"/>
                    <a:pt x="99" y="128"/>
                  </a:cubicBezTo>
                  <a:cubicBezTo>
                    <a:pt x="63" y="128"/>
                    <a:pt x="63" y="128"/>
                    <a:pt x="63" y="128"/>
                  </a:cubicBezTo>
                  <a:cubicBezTo>
                    <a:pt x="46" y="128"/>
                    <a:pt x="32" y="143"/>
                    <a:pt x="32" y="160"/>
                  </a:cubicBezTo>
                  <a:cubicBezTo>
                    <a:pt x="32" y="367"/>
                    <a:pt x="32" y="367"/>
                    <a:pt x="32" y="367"/>
                  </a:cubicBezTo>
                  <a:cubicBezTo>
                    <a:pt x="11" y="367"/>
                    <a:pt x="11" y="367"/>
                    <a:pt x="11" y="367"/>
                  </a:cubicBezTo>
                  <a:cubicBezTo>
                    <a:pt x="4" y="367"/>
                    <a:pt x="0" y="372"/>
                    <a:pt x="0" y="378"/>
                  </a:cubicBezTo>
                  <a:cubicBezTo>
                    <a:pt x="0" y="381"/>
                    <a:pt x="0" y="381"/>
                    <a:pt x="0" y="381"/>
                  </a:cubicBezTo>
                  <a:cubicBezTo>
                    <a:pt x="0" y="387"/>
                    <a:pt x="4" y="392"/>
                    <a:pt x="11" y="392"/>
                  </a:cubicBezTo>
                  <a:cubicBezTo>
                    <a:pt x="568" y="392"/>
                    <a:pt x="568" y="392"/>
                    <a:pt x="568" y="392"/>
                  </a:cubicBezTo>
                  <a:cubicBezTo>
                    <a:pt x="575" y="392"/>
                    <a:pt x="581" y="387"/>
                    <a:pt x="581" y="381"/>
                  </a:cubicBezTo>
                  <a:cubicBezTo>
                    <a:pt x="581" y="378"/>
                    <a:pt x="581" y="378"/>
                    <a:pt x="581" y="378"/>
                  </a:cubicBezTo>
                  <a:cubicBezTo>
                    <a:pt x="581" y="372"/>
                    <a:pt x="575" y="367"/>
                    <a:pt x="568" y="36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</p:grpSp>
      <p:sp>
        <p:nvSpPr>
          <p:cNvPr id="97" name="AutoShape 103"/>
          <p:cNvSpPr/>
          <p:nvPr/>
        </p:nvSpPr>
        <p:spPr bwMode="auto">
          <a:xfrm>
            <a:off x="2460460" y="3887454"/>
            <a:ext cx="128587" cy="8413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660" y="0"/>
                </a:moveTo>
                <a:cubicBezTo>
                  <a:pt x="9461" y="0"/>
                  <a:pt x="0" y="9233"/>
                  <a:pt x="0" y="20160"/>
                </a:cubicBezTo>
                <a:cubicBezTo>
                  <a:pt x="0" y="20954"/>
                  <a:pt x="420" y="21600"/>
                  <a:pt x="939" y="21600"/>
                </a:cubicBezTo>
                <a:cubicBezTo>
                  <a:pt x="1457" y="21600"/>
                  <a:pt x="1878" y="20954"/>
                  <a:pt x="1878" y="20160"/>
                </a:cubicBezTo>
                <a:cubicBezTo>
                  <a:pt x="1878" y="10956"/>
                  <a:pt x="10655" y="2880"/>
                  <a:pt x="20660" y="2880"/>
                </a:cubicBezTo>
                <a:cubicBezTo>
                  <a:pt x="21179" y="2880"/>
                  <a:pt x="21600" y="2234"/>
                  <a:pt x="21600" y="1440"/>
                </a:cubicBezTo>
                <a:cubicBezTo>
                  <a:pt x="21600" y="645"/>
                  <a:pt x="21179" y="0"/>
                  <a:pt x="20660" y="0"/>
                </a:cubicBezTo>
              </a:path>
            </a:pathLst>
          </a:custGeom>
          <a:solidFill>
            <a:schemeClr val="accent5">
              <a:lumMod val="50000"/>
            </a:schemeClr>
          </a:solidFill>
          <a:ln w="12700"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sp>
        <p:nvSpPr>
          <p:cNvPr id="98" name="AutoShape 104"/>
          <p:cNvSpPr/>
          <p:nvPr/>
        </p:nvSpPr>
        <p:spPr bwMode="auto">
          <a:xfrm>
            <a:off x="2345366" y="3772361"/>
            <a:ext cx="358775" cy="31432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0" y="16971"/>
                </a:moveTo>
                <a:cubicBezTo>
                  <a:pt x="10181" y="16971"/>
                  <a:pt x="9546" y="16918"/>
                  <a:pt x="8912" y="16811"/>
                </a:cubicBezTo>
                <a:cubicBezTo>
                  <a:pt x="8847" y="16800"/>
                  <a:pt x="8781" y="16794"/>
                  <a:pt x="8716" y="16794"/>
                </a:cubicBezTo>
                <a:cubicBezTo>
                  <a:pt x="8315" y="16794"/>
                  <a:pt x="7931" y="16999"/>
                  <a:pt x="7673" y="17359"/>
                </a:cubicBezTo>
                <a:cubicBezTo>
                  <a:pt x="7384" y="17761"/>
                  <a:pt x="6563" y="18657"/>
                  <a:pt x="5591" y="19318"/>
                </a:cubicBezTo>
                <a:cubicBezTo>
                  <a:pt x="5854" y="18628"/>
                  <a:pt x="6060" y="17853"/>
                  <a:pt x="6074" y="17056"/>
                </a:cubicBezTo>
                <a:cubicBezTo>
                  <a:pt x="6078" y="17006"/>
                  <a:pt x="6080" y="16956"/>
                  <a:pt x="6080" y="16914"/>
                </a:cubicBezTo>
                <a:cubicBezTo>
                  <a:pt x="6080" y="16334"/>
                  <a:pt x="5796" y="15803"/>
                  <a:pt x="5344" y="15540"/>
                </a:cubicBezTo>
                <a:cubicBezTo>
                  <a:pt x="2843" y="14080"/>
                  <a:pt x="1349" y="11731"/>
                  <a:pt x="1349" y="9257"/>
                </a:cubicBezTo>
                <a:cubicBezTo>
                  <a:pt x="1349" y="5003"/>
                  <a:pt x="5588" y="1542"/>
                  <a:pt x="10800" y="1542"/>
                </a:cubicBezTo>
                <a:cubicBezTo>
                  <a:pt x="16011" y="1542"/>
                  <a:pt x="20249" y="5003"/>
                  <a:pt x="20249" y="9257"/>
                </a:cubicBezTo>
                <a:cubicBezTo>
                  <a:pt x="20249" y="13510"/>
                  <a:pt x="16011" y="16971"/>
                  <a:pt x="10800" y="16971"/>
                </a:cubicBezTo>
                <a:moveTo>
                  <a:pt x="10800" y="0"/>
                </a:moveTo>
                <a:cubicBezTo>
                  <a:pt x="4835" y="0"/>
                  <a:pt x="0" y="4144"/>
                  <a:pt x="0" y="9257"/>
                </a:cubicBezTo>
                <a:cubicBezTo>
                  <a:pt x="0" y="12440"/>
                  <a:pt x="1875" y="15248"/>
                  <a:pt x="4730" y="16914"/>
                </a:cubicBezTo>
                <a:cubicBezTo>
                  <a:pt x="4730" y="16935"/>
                  <a:pt x="4724" y="16949"/>
                  <a:pt x="4724" y="16971"/>
                </a:cubicBezTo>
                <a:cubicBezTo>
                  <a:pt x="4724" y="18354"/>
                  <a:pt x="3821" y="19843"/>
                  <a:pt x="3423" y="20625"/>
                </a:cubicBezTo>
                <a:lnTo>
                  <a:pt x="3425" y="20625"/>
                </a:lnTo>
                <a:cubicBezTo>
                  <a:pt x="3393" y="20709"/>
                  <a:pt x="3374" y="20802"/>
                  <a:pt x="3374" y="20900"/>
                </a:cubicBezTo>
                <a:cubicBezTo>
                  <a:pt x="3374" y="21287"/>
                  <a:pt x="3648" y="21600"/>
                  <a:pt x="3986" y="21600"/>
                </a:cubicBezTo>
                <a:cubicBezTo>
                  <a:pt x="4049" y="21600"/>
                  <a:pt x="4161" y="21580"/>
                  <a:pt x="4158" y="21590"/>
                </a:cubicBezTo>
                <a:cubicBezTo>
                  <a:pt x="6268" y="21195"/>
                  <a:pt x="8255" y="18979"/>
                  <a:pt x="8716" y="18338"/>
                </a:cubicBezTo>
                <a:cubicBezTo>
                  <a:pt x="9391" y="18451"/>
                  <a:pt x="10086" y="18514"/>
                  <a:pt x="10800" y="18514"/>
                </a:cubicBezTo>
                <a:cubicBezTo>
                  <a:pt x="16764" y="18514"/>
                  <a:pt x="21600" y="14369"/>
                  <a:pt x="21600" y="9257"/>
                </a:cubicBezTo>
                <a:cubicBezTo>
                  <a:pt x="21600" y="4144"/>
                  <a:pt x="16764" y="0"/>
                  <a:pt x="10800" y="0"/>
                </a:cubicBezTo>
              </a:path>
            </a:pathLst>
          </a:custGeom>
          <a:solidFill>
            <a:schemeClr val="accent5">
              <a:lumMod val="50000"/>
            </a:schemeClr>
          </a:solidFill>
          <a:ln w="12700"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grpSp>
        <p:nvGrpSpPr>
          <p:cNvPr id="99" name="Group 274"/>
          <p:cNvGrpSpPr/>
          <p:nvPr/>
        </p:nvGrpSpPr>
        <p:grpSpPr>
          <a:xfrm>
            <a:off x="2309647" y="4451997"/>
            <a:ext cx="430213" cy="427038"/>
            <a:chOff x="2936875" y="2108200"/>
            <a:chExt cx="430213" cy="427038"/>
          </a:xfrm>
          <a:solidFill>
            <a:schemeClr val="accent5">
              <a:lumMod val="50000"/>
            </a:schemeClr>
          </a:solidFill>
        </p:grpSpPr>
        <p:sp>
          <p:nvSpPr>
            <p:cNvPr id="100" name="Freeform 253"/>
            <p:cNvSpPr/>
            <p:nvPr/>
          </p:nvSpPr>
          <p:spPr bwMode="auto">
            <a:xfrm>
              <a:off x="3036888" y="2108200"/>
              <a:ext cx="223838" cy="93663"/>
            </a:xfrm>
            <a:custGeom>
              <a:avLst/>
              <a:gdLst>
                <a:gd name="T0" fmla="*/ 6 w 292"/>
                <a:gd name="T1" fmla="*/ 34 h 122"/>
                <a:gd name="T2" fmla="*/ 13 w 292"/>
                <a:gd name="T3" fmla="*/ 23 h 122"/>
                <a:gd name="T4" fmla="*/ 51 w 292"/>
                <a:gd name="T5" fmla="*/ 36 h 122"/>
                <a:gd name="T6" fmla="*/ 74 w 292"/>
                <a:gd name="T7" fmla="*/ 0 h 122"/>
                <a:gd name="T8" fmla="*/ 133 w 292"/>
                <a:gd name="T9" fmla="*/ 33 h 122"/>
                <a:gd name="T10" fmla="*/ 174 w 292"/>
                <a:gd name="T11" fmla="*/ 7 h 122"/>
                <a:gd name="T12" fmla="*/ 279 w 292"/>
                <a:gd name="T13" fmla="*/ 23 h 122"/>
                <a:gd name="T14" fmla="*/ 287 w 292"/>
                <a:gd name="T15" fmla="*/ 34 h 122"/>
                <a:gd name="T16" fmla="*/ 167 w 292"/>
                <a:gd name="T17" fmla="*/ 122 h 122"/>
                <a:gd name="T18" fmla="*/ 125 w 292"/>
                <a:gd name="T19" fmla="*/ 122 h 122"/>
                <a:gd name="T20" fmla="*/ 6 w 292"/>
                <a:gd name="T21" fmla="*/ 34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92" h="122">
                  <a:moveTo>
                    <a:pt x="6" y="34"/>
                  </a:moveTo>
                  <a:cubicBezTo>
                    <a:pt x="0" y="21"/>
                    <a:pt x="10" y="23"/>
                    <a:pt x="13" y="23"/>
                  </a:cubicBezTo>
                  <a:cubicBezTo>
                    <a:pt x="22" y="23"/>
                    <a:pt x="43" y="36"/>
                    <a:pt x="51" y="36"/>
                  </a:cubicBezTo>
                  <a:cubicBezTo>
                    <a:pt x="64" y="36"/>
                    <a:pt x="62" y="0"/>
                    <a:pt x="74" y="0"/>
                  </a:cubicBezTo>
                  <a:cubicBezTo>
                    <a:pt x="89" y="0"/>
                    <a:pt x="117" y="33"/>
                    <a:pt x="133" y="33"/>
                  </a:cubicBezTo>
                  <a:cubicBezTo>
                    <a:pt x="151" y="33"/>
                    <a:pt x="155" y="7"/>
                    <a:pt x="174" y="7"/>
                  </a:cubicBezTo>
                  <a:cubicBezTo>
                    <a:pt x="186" y="7"/>
                    <a:pt x="195" y="53"/>
                    <a:pt x="279" y="23"/>
                  </a:cubicBezTo>
                  <a:cubicBezTo>
                    <a:pt x="282" y="22"/>
                    <a:pt x="292" y="21"/>
                    <a:pt x="287" y="34"/>
                  </a:cubicBezTo>
                  <a:cubicBezTo>
                    <a:pt x="287" y="34"/>
                    <a:pt x="238" y="118"/>
                    <a:pt x="167" y="122"/>
                  </a:cubicBezTo>
                  <a:cubicBezTo>
                    <a:pt x="125" y="122"/>
                    <a:pt x="125" y="122"/>
                    <a:pt x="125" y="122"/>
                  </a:cubicBezTo>
                  <a:cubicBezTo>
                    <a:pt x="55" y="118"/>
                    <a:pt x="6" y="34"/>
                    <a:pt x="6" y="3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101" name="Freeform 254"/>
            <p:cNvSpPr>
              <a:spLocks noEditPoints="1"/>
            </p:cNvSpPr>
            <p:nvPr/>
          </p:nvSpPr>
          <p:spPr bwMode="auto">
            <a:xfrm>
              <a:off x="2936875" y="2193925"/>
              <a:ext cx="430213" cy="341313"/>
            </a:xfrm>
            <a:custGeom>
              <a:avLst/>
              <a:gdLst>
                <a:gd name="T0" fmla="*/ 518 w 559"/>
                <a:gd name="T1" fmla="*/ 284 h 444"/>
                <a:gd name="T2" fmla="*/ 336 w 559"/>
                <a:gd name="T3" fmla="*/ 36 h 444"/>
                <a:gd name="T4" fmla="*/ 307 w 559"/>
                <a:gd name="T5" fmla="*/ 28 h 444"/>
                <a:gd name="T6" fmla="*/ 287 w 559"/>
                <a:gd name="T7" fmla="*/ 26 h 444"/>
                <a:gd name="T8" fmla="*/ 41 w 559"/>
                <a:gd name="T9" fmla="*/ 285 h 444"/>
                <a:gd name="T10" fmla="*/ 55 w 559"/>
                <a:gd name="T11" fmla="*/ 440 h 444"/>
                <a:gd name="T12" fmla="*/ 132 w 559"/>
                <a:gd name="T13" fmla="*/ 442 h 444"/>
                <a:gd name="T14" fmla="*/ 477 w 559"/>
                <a:gd name="T15" fmla="*/ 442 h 444"/>
                <a:gd name="T16" fmla="*/ 488 w 559"/>
                <a:gd name="T17" fmla="*/ 440 h 444"/>
                <a:gd name="T18" fmla="*/ 504 w 559"/>
                <a:gd name="T19" fmla="*/ 439 h 444"/>
                <a:gd name="T20" fmla="*/ 518 w 559"/>
                <a:gd name="T21" fmla="*/ 284 h 444"/>
                <a:gd name="T22" fmla="*/ 294 w 559"/>
                <a:gd name="T23" fmla="*/ 327 h 444"/>
                <a:gd name="T24" fmla="*/ 294 w 559"/>
                <a:gd name="T25" fmla="*/ 356 h 444"/>
                <a:gd name="T26" fmla="*/ 266 w 559"/>
                <a:gd name="T27" fmla="*/ 356 h 444"/>
                <a:gd name="T28" fmla="*/ 266 w 559"/>
                <a:gd name="T29" fmla="*/ 329 h 444"/>
                <a:gd name="T30" fmla="*/ 217 w 559"/>
                <a:gd name="T31" fmla="*/ 317 h 444"/>
                <a:gd name="T32" fmla="*/ 226 w 559"/>
                <a:gd name="T33" fmla="*/ 284 h 444"/>
                <a:gd name="T34" fmla="*/ 273 w 559"/>
                <a:gd name="T35" fmla="*/ 296 h 444"/>
                <a:gd name="T36" fmla="*/ 301 w 559"/>
                <a:gd name="T37" fmla="*/ 279 h 444"/>
                <a:gd name="T38" fmla="*/ 270 w 559"/>
                <a:gd name="T39" fmla="*/ 254 h 444"/>
                <a:gd name="T40" fmla="*/ 219 w 559"/>
                <a:gd name="T41" fmla="*/ 202 h 444"/>
                <a:gd name="T42" fmla="*/ 267 w 559"/>
                <a:gd name="T43" fmla="*/ 151 h 444"/>
                <a:gd name="T44" fmla="*/ 267 w 559"/>
                <a:gd name="T45" fmla="*/ 124 h 444"/>
                <a:gd name="T46" fmla="*/ 295 w 559"/>
                <a:gd name="T47" fmla="*/ 124 h 444"/>
                <a:gd name="T48" fmla="*/ 295 w 559"/>
                <a:gd name="T49" fmla="*/ 149 h 444"/>
                <a:gd name="T50" fmla="*/ 337 w 559"/>
                <a:gd name="T51" fmla="*/ 158 h 444"/>
                <a:gd name="T52" fmla="*/ 328 w 559"/>
                <a:gd name="T53" fmla="*/ 191 h 444"/>
                <a:gd name="T54" fmla="*/ 287 w 559"/>
                <a:gd name="T55" fmla="*/ 181 h 444"/>
                <a:gd name="T56" fmla="*/ 263 w 559"/>
                <a:gd name="T57" fmla="*/ 197 h 444"/>
                <a:gd name="T58" fmla="*/ 297 w 559"/>
                <a:gd name="T59" fmla="*/ 221 h 444"/>
                <a:gd name="T60" fmla="*/ 344 w 559"/>
                <a:gd name="T61" fmla="*/ 275 h 444"/>
                <a:gd name="T62" fmla="*/ 294 w 559"/>
                <a:gd name="T63" fmla="*/ 327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59" h="444">
                  <a:moveTo>
                    <a:pt x="518" y="284"/>
                  </a:moveTo>
                  <a:cubicBezTo>
                    <a:pt x="466" y="115"/>
                    <a:pt x="387" y="56"/>
                    <a:pt x="336" y="36"/>
                  </a:cubicBezTo>
                  <a:cubicBezTo>
                    <a:pt x="325" y="32"/>
                    <a:pt x="316" y="29"/>
                    <a:pt x="307" y="28"/>
                  </a:cubicBezTo>
                  <a:cubicBezTo>
                    <a:pt x="297" y="26"/>
                    <a:pt x="290" y="26"/>
                    <a:pt x="287" y="26"/>
                  </a:cubicBezTo>
                  <a:cubicBezTo>
                    <a:pt x="287" y="26"/>
                    <a:pt x="120" y="0"/>
                    <a:pt x="41" y="285"/>
                  </a:cubicBezTo>
                  <a:cubicBezTo>
                    <a:pt x="41" y="285"/>
                    <a:pt x="0" y="429"/>
                    <a:pt x="55" y="440"/>
                  </a:cubicBezTo>
                  <a:cubicBezTo>
                    <a:pt x="55" y="440"/>
                    <a:pt x="69" y="444"/>
                    <a:pt x="132" y="442"/>
                  </a:cubicBezTo>
                  <a:cubicBezTo>
                    <a:pt x="477" y="442"/>
                    <a:pt x="477" y="442"/>
                    <a:pt x="477" y="442"/>
                  </a:cubicBezTo>
                  <a:cubicBezTo>
                    <a:pt x="481" y="442"/>
                    <a:pt x="485" y="441"/>
                    <a:pt x="488" y="440"/>
                  </a:cubicBezTo>
                  <a:cubicBezTo>
                    <a:pt x="500" y="440"/>
                    <a:pt x="504" y="439"/>
                    <a:pt x="504" y="439"/>
                  </a:cubicBezTo>
                  <a:cubicBezTo>
                    <a:pt x="559" y="427"/>
                    <a:pt x="518" y="284"/>
                    <a:pt x="518" y="284"/>
                  </a:cubicBezTo>
                  <a:close/>
                  <a:moveTo>
                    <a:pt x="294" y="327"/>
                  </a:moveTo>
                  <a:cubicBezTo>
                    <a:pt x="294" y="356"/>
                    <a:pt x="294" y="356"/>
                    <a:pt x="294" y="356"/>
                  </a:cubicBezTo>
                  <a:cubicBezTo>
                    <a:pt x="266" y="356"/>
                    <a:pt x="266" y="356"/>
                    <a:pt x="266" y="356"/>
                  </a:cubicBezTo>
                  <a:cubicBezTo>
                    <a:pt x="266" y="329"/>
                    <a:pt x="266" y="329"/>
                    <a:pt x="266" y="329"/>
                  </a:cubicBezTo>
                  <a:cubicBezTo>
                    <a:pt x="247" y="328"/>
                    <a:pt x="228" y="323"/>
                    <a:pt x="217" y="317"/>
                  </a:cubicBezTo>
                  <a:cubicBezTo>
                    <a:pt x="226" y="284"/>
                    <a:pt x="226" y="284"/>
                    <a:pt x="226" y="284"/>
                  </a:cubicBezTo>
                  <a:cubicBezTo>
                    <a:pt x="238" y="290"/>
                    <a:pt x="255" y="296"/>
                    <a:pt x="273" y="296"/>
                  </a:cubicBezTo>
                  <a:cubicBezTo>
                    <a:pt x="290" y="296"/>
                    <a:pt x="301" y="290"/>
                    <a:pt x="301" y="279"/>
                  </a:cubicBezTo>
                  <a:cubicBezTo>
                    <a:pt x="301" y="268"/>
                    <a:pt x="292" y="261"/>
                    <a:pt x="270" y="254"/>
                  </a:cubicBezTo>
                  <a:cubicBezTo>
                    <a:pt x="240" y="244"/>
                    <a:pt x="219" y="229"/>
                    <a:pt x="219" y="202"/>
                  </a:cubicBezTo>
                  <a:cubicBezTo>
                    <a:pt x="219" y="176"/>
                    <a:pt x="237" y="157"/>
                    <a:pt x="267" y="151"/>
                  </a:cubicBezTo>
                  <a:cubicBezTo>
                    <a:pt x="267" y="124"/>
                    <a:pt x="267" y="124"/>
                    <a:pt x="267" y="124"/>
                  </a:cubicBezTo>
                  <a:cubicBezTo>
                    <a:pt x="295" y="124"/>
                    <a:pt x="295" y="124"/>
                    <a:pt x="295" y="124"/>
                  </a:cubicBezTo>
                  <a:cubicBezTo>
                    <a:pt x="295" y="149"/>
                    <a:pt x="295" y="149"/>
                    <a:pt x="295" y="149"/>
                  </a:cubicBezTo>
                  <a:cubicBezTo>
                    <a:pt x="314" y="150"/>
                    <a:pt x="327" y="154"/>
                    <a:pt x="337" y="158"/>
                  </a:cubicBezTo>
                  <a:cubicBezTo>
                    <a:pt x="328" y="191"/>
                    <a:pt x="328" y="191"/>
                    <a:pt x="328" y="191"/>
                  </a:cubicBezTo>
                  <a:cubicBezTo>
                    <a:pt x="321" y="187"/>
                    <a:pt x="308" y="181"/>
                    <a:pt x="287" y="181"/>
                  </a:cubicBezTo>
                  <a:cubicBezTo>
                    <a:pt x="269" y="181"/>
                    <a:pt x="263" y="189"/>
                    <a:pt x="263" y="197"/>
                  </a:cubicBezTo>
                  <a:cubicBezTo>
                    <a:pt x="263" y="206"/>
                    <a:pt x="273" y="212"/>
                    <a:pt x="297" y="221"/>
                  </a:cubicBezTo>
                  <a:cubicBezTo>
                    <a:pt x="331" y="233"/>
                    <a:pt x="344" y="249"/>
                    <a:pt x="344" y="275"/>
                  </a:cubicBezTo>
                  <a:cubicBezTo>
                    <a:pt x="344" y="300"/>
                    <a:pt x="327" y="322"/>
                    <a:pt x="294" y="32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02" name="Group 69"/>
          <p:cNvGrpSpPr/>
          <p:nvPr/>
        </p:nvGrpSpPr>
        <p:grpSpPr>
          <a:xfrm>
            <a:off x="2324728" y="5922000"/>
            <a:ext cx="400050" cy="420688"/>
            <a:chOff x="2919413" y="3781425"/>
            <a:chExt cx="400050" cy="420688"/>
          </a:xfrm>
          <a:solidFill>
            <a:schemeClr val="accent5">
              <a:lumMod val="50000"/>
            </a:schemeClr>
          </a:solidFill>
        </p:grpSpPr>
        <p:sp>
          <p:nvSpPr>
            <p:cNvPr id="103" name="Freeform 64"/>
            <p:cNvSpPr>
              <a:spLocks noEditPoints="1"/>
            </p:cNvSpPr>
            <p:nvPr/>
          </p:nvSpPr>
          <p:spPr bwMode="auto">
            <a:xfrm>
              <a:off x="3059113" y="3781425"/>
              <a:ext cx="120650" cy="420688"/>
            </a:xfrm>
            <a:custGeom>
              <a:avLst/>
              <a:gdLst>
                <a:gd name="T0" fmla="*/ 137 w 156"/>
                <a:gd name="T1" fmla="*/ 548 h 548"/>
                <a:gd name="T2" fmla="*/ 0 w 156"/>
                <a:gd name="T3" fmla="*/ 528 h 548"/>
                <a:gd name="T4" fmla="*/ 137 w 156"/>
                <a:gd name="T5" fmla="*/ 509 h 548"/>
                <a:gd name="T6" fmla="*/ 137 w 156"/>
                <a:gd name="T7" fmla="*/ 453 h 548"/>
                <a:gd name="T8" fmla="*/ 0 w 156"/>
                <a:gd name="T9" fmla="*/ 472 h 548"/>
                <a:gd name="T10" fmla="*/ 137 w 156"/>
                <a:gd name="T11" fmla="*/ 492 h 548"/>
                <a:gd name="T12" fmla="*/ 137 w 156"/>
                <a:gd name="T13" fmla="*/ 453 h 548"/>
                <a:gd name="T14" fmla="*/ 19 w 156"/>
                <a:gd name="T15" fmla="*/ 397 h 548"/>
                <a:gd name="T16" fmla="*/ 19 w 156"/>
                <a:gd name="T17" fmla="*/ 436 h 548"/>
                <a:gd name="T18" fmla="*/ 156 w 156"/>
                <a:gd name="T19" fmla="*/ 416 h 548"/>
                <a:gd name="T20" fmla="*/ 137 w 156"/>
                <a:gd name="T21" fmla="*/ 341 h 548"/>
                <a:gd name="T22" fmla="*/ 0 w 156"/>
                <a:gd name="T23" fmla="*/ 361 h 548"/>
                <a:gd name="T24" fmla="*/ 137 w 156"/>
                <a:gd name="T25" fmla="*/ 380 h 548"/>
                <a:gd name="T26" fmla="*/ 137 w 156"/>
                <a:gd name="T27" fmla="*/ 341 h 548"/>
                <a:gd name="T28" fmla="*/ 19 w 156"/>
                <a:gd name="T29" fmla="*/ 285 h 548"/>
                <a:gd name="T30" fmla="*/ 19 w 156"/>
                <a:gd name="T31" fmla="*/ 324 h 548"/>
                <a:gd name="T32" fmla="*/ 156 w 156"/>
                <a:gd name="T33" fmla="*/ 305 h 548"/>
                <a:gd name="T34" fmla="*/ 137 w 156"/>
                <a:gd name="T35" fmla="*/ 229 h 548"/>
                <a:gd name="T36" fmla="*/ 0 w 156"/>
                <a:gd name="T37" fmla="*/ 249 h 548"/>
                <a:gd name="T38" fmla="*/ 137 w 156"/>
                <a:gd name="T39" fmla="*/ 268 h 548"/>
                <a:gd name="T40" fmla="*/ 137 w 156"/>
                <a:gd name="T41" fmla="*/ 229 h 548"/>
                <a:gd name="T42" fmla="*/ 19 w 156"/>
                <a:gd name="T43" fmla="*/ 168 h 548"/>
                <a:gd name="T44" fmla="*/ 19 w 156"/>
                <a:gd name="T45" fmla="*/ 207 h 548"/>
                <a:gd name="T46" fmla="*/ 156 w 156"/>
                <a:gd name="T47" fmla="*/ 188 h 548"/>
                <a:gd name="T48" fmla="*/ 137 w 156"/>
                <a:gd name="T49" fmla="*/ 112 h 548"/>
                <a:gd name="T50" fmla="*/ 0 w 156"/>
                <a:gd name="T51" fmla="*/ 132 h 548"/>
                <a:gd name="T52" fmla="*/ 137 w 156"/>
                <a:gd name="T53" fmla="*/ 151 h 548"/>
                <a:gd name="T54" fmla="*/ 137 w 156"/>
                <a:gd name="T55" fmla="*/ 112 h 548"/>
                <a:gd name="T56" fmla="*/ 19 w 156"/>
                <a:gd name="T57" fmla="*/ 56 h 548"/>
                <a:gd name="T58" fmla="*/ 19 w 156"/>
                <a:gd name="T59" fmla="*/ 95 h 548"/>
                <a:gd name="T60" fmla="*/ 156 w 156"/>
                <a:gd name="T61" fmla="*/ 76 h 548"/>
                <a:gd name="T62" fmla="*/ 137 w 156"/>
                <a:gd name="T63" fmla="*/ 0 h 548"/>
                <a:gd name="T64" fmla="*/ 0 w 156"/>
                <a:gd name="T65" fmla="*/ 20 h 548"/>
                <a:gd name="T66" fmla="*/ 137 w 156"/>
                <a:gd name="T67" fmla="*/ 40 h 548"/>
                <a:gd name="T68" fmla="*/ 137 w 156"/>
                <a:gd name="T69" fmla="*/ 0 h 5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56" h="548">
                  <a:moveTo>
                    <a:pt x="156" y="528"/>
                  </a:moveTo>
                  <a:cubicBezTo>
                    <a:pt x="156" y="539"/>
                    <a:pt x="148" y="548"/>
                    <a:pt x="137" y="548"/>
                  </a:cubicBezTo>
                  <a:cubicBezTo>
                    <a:pt x="19" y="548"/>
                    <a:pt x="19" y="548"/>
                    <a:pt x="19" y="548"/>
                  </a:cubicBezTo>
                  <a:cubicBezTo>
                    <a:pt x="8" y="548"/>
                    <a:pt x="0" y="539"/>
                    <a:pt x="0" y="528"/>
                  </a:cubicBezTo>
                  <a:cubicBezTo>
                    <a:pt x="0" y="517"/>
                    <a:pt x="8" y="509"/>
                    <a:pt x="19" y="509"/>
                  </a:cubicBezTo>
                  <a:cubicBezTo>
                    <a:pt x="137" y="509"/>
                    <a:pt x="137" y="509"/>
                    <a:pt x="137" y="509"/>
                  </a:cubicBezTo>
                  <a:cubicBezTo>
                    <a:pt x="148" y="509"/>
                    <a:pt x="156" y="517"/>
                    <a:pt x="156" y="528"/>
                  </a:cubicBezTo>
                  <a:close/>
                  <a:moveTo>
                    <a:pt x="137" y="453"/>
                  </a:moveTo>
                  <a:cubicBezTo>
                    <a:pt x="19" y="453"/>
                    <a:pt x="19" y="453"/>
                    <a:pt x="19" y="453"/>
                  </a:cubicBezTo>
                  <a:cubicBezTo>
                    <a:pt x="8" y="453"/>
                    <a:pt x="0" y="461"/>
                    <a:pt x="0" y="472"/>
                  </a:cubicBezTo>
                  <a:cubicBezTo>
                    <a:pt x="0" y="483"/>
                    <a:pt x="8" y="492"/>
                    <a:pt x="19" y="492"/>
                  </a:cubicBezTo>
                  <a:cubicBezTo>
                    <a:pt x="137" y="492"/>
                    <a:pt x="137" y="492"/>
                    <a:pt x="137" y="492"/>
                  </a:cubicBezTo>
                  <a:cubicBezTo>
                    <a:pt x="148" y="492"/>
                    <a:pt x="156" y="483"/>
                    <a:pt x="156" y="472"/>
                  </a:cubicBezTo>
                  <a:cubicBezTo>
                    <a:pt x="156" y="461"/>
                    <a:pt x="148" y="453"/>
                    <a:pt x="137" y="453"/>
                  </a:cubicBezTo>
                  <a:close/>
                  <a:moveTo>
                    <a:pt x="137" y="397"/>
                  </a:moveTo>
                  <a:cubicBezTo>
                    <a:pt x="19" y="397"/>
                    <a:pt x="19" y="397"/>
                    <a:pt x="19" y="397"/>
                  </a:cubicBezTo>
                  <a:cubicBezTo>
                    <a:pt x="8" y="397"/>
                    <a:pt x="0" y="406"/>
                    <a:pt x="0" y="416"/>
                  </a:cubicBezTo>
                  <a:cubicBezTo>
                    <a:pt x="0" y="427"/>
                    <a:pt x="8" y="436"/>
                    <a:pt x="19" y="436"/>
                  </a:cubicBezTo>
                  <a:cubicBezTo>
                    <a:pt x="137" y="436"/>
                    <a:pt x="137" y="436"/>
                    <a:pt x="137" y="436"/>
                  </a:cubicBezTo>
                  <a:cubicBezTo>
                    <a:pt x="148" y="436"/>
                    <a:pt x="156" y="427"/>
                    <a:pt x="156" y="416"/>
                  </a:cubicBezTo>
                  <a:cubicBezTo>
                    <a:pt x="156" y="406"/>
                    <a:pt x="148" y="397"/>
                    <a:pt x="137" y="397"/>
                  </a:cubicBezTo>
                  <a:close/>
                  <a:moveTo>
                    <a:pt x="137" y="341"/>
                  </a:moveTo>
                  <a:cubicBezTo>
                    <a:pt x="19" y="341"/>
                    <a:pt x="19" y="341"/>
                    <a:pt x="19" y="341"/>
                  </a:cubicBezTo>
                  <a:cubicBezTo>
                    <a:pt x="8" y="341"/>
                    <a:pt x="0" y="350"/>
                    <a:pt x="0" y="361"/>
                  </a:cubicBezTo>
                  <a:cubicBezTo>
                    <a:pt x="0" y="371"/>
                    <a:pt x="8" y="380"/>
                    <a:pt x="19" y="380"/>
                  </a:cubicBezTo>
                  <a:cubicBezTo>
                    <a:pt x="137" y="380"/>
                    <a:pt x="137" y="380"/>
                    <a:pt x="137" y="380"/>
                  </a:cubicBezTo>
                  <a:cubicBezTo>
                    <a:pt x="148" y="380"/>
                    <a:pt x="156" y="371"/>
                    <a:pt x="156" y="361"/>
                  </a:cubicBezTo>
                  <a:cubicBezTo>
                    <a:pt x="156" y="350"/>
                    <a:pt x="148" y="341"/>
                    <a:pt x="137" y="341"/>
                  </a:cubicBezTo>
                  <a:close/>
                  <a:moveTo>
                    <a:pt x="137" y="285"/>
                  </a:moveTo>
                  <a:cubicBezTo>
                    <a:pt x="19" y="285"/>
                    <a:pt x="19" y="285"/>
                    <a:pt x="19" y="285"/>
                  </a:cubicBezTo>
                  <a:cubicBezTo>
                    <a:pt x="8" y="285"/>
                    <a:pt x="0" y="294"/>
                    <a:pt x="0" y="305"/>
                  </a:cubicBezTo>
                  <a:cubicBezTo>
                    <a:pt x="0" y="315"/>
                    <a:pt x="8" y="324"/>
                    <a:pt x="19" y="324"/>
                  </a:cubicBezTo>
                  <a:cubicBezTo>
                    <a:pt x="137" y="324"/>
                    <a:pt x="137" y="324"/>
                    <a:pt x="137" y="324"/>
                  </a:cubicBezTo>
                  <a:cubicBezTo>
                    <a:pt x="148" y="324"/>
                    <a:pt x="156" y="315"/>
                    <a:pt x="156" y="305"/>
                  </a:cubicBezTo>
                  <a:cubicBezTo>
                    <a:pt x="156" y="294"/>
                    <a:pt x="148" y="285"/>
                    <a:pt x="137" y="285"/>
                  </a:cubicBezTo>
                  <a:close/>
                  <a:moveTo>
                    <a:pt x="137" y="229"/>
                  </a:moveTo>
                  <a:cubicBezTo>
                    <a:pt x="19" y="229"/>
                    <a:pt x="19" y="229"/>
                    <a:pt x="19" y="229"/>
                  </a:cubicBezTo>
                  <a:cubicBezTo>
                    <a:pt x="8" y="229"/>
                    <a:pt x="0" y="238"/>
                    <a:pt x="0" y="249"/>
                  </a:cubicBezTo>
                  <a:cubicBezTo>
                    <a:pt x="0" y="260"/>
                    <a:pt x="8" y="268"/>
                    <a:pt x="19" y="268"/>
                  </a:cubicBezTo>
                  <a:cubicBezTo>
                    <a:pt x="137" y="268"/>
                    <a:pt x="137" y="268"/>
                    <a:pt x="137" y="268"/>
                  </a:cubicBezTo>
                  <a:cubicBezTo>
                    <a:pt x="148" y="268"/>
                    <a:pt x="156" y="260"/>
                    <a:pt x="156" y="249"/>
                  </a:cubicBezTo>
                  <a:cubicBezTo>
                    <a:pt x="156" y="238"/>
                    <a:pt x="148" y="229"/>
                    <a:pt x="137" y="229"/>
                  </a:cubicBezTo>
                  <a:close/>
                  <a:moveTo>
                    <a:pt x="137" y="168"/>
                  </a:moveTo>
                  <a:cubicBezTo>
                    <a:pt x="19" y="168"/>
                    <a:pt x="19" y="168"/>
                    <a:pt x="19" y="168"/>
                  </a:cubicBezTo>
                  <a:cubicBezTo>
                    <a:pt x="8" y="168"/>
                    <a:pt x="0" y="177"/>
                    <a:pt x="0" y="188"/>
                  </a:cubicBezTo>
                  <a:cubicBezTo>
                    <a:pt x="0" y="198"/>
                    <a:pt x="8" y="207"/>
                    <a:pt x="19" y="207"/>
                  </a:cubicBezTo>
                  <a:cubicBezTo>
                    <a:pt x="137" y="207"/>
                    <a:pt x="137" y="207"/>
                    <a:pt x="137" y="207"/>
                  </a:cubicBezTo>
                  <a:cubicBezTo>
                    <a:pt x="148" y="207"/>
                    <a:pt x="156" y="198"/>
                    <a:pt x="156" y="188"/>
                  </a:cubicBezTo>
                  <a:cubicBezTo>
                    <a:pt x="156" y="177"/>
                    <a:pt x="148" y="168"/>
                    <a:pt x="137" y="168"/>
                  </a:cubicBezTo>
                  <a:close/>
                  <a:moveTo>
                    <a:pt x="137" y="112"/>
                  </a:moveTo>
                  <a:cubicBezTo>
                    <a:pt x="19" y="112"/>
                    <a:pt x="19" y="112"/>
                    <a:pt x="19" y="112"/>
                  </a:cubicBezTo>
                  <a:cubicBezTo>
                    <a:pt x="8" y="112"/>
                    <a:pt x="0" y="121"/>
                    <a:pt x="0" y="132"/>
                  </a:cubicBezTo>
                  <a:cubicBezTo>
                    <a:pt x="0" y="142"/>
                    <a:pt x="8" y="151"/>
                    <a:pt x="19" y="151"/>
                  </a:cubicBezTo>
                  <a:cubicBezTo>
                    <a:pt x="137" y="151"/>
                    <a:pt x="137" y="151"/>
                    <a:pt x="137" y="151"/>
                  </a:cubicBezTo>
                  <a:cubicBezTo>
                    <a:pt x="148" y="151"/>
                    <a:pt x="156" y="142"/>
                    <a:pt x="156" y="132"/>
                  </a:cubicBezTo>
                  <a:cubicBezTo>
                    <a:pt x="156" y="121"/>
                    <a:pt x="148" y="112"/>
                    <a:pt x="137" y="112"/>
                  </a:cubicBezTo>
                  <a:close/>
                  <a:moveTo>
                    <a:pt x="137" y="56"/>
                  </a:moveTo>
                  <a:cubicBezTo>
                    <a:pt x="19" y="56"/>
                    <a:pt x="19" y="56"/>
                    <a:pt x="19" y="56"/>
                  </a:cubicBezTo>
                  <a:cubicBezTo>
                    <a:pt x="8" y="56"/>
                    <a:pt x="0" y="65"/>
                    <a:pt x="0" y="76"/>
                  </a:cubicBezTo>
                  <a:cubicBezTo>
                    <a:pt x="0" y="87"/>
                    <a:pt x="8" y="95"/>
                    <a:pt x="19" y="95"/>
                  </a:cubicBezTo>
                  <a:cubicBezTo>
                    <a:pt x="137" y="95"/>
                    <a:pt x="137" y="95"/>
                    <a:pt x="137" y="95"/>
                  </a:cubicBezTo>
                  <a:cubicBezTo>
                    <a:pt x="148" y="95"/>
                    <a:pt x="156" y="87"/>
                    <a:pt x="156" y="76"/>
                  </a:cubicBezTo>
                  <a:cubicBezTo>
                    <a:pt x="156" y="65"/>
                    <a:pt x="148" y="56"/>
                    <a:pt x="137" y="56"/>
                  </a:cubicBezTo>
                  <a:close/>
                  <a:moveTo>
                    <a:pt x="137" y="0"/>
                  </a:moveTo>
                  <a:cubicBezTo>
                    <a:pt x="19" y="0"/>
                    <a:pt x="19" y="0"/>
                    <a:pt x="19" y="0"/>
                  </a:cubicBezTo>
                  <a:cubicBezTo>
                    <a:pt x="8" y="0"/>
                    <a:pt x="0" y="9"/>
                    <a:pt x="0" y="20"/>
                  </a:cubicBezTo>
                  <a:cubicBezTo>
                    <a:pt x="0" y="31"/>
                    <a:pt x="8" y="40"/>
                    <a:pt x="19" y="40"/>
                  </a:cubicBezTo>
                  <a:cubicBezTo>
                    <a:pt x="137" y="40"/>
                    <a:pt x="137" y="40"/>
                    <a:pt x="137" y="40"/>
                  </a:cubicBezTo>
                  <a:cubicBezTo>
                    <a:pt x="148" y="40"/>
                    <a:pt x="156" y="31"/>
                    <a:pt x="156" y="20"/>
                  </a:cubicBezTo>
                  <a:cubicBezTo>
                    <a:pt x="156" y="9"/>
                    <a:pt x="148" y="0"/>
                    <a:pt x="13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104" name="Freeform 65"/>
            <p:cNvSpPr/>
            <p:nvPr/>
          </p:nvSpPr>
          <p:spPr bwMode="auto">
            <a:xfrm>
              <a:off x="2919413" y="4171950"/>
              <a:ext cx="120650" cy="30163"/>
            </a:xfrm>
            <a:custGeom>
              <a:avLst/>
              <a:gdLst>
                <a:gd name="T0" fmla="*/ 137 w 157"/>
                <a:gd name="T1" fmla="*/ 0 h 39"/>
                <a:gd name="T2" fmla="*/ 20 w 157"/>
                <a:gd name="T3" fmla="*/ 0 h 39"/>
                <a:gd name="T4" fmla="*/ 0 w 157"/>
                <a:gd name="T5" fmla="*/ 19 h 39"/>
                <a:gd name="T6" fmla="*/ 20 w 157"/>
                <a:gd name="T7" fmla="*/ 39 h 39"/>
                <a:gd name="T8" fmla="*/ 137 w 157"/>
                <a:gd name="T9" fmla="*/ 39 h 39"/>
                <a:gd name="T10" fmla="*/ 157 w 157"/>
                <a:gd name="T11" fmla="*/ 19 h 39"/>
                <a:gd name="T12" fmla="*/ 137 w 157"/>
                <a:gd name="T13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7" h="39">
                  <a:moveTo>
                    <a:pt x="137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9" y="0"/>
                    <a:pt x="0" y="8"/>
                    <a:pt x="0" y="19"/>
                  </a:cubicBezTo>
                  <a:cubicBezTo>
                    <a:pt x="0" y="30"/>
                    <a:pt x="9" y="39"/>
                    <a:pt x="20" y="39"/>
                  </a:cubicBezTo>
                  <a:cubicBezTo>
                    <a:pt x="137" y="39"/>
                    <a:pt x="137" y="39"/>
                    <a:pt x="137" y="39"/>
                  </a:cubicBezTo>
                  <a:cubicBezTo>
                    <a:pt x="148" y="39"/>
                    <a:pt x="157" y="30"/>
                    <a:pt x="157" y="19"/>
                  </a:cubicBezTo>
                  <a:cubicBezTo>
                    <a:pt x="157" y="8"/>
                    <a:pt x="148" y="0"/>
                    <a:pt x="13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105" name="Freeform 66"/>
            <p:cNvSpPr/>
            <p:nvPr/>
          </p:nvSpPr>
          <p:spPr bwMode="auto">
            <a:xfrm>
              <a:off x="2919413" y="4129088"/>
              <a:ext cx="120650" cy="30163"/>
            </a:xfrm>
            <a:custGeom>
              <a:avLst/>
              <a:gdLst>
                <a:gd name="T0" fmla="*/ 137 w 157"/>
                <a:gd name="T1" fmla="*/ 0 h 39"/>
                <a:gd name="T2" fmla="*/ 20 w 157"/>
                <a:gd name="T3" fmla="*/ 0 h 39"/>
                <a:gd name="T4" fmla="*/ 0 w 157"/>
                <a:gd name="T5" fmla="*/ 19 h 39"/>
                <a:gd name="T6" fmla="*/ 20 w 157"/>
                <a:gd name="T7" fmla="*/ 39 h 39"/>
                <a:gd name="T8" fmla="*/ 137 w 157"/>
                <a:gd name="T9" fmla="*/ 39 h 39"/>
                <a:gd name="T10" fmla="*/ 157 w 157"/>
                <a:gd name="T11" fmla="*/ 19 h 39"/>
                <a:gd name="T12" fmla="*/ 137 w 157"/>
                <a:gd name="T13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7" h="39">
                  <a:moveTo>
                    <a:pt x="137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9" y="0"/>
                    <a:pt x="0" y="8"/>
                    <a:pt x="0" y="19"/>
                  </a:cubicBezTo>
                  <a:cubicBezTo>
                    <a:pt x="0" y="30"/>
                    <a:pt x="9" y="39"/>
                    <a:pt x="20" y="39"/>
                  </a:cubicBezTo>
                  <a:cubicBezTo>
                    <a:pt x="137" y="39"/>
                    <a:pt x="137" y="39"/>
                    <a:pt x="137" y="39"/>
                  </a:cubicBezTo>
                  <a:cubicBezTo>
                    <a:pt x="148" y="39"/>
                    <a:pt x="157" y="30"/>
                    <a:pt x="157" y="19"/>
                  </a:cubicBezTo>
                  <a:cubicBezTo>
                    <a:pt x="157" y="8"/>
                    <a:pt x="148" y="0"/>
                    <a:pt x="13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106" name="Freeform 67"/>
            <p:cNvSpPr/>
            <p:nvPr/>
          </p:nvSpPr>
          <p:spPr bwMode="auto">
            <a:xfrm>
              <a:off x="2919413" y="4086225"/>
              <a:ext cx="120650" cy="30163"/>
            </a:xfrm>
            <a:custGeom>
              <a:avLst/>
              <a:gdLst>
                <a:gd name="T0" fmla="*/ 137 w 157"/>
                <a:gd name="T1" fmla="*/ 0 h 39"/>
                <a:gd name="T2" fmla="*/ 20 w 157"/>
                <a:gd name="T3" fmla="*/ 0 h 39"/>
                <a:gd name="T4" fmla="*/ 0 w 157"/>
                <a:gd name="T5" fmla="*/ 19 h 39"/>
                <a:gd name="T6" fmla="*/ 20 w 157"/>
                <a:gd name="T7" fmla="*/ 39 h 39"/>
                <a:gd name="T8" fmla="*/ 137 w 157"/>
                <a:gd name="T9" fmla="*/ 39 h 39"/>
                <a:gd name="T10" fmla="*/ 157 w 157"/>
                <a:gd name="T11" fmla="*/ 19 h 39"/>
                <a:gd name="T12" fmla="*/ 137 w 157"/>
                <a:gd name="T13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7" h="39">
                  <a:moveTo>
                    <a:pt x="137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9" y="0"/>
                    <a:pt x="0" y="9"/>
                    <a:pt x="0" y="19"/>
                  </a:cubicBezTo>
                  <a:cubicBezTo>
                    <a:pt x="0" y="30"/>
                    <a:pt x="9" y="39"/>
                    <a:pt x="20" y="39"/>
                  </a:cubicBezTo>
                  <a:cubicBezTo>
                    <a:pt x="137" y="39"/>
                    <a:pt x="137" y="39"/>
                    <a:pt x="137" y="39"/>
                  </a:cubicBezTo>
                  <a:cubicBezTo>
                    <a:pt x="148" y="39"/>
                    <a:pt x="157" y="30"/>
                    <a:pt x="157" y="19"/>
                  </a:cubicBezTo>
                  <a:cubicBezTo>
                    <a:pt x="157" y="9"/>
                    <a:pt x="148" y="0"/>
                    <a:pt x="13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107" name="Freeform 68"/>
            <p:cNvSpPr/>
            <p:nvPr/>
          </p:nvSpPr>
          <p:spPr bwMode="auto">
            <a:xfrm>
              <a:off x="2919413" y="4043363"/>
              <a:ext cx="120650" cy="30163"/>
            </a:xfrm>
            <a:custGeom>
              <a:avLst/>
              <a:gdLst>
                <a:gd name="T0" fmla="*/ 137 w 157"/>
                <a:gd name="T1" fmla="*/ 0 h 39"/>
                <a:gd name="T2" fmla="*/ 20 w 157"/>
                <a:gd name="T3" fmla="*/ 0 h 39"/>
                <a:gd name="T4" fmla="*/ 0 w 157"/>
                <a:gd name="T5" fmla="*/ 20 h 39"/>
                <a:gd name="T6" fmla="*/ 20 w 157"/>
                <a:gd name="T7" fmla="*/ 39 h 39"/>
                <a:gd name="T8" fmla="*/ 137 w 157"/>
                <a:gd name="T9" fmla="*/ 39 h 39"/>
                <a:gd name="T10" fmla="*/ 157 w 157"/>
                <a:gd name="T11" fmla="*/ 20 h 39"/>
                <a:gd name="T12" fmla="*/ 137 w 157"/>
                <a:gd name="T13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7" h="39">
                  <a:moveTo>
                    <a:pt x="137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9" y="0"/>
                    <a:pt x="0" y="9"/>
                    <a:pt x="0" y="20"/>
                  </a:cubicBezTo>
                  <a:cubicBezTo>
                    <a:pt x="0" y="30"/>
                    <a:pt x="9" y="39"/>
                    <a:pt x="20" y="39"/>
                  </a:cubicBezTo>
                  <a:cubicBezTo>
                    <a:pt x="137" y="39"/>
                    <a:pt x="137" y="39"/>
                    <a:pt x="137" y="39"/>
                  </a:cubicBezTo>
                  <a:cubicBezTo>
                    <a:pt x="148" y="39"/>
                    <a:pt x="157" y="30"/>
                    <a:pt x="157" y="20"/>
                  </a:cubicBezTo>
                  <a:cubicBezTo>
                    <a:pt x="157" y="9"/>
                    <a:pt x="148" y="0"/>
                    <a:pt x="13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108" name="Freeform 69"/>
            <p:cNvSpPr/>
            <p:nvPr/>
          </p:nvSpPr>
          <p:spPr bwMode="auto">
            <a:xfrm>
              <a:off x="2919413" y="4000500"/>
              <a:ext cx="120650" cy="30163"/>
            </a:xfrm>
            <a:custGeom>
              <a:avLst/>
              <a:gdLst>
                <a:gd name="T0" fmla="*/ 137 w 157"/>
                <a:gd name="T1" fmla="*/ 0 h 39"/>
                <a:gd name="T2" fmla="*/ 20 w 157"/>
                <a:gd name="T3" fmla="*/ 0 h 39"/>
                <a:gd name="T4" fmla="*/ 0 w 157"/>
                <a:gd name="T5" fmla="*/ 20 h 39"/>
                <a:gd name="T6" fmla="*/ 20 w 157"/>
                <a:gd name="T7" fmla="*/ 39 h 39"/>
                <a:gd name="T8" fmla="*/ 137 w 157"/>
                <a:gd name="T9" fmla="*/ 39 h 39"/>
                <a:gd name="T10" fmla="*/ 157 w 157"/>
                <a:gd name="T11" fmla="*/ 20 h 39"/>
                <a:gd name="T12" fmla="*/ 137 w 157"/>
                <a:gd name="T13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7" h="39">
                  <a:moveTo>
                    <a:pt x="137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9" y="0"/>
                    <a:pt x="0" y="9"/>
                    <a:pt x="0" y="20"/>
                  </a:cubicBezTo>
                  <a:cubicBezTo>
                    <a:pt x="0" y="30"/>
                    <a:pt x="9" y="39"/>
                    <a:pt x="20" y="39"/>
                  </a:cubicBezTo>
                  <a:cubicBezTo>
                    <a:pt x="137" y="39"/>
                    <a:pt x="137" y="39"/>
                    <a:pt x="137" y="39"/>
                  </a:cubicBezTo>
                  <a:cubicBezTo>
                    <a:pt x="148" y="39"/>
                    <a:pt x="157" y="30"/>
                    <a:pt x="157" y="20"/>
                  </a:cubicBezTo>
                  <a:cubicBezTo>
                    <a:pt x="157" y="9"/>
                    <a:pt x="148" y="0"/>
                    <a:pt x="13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109" name="Freeform 70"/>
            <p:cNvSpPr/>
            <p:nvPr/>
          </p:nvSpPr>
          <p:spPr bwMode="auto">
            <a:xfrm>
              <a:off x="2919413" y="3957638"/>
              <a:ext cx="120650" cy="28575"/>
            </a:xfrm>
            <a:custGeom>
              <a:avLst/>
              <a:gdLst>
                <a:gd name="T0" fmla="*/ 137 w 157"/>
                <a:gd name="T1" fmla="*/ 0 h 39"/>
                <a:gd name="T2" fmla="*/ 20 w 157"/>
                <a:gd name="T3" fmla="*/ 0 h 39"/>
                <a:gd name="T4" fmla="*/ 0 w 157"/>
                <a:gd name="T5" fmla="*/ 20 h 39"/>
                <a:gd name="T6" fmla="*/ 20 w 157"/>
                <a:gd name="T7" fmla="*/ 39 h 39"/>
                <a:gd name="T8" fmla="*/ 137 w 157"/>
                <a:gd name="T9" fmla="*/ 39 h 39"/>
                <a:gd name="T10" fmla="*/ 157 w 157"/>
                <a:gd name="T11" fmla="*/ 20 h 39"/>
                <a:gd name="T12" fmla="*/ 137 w 157"/>
                <a:gd name="T13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7" h="39">
                  <a:moveTo>
                    <a:pt x="137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9" y="0"/>
                    <a:pt x="0" y="9"/>
                    <a:pt x="0" y="20"/>
                  </a:cubicBezTo>
                  <a:cubicBezTo>
                    <a:pt x="0" y="31"/>
                    <a:pt x="9" y="39"/>
                    <a:pt x="20" y="39"/>
                  </a:cubicBezTo>
                  <a:cubicBezTo>
                    <a:pt x="137" y="39"/>
                    <a:pt x="137" y="39"/>
                    <a:pt x="137" y="39"/>
                  </a:cubicBezTo>
                  <a:cubicBezTo>
                    <a:pt x="148" y="39"/>
                    <a:pt x="157" y="31"/>
                    <a:pt x="157" y="20"/>
                  </a:cubicBezTo>
                  <a:cubicBezTo>
                    <a:pt x="157" y="9"/>
                    <a:pt x="148" y="0"/>
                    <a:pt x="13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110" name="Freeform 71"/>
            <p:cNvSpPr/>
            <p:nvPr/>
          </p:nvSpPr>
          <p:spPr bwMode="auto">
            <a:xfrm>
              <a:off x="3198813" y="4171950"/>
              <a:ext cx="120650" cy="30163"/>
            </a:xfrm>
            <a:custGeom>
              <a:avLst/>
              <a:gdLst>
                <a:gd name="T0" fmla="*/ 137 w 157"/>
                <a:gd name="T1" fmla="*/ 0 h 39"/>
                <a:gd name="T2" fmla="*/ 20 w 157"/>
                <a:gd name="T3" fmla="*/ 0 h 39"/>
                <a:gd name="T4" fmla="*/ 0 w 157"/>
                <a:gd name="T5" fmla="*/ 19 h 39"/>
                <a:gd name="T6" fmla="*/ 20 w 157"/>
                <a:gd name="T7" fmla="*/ 39 h 39"/>
                <a:gd name="T8" fmla="*/ 137 w 157"/>
                <a:gd name="T9" fmla="*/ 39 h 39"/>
                <a:gd name="T10" fmla="*/ 157 w 157"/>
                <a:gd name="T11" fmla="*/ 19 h 39"/>
                <a:gd name="T12" fmla="*/ 137 w 157"/>
                <a:gd name="T13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7" h="39">
                  <a:moveTo>
                    <a:pt x="137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9" y="0"/>
                    <a:pt x="0" y="8"/>
                    <a:pt x="0" y="19"/>
                  </a:cubicBezTo>
                  <a:cubicBezTo>
                    <a:pt x="0" y="30"/>
                    <a:pt x="9" y="39"/>
                    <a:pt x="20" y="39"/>
                  </a:cubicBezTo>
                  <a:cubicBezTo>
                    <a:pt x="137" y="39"/>
                    <a:pt x="137" y="39"/>
                    <a:pt x="137" y="39"/>
                  </a:cubicBezTo>
                  <a:cubicBezTo>
                    <a:pt x="148" y="39"/>
                    <a:pt x="157" y="30"/>
                    <a:pt x="157" y="19"/>
                  </a:cubicBezTo>
                  <a:cubicBezTo>
                    <a:pt x="157" y="8"/>
                    <a:pt x="148" y="0"/>
                    <a:pt x="13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111" name="Freeform 72"/>
            <p:cNvSpPr/>
            <p:nvPr/>
          </p:nvSpPr>
          <p:spPr bwMode="auto">
            <a:xfrm>
              <a:off x="3198813" y="4129088"/>
              <a:ext cx="120650" cy="30163"/>
            </a:xfrm>
            <a:custGeom>
              <a:avLst/>
              <a:gdLst>
                <a:gd name="T0" fmla="*/ 137 w 157"/>
                <a:gd name="T1" fmla="*/ 0 h 39"/>
                <a:gd name="T2" fmla="*/ 20 w 157"/>
                <a:gd name="T3" fmla="*/ 0 h 39"/>
                <a:gd name="T4" fmla="*/ 0 w 157"/>
                <a:gd name="T5" fmla="*/ 19 h 39"/>
                <a:gd name="T6" fmla="*/ 20 w 157"/>
                <a:gd name="T7" fmla="*/ 39 h 39"/>
                <a:gd name="T8" fmla="*/ 137 w 157"/>
                <a:gd name="T9" fmla="*/ 39 h 39"/>
                <a:gd name="T10" fmla="*/ 157 w 157"/>
                <a:gd name="T11" fmla="*/ 19 h 39"/>
                <a:gd name="T12" fmla="*/ 137 w 157"/>
                <a:gd name="T13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7" h="39">
                  <a:moveTo>
                    <a:pt x="137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9" y="0"/>
                    <a:pt x="0" y="8"/>
                    <a:pt x="0" y="19"/>
                  </a:cubicBezTo>
                  <a:cubicBezTo>
                    <a:pt x="0" y="30"/>
                    <a:pt x="9" y="39"/>
                    <a:pt x="20" y="39"/>
                  </a:cubicBezTo>
                  <a:cubicBezTo>
                    <a:pt x="137" y="39"/>
                    <a:pt x="137" y="39"/>
                    <a:pt x="137" y="39"/>
                  </a:cubicBezTo>
                  <a:cubicBezTo>
                    <a:pt x="148" y="39"/>
                    <a:pt x="157" y="30"/>
                    <a:pt x="157" y="19"/>
                  </a:cubicBezTo>
                  <a:cubicBezTo>
                    <a:pt x="157" y="8"/>
                    <a:pt x="148" y="0"/>
                    <a:pt x="13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112" name="Freeform 73"/>
            <p:cNvSpPr/>
            <p:nvPr/>
          </p:nvSpPr>
          <p:spPr bwMode="auto">
            <a:xfrm>
              <a:off x="3198813" y="4086225"/>
              <a:ext cx="120650" cy="30163"/>
            </a:xfrm>
            <a:custGeom>
              <a:avLst/>
              <a:gdLst>
                <a:gd name="T0" fmla="*/ 137 w 157"/>
                <a:gd name="T1" fmla="*/ 0 h 39"/>
                <a:gd name="T2" fmla="*/ 20 w 157"/>
                <a:gd name="T3" fmla="*/ 0 h 39"/>
                <a:gd name="T4" fmla="*/ 0 w 157"/>
                <a:gd name="T5" fmla="*/ 19 h 39"/>
                <a:gd name="T6" fmla="*/ 20 w 157"/>
                <a:gd name="T7" fmla="*/ 39 h 39"/>
                <a:gd name="T8" fmla="*/ 137 w 157"/>
                <a:gd name="T9" fmla="*/ 39 h 39"/>
                <a:gd name="T10" fmla="*/ 157 w 157"/>
                <a:gd name="T11" fmla="*/ 19 h 39"/>
                <a:gd name="T12" fmla="*/ 137 w 157"/>
                <a:gd name="T13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7" h="39">
                  <a:moveTo>
                    <a:pt x="137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9" y="0"/>
                    <a:pt x="0" y="9"/>
                    <a:pt x="0" y="19"/>
                  </a:cubicBezTo>
                  <a:cubicBezTo>
                    <a:pt x="0" y="30"/>
                    <a:pt x="9" y="39"/>
                    <a:pt x="20" y="39"/>
                  </a:cubicBezTo>
                  <a:cubicBezTo>
                    <a:pt x="137" y="39"/>
                    <a:pt x="137" y="39"/>
                    <a:pt x="137" y="39"/>
                  </a:cubicBezTo>
                  <a:cubicBezTo>
                    <a:pt x="148" y="39"/>
                    <a:pt x="157" y="30"/>
                    <a:pt x="157" y="19"/>
                  </a:cubicBezTo>
                  <a:cubicBezTo>
                    <a:pt x="157" y="9"/>
                    <a:pt x="148" y="0"/>
                    <a:pt x="13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113" name="Freeform 74"/>
            <p:cNvSpPr/>
            <p:nvPr/>
          </p:nvSpPr>
          <p:spPr bwMode="auto">
            <a:xfrm>
              <a:off x="3198813" y="4043363"/>
              <a:ext cx="120650" cy="30163"/>
            </a:xfrm>
            <a:custGeom>
              <a:avLst/>
              <a:gdLst>
                <a:gd name="T0" fmla="*/ 20 w 157"/>
                <a:gd name="T1" fmla="*/ 39 h 39"/>
                <a:gd name="T2" fmla="*/ 137 w 157"/>
                <a:gd name="T3" fmla="*/ 39 h 39"/>
                <a:gd name="T4" fmla="*/ 157 w 157"/>
                <a:gd name="T5" fmla="*/ 20 h 39"/>
                <a:gd name="T6" fmla="*/ 137 w 157"/>
                <a:gd name="T7" fmla="*/ 0 h 39"/>
                <a:gd name="T8" fmla="*/ 20 w 157"/>
                <a:gd name="T9" fmla="*/ 0 h 39"/>
                <a:gd name="T10" fmla="*/ 0 w 157"/>
                <a:gd name="T11" fmla="*/ 20 h 39"/>
                <a:gd name="T12" fmla="*/ 20 w 157"/>
                <a:gd name="T13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7" h="39">
                  <a:moveTo>
                    <a:pt x="20" y="39"/>
                  </a:moveTo>
                  <a:cubicBezTo>
                    <a:pt x="137" y="39"/>
                    <a:pt x="137" y="39"/>
                    <a:pt x="137" y="39"/>
                  </a:cubicBezTo>
                  <a:cubicBezTo>
                    <a:pt x="148" y="39"/>
                    <a:pt x="157" y="30"/>
                    <a:pt x="157" y="20"/>
                  </a:cubicBezTo>
                  <a:cubicBezTo>
                    <a:pt x="157" y="9"/>
                    <a:pt x="148" y="0"/>
                    <a:pt x="137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9" y="0"/>
                    <a:pt x="0" y="9"/>
                    <a:pt x="0" y="20"/>
                  </a:cubicBezTo>
                  <a:cubicBezTo>
                    <a:pt x="0" y="30"/>
                    <a:pt x="9" y="39"/>
                    <a:pt x="20" y="3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</p:grpSp>
      <p:sp>
        <p:nvSpPr>
          <p:cNvPr id="114" name="AutoShape 130"/>
          <p:cNvSpPr/>
          <p:nvPr/>
        </p:nvSpPr>
        <p:spPr bwMode="auto">
          <a:xfrm>
            <a:off x="1617830" y="2319425"/>
            <a:ext cx="360363" cy="358775"/>
          </a:xfrm>
          <a:custGeom>
            <a:avLst/>
            <a:gdLst>
              <a:gd name="T0" fmla="+- 0 10799 113"/>
              <a:gd name="T1" fmla="*/ T0 w 21373"/>
              <a:gd name="T2" fmla="*/ 10800 h 21600"/>
              <a:gd name="T3" fmla="+- 0 10799 113"/>
              <a:gd name="T4" fmla="*/ T3 w 21373"/>
              <a:gd name="T5" fmla="*/ 10800 h 21600"/>
              <a:gd name="T6" fmla="+- 0 10799 113"/>
              <a:gd name="T7" fmla="*/ T6 w 21373"/>
              <a:gd name="T8" fmla="*/ 10800 h 21600"/>
              <a:gd name="T9" fmla="+- 0 10799 113"/>
              <a:gd name="T10" fmla="*/ T9 w 21373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373" h="21600">
                <a:moveTo>
                  <a:pt x="1336" y="20249"/>
                </a:moveTo>
                <a:cubicBezTo>
                  <a:pt x="1428" y="20188"/>
                  <a:pt x="3691" y="18688"/>
                  <a:pt x="7070" y="17950"/>
                </a:cubicBezTo>
                <a:lnTo>
                  <a:pt x="8729" y="17587"/>
                </a:lnTo>
                <a:cubicBezTo>
                  <a:pt x="9321" y="17980"/>
                  <a:pt x="9972" y="18225"/>
                  <a:pt x="10686" y="18225"/>
                </a:cubicBezTo>
                <a:cubicBezTo>
                  <a:pt x="11401" y="18225"/>
                  <a:pt x="12052" y="17980"/>
                  <a:pt x="12644" y="17587"/>
                </a:cubicBezTo>
                <a:lnTo>
                  <a:pt x="14303" y="17950"/>
                </a:lnTo>
                <a:cubicBezTo>
                  <a:pt x="17656" y="18682"/>
                  <a:pt x="19911" y="20165"/>
                  <a:pt x="20037" y="20249"/>
                </a:cubicBezTo>
                <a:cubicBezTo>
                  <a:pt x="20037" y="20249"/>
                  <a:pt x="1336" y="20249"/>
                  <a:pt x="1336" y="20249"/>
                </a:cubicBezTo>
                <a:close/>
                <a:moveTo>
                  <a:pt x="13537" y="15793"/>
                </a:moveTo>
                <a:lnTo>
                  <a:pt x="13317" y="16073"/>
                </a:lnTo>
                <a:cubicBezTo>
                  <a:pt x="11725" y="17923"/>
                  <a:pt x="9648" y="17923"/>
                  <a:pt x="8056" y="16073"/>
                </a:cubicBezTo>
                <a:lnTo>
                  <a:pt x="7836" y="15793"/>
                </a:lnTo>
                <a:cubicBezTo>
                  <a:pt x="5977" y="13411"/>
                  <a:pt x="5053" y="10261"/>
                  <a:pt x="5451" y="7255"/>
                </a:cubicBezTo>
                <a:cubicBezTo>
                  <a:pt x="5815" y="4367"/>
                  <a:pt x="7453" y="1350"/>
                  <a:pt x="10686" y="1350"/>
                </a:cubicBezTo>
                <a:cubicBezTo>
                  <a:pt x="13920" y="1350"/>
                  <a:pt x="15558" y="4367"/>
                  <a:pt x="15922" y="7255"/>
                </a:cubicBezTo>
                <a:cubicBezTo>
                  <a:pt x="16318" y="10262"/>
                  <a:pt x="15398" y="13411"/>
                  <a:pt x="13537" y="15793"/>
                </a:cubicBezTo>
                <a:moveTo>
                  <a:pt x="20778" y="19126"/>
                </a:moveTo>
                <a:cubicBezTo>
                  <a:pt x="20644" y="19037"/>
                  <a:pt x="18209" y="17422"/>
                  <a:pt x="14585" y="16630"/>
                </a:cubicBezTo>
                <a:cubicBezTo>
                  <a:pt x="15914" y="14927"/>
                  <a:pt x="16767" y="12639"/>
                  <a:pt x="17130" y="11115"/>
                </a:cubicBezTo>
                <a:cubicBezTo>
                  <a:pt x="17633" y="9004"/>
                  <a:pt x="17438" y="4873"/>
                  <a:pt x="15431" y="2299"/>
                </a:cubicBezTo>
                <a:cubicBezTo>
                  <a:pt x="14259" y="795"/>
                  <a:pt x="12618" y="0"/>
                  <a:pt x="10686" y="0"/>
                </a:cubicBezTo>
                <a:cubicBezTo>
                  <a:pt x="8755" y="0"/>
                  <a:pt x="7114" y="795"/>
                  <a:pt x="5942" y="2299"/>
                </a:cubicBezTo>
                <a:cubicBezTo>
                  <a:pt x="3935" y="4873"/>
                  <a:pt x="3740" y="9004"/>
                  <a:pt x="4243" y="11115"/>
                </a:cubicBezTo>
                <a:cubicBezTo>
                  <a:pt x="4606" y="12639"/>
                  <a:pt x="5459" y="14927"/>
                  <a:pt x="6788" y="16630"/>
                </a:cubicBezTo>
                <a:cubicBezTo>
                  <a:pt x="3164" y="17422"/>
                  <a:pt x="729" y="19037"/>
                  <a:pt x="595" y="19126"/>
                </a:cubicBezTo>
                <a:cubicBezTo>
                  <a:pt x="105" y="19457"/>
                  <a:pt x="-113" y="20071"/>
                  <a:pt x="57" y="20640"/>
                </a:cubicBezTo>
                <a:cubicBezTo>
                  <a:pt x="228" y="21210"/>
                  <a:pt x="747" y="21599"/>
                  <a:pt x="1336" y="21599"/>
                </a:cubicBezTo>
                <a:lnTo>
                  <a:pt x="20037" y="21599"/>
                </a:lnTo>
                <a:cubicBezTo>
                  <a:pt x="20626" y="21599"/>
                  <a:pt x="21145" y="21210"/>
                  <a:pt x="21316" y="20640"/>
                </a:cubicBezTo>
                <a:cubicBezTo>
                  <a:pt x="21487" y="20071"/>
                  <a:pt x="21268" y="19457"/>
                  <a:pt x="20778" y="19126"/>
                </a:cubicBezTo>
              </a:path>
            </a:pathLst>
          </a:custGeom>
          <a:solidFill>
            <a:schemeClr val="accent5">
              <a:lumMod val="50000"/>
            </a:schemeClr>
          </a:solidFill>
          <a:ln w="12700"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grpSp>
        <p:nvGrpSpPr>
          <p:cNvPr id="115" name="组合 114"/>
          <p:cNvGrpSpPr/>
          <p:nvPr/>
        </p:nvGrpSpPr>
        <p:grpSpPr>
          <a:xfrm>
            <a:off x="1617830" y="1648520"/>
            <a:ext cx="360363" cy="315913"/>
            <a:chOff x="1035050" y="1447800"/>
            <a:chExt cx="360363" cy="315913"/>
          </a:xfrm>
          <a:solidFill>
            <a:schemeClr val="accent5">
              <a:lumMod val="50000"/>
            </a:schemeClr>
          </a:solidFill>
        </p:grpSpPr>
        <p:sp>
          <p:nvSpPr>
            <p:cNvPr id="116" name="AutoShape 147"/>
            <p:cNvSpPr/>
            <p:nvPr/>
          </p:nvSpPr>
          <p:spPr bwMode="auto">
            <a:xfrm>
              <a:off x="1035050" y="1447800"/>
              <a:ext cx="360363" cy="315913"/>
            </a:xfrm>
            <a:custGeom>
              <a:avLst/>
              <a:gdLst>
                <a:gd name="T0" fmla="+- 0 10800 597"/>
                <a:gd name="T1" fmla="*/ T0 w 20407"/>
                <a:gd name="T2" fmla="+- 0 11028 672"/>
                <a:gd name="T3" fmla="*/ 11028 h 20712"/>
                <a:gd name="T4" fmla="+- 0 10800 597"/>
                <a:gd name="T5" fmla="*/ T4 w 20407"/>
                <a:gd name="T6" fmla="+- 0 11028 672"/>
                <a:gd name="T7" fmla="*/ 11028 h 20712"/>
                <a:gd name="T8" fmla="+- 0 10800 597"/>
                <a:gd name="T9" fmla="*/ T8 w 20407"/>
                <a:gd name="T10" fmla="+- 0 11028 672"/>
                <a:gd name="T11" fmla="*/ 11028 h 20712"/>
                <a:gd name="T12" fmla="+- 0 10800 597"/>
                <a:gd name="T13" fmla="*/ T12 w 20407"/>
                <a:gd name="T14" fmla="+- 0 11028 672"/>
                <a:gd name="T15" fmla="*/ 11028 h 2071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0407" h="20712">
                  <a:moveTo>
                    <a:pt x="17706" y="10922"/>
                  </a:moveTo>
                  <a:lnTo>
                    <a:pt x="10657" y="19017"/>
                  </a:lnTo>
                  <a:cubicBezTo>
                    <a:pt x="10407" y="19305"/>
                    <a:pt x="9998" y="19305"/>
                    <a:pt x="9748" y="19017"/>
                  </a:cubicBezTo>
                  <a:lnTo>
                    <a:pt x="2699" y="10922"/>
                  </a:lnTo>
                  <a:cubicBezTo>
                    <a:pt x="817" y="8762"/>
                    <a:pt x="817" y="5247"/>
                    <a:pt x="2699" y="3087"/>
                  </a:cubicBezTo>
                  <a:cubicBezTo>
                    <a:pt x="4512" y="1004"/>
                    <a:pt x="7429" y="931"/>
                    <a:pt x="9338" y="2923"/>
                  </a:cubicBezTo>
                  <a:lnTo>
                    <a:pt x="10202" y="3825"/>
                  </a:lnTo>
                  <a:lnTo>
                    <a:pt x="11067" y="2923"/>
                  </a:lnTo>
                  <a:cubicBezTo>
                    <a:pt x="12976" y="931"/>
                    <a:pt x="15893" y="1004"/>
                    <a:pt x="17706" y="3087"/>
                  </a:cubicBezTo>
                  <a:cubicBezTo>
                    <a:pt x="19588" y="5247"/>
                    <a:pt x="19588" y="8762"/>
                    <a:pt x="17706" y="10922"/>
                  </a:cubicBezTo>
                  <a:moveTo>
                    <a:pt x="18616" y="2043"/>
                  </a:moveTo>
                  <a:cubicBezTo>
                    <a:pt x="16301" y="-617"/>
                    <a:pt x="12601" y="-672"/>
                    <a:pt x="10202" y="1830"/>
                  </a:cubicBezTo>
                  <a:cubicBezTo>
                    <a:pt x="7805" y="-672"/>
                    <a:pt x="4104" y="-617"/>
                    <a:pt x="1789" y="2043"/>
                  </a:cubicBezTo>
                  <a:cubicBezTo>
                    <a:pt x="-597" y="4783"/>
                    <a:pt x="-597" y="9226"/>
                    <a:pt x="1789" y="11967"/>
                  </a:cubicBezTo>
                  <a:cubicBezTo>
                    <a:pt x="2470" y="12750"/>
                    <a:pt x="8838" y="20061"/>
                    <a:pt x="8838" y="20061"/>
                  </a:cubicBezTo>
                  <a:cubicBezTo>
                    <a:pt x="9592" y="20928"/>
                    <a:pt x="10812" y="20928"/>
                    <a:pt x="11567" y="20061"/>
                  </a:cubicBezTo>
                  <a:cubicBezTo>
                    <a:pt x="11567" y="20061"/>
                    <a:pt x="18539" y="12056"/>
                    <a:pt x="18616" y="11967"/>
                  </a:cubicBezTo>
                  <a:cubicBezTo>
                    <a:pt x="21003" y="9226"/>
                    <a:pt x="21003" y="4783"/>
                    <a:pt x="18616" y="2043"/>
                  </a:cubicBezTo>
                </a:path>
              </a:pathLst>
            </a:custGeom>
            <a:grpFill/>
            <a:ln w="12700"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17" name="AutoShape 148"/>
            <p:cNvSpPr/>
            <p:nvPr/>
          </p:nvSpPr>
          <p:spPr bwMode="auto">
            <a:xfrm>
              <a:off x="1092200" y="1504950"/>
              <a:ext cx="52388" cy="523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326" y="0"/>
                  </a:moveTo>
                  <a:cubicBezTo>
                    <a:pt x="19317" y="0"/>
                    <a:pt x="19317" y="4"/>
                    <a:pt x="19308" y="4"/>
                  </a:cubicBezTo>
                  <a:cubicBezTo>
                    <a:pt x="8643" y="13"/>
                    <a:pt x="0" y="8659"/>
                    <a:pt x="0" y="19326"/>
                  </a:cubicBezTo>
                  <a:cubicBezTo>
                    <a:pt x="0" y="20580"/>
                    <a:pt x="1019" y="21600"/>
                    <a:pt x="2273" y="21600"/>
                  </a:cubicBezTo>
                  <a:cubicBezTo>
                    <a:pt x="3528" y="21600"/>
                    <a:pt x="4547" y="20580"/>
                    <a:pt x="4547" y="19326"/>
                  </a:cubicBezTo>
                  <a:lnTo>
                    <a:pt x="4547" y="19321"/>
                  </a:lnTo>
                  <a:cubicBezTo>
                    <a:pt x="4547" y="11164"/>
                    <a:pt x="11164" y="4547"/>
                    <a:pt x="19321" y="4547"/>
                  </a:cubicBezTo>
                  <a:lnTo>
                    <a:pt x="19326" y="4547"/>
                  </a:lnTo>
                  <a:cubicBezTo>
                    <a:pt x="20580" y="4547"/>
                    <a:pt x="21599" y="3528"/>
                    <a:pt x="21599" y="2273"/>
                  </a:cubicBezTo>
                  <a:cubicBezTo>
                    <a:pt x="21599" y="1019"/>
                    <a:pt x="20580" y="0"/>
                    <a:pt x="19326" y="0"/>
                  </a:cubicBezTo>
                </a:path>
              </a:pathLst>
            </a:custGeom>
            <a:grpFill/>
            <a:ln w="12700"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118" name="AutoShape 117"/>
          <p:cNvSpPr/>
          <p:nvPr/>
        </p:nvSpPr>
        <p:spPr bwMode="auto">
          <a:xfrm>
            <a:off x="1617830" y="3072087"/>
            <a:ext cx="360363" cy="269875"/>
          </a:xfrm>
          <a:custGeom>
            <a:avLst/>
            <a:gdLst>
              <a:gd name="T0" fmla="+- 0 10799 1"/>
              <a:gd name="T1" fmla="*/ T0 w 21596"/>
              <a:gd name="T2" fmla="*/ 10800 h 21600"/>
              <a:gd name="T3" fmla="+- 0 10799 1"/>
              <a:gd name="T4" fmla="*/ T3 w 21596"/>
              <a:gd name="T5" fmla="*/ 10800 h 21600"/>
              <a:gd name="T6" fmla="+- 0 10799 1"/>
              <a:gd name="T7" fmla="*/ T6 w 21596"/>
              <a:gd name="T8" fmla="*/ 10800 h 21600"/>
              <a:gd name="T9" fmla="+- 0 10799 1"/>
              <a:gd name="T10" fmla="*/ T9 w 21596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596" h="21600">
                <a:moveTo>
                  <a:pt x="4511" y="2151"/>
                </a:moveTo>
                <a:lnTo>
                  <a:pt x="6064" y="3877"/>
                </a:lnTo>
                <a:lnTo>
                  <a:pt x="4246" y="6302"/>
                </a:lnTo>
                <a:lnTo>
                  <a:pt x="1353" y="6302"/>
                </a:lnTo>
                <a:cubicBezTo>
                  <a:pt x="1353" y="6302"/>
                  <a:pt x="4511" y="2151"/>
                  <a:pt x="4511" y="2151"/>
                </a:cubicBezTo>
                <a:close/>
                <a:moveTo>
                  <a:pt x="17348" y="6302"/>
                </a:moveTo>
                <a:lnTo>
                  <a:pt x="15531" y="3877"/>
                </a:lnTo>
                <a:lnTo>
                  <a:pt x="17082" y="2153"/>
                </a:lnTo>
                <a:lnTo>
                  <a:pt x="20191" y="6302"/>
                </a:lnTo>
                <a:cubicBezTo>
                  <a:pt x="20191" y="6302"/>
                  <a:pt x="17348" y="6302"/>
                  <a:pt x="17348" y="6302"/>
                </a:cubicBezTo>
                <a:close/>
                <a:moveTo>
                  <a:pt x="17264" y="7202"/>
                </a:moveTo>
                <a:lnTo>
                  <a:pt x="19663" y="7202"/>
                </a:lnTo>
                <a:lnTo>
                  <a:pt x="13021" y="16638"/>
                </a:lnTo>
                <a:cubicBezTo>
                  <a:pt x="13021" y="16638"/>
                  <a:pt x="17264" y="7202"/>
                  <a:pt x="17264" y="7202"/>
                </a:cubicBezTo>
                <a:close/>
                <a:moveTo>
                  <a:pt x="8574" y="16637"/>
                </a:moveTo>
                <a:lnTo>
                  <a:pt x="1933" y="7202"/>
                </a:lnTo>
                <a:lnTo>
                  <a:pt x="4330" y="7202"/>
                </a:lnTo>
                <a:cubicBezTo>
                  <a:pt x="4330" y="7202"/>
                  <a:pt x="8574" y="16637"/>
                  <a:pt x="8574" y="16637"/>
                </a:cubicBezTo>
                <a:close/>
                <a:moveTo>
                  <a:pt x="8429" y="7202"/>
                </a:moveTo>
                <a:lnTo>
                  <a:pt x="10084" y="18249"/>
                </a:lnTo>
                <a:lnTo>
                  <a:pt x="5117" y="7202"/>
                </a:lnTo>
                <a:cubicBezTo>
                  <a:pt x="5117" y="7202"/>
                  <a:pt x="8429" y="7202"/>
                  <a:pt x="8429" y="7202"/>
                </a:cubicBezTo>
                <a:close/>
                <a:moveTo>
                  <a:pt x="6584" y="4456"/>
                </a:moveTo>
                <a:lnTo>
                  <a:pt x="8246" y="6302"/>
                </a:lnTo>
                <a:lnTo>
                  <a:pt x="5200" y="6302"/>
                </a:lnTo>
                <a:cubicBezTo>
                  <a:pt x="5200" y="6302"/>
                  <a:pt x="6584" y="4456"/>
                  <a:pt x="6584" y="4456"/>
                </a:cubicBezTo>
                <a:close/>
                <a:moveTo>
                  <a:pt x="6543" y="3238"/>
                </a:moveTo>
                <a:lnTo>
                  <a:pt x="5250" y="1800"/>
                </a:lnTo>
                <a:lnTo>
                  <a:pt x="7621" y="1800"/>
                </a:lnTo>
                <a:cubicBezTo>
                  <a:pt x="7621" y="1800"/>
                  <a:pt x="6543" y="3238"/>
                  <a:pt x="6543" y="3238"/>
                </a:cubicBezTo>
                <a:close/>
                <a:moveTo>
                  <a:pt x="10797" y="3466"/>
                </a:moveTo>
                <a:lnTo>
                  <a:pt x="9299" y="1800"/>
                </a:lnTo>
                <a:lnTo>
                  <a:pt x="12296" y="1800"/>
                </a:lnTo>
                <a:cubicBezTo>
                  <a:pt x="12296" y="1800"/>
                  <a:pt x="10797" y="3466"/>
                  <a:pt x="10797" y="3466"/>
                </a:cubicBezTo>
                <a:close/>
                <a:moveTo>
                  <a:pt x="13974" y="1800"/>
                </a:moveTo>
                <a:lnTo>
                  <a:pt x="16345" y="1800"/>
                </a:lnTo>
                <a:lnTo>
                  <a:pt x="15052" y="3238"/>
                </a:lnTo>
                <a:cubicBezTo>
                  <a:pt x="15052" y="3238"/>
                  <a:pt x="13974" y="1800"/>
                  <a:pt x="13974" y="1800"/>
                </a:cubicBezTo>
                <a:close/>
                <a:moveTo>
                  <a:pt x="13349" y="6302"/>
                </a:moveTo>
                <a:lnTo>
                  <a:pt x="15011" y="4456"/>
                </a:lnTo>
                <a:lnTo>
                  <a:pt x="16394" y="6302"/>
                </a:lnTo>
                <a:cubicBezTo>
                  <a:pt x="16394" y="6302"/>
                  <a:pt x="13349" y="6302"/>
                  <a:pt x="13349" y="6302"/>
                </a:cubicBezTo>
                <a:close/>
                <a:moveTo>
                  <a:pt x="13166" y="7202"/>
                </a:moveTo>
                <a:lnTo>
                  <a:pt x="16478" y="7202"/>
                </a:lnTo>
                <a:lnTo>
                  <a:pt x="11511" y="18249"/>
                </a:lnTo>
                <a:cubicBezTo>
                  <a:pt x="11511" y="18249"/>
                  <a:pt x="13166" y="7202"/>
                  <a:pt x="13166" y="7202"/>
                </a:cubicBezTo>
                <a:close/>
                <a:moveTo>
                  <a:pt x="12478" y="7202"/>
                </a:moveTo>
                <a:lnTo>
                  <a:pt x="10797" y="18414"/>
                </a:lnTo>
                <a:lnTo>
                  <a:pt x="9117" y="7202"/>
                </a:lnTo>
                <a:cubicBezTo>
                  <a:pt x="9117" y="7202"/>
                  <a:pt x="12478" y="7202"/>
                  <a:pt x="12478" y="7202"/>
                </a:cubicBezTo>
                <a:close/>
                <a:moveTo>
                  <a:pt x="8773" y="5716"/>
                </a:moveTo>
                <a:lnTo>
                  <a:pt x="7064" y="3817"/>
                </a:lnTo>
                <a:lnTo>
                  <a:pt x="8426" y="2000"/>
                </a:lnTo>
                <a:lnTo>
                  <a:pt x="10270" y="4051"/>
                </a:lnTo>
                <a:cubicBezTo>
                  <a:pt x="10270" y="4051"/>
                  <a:pt x="8773" y="5716"/>
                  <a:pt x="8773" y="5716"/>
                </a:cubicBezTo>
                <a:close/>
                <a:moveTo>
                  <a:pt x="11325" y="4051"/>
                </a:moveTo>
                <a:lnTo>
                  <a:pt x="13169" y="2000"/>
                </a:lnTo>
                <a:lnTo>
                  <a:pt x="14531" y="3817"/>
                </a:lnTo>
                <a:lnTo>
                  <a:pt x="12822" y="5716"/>
                </a:lnTo>
                <a:cubicBezTo>
                  <a:pt x="12822" y="5716"/>
                  <a:pt x="11325" y="4051"/>
                  <a:pt x="11325" y="4051"/>
                </a:cubicBezTo>
                <a:close/>
                <a:moveTo>
                  <a:pt x="12296" y="6302"/>
                </a:moveTo>
                <a:lnTo>
                  <a:pt x="9299" y="6302"/>
                </a:lnTo>
                <a:lnTo>
                  <a:pt x="10797" y="4638"/>
                </a:lnTo>
                <a:cubicBezTo>
                  <a:pt x="10797" y="4638"/>
                  <a:pt x="12296" y="6302"/>
                  <a:pt x="12296" y="6302"/>
                </a:cubicBezTo>
                <a:close/>
                <a:moveTo>
                  <a:pt x="21200" y="5102"/>
                </a:moveTo>
                <a:lnTo>
                  <a:pt x="17771" y="527"/>
                </a:lnTo>
                <a:cubicBezTo>
                  <a:pt x="17518" y="189"/>
                  <a:pt x="17176" y="0"/>
                  <a:pt x="16817" y="0"/>
                </a:cubicBezTo>
                <a:lnTo>
                  <a:pt x="4779" y="0"/>
                </a:lnTo>
                <a:cubicBezTo>
                  <a:pt x="4420" y="0"/>
                  <a:pt x="4077" y="189"/>
                  <a:pt x="3824" y="527"/>
                </a:cubicBezTo>
                <a:lnTo>
                  <a:pt x="395" y="5102"/>
                </a:lnTo>
                <a:cubicBezTo>
                  <a:pt x="131" y="5455"/>
                  <a:pt x="-1" y="5921"/>
                  <a:pt x="-1" y="6387"/>
                </a:cubicBezTo>
                <a:cubicBezTo>
                  <a:pt x="1" y="6810"/>
                  <a:pt x="114" y="7233"/>
                  <a:pt x="341" y="7573"/>
                </a:cubicBezTo>
                <a:lnTo>
                  <a:pt x="9788" y="20995"/>
                </a:lnTo>
                <a:cubicBezTo>
                  <a:pt x="10045" y="21379"/>
                  <a:pt x="10412" y="21599"/>
                  <a:pt x="10797" y="21599"/>
                </a:cubicBezTo>
                <a:cubicBezTo>
                  <a:pt x="11183" y="21599"/>
                  <a:pt x="11550" y="21379"/>
                  <a:pt x="11807" y="20995"/>
                </a:cubicBezTo>
                <a:lnTo>
                  <a:pt x="21255" y="7573"/>
                </a:lnTo>
                <a:cubicBezTo>
                  <a:pt x="21485" y="7226"/>
                  <a:pt x="21598" y="6791"/>
                  <a:pt x="21595" y="6359"/>
                </a:cubicBezTo>
                <a:cubicBezTo>
                  <a:pt x="21593" y="5902"/>
                  <a:pt x="21459" y="5449"/>
                  <a:pt x="21200" y="5102"/>
                </a:cubicBezTo>
              </a:path>
            </a:pathLst>
          </a:custGeom>
          <a:solidFill>
            <a:schemeClr val="accent5">
              <a:lumMod val="50000"/>
            </a:schemeClr>
          </a:solidFill>
          <a:ln w="12700"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rPr>
              <a:t>	</a:t>
            </a: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grpSp>
        <p:nvGrpSpPr>
          <p:cNvPr id="119" name="Group 31"/>
          <p:cNvGrpSpPr/>
          <p:nvPr/>
        </p:nvGrpSpPr>
        <p:grpSpPr>
          <a:xfrm>
            <a:off x="1567030" y="5262603"/>
            <a:ext cx="461963" cy="279400"/>
            <a:chOff x="2039938" y="3003550"/>
            <a:chExt cx="461963" cy="279400"/>
          </a:xfrm>
          <a:solidFill>
            <a:schemeClr val="accent5">
              <a:lumMod val="50000"/>
            </a:schemeClr>
          </a:solidFill>
        </p:grpSpPr>
        <p:sp>
          <p:nvSpPr>
            <p:cNvPr id="120" name="Freeform 29"/>
            <p:cNvSpPr>
              <a:spLocks noEditPoints="1"/>
            </p:cNvSpPr>
            <p:nvPr/>
          </p:nvSpPr>
          <p:spPr bwMode="auto">
            <a:xfrm>
              <a:off x="2039938" y="3003550"/>
              <a:ext cx="461963" cy="279400"/>
            </a:xfrm>
            <a:custGeom>
              <a:avLst/>
              <a:gdLst>
                <a:gd name="T0" fmla="*/ 602 w 602"/>
                <a:gd name="T1" fmla="*/ 21 h 364"/>
                <a:gd name="T2" fmla="*/ 602 w 602"/>
                <a:gd name="T3" fmla="*/ 343 h 364"/>
                <a:gd name="T4" fmla="*/ 581 w 602"/>
                <a:gd name="T5" fmla="*/ 364 h 364"/>
                <a:gd name="T6" fmla="*/ 21 w 602"/>
                <a:gd name="T7" fmla="*/ 364 h 364"/>
                <a:gd name="T8" fmla="*/ 0 w 602"/>
                <a:gd name="T9" fmla="*/ 343 h 364"/>
                <a:gd name="T10" fmla="*/ 0 w 602"/>
                <a:gd name="T11" fmla="*/ 21 h 364"/>
                <a:gd name="T12" fmla="*/ 21 w 602"/>
                <a:gd name="T13" fmla="*/ 0 h 364"/>
                <a:gd name="T14" fmla="*/ 581 w 602"/>
                <a:gd name="T15" fmla="*/ 0 h 364"/>
                <a:gd name="T16" fmla="*/ 602 w 602"/>
                <a:gd name="T17" fmla="*/ 21 h 364"/>
                <a:gd name="T18" fmla="*/ 559 w 602"/>
                <a:gd name="T19" fmla="*/ 43 h 364"/>
                <a:gd name="T20" fmla="*/ 43 w 602"/>
                <a:gd name="T21" fmla="*/ 43 h 364"/>
                <a:gd name="T22" fmla="*/ 43 w 602"/>
                <a:gd name="T23" fmla="*/ 321 h 364"/>
                <a:gd name="T24" fmla="*/ 559 w 602"/>
                <a:gd name="T25" fmla="*/ 321 h 364"/>
                <a:gd name="T26" fmla="*/ 559 w 602"/>
                <a:gd name="T27" fmla="*/ 43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02" h="364">
                  <a:moveTo>
                    <a:pt x="602" y="21"/>
                  </a:moveTo>
                  <a:cubicBezTo>
                    <a:pt x="602" y="343"/>
                    <a:pt x="602" y="343"/>
                    <a:pt x="602" y="343"/>
                  </a:cubicBezTo>
                  <a:cubicBezTo>
                    <a:pt x="602" y="355"/>
                    <a:pt x="592" y="364"/>
                    <a:pt x="581" y="364"/>
                  </a:cubicBezTo>
                  <a:cubicBezTo>
                    <a:pt x="21" y="364"/>
                    <a:pt x="21" y="364"/>
                    <a:pt x="21" y="364"/>
                  </a:cubicBezTo>
                  <a:cubicBezTo>
                    <a:pt x="10" y="364"/>
                    <a:pt x="0" y="355"/>
                    <a:pt x="0" y="343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9"/>
                    <a:pt x="10" y="0"/>
                    <a:pt x="21" y="0"/>
                  </a:cubicBezTo>
                  <a:cubicBezTo>
                    <a:pt x="581" y="0"/>
                    <a:pt x="581" y="0"/>
                    <a:pt x="581" y="0"/>
                  </a:cubicBezTo>
                  <a:cubicBezTo>
                    <a:pt x="592" y="0"/>
                    <a:pt x="602" y="9"/>
                    <a:pt x="602" y="21"/>
                  </a:cubicBezTo>
                  <a:close/>
                  <a:moveTo>
                    <a:pt x="559" y="43"/>
                  </a:moveTo>
                  <a:cubicBezTo>
                    <a:pt x="43" y="43"/>
                    <a:pt x="43" y="43"/>
                    <a:pt x="43" y="43"/>
                  </a:cubicBezTo>
                  <a:cubicBezTo>
                    <a:pt x="43" y="321"/>
                    <a:pt x="43" y="321"/>
                    <a:pt x="43" y="321"/>
                  </a:cubicBezTo>
                  <a:cubicBezTo>
                    <a:pt x="559" y="321"/>
                    <a:pt x="559" y="321"/>
                    <a:pt x="559" y="321"/>
                  </a:cubicBezTo>
                  <a:lnTo>
                    <a:pt x="559" y="4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121" name="Freeform 30"/>
            <p:cNvSpPr/>
            <p:nvPr/>
          </p:nvSpPr>
          <p:spPr bwMode="auto">
            <a:xfrm>
              <a:off x="2241550" y="3087688"/>
              <a:ext cx="60325" cy="111125"/>
            </a:xfrm>
            <a:custGeom>
              <a:avLst/>
              <a:gdLst>
                <a:gd name="T0" fmla="*/ 34 w 78"/>
                <a:gd name="T1" fmla="*/ 107 h 144"/>
                <a:gd name="T2" fmla="*/ 5 w 78"/>
                <a:gd name="T3" fmla="*/ 99 h 144"/>
                <a:gd name="T4" fmla="*/ 0 w 78"/>
                <a:gd name="T5" fmla="*/ 120 h 144"/>
                <a:gd name="T6" fmla="*/ 30 w 78"/>
                <a:gd name="T7" fmla="*/ 127 h 144"/>
                <a:gd name="T8" fmla="*/ 30 w 78"/>
                <a:gd name="T9" fmla="*/ 144 h 144"/>
                <a:gd name="T10" fmla="*/ 47 w 78"/>
                <a:gd name="T11" fmla="*/ 144 h 144"/>
                <a:gd name="T12" fmla="*/ 47 w 78"/>
                <a:gd name="T13" fmla="*/ 126 h 144"/>
                <a:gd name="T14" fmla="*/ 78 w 78"/>
                <a:gd name="T15" fmla="*/ 93 h 144"/>
                <a:gd name="T16" fmla="*/ 49 w 78"/>
                <a:gd name="T17" fmla="*/ 60 h 144"/>
                <a:gd name="T18" fmla="*/ 28 w 78"/>
                <a:gd name="T19" fmla="*/ 45 h 144"/>
                <a:gd name="T20" fmla="*/ 43 w 78"/>
                <a:gd name="T21" fmla="*/ 35 h 144"/>
                <a:gd name="T22" fmla="*/ 68 w 78"/>
                <a:gd name="T23" fmla="*/ 41 h 144"/>
                <a:gd name="T24" fmla="*/ 74 w 78"/>
                <a:gd name="T25" fmla="*/ 21 h 144"/>
                <a:gd name="T26" fmla="*/ 48 w 78"/>
                <a:gd name="T27" fmla="*/ 16 h 144"/>
                <a:gd name="T28" fmla="*/ 48 w 78"/>
                <a:gd name="T29" fmla="*/ 0 h 144"/>
                <a:gd name="T30" fmla="*/ 31 w 78"/>
                <a:gd name="T31" fmla="*/ 0 h 144"/>
                <a:gd name="T32" fmla="*/ 31 w 78"/>
                <a:gd name="T33" fmla="*/ 17 h 144"/>
                <a:gd name="T34" fmla="*/ 1 w 78"/>
                <a:gd name="T35" fmla="*/ 48 h 144"/>
                <a:gd name="T36" fmla="*/ 32 w 78"/>
                <a:gd name="T37" fmla="*/ 80 h 144"/>
                <a:gd name="T38" fmla="*/ 51 w 78"/>
                <a:gd name="T39" fmla="*/ 96 h 144"/>
                <a:gd name="T40" fmla="*/ 34 w 78"/>
                <a:gd name="T41" fmla="*/ 107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8" h="144">
                  <a:moveTo>
                    <a:pt x="34" y="107"/>
                  </a:moveTo>
                  <a:cubicBezTo>
                    <a:pt x="23" y="107"/>
                    <a:pt x="12" y="103"/>
                    <a:pt x="5" y="99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6" y="123"/>
                    <a:pt x="18" y="127"/>
                    <a:pt x="30" y="127"/>
                  </a:cubicBezTo>
                  <a:cubicBezTo>
                    <a:pt x="30" y="144"/>
                    <a:pt x="30" y="144"/>
                    <a:pt x="30" y="144"/>
                  </a:cubicBezTo>
                  <a:cubicBezTo>
                    <a:pt x="47" y="144"/>
                    <a:pt x="47" y="144"/>
                    <a:pt x="47" y="144"/>
                  </a:cubicBezTo>
                  <a:cubicBezTo>
                    <a:pt x="47" y="126"/>
                    <a:pt x="47" y="126"/>
                    <a:pt x="47" y="126"/>
                  </a:cubicBezTo>
                  <a:cubicBezTo>
                    <a:pt x="67" y="122"/>
                    <a:pt x="78" y="109"/>
                    <a:pt x="78" y="93"/>
                  </a:cubicBezTo>
                  <a:cubicBezTo>
                    <a:pt x="78" y="77"/>
                    <a:pt x="70" y="68"/>
                    <a:pt x="49" y="60"/>
                  </a:cubicBezTo>
                  <a:cubicBezTo>
                    <a:pt x="34" y="55"/>
                    <a:pt x="28" y="51"/>
                    <a:pt x="28" y="45"/>
                  </a:cubicBezTo>
                  <a:cubicBezTo>
                    <a:pt x="28" y="40"/>
                    <a:pt x="31" y="35"/>
                    <a:pt x="43" y="35"/>
                  </a:cubicBezTo>
                  <a:cubicBezTo>
                    <a:pt x="56" y="35"/>
                    <a:pt x="64" y="39"/>
                    <a:pt x="68" y="41"/>
                  </a:cubicBezTo>
                  <a:cubicBezTo>
                    <a:pt x="74" y="21"/>
                    <a:pt x="74" y="21"/>
                    <a:pt x="74" y="21"/>
                  </a:cubicBezTo>
                  <a:cubicBezTo>
                    <a:pt x="67" y="19"/>
                    <a:pt x="59" y="16"/>
                    <a:pt x="48" y="16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1" y="17"/>
                    <a:pt x="31" y="17"/>
                    <a:pt x="31" y="17"/>
                  </a:cubicBezTo>
                  <a:cubicBezTo>
                    <a:pt x="12" y="20"/>
                    <a:pt x="1" y="33"/>
                    <a:pt x="1" y="48"/>
                  </a:cubicBezTo>
                  <a:cubicBezTo>
                    <a:pt x="1" y="65"/>
                    <a:pt x="14" y="74"/>
                    <a:pt x="32" y="80"/>
                  </a:cubicBezTo>
                  <a:cubicBezTo>
                    <a:pt x="46" y="85"/>
                    <a:pt x="51" y="89"/>
                    <a:pt x="51" y="96"/>
                  </a:cubicBezTo>
                  <a:cubicBezTo>
                    <a:pt x="51" y="103"/>
                    <a:pt x="44" y="107"/>
                    <a:pt x="34" y="10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122" name="Freeform 31"/>
            <p:cNvSpPr>
              <a:spLocks noEditPoints="1"/>
            </p:cNvSpPr>
            <p:nvPr/>
          </p:nvSpPr>
          <p:spPr bwMode="auto">
            <a:xfrm>
              <a:off x="2084388" y="3048000"/>
              <a:ext cx="373063" cy="190500"/>
            </a:xfrm>
            <a:custGeom>
              <a:avLst/>
              <a:gdLst>
                <a:gd name="T0" fmla="*/ 484 w 486"/>
                <a:gd name="T1" fmla="*/ 35 h 248"/>
                <a:gd name="T2" fmla="*/ 478 w 486"/>
                <a:gd name="T3" fmla="*/ 34 h 248"/>
                <a:gd name="T4" fmla="*/ 475 w 486"/>
                <a:gd name="T5" fmla="*/ 34 h 248"/>
                <a:gd name="T6" fmla="*/ 449 w 486"/>
                <a:gd name="T7" fmla="*/ 8 h 248"/>
                <a:gd name="T8" fmla="*/ 449 w 486"/>
                <a:gd name="T9" fmla="*/ 7 h 248"/>
                <a:gd name="T10" fmla="*/ 448 w 486"/>
                <a:gd name="T11" fmla="*/ 2 h 248"/>
                <a:gd name="T12" fmla="*/ 443 w 486"/>
                <a:gd name="T13" fmla="*/ 0 h 248"/>
                <a:gd name="T14" fmla="*/ 43 w 486"/>
                <a:gd name="T15" fmla="*/ 0 h 248"/>
                <a:gd name="T16" fmla="*/ 38 w 486"/>
                <a:gd name="T17" fmla="*/ 2 h 248"/>
                <a:gd name="T18" fmla="*/ 37 w 486"/>
                <a:gd name="T19" fmla="*/ 7 h 248"/>
                <a:gd name="T20" fmla="*/ 37 w 486"/>
                <a:gd name="T21" fmla="*/ 8 h 248"/>
                <a:gd name="T22" fmla="*/ 11 w 486"/>
                <a:gd name="T23" fmla="*/ 34 h 248"/>
                <a:gd name="T24" fmla="*/ 7 w 486"/>
                <a:gd name="T25" fmla="*/ 34 h 248"/>
                <a:gd name="T26" fmla="*/ 2 w 486"/>
                <a:gd name="T27" fmla="*/ 35 h 248"/>
                <a:gd name="T28" fmla="*/ 0 w 486"/>
                <a:gd name="T29" fmla="*/ 40 h 248"/>
                <a:gd name="T30" fmla="*/ 0 w 486"/>
                <a:gd name="T31" fmla="*/ 208 h 248"/>
                <a:gd name="T32" fmla="*/ 2 w 486"/>
                <a:gd name="T33" fmla="*/ 213 h 248"/>
                <a:gd name="T34" fmla="*/ 8 w 486"/>
                <a:gd name="T35" fmla="*/ 214 h 248"/>
                <a:gd name="T36" fmla="*/ 11 w 486"/>
                <a:gd name="T37" fmla="*/ 214 h 248"/>
                <a:gd name="T38" fmla="*/ 37 w 486"/>
                <a:gd name="T39" fmla="*/ 240 h 248"/>
                <a:gd name="T40" fmla="*/ 37 w 486"/>
                <a:gd name="T41" fmla="*/ 241 h 248"/>
                <a:gd name="T42" fmla="*/ 38 w 486"/>
                <a:gd name="T43" fmla="*/ 246 h 248"/>
                <a:gd name="T44" fmla="*/ 43 w 486"/>
                <a:gd name="T45" fmla="*/ 248 h 248"/>
                <a:gd name="T46" fmla="*/ 443 w 486"/>
                <a:gd name="T47" fmla="*/ 248 h 248"/>
                <a:gd name="T48" fmla="*/ 448 w 486"/>
                <a:gd name="T49" fmla="*/ 246 h 248"/>
                <a:gd name="T50" fmla="*/ 449 w 486"/>
                <a:gd name="T51" fmla="*/ 241 h 248"/>
                <a:gd name="T52" fmla="*/ 449 w 486"/>
                <a:gd name="T53" fmla="*/ 240 h 248"/>
                <a:gd name="T54" fmla="*/ 475 w 486"/>
                <a:gd name="T55" fmla="*/ 214 h 248"/>
                <a:gd name="T56" fmla="*/ 479 w 486"/>
                <a:gd name="T57" fmla="*/ 214 h 248"/>
                <a:gd name="T58" fmla="*/ 484 w 486"/>
                <a:gd name="T59" fmla="*/ 213 h 248"/>
                <a:gd name="T60" fmla="*/ 486 w 486"/>
                <a:gd name="T61" fmla="*/ 208 h 248"/>
                <a:gd name="T62" fmla="*/ 486 w 486"/>
                <a:gd name="T63" fmla="*/ 40 h 248"/>
                <a:gd name="T64" fmla="*/ 484 w 486"/>
                <a:gd name="T65" fmla="*/ 35 h 248"/>
                <a:gd name="T66" fmla="*/ 91 w 486"/>
                <a:gd name="T67" fmla="*/ 163 h 248"/>
                <a:gd name="T68" fmla="*/ 52 w 486"/>
                <a:gd name="T69" fmla="*/ 124 h 248"/>
                <a:gd name="T70" fmla="*/ 91 w 486"/>
                <a:gd name="T71" fmla="*/ 85 h 248"/>
                <a:gd name="T72" fmla="*/ 130 w 486"/>
                <a:gd name="T73" fmla="*/ 124 h 248"/>
                <a:gd name="T74" fmla="*/ 91 w 486"/>
                <a:gd name="T75" fmla="*/ 163 h 248"/>
                <a:gd name="T76" fmla="*/ 243 w 486"/>
                <a:gd name="T77" fmla="*/ 217 h 248"/>
                <a:gd name="T78" fmla="*/ 150 w 486"/>
                <a:gd name="T79" fmla="*/ 124 h 248"/>
                <a:gd name="T80" fmla="*/ 243 w 486"/>
                <a:gd name="T81" fmla="*/ 31 h 248"/>
                <a:gd name="T82" fmla="*/ 336 w 486"/>
                <a:gd name="T83" fmla="*/ 124 h 248"/>
                <a:gd name="T84" fmla="*/ 243 w 486"/>
                <a:gd name="T85" fmla="*/ 217 h 248"/>
                <a:gd name="T86" fmla="*/ 395 w 486"/>
                <a:gd name="T87" fmla="*/ 163 h 248"/>
                <a:gd name="T88" fmla="*/ 356 w 486"/>
                <a:gd name="T89" fmla="*/ 124 h 248"/>
                <a:gd name="T90" fmla="*/ 395 w 486"/>
                <a:gd name="T91" fmla="*/ 85 h 248"/>
                <a:gd name="T92" fmla="*/ 434 w 486"/>
                <a:gd name="T93" fmla="*/ 124 h 248"/>
                <a:gd name="T94" fmla="*/ 395 w 486"/>
                <a:gd name="T95" fmla="*/ 163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86" h="248">
                  <a:moveTo>
                    <a:pt x="484" y="35"/>
                  </a:moveTo>
                  <a:cubicBezTo>
                    <a:pt x="482" y="34"/>
                    <a:pt x="480" y="34"/>
                    <a:pt x="478" y="34"/>
                  </a:cubicBezTo>
                  <a:cubicBezTo>
                    <a:pt x="477" y="34"/>
                    <a:pt x="476" y="34"/>
                    <a:pt x="475" y="34"/>
                  </a:cubicBezTo>
                  <a:cubicBezTo>
                    <a:pt x="461" y="34"/>
                    <a:pt x="449" y="23"/>
                    <a:pt x="449" y="8"/>
                  </a:cubicBezTo>
                  <a:cubicBezTo>
                    <a:pt x="449" y="8"/>
                    <a:pt x="449" y="7"/>
                    <a:pt x="449" y="7"/>
                  </a:cubicBezTo>
                  <a:cubicBezTo>
                    <a:pt x="450" y="5"/>
                    <a:pt x="449" y="3"/>
                    <a:pt x="448" y="2"/>
                  </a:cubicBezTo>
                  <a:cubicBezTo>
                    <a:pt x="446" y="0"/>
                    <a:pt x="445" y="0"/>
                    <a:pt x="443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1" y="0"/>
                    <a:pt x="40" y="0"/>
                    <a:pt x="38" y="2"/>
                  </a:cubicBezTo>
                  <a:cubicBezTo>
                    <a:pt x="37" y="3"/>
                    <a:pt x="36" y="5"/>
                    <a:pt x="37" y="7"/>
                  </a:cubicBezTo>
                  <a:cubicBezTo>
                    <a:pt x="37" y="7"/>
                    <a:pt x="37" y="8"/>
                    <a:pt x="37" y="8"/>
                  </a:cubicBezTo>
                  <a:cubicBezTo>
                    <a:pt x="37" y="23"/>
                    <a:pt x="25" y="34"/>
                    <a:pt x="11" y="34"/>
                  </a:cubicBezTo>
                  <a:cubicBezTo>
                    <a:pt x="10" y="34"/>
                    <a:pt x="9" y="34"/>
                    <a:pt x="7" y="34"/>
                  </a:cubicBezTo>
                  <a:cubicBezTo>
                    <a:pt x="6" y="34"/>
                    <a:pt x="4" y="34"/>
                    <a:pt x="2" y="35"/>
                  </a:cubicBezTo>
                  <a:cubicBezTo>
                    <a:pt x="1" y="37"/>
                    <a:pt x="0" y="38"/>
                    <a:pt x="0" y="40"/>
                  </a:cubicBezTo>
                  <a:cubicBezTo>
                    <a:pt x="0" y="208"/>
                    <a:pt x="0" y="208"/>
                    <a:pt x="0" y="208"/>
                  </a:cubicBezTo>
                  <a:cubicBezTo>
                    <a:pt x="0" y="210"/>
                    <a:pt x="1" y="211"/>
                    <a:pt x="2" y="213"/>
                  </a:cubicBezTo>
                  <a:cubicBezTo>
                    <a:pt x="4" y="214"/>
                    <a:pt x="6" y="214"/>
                    <a:pt x="8" y="214"/>
                  </a:cubicBezTo>
                  <a:cubicBezTo>
                    <a:pt x="9" y="214"/>
                    <a:pt x="10" y="214"/>
                    <a:pt x="11" y="214"/>
                  </a:cubicBezTo>
                  <a:cubicBezTo>
                    <a:pt x="25" y="214"/>
                    <a:pt x="37" y="225"/>
                    <a:pt x="37" y="240"/>
                  </a:cubicBezTo>
                  <a:cubicBezTo>
                    <a:pt x="37" y="240"/>
                    <a:pt x="37" y="241"/>
                    <a:pt x="37" y="241"/>
                  </a:cubicBezTo>
                  <a:cubicBezTo>
                    <a:pt x="36" y="243"/>
                    <a:pt x="37" y="245"/>
                    <a:pt x="38" y="246"/>
                  </a:cubicBezTo>
                  <a:cubicBezTo>
                    <a:pt x="40" y="248"/>
                    <a:pt x="41" y="248"/>
                    <a:pt x="43" y="248"/>
                  </a:cubicBezTo>
                  <a:cubicBezTo>
                    <a:pt x="443" y="248"/>
                    <a:pt x="443" y="248"/>
                    <a:pt x="443" y="248"/>
                  </a:cubicBezTo>
                  <a:cubicBezTo>
                    <a:pt x="445" y="248"/>
                    <a:pt x="446" y="248"/>
                    <a:pt x="448" y="246"/>
                  </a:cubicBezTo>
                  <a:cubicBezTo>
                    <a:pt x="449" y="245"/>
                    <a:pt x="450" y="243"/>
                    <a:pt x="449" y="241"/>
                  </a:cubicBezTo>
                  <a:cubicBezTo>
                    <a:pt x="449" y="241"/>
                    <a:pt x="449" y="240"/>
                    <a:pt x="449" y="240"/>
                  </a:cubicBezTo>
                  <a:cubicBezTo>
                    <a:pt x="449" y="225"/>
                    <a:pt x="461" y="214"/>
                    <a:pt x="475" y="214"/>
                  </a:cubicBezTo>
                  <a:cubicBezTo>
                    <a:pt x="476" y="214"/>
                    <a:pt x="477" y="214"/>
                    <a:pt x="479" y="214"/>
                  </a:cubicBezTo>
                  <a:cubicBezTo>
                    <a:pt x="480" y="215"/>
                    <a:pt x="482" y="214"/>
                    <a:pt x="484" y="213"/>
                  </a:cubicBezTo>
                  <a:cubicBezTo>
                    <a:pt x="485" y="211"/>
                    <a:pt x="486" y="210"/>
                    <a:pt x="486" y="208"/>
                  </a:cubicBezTo>
                  <a:cubicBezTo>
                    <a:pt x="486" y="40"/>
                    <a:pt x="486" y="40"/>
                    <a:pt x="486" y="40"/>
                  </a:cubicBezTo>
                  <a:cubicBezTo>
                    <a:pt x="486" y="38"/>
                    <a:pt x="485" y="37"/>
                    <a:pt x="484" y="35"/>
                  </a:cubicBezTo>
                  <a:close/>
                  <a:moveTo>
                    <a:pt x="91" y="163"/>
                  </a:moveTo>
                  <a:cubicBezTo>
                    <a:pt x="70" y="163"/>
                    <a:pt x="52" y="145"/>
                    <a:pt x="52" y="124"/>
                  </a:cubicBezTo>
                  <a:cubicBezTo>
                    <a:pt x="52" y="103"/>
                    <a:pt x="70" y="85"/>
                    <a:pt x="91" y="85"/>
                  </a:cubicBezTo>
                  <a:cubicBezTo>
                    <a:pt x="112" y="85"/>
                    <a:pt x="130" y="103"/>
                    <a:pt x="130" y="124"/>
                  </a:cubicBezTo>
                  <a:cubicBezTo>
                    <a:pt x="130" y="145"/>
                    <a:pt x="112" y="163"/>
                    <a:pt x="91" y="163"/>
                  </a:cubicBezTo>
                  <a:close/>
                  <a:moveTo>
                    <a:pt x="243" y="217"/>
                  </a:moveTo>
                  <a:cubicBezTo>
                    <a:pt x="192" y="217"/>
                    <a:pt x="150" y="176"/>
                    <a:pt x="150" y="124"/>
                  </a:cubicBezTo>
                  <a:cubicBezTo>
                    <a:pt x="150" y="73"/>
                    <a:pt x="192" y="31"/>
                    <a:pt x="243" y="31"/>
                  </a:cubicBezTo>
                  <a:cubicBezTo>
                    <a:pt x="294" y="31"/>
                    <a:pt x="336" y="73"/>
                    <a:pt x="336" y="124"/>
                  </a:cubicBezTo>
                  <a:cubicBezTo>
                    <a:pt x="336" y="176"/>
                    <a:pt x="294" y="217"/>
                    <a:pt x="243" y="217"/>
                  </a:cubicBezTo>
                  <a:close/>
                  <a:moveTo>
                    <a:pt x="395" y="163"/>
                  </a:moveTo>
                  <a:cubicBezTo>
                    <a:pt x="374" y="163"/>
                    <a:pt x="356" y="145"/>
                    <a:pt x="356" y="124"/>
                  </a:cubicBezTo>
                  <a:cubicBezTo>
                    <a:pt x="356" y="103"/>
                    <a:pt x="374" y="85"/>
                    <a:pt x="395" y="85"/>
                  </a:cubicBezTo>
                  <a:cubicBezTo>
                    <a:pt x="416" y="85"/>
                    <a:pt x="434" y="103"/>
                    <a:pt x="434" y="124"/>
                  </a:cubicBezTo>
                  <a:cubicBezTo>
                    <a:pt x="434" y="145"/>
                    <a:pt x="416" y="163"/>
                    <a:pt x="395" y="16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</p:grpSp>
      <p:sp>
        <p:nvSpPr>
          <p:cNvPr id="123" name="AutoShape 105"/>
          <p:cNvSpPr/>
          <p:nvPr/>
        </p:nvSpPr>
        <p:spPr bwMode="auto">
          <a:xfrm>
            <a:off x="1618624" y="3835067"/>
            <a:ext cx="358775" cy="22542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0" y="19438"/>
                </a:moveTo>
                <a:cubicBezTo>
                  <a:pt x="7005" y="19438"/>
                  <a:pt x="3289" y="15988"/>
                  <a:pt x="1437" y="10797"/>
                </a:cubicBezTo>
                <a:cubicBezTo>
                  <a:pt x="3298" y="5598"/>
                  <a:pt x="7009" y="2161"/>
                  <a:pt x="10800" y="2161"/>
                </a:cubicBezTo>
                <a:cubicBezTo>
                  <a:pt x="14595" y="2161"/>
                  <a:pt x="18310" y="5611"/>
                  <a:pt x="20162" y="10802"/>
                </a:cubicBezTo>
                <a:cubicBezTo>
                  <a:pt x="18301" y="16000"/>
                  <a:pt x="14590" y="19438"/>
                  <a:pt x="10800" y="19438"/>
                </a:cubicBezTo>
                <a:moveTo>
                  <a:pt x="21576" y="10561"/>
                </a:moveTo>
                <a:cubicBezTo>
                  <a:pt x="21569" y="10516"/>
                  <a:pt x="21573" y="10467"/>
                  <a:pt x="21562" y="10423"/>
                </a:cubicBezTo>
                <a:cubicBezTo>
                  <a:pt x="21558" y="10406"/>
                  <a:pt x="21548" y="10395"/>
                  <a:pt x="21544" y="10378"/>
                </a:cubicBezTo>
                <a:cubicBezTo>
                  <a:pt x="21537" y="10352"/>
                  <a:pt x="21539" y="10322"/>
                  <a:pt x="21530" y="10297"/>
                </a:cubicBezTo>
                <a:cubicBezTo>
                  <a:pt x="19569" y="4298"/>
                  <a:pt x="15302" y="0"/>
                  <a:pt x="10800" y="0"/>
                </a:cubicBezTo>
                <a:cubicBezTo>
                  <a:pt x="6297" y="0"/>
                  <a:pt x="2030" y="4290"/>
                  <a:pt x="69" y="10290"/>
                </a:cubicBezTo>
                <a:cubicBezTo>
                  <a:pt x="61" y="10316"/>
                  <a:pt x="62" y="10344"/>
                  <a:pt x="55" y="10370"/>
                </a:cubicBezTo>
                <a:cubicBezTo>
                  <a:pt x="51" y="10387"/>
                  <a:pt x="41" y="10398"/>
                  <a:pt x="37" y="10415"/>
                </a:cubicBezTo>
                <a:cubicBezTo>
                  <a:pt x="26" y="10459"/>
                  <a:pt x="30" y="10508"/>
                  <a:pt x="24" y="10554"/>
                </a:cubicBezTo>
                <a:cubicBezTo>
                  <a:pt x="12" y="10635"/>
                  <a:pt x="0" y="10714"/>
                  <a:pt x="0" y="10796"/>
                </a:cubicBezTo>
                <a:cubicBezTo>
                  <a:pt x="0" y="10878"/>
                  <a:pt x="12" y="10955"/>
                  <a:pt x="24" y="11038"/>
                </a:cubicBezTo>
                <a:cubicBezTo>
                  <a:pt x="30" y="11083"/>
                  <a:pt x="26" y="11131"/>
                  <a:pt x="37" y="11175"/>
                </a:cubicBezTo>
                <a:cubicBezTo>
                  <a:pt x="41" y="11193"/>
                  <a:pt x="51" y="11204"/>
                  <a:pt x="55" y="11220"/>
                </a:cubicBezTo>
                <a:cubicBezTo>
                  <a:pt x="62" y="11247"/>
                  <a:pt x="61" y="11276"/>
                  <a:pt x="69" y="11302"/>
                </a:cubicBezTo>
                <a:cubicBezTo>
                  <a:pt x="2030" y="17300"/>
                  <a:pt x="6297" y="21599"/>
                  <a:pt x="10800" y="21599"/>
                </a:cubicBezTo>
                <a:cubicBezTo>
                  <a:pt x="15302" y="21599"/>
                  <a:pt x="19569" y="17308"/>
                  <a:pt x="21530" y="11309"/>
                </a:cubicBezTo>
                <a:cubicBezTo>
                  <a:pt x="21539" y="11283"/>
                  <a:pt x="21537" y="11255"/>
                  <a:pt x="21544" y="11228"/>
                </a:cubicBezTo>
                <a:cubicBezTo>
                  <a:pt x="21548" y="11212"/>
                  <a:pt x="21558" y="11201"/>
                  <a:pt x="21562" y="11183"/>
                </a:cubicBezTo>
                <a:cubicBezTo>
                  <a:pt x="21573" y="11139"/>
                  <a:pt x="21569" y="11089"/>
                  <a:pt x="21576" y="11044"/>
                </a:cubicBezTo>
                <a:cubicBezTo>
                  <a:pt x="21587" y="10963"/>
                  <a:pt x="21599" y="10885"/>
                  <a:pt x="21599" y="10803"/>
                </a:cubicBezTo>
                <a:cubicBezTo>
                  <a:pt x="21599" y="10721"/>
                  <a:pt x="21587" y="10642"/>
                  <a:pt x="21576" y="10561"/>
                </a:cubicBezTo>
              </a:path>
            </a:pathLst>
          </a:custGeom>
          <a:solidFill>
            <a:schemeClr val="accent5">
              <a:lumMod val="50000"/>
            </a:schemeClr>
          </a:solidFill>
          <a:ln w="12700"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sp>
        <p:nvSpPr>
          <p:cNvPr id="124" name="AutoShape 106"/>
          <p:cNvSpPr/>
          <p:nvPr/>
        </p:nvSpPr>
        <p:spPr bwMode="auto">
          <a:xfrm>
            <a:off x="1772611" y="3923173"/>
            <a:ext cx="50800" cy="4921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9202" y="0"/>
                </a:moveTo>
                <a:cubicBezTo>
                  <a:pt x="19193" y="0"/>
                  <a:pt x="19183" y="4"/>
                  <a:pt x="19174" y="4"/>
                </a:cubicBezTo>
                <a:cubicBezTo>
                  <a:pt x="8585" y="23"/>
                  <a:pt x="0" y="8607"/>
                  <a:pt x="0" y="19198"/>
                </a:cubicBezTo>
                <a:cubicBezTo>
                  <a:pt x="0" y="20523"/>
                  <a:pt x="1076" y="21600"/>
                  <a:pt x="2402" y="21600"/>
                </a:cubicBezTo>
                <a:cubicBezTo>
                  <a:pt x="3722" y="21600"/>
                  <a:pt x="4799" y="20523"/>
                  <a:pt x="4799" y="19198"/>
                </a:cubicBezTo>
                <a:cubicBezTo>
                  <a:pt x="4799" y="11262"/>
                  <a:pt x="11262" y="4803"/>
                  <a:pt x="19202" y="4803"/>
                </a:cubicBezTo>
                <a:lnTo>
                  <a:pt x="19202" y="4798"/>
                </a:lnTo>
                <a:cubicBezTo>
                  <a:pt x="20523" y="4798"/>
                  <a:pt x="21599" y="3721"/>
                  <a:pt x="21599" y="2401"/>
                </a:cubicBezTo>
                <a:cubicBezTo>
                  <a:pt x="21599" y="1076"/>
                  <a:pt x="20523" y="0"/>
                  <a:pt x="19202" y="0"/>
                </a:cubicBezTo>
              </a:path>
            </a:pathLst>
          </a:custGeom>
          <a:solidFill>
            <a:schemeClr val="accent5">
              <a:lumMod val="50000"/>
            </a:schemeClr>
          </a:solidFill>
          <a:ln w="12700"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sp>
        <p:nvSpPr>
          <p:cNvPr id="125" name="AutoShape 107"/>
          <p:cNvSpPr/>
          <p:nvPr/>
        </p:nvSpPr>
        <p:spPr bwMode="auto">
          <a:xfrm>
            <a:off x="1719430" y="3869198"/>
            <a:ext cx="157163" cy="15716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0" y="20057"/>
                </a:moveTo>
                <a:cubicBezTo>
                  <a:pt x="5694" y="20057"/>
                  <a:pt x="1542" y="15905"/>
                  <a:pt x="1542" y="10800"/>
                </a:cubicBezTo>
                <a:cubicBezTo>
                  <a:pt x="1542" y="5694"/>
                  <a:pt x="5694" y="1542"/>
                  <a:pt x="10800" y="1542"/>
                </a:cubicBezTo>
                <a:cubicBezTo>
                  <a:pt x="15905" y="1542"/>
                  <a:pt x="20057" y="5694"/>
                  <a:pt x="20057" y="10800"/>
                </a:cubicBezTo>
                <a:cubicBezTo>
                  <a:pt x="20057" y="15905"/>
                  <a:pt x="15905" y="20057"/>
                  <a:pt x="10800" y="20057"/>
                </a:cubicBezTo>
                <a:moveTo>
                  <a:pt x="10800" y="0"/>
                </a:moveTo>
                <a:cubicBezTo>
                  <a:pt x="4834" y="0"/>
                  <a:pt x="0" y="4834"/>
                  <a:pt x="0" y="10800"/>
                </a:cubicBezTo>
                <a:cubicBezTo>
                  <a:pt x="0" y="16765"/>
                  <a:pt x="4834" y="21600"/>
                  <a:pt x="10800" y="21600"/>
                </a:cubicBezTo>
                <a:cubicBezTo>
                  <a:pt x="16765" y="21600"/>
                  <a:pt x="21599" y="16765"/>
                  <a:pt x="21599" y="10800"/>
                </a:cubicBezTo>
                <a:cubicBezTo>
                  <a:pt x="21599" y="4834"/>
                  <a:pt x="16765" y="0"/>
                  <a:pt x="10800" y="0"/>
                </a:cubicBezTo>
              </a:path>
            </a:pathLst>
          </a:custGeom>
          <a:solidFill>
            <a:schemeClr val="accent5">
              <a:lumMod val="50000"/>
            </a:schemeClr>
          </a:solidFill>
          <a:ln w="12700"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grpSp>
        <p:nvGrpSpPr>
          <p:cNvPr id="126" name="Group 235"/>
          <p:cNvGrpSpPr/>
          <p:nvPr/>
        </p:nvGrpSpPr>
        <p:grpSpPr>
          <a:xfrm>
            <a:off x="1593224" y="4473428"/>
            <a:ext cx="409575" cy="420688"/>
            <a:chOff x="2044700" y="2119313"/>
            <a:chExt cx="409575" cy="420688"/>
          </a:xfrm>
          <a:solidFill>
            <a:schemeClr val="accent5">
              <a:lumMod val="50000"/>
            </a:schemeClr>
          </a:solidFill>
        </p:grpSpPr>
        <p:sp>
          <p:nvSpPr>
            <p:cNvPr id="127" name="Freeform 221"/>
            <p:cNvSpPr>
              <a:spLocks noEditPoints="1"/>
            </p:cNvSpPr>
            <p:nvPr/>
          </p:nvSpPr>
          <p:spPr bwMode="auto">
            <a:xfrm>
              <a:off x="2044700" y="2268538"/>
              <a:ext cx="409575" cy="271463"/>
            </a:xfrm>
            <a:custGeom>
              <a:avLst/>
              <a:gdLst>
                <a:gd name="T0" fmla="*/ 0 w 533"/>
                <a:gd name="T1" fmla="*/ 0 h 355"/>
                <a:gd name="T2" fmla="*/ 0 w 533"/>
                <a:gd name="T3" fmla="*/ 2 h 355"/>
                <a:gd name="T4" fmla="*/ 0 w 533"/>
                <a:gd name="T5" fmla="*/ 333 h 355"/>
                <a:gd name="T6" fmla="*/ 0 w 533"/>
                <a:gd name="T7" fmla="*/ 333 h 355"/>
                <a:gd name="T8" fmla="*/ 21 w 533"/>
                <a:gd name="T9" fmla="*/ 355 h 355"/>
                <a:gd name="T10" fmla="*/ 512 w 533"/>
                <a:gd name="T11" fmla="*/ 355 h 355"/>
                <a:gd name="T12" fmla="*/ 533 w 533"/>
                <a:gd name="T13" fmla="*/ 333 h 355"/>
                <a:gd name="T14" fmla="*/ 533 w 533"/>
                <a:gd name="T15" fmla="*/ 2 h 355"/>
                <a:gd name="T16" fmla="*/ 532 w 533"/>
                <a:gd name="T17" fmla="*/ 0 h 355"/>
                <a:gd name="T18" fmla="*/ 0 w 533"/>
                <a:gd name="T19" fmla="*/ 0 h 355"/>
                <a:gd name="T20" fmla="*/ 492 w 533"/>
                <a:gd name="T21" fmla="*/ 307 h 355"/>
                <a:gd name="T22" fmla="*/ 484 w 533"/>
                <a:gd name="T23" fmla="*/ 316 h 355"/>
                <a:gd name="T24" fmla="*/ 47 w 533"/>
                <a:gd name="T25" fmla="*/ 316 h 355"/>
                <a:gd name="T26" fmla="*/ 39 w 533"/>
                <a:gd name="T27" fmla="*/ 307 h 355"/>
                <a:gd name="T28" fmla="*/ 39 w 533"/>
                <a:gd name="T29" fmla="*/ 31 h 355"/>
                <a:gd name="T30" fmla="*/ 492 w 533"/>
                <a:gd name="T31" fmla="*/ 31 h 355"/>
                <a:gd name="T32" fmla="*/ 492 w 533"/>
                <a:gd name="T33" fmla="*/ 307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33" h="355">
                  <a:moveTo>
                    <a:pt x="0" y="0"/>
                  </a:moveTo>
                  <a:cubicBezTo>
                    <a:pt x="0" y="0"/>
                    <a:pt x="0" y="1"/>
                    <a:pt x="0" y="2"/>
                  </a:cubicBezTo>
                  <a:cubicBezTo>
                    <a:pt x="0" y="333"/>
                    <a:pt x="0" y="333"/>
                    <a:pt x="0" y="333"/>
                  </a:cubicBezTo>
                  <a:cubicBezTo>
                    <a:pt x="0" y="333"/>
                    <a:pt x="0" y="333"/>
                    <a:pt x="0" y="333"/>
                  </a:cubicBezTo>
                  <a:cubicBezTo>
                    <a:pt x="0" y="345"/>
                    <a:pt x="9" y="355"/>
                    <a:pt x="21" y="355"/>
                  </a:cubicBezTo>
                  <a:cubicBezTo>
                    <a:pt x="512" y="355"/>
                    <a:pt x="512" y="355"/>
                    <a:pt x="512" y="355"/>
                  </a:cubicBezTo>
                  <a:cubicBezTo>
                    <a:pt x="523" y="355"/>
                    <a:pt x="533" y="345"/>
                    <a:pt x="533" y="333"/>
                  </a:cubicBezTo>
                  <a:cubicBezTo>
                    <a:pt x="533" y="2"/>
                    <a:pt x="533" y="2"/>
                    <a:pt x="533" y="2"/>
                  </a:cubicBezTo>
                  <a:cubicBezTo>
                    <a:pt x="533" y="1"/>
                    <a:pt x="533" y="0"/>
                    <a:pt x="532" y="0"/>
                  </a:cubicBezTo>
                  <a:lnTo>
                    <a:pt x="0" y="0"/>
                  </a:lnTo>
                  <a:close/>
                  <a:moveTo>
                    <a:pt x="492" y="307"/>
                  </a:moveTo>
                  <a:cubicBezTo>
                    <a:pt x="492" y="312"/>
                    <a:pt x="489" y="316"/>
                    <a:pt x="484" y="316"/>
                  </a:cubicBezTo>
                  <a:cubicBezTo>
                    <a:pt x="47" y="316"/>
                    <a:pt x="47" y="316"/>
                    <a:pt x="47" y="316"/>
                  </a:cubicBezTo>
                  <a:cubicBezTo>
                    <a:pt x="43" y="316"/>
                    <a:pt x="39" y="312"/>
                    <a:pt x="39" y="307"/>
                  </a:cubicBezTo>
                  <a:cubicBezTo>
                    <a:pt x="39" y="31"/>
                    <a:pt x="39" y="31"/>
                    <a:pt x="39" y="31"/>
                  </a:cubicBezTo>
                  <a:cubicBezTo>
                    <a:pt x="492" y="31"/>
                    <a:pt x="492" y="31"/>
                    <a:pt x="492" y="31"/>
                  </a:cubicBezTo>
                  <a:lnTo>
                    <a:pt x="492" y="30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128" name="Freeform 222"/>
            <p:cNvSpPr/>
            <p:nvPr/>
          </p:nvSpPr>
          <p:spPr bwMode="auto">
            <a:xfrm>
              <a:off x="2044700" y="2154238"/>
              <a:ext cx="409575" cy="87313"/>
            </a:xfrm>
            <a:custGeom>
              <a:avLst/>
              <a:gdLst>
                <a:gd name="T0" fmla="*/ 533 w 533"/>
                <a:gd name="T1" fmla="*/ 21 h 112"/>
                <a:gd name="T2" fmla="*/ 533 w 533"/>
                <a:gd name="T3" fmla="*/ 112 h 112"/>
                <a:gd name="T4" fmla="*/ 0 w 533"/>
                <a:gd name="T5" fmla="*/ 112 h 112"/>
                <a:gd name="T6" fmla="*/ 0 w 533"/>
                <a:gd name="T7" fmla="*/ 21 h 112"/>
                <a:gd name="T8" fmla="*/ 21 w 533"/>
                <a:gd name="T9" fmla="*/ 0 h 112"/>
                <a:gd name="T10" fmla="*/ 83 w 533"/>
                <a:gd name="T11" fmla="*/ 0 h 112"/>
                <a:gd name="T12" fmla="*/ 83 w 533"/>
                <a:gd name="T13" fmla="*/ 41 h 112"/>
                <a:gd name="T14" fmla="*/ 108 w 533"/>
                <a:gd name="T15" fmla="*/ 65 h 112"/>
                <a:gd name="T16" fmla="*/ 136 w 533"/>
                <a:gd name="T17" fmla="*/ 65 h 112"/>
                <a:gd name="T18" fmla="*/ 161 w 533"/>
                <a:gd name="T19" fmla="*/ 41 h 112"/>
                <a:gd name="T20" fmla="*/ 161 w 533"/>
                <a:gd name="T21" fmla="*/ 0 h 112"/>
                <a:gd name="T22" fmla="*/ 373 w 533"/>
                <a:gd name="T23" fmla="*/ 0 h 112"/>
                <a:gd name="T24" fmla="*/ 373 w 533"/>
                <a:gd name="T25" fmla="*/ 41 h 112"/>
                <a:gd name="T26" fmla="*/ 398 w 533"/>
                <a:gd name="T27" fmla="*/ 65 h 112"/>
                <a:gd name="T28" fmla="*/ 426 w 533"/>
                <a:gd name="T29" fmla="*/ 65 h 112"/>
                <a:gd name="T30" fmla="*/ 450 w 533"/>
                <a:gd name="T31" fmla="*/ 41 h 112"/>
                <a:gd name="T32" fmla="*/ 450 w 533"/>
                <a:gd name="T33" fmla="*/ 0 h 112"/>
                <a:gd name="T34" fmla="*/ 512 w 533"/>
                <a:gd name="T35" fmla="*/ 0 h 112"/>
                <a:gd name="T36" fmla="*/ 533 w 533"/>
                <a:gd name="T37" fmla="*/ 21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33" h="112">
                  <a:moveTo>
                    <a:pt x="533" y="21"/>
                  </a:moveTo>
                  <a:cubicBezTo>
                    <a:pt x="533" y="112"/>
                    <a:pt x="533" y="112"/>
                    <a:pt x="533" y="112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9"/>
                    <a:pt x="9" y="0"/>
                    <a:pt x="21" y="0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83" y="41"/>
                    <a:pt x="83" y="41"/>
                    <a:pt x="83" y="41"/>
                  </a:cubicBezTo>
                  <a:cubicBezTo>
                    <a:pt x="83" y="54"/>
                    <a:pt x="95" y="65"/>
                    <a:pt x="108" y="65"/>
                  </a:cubicBezTo>
                  <a:cubicBezTo>
                    <a:pt x="136" y="65"/>
                    <a:pt x="136" y="65"/>
                    <a:pt x="136" y="65"/>
                  </a:cubicBezTo>
                  <a:cubicBezTo>
                    <a:pt x="150" y="65"/>
                    <a:pt x="161" y="54"/>
                    <a:pt x="161" y="41"/>
                  </a:cubicBezTo>
                  <a:cubicBezTo>
                    <a:pt x="161" y="0"/>
                    <a:pt x="161" y="0"/>
                    <a:pt x="161" y="0"/>
                  </a:cubicBezTo>
                  <a:cubicBezTo>
                    <a:pt x="373" y="0"/>
                    <a:pt x="373" y="0"/>
                    <a:pt x="373" y="0"/>
                  </a:cubicBezTo>
                  <a:cubicBezTo>
                    <a:pt x="373" y="41"/>
                    <a:pt x="373" y="41"/>
                    <a:pt x="373" y="41"/>
                  </a:cubicBezTo>
                  <a:cubicBezTo>
                    <a:pt x="373" y="54"/>
                    <a:pt x="384" y="65"/>
                    <a:pt x="398" y="65"/>
                  </a:cubicBezTo>
                  <a:cubicBezTo>
                    <a:pt x="426" y="65"/>
                    <a:pt x="426" y="65"/>
                    <a:pt x="426" y="65"/>
                  </a:cubicBezTo>
                  <a:cubicBezTo>
                    <a:pt x="439" y="65"/>
                    <a:pt x="450" y="54"/>
                    <a:pt x="450" y="4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512" y="0"/>
                    <a:pt x="512" y="0"/>
                    <a:pt x="512" y="0"/>
                  </a:cubicBezTo>
                  <a:cubicBezTo>
                    <a:pt x="523" y="0"/>
                    <a:pt x="533" y="9"/>
                    <a:pt x="533" y="2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129" name="Freeform 223"/>
            <p:cNvSpPr>
              <a:spLocks noEditPoints="1"/>
            </p:cNvSpPr>
            <p:nvPr/>
          </p:nvSpPr>
          <p:spPr bwMode="auto">
            <a:xfrm>
              <a:off x="2257425" y="2320925"/>
              <a:ext cx="111125" cy="153988"/>
            </a:xfrm>
            <a:custGeom>
              <a:avLst/>
              <a:gdLst>
                <a:gd name="T0" fmla="*/ 74 w 146"/>
                <a:gd name="T1" fmla="*/ 0 h 201"/>
                <a:gd name="T2" fmla="*/ 0 w 146"/>
                <a:gd name="T3" fmla="*/ 100 h 201"/>
                <a:gd name="T4" fmla="*/ 73 w 146"/>
                <a:gd name="T5" fmla="*/ 201 h 201"/>
                <a:gd name="T6" fmla="*/ 146 w 146"/>
                <a:gd name="T7" fmla="*/ 99 h 201"/>
                <a:gd name="T8" fmla="*/ 74 w 146"/>
                <a:gd name="T9" fmla="*/ 0 h 201"/>
                <a:gd name="T10" fmla="*/ 74 w 146"/>
                <a:gd name="T11" fmla="*/ 166 h 201"/>
                <a:gd name="T12" fmla="*/ 46 w 146"/>
                <a:gd name="T13" fmla="*/ 100 h 201"/>
                <a:gd name="T14" fmla="*/ 73 w 146"/>
                <a:gd name="T15" fmla="*/ 34 h 201"/>
                <a:gd name="T16" fmla="*/ 101 w 146"/>
                <a:gd name="T17" fmla="*/ 100 h 201"/>
                <a:gd name="T18" fmla="*/ 74 w 146"/>
                <a:gd name="T19" fmla="*/ 166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6" h="201">
                  <a:moveTo>
                    <a:pt x="74" y="0"/>
                  </a:moveTo>
                  <a:cubicBezTo>
                    <a:pt x="24" y="0"/>
                    <a:pt x="0" y="44"/>
                    <a:pt x="0" y="100"/>
                  </a:cubicBezTo>
                  <a:cubicBezTo>
                    <a:pt x="0" y="155"/>
                    <a:pt x="22" y="201"/>
                    <a:pt x="73" y="201"/>
                  </a:cubicBezTo>
                  <a:cubicBezTo>
                    <a:pt x="122" y="201"/>
                    <a:pt x="146" y="159"/>
                    <a:pt x="146" y="99"/>
                  </a:cubicBezTo>
                  <a:cubicBezTo>
                    <a:pt x="146" y="46"/>
                    <a:pt x="126" y="0"/>
                    <a:pt x="74" y="0"/>
                  </a:cubicBezTo>
                  <a:close/>
                  <a:moveTo>
                    <a:pt x="74" y="166"/>
                  </a:moveTo>
                  <a:cubicBezTo>
                    <a:pt x="56" y="166"/>
                    <a:pt x="45" y="145"/>
                    <a:pt x="46" y="100"/>
                  </a:cubicBezTo>
                  <a:cubicBezTo>
                    <a:pt x="45" y="55"/>
                    <a:pt x="57" y="34"/>
                    <a:pt x="73" y="34"/>
                  </a:cubicBezTo>
                  <a:cubicBezTo>
                    <a:pt x="92" y="34"/>
                    <a:pt x="101" y="57"/>
                    <a:pt x="101" y="100"/>
                  </a:cubicBezTo>
                  <a:cubicBezTo>
                    <a:pt x="101" y="144"/>
                    <a:pt x="91" y="166"/>
                    <a:pt x="74" y="16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130" name="Freeform 224"/>
            <p:cNvSpPr/>
            <p:nvPr/>
          </p:nvSpPr>
          <p:spPr bwMode="auto">
            <a:xfrm>
              <a:off x="2132013" y="2320925"/>
              <a:ext cx="104775" cy="150813"/>
            </a:xfrm>
            <a:custGeom>
              <a:avLst/>
              <a:gdLst>
                <a:gd name="T0" fmla="*/ 138 w 138"/>
                <a:gd name="T1" fmla="*/ 197 h 197"/>
                <a:gd name="T2" fmla="*/ 0 w 138"/>
                <a:gd name="T3" fmla="*/ 197 h 197"/>
                <a:gd name="T4" fmla="*/ 0 w 138"/>
                <a:gd name="T5" fmla="*/ 170 h 197"/>
                <a:gd name="T6" fmla="*/ 25 w 138"/>
                <a:gd name="T7" fmla="*/ 147 h 197"/>
                <a:gd name="T8" fmla="*/ 89 w 138"/>
                <a:gd name="T9" fmla="*/ 65 h 197"/>
                <a:gd name="T10" fmla="*/ 57 w 138"/>
                <a:gd name="T11" fmla="*/ 36 h 197"/>
                <a:gd name="T12" fmla="*/ 15 w 138"/>
                <a:gd name="T13" fmla="*/ 52 h 197"/>
                <a:gd name="T14" fmla="*/ 3 w 138"/>
                <a:gd name="T15" fmla="*/ 20 h 197"/>
                <a:gd name="T16" fmla="*/ 66 w 138"/>
                <a:gd name="T17" fmla="*/ 0 h 197"/>
                <a:gd name="T18" fmla="*/ 134 w 138"/>
                <a:gd name="T19" fmla="*/ 61 h 197"/>
                <a:gd name="T20" fmla="*/ 83 w 138"/>
                <a:gd name="T21" fmla="*/ 144 h 197"/>
                <a:gd name="T22" fmla="*/ 65 w 138"/>
                <a:gd name="T23" fmla="*/ 159 h 197"/>
                <a:gd name="T24" fmla="*/ 65 w 138"/>
                <a:gd name="T25" fmla="*/ 160 h 197"/>
                <a:gd name="T26" fmla="*/ 138 w 138"/>
                <a:gd name="T27" fmla="*/ 160 h 197"/>
                <a:gd name="T28" fmla="*/ 138 w 138"/>
                <a:gd name="T29" fmla="*/ 197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8" h="197">
                  <a:moveTo>
                    <a:pt x="138" y="197"/>
                  </a:moveTo>
                  <a:cubicBezTo>
                    <a:pt x="0" y="197"/>
                    <a:pt x="0" y="197"/>
                    <a:pt x="0" y="197"/>
                  </a:cubicBezTo>
                  <a:cubicBezTo>
                    <a:pt x="0" y="170"/>
                    <a:pt x="0" y="170"/>
                    <a:pt x="0" y="170"/>
                  </a:cubicBezTo>
                  <a:cubicBezTo>
                    <a:pt x="25" y="147"/>
                    <a:pt x="25" y="147"/>
                    <a:pt x="25" y="147"/>
                  </a:cubicBezTo>
                  <a:cubicBezTo>
                    <a:pt x="68" y="109"/>
                    <a:pt x="88" y="87"/>
                    <a:pt x="89" y="65"/>
                  </a:cubicBezTo>
                  <a:cubicBezTo>
                    <a:pt x="89" y="49"/>
                    <a:pt x="79" y="36"/>
                    <a:pt x="57" y="36"/>
                  </a:cubicBezTo>
                  <a:cubicBezTo>
                    <a:pt x="40" y="36"/>
                    <a:pt x="26" y="45"/>
                    <a:pt x="15" y="52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17" y="9"/>
                    <a:pt x="40" y="0"/>
                    <a:pt x="66" y="0"/>
                  </a:cubicBezTo>
                  <a:cubicBezTo>
                    <a:pt x="110" y="0"/>
                    <a:pt x="134" y="25"/>
                    <a:pt x="134" y="61"/>
                  </a:cubicBezTo>
                  <a:cubicBezTo>
                    <a:pt x="134" y="93"/>
                    <a:pt x="111" y="119"/>
                    <a:pt x="83" y="144"/>
                  </a:cubicBezTo>
                  <a:cubicBezTo>
                    <a:pt x="65" y="159"/>
                    <a:pt x="65" y="159"/>
                    <a:pt x="65" y="159"/>
                  </a:cubicBezTo>
                  <a:cubicBezTo>
                    <a:pt x="65" y="160"/>
                    <a:pt x="65" y="160"/>
                    <a:pt x="65" y="160"/>
                  </a:cubicBezTo>
                  <a:cubicBezTo>
                    <a:pt x="138" y="160"/>
                    <a:pt x="138" y="160"/>
                    <a:pt x="138" y="160"/>
                  </a:cubicBezTo>
                  <a:lnTo>
                    <a:pt x="138" y="19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131" name="Freeform 225"/>
            <p:cNvSpPr/>
            <p:nvPr/>
          </p:nvSpPr>
          <p:spPr bwMode="auto">
            <a:xfrm>
              <a:off x="2124075" y="2119313"/>
              <a:ext cx="30163" cy="71438"/>
            </a:xfrm>
            <a:custGeom>
              <a:avLst/>
              <a:gdLst>
                <a:gd name="T0" fmla="*/ 0 w 39"/>
                <a:gd name="T1" fmla="*/ 80 h 92"/>
                <a:gd name="T2" fmla="*/ 0 w 39"/>
                <a:gd name="T3" fmla="*/ 13 h 92"/>
                <a:gd name="T4" fmla="*/ 12 w 39"/>
                <a:gd name="T5" fmla="*/ 0 h 92"/>
                <a:gd name="T6" fmla="*/ 26 w 39"/>
                <a:gd name="T7" fmla="*/ 0 h 92"/>
                <a:gd name="T8" fmla="*/ 39 w 39"/>
                <a:gd name="T9" fmla="*/ 13 h 92"/>
                <a:gd name="T10" fmla="*/ 39 w 39"/>
                <a:gd name="T11" fmla="*/ 80 h 92"/>
                <a:gd name="T12" fmla="*/ 26 w 39"/>
                <a:gd name="T13" fmla="*/ 92 h 92"/>
                <a:gd name="T14" fmla="*/ 12 w 39"/>
                <a:gd name="T15" fmla="*/ 92 h 92"/>
                <a:gd name="T16" fmla="*/ 0 w 39"/>
                <a:gd name="T17" fmla="*/ 8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92">
                  <a:moveTo>
                    <a:pt x="0" y="80"/>
                  </a:moveTo>
                  <a:cubicBezTo>
                    <a:pt x="0" y="13"/>
                    <a:pt x="0" y="13"/>
                    <a:pt x="0" y="13"/>
                  </a:cubicBezTo>
                  <a:cubicBezTo>
                    <a:pt x="0" y="6"/>
                    <a:pt x="5" y="0"/>
                    <a:pt x="12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33" y="0"/>
                    <a:pt x="39" y="6"/>
                    <a:pt x="39" y="13"/>
                  </a:cubicBezTo>
                  <a:cubicBezTo>
                    <a:pt x="39" y="80"/>
                    <a:pt x="39" y="80"/>
                    <a:pt x="39" y="80"/>
                  </a:cubicBezTo>
                  <a:cubicBezTo>
                    <a:pt x="39" y="87"/>
                    <a:pt x="33" y="92"/>
                    <a:pt x="26" y="92"/>
                  </a:cubicBezTo>
                  <a:cubicBezTo>
                    <a:pt x="12" y="92"/>
                    <a:pt x="12" y="92"/>
                    <a:pt x="12" y="92"/>
                  </a:cubicBezTo>
                  <a:cubicBezTo>
                    <a:pt x="5" y="92"/>
                    <a:pt x="0" y="87"/>
                    <a:pt x="0" y="8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132" name="Freeform 226"/>
            <p:cNvSpPr/>
            <p:nvPr/>
          </p:nvSpPr>
          <p:spPr bwMode="auto">
            <a:xfrm>
              <a:off x="2346325" y="2119313"/>
              <a:ext cx="30163" cy="71438"/>
            </a:xfrm>
            <a:custGeom>
              <a:avLst/>
              <a:gdLst>
                <a:gd name="T0" fmla="*/ 0 w 39"/>
                <a:gd name="T1" fmla="*/ 80 h 92"/>
                <a:gd name="T2" fmla="*/ 0 w 39"/>
                <a:gd name="T3" fmla="*/ 13 h 92"/>
                <a:gd name="T4" fmla="*/ 13 w 39"/>
                <a:gd name="T5" fmla="*/ 0 h 92"/>
                <a:gd name="T6" fmla="*/ 27 w 39"/>
                <a:gd name="T7" fmla="*/ 0 h 92"/>
                <a:gd name="T8" fmla="*/ 39 w 39"/>
                <a:gd name="T9" fmla="*/ 13 h 92"/>
                <a:gd name="T10" fmla="*/ 39 w 39"/>
                <a:gd name="T11" fmla="*/ 80 h 92"/>
                <a:gd name="T12" fmla="*/ 27 w 39"/>
                <a:gd name="T13" fmla="*/ 92 h 92"/>
                <a:gd name="T14" fmla="*/ 13 w 39"/>
                <a:gd name="T15" fmla="*/ 92 h 92"/>
                <a:gd name="T16" fmla="*/ 0 w 39"/>
                <a:gd name="T17" fmla="*/ 8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92">
                  <a:moveTo>
                    <a:pt x="0" y="80"/>
                  </a:moveTo>
                  <a:cubicBezTo>
                    <a:pt x="0" y="13"/>
                    <a:pt x="0" y="13"/>
                    <a:pt x="0" y="13"/>
                  </a:cubicBezTo>
                  <a:cubicBezTo>
                    <a:pt x="0" y="6"/>
                    <a:pt x="6" y="0"/>
                    <a:pt x="13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34" y="0"/>
                    <a:pt x="39" y="6"/>
                    <a:pt x="39" y="13"/>
                  </a:cubicBezTo>
                  <a:cubicBezTo>
                    <a:pt x="39" y="80"/>
                    <a:pt x="39" y="80"/>
                    <a:pt x="39" y="80"/>
                  </a:cubicBezTo>
                  <a:cubicBezTo>
                    <a:pt x="39" y="87"/>
                    <a:pt x="34" y="92"/>
                    <a:pt x="27" y="92"/>
                  </a:cubicBezTo>
                  <a:cubicBezTo>
                    <a:pt x="13" y="92"/>
                    <a:pt x="13" y="92"/>
                    <a:pt x="13" y="92"/>
                  </a:cubicBezTo>
                  <a:cubicBezTo>
                    <a:pt x="6" y="92"/>
                    <a:pt x="0" y="87"/>
                    <a:pt x="0" y="8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33" name="Group 81"/>
          <p:cNvGrpSpPr/>
          <p:nvPr/>
        </p:nvGrpSpPr>
        <p:grpSpPr>
          <a:xfrm>
            <a:off x="1594017" y="5926763"/>
            <a:ext cx="407988" cy="411162"/>
            <a:chOff x="2066925" y="3786188"/>
            <a:chExt cx="407988" cy="411162"/>
          </a:xfrm>
          <a:solidFill>
            <a:schemeClr val="accent5">
              <a:lumMod val="50000"/>
            </a:schemeClr>
          </a:solidFill>
        </p:grpSpPr>
        <p:sp>
          <p:nvSpPr>
            <p:cNvPr id="134" name="Freeform 75"/>
            <p:cNvSpPr>
              <a:spLocks noEditPoints="1"/>
            </p:cNvSpPr>
            <p:nvPr/>
          </p:nvSpPr>
          <p:spPr bwMode="auto">
            <a:xfrm>
              <a:off x="2179638" y="3892550"/>
              <a:ext cx="182563" cy="184150"/>
            </a:xfrm>
            <a:custGeom>
              <a:avLst/>
              <a:gdLst>
                <a:gd name="T0" fmla="*/ 119 w 239"/>
                <a:gd name="T1" fmla="*/ 0 h 239"/>
                <a:gd name="T2" fmla="*/ 239 w 239"/>
                <a:gd name="T3" fmla="*/ 119 h 239"/>
                <a:gd name="T4" fmla="*/ 120 w 239"/>
                <a:gd name="T5" fmla="*/ 239 h 239"/>
                <a:gd name="T6" fmla="*/ 0 w 239"/>
                <a:gd name="T7" fmla="*/ 120 h 239"/>
                <a:gd name="T8" fmla="*/ 119 w 239"/>
                <a:gd name="T9" fmla="*/ 0 h 239"/>
                <a:gd name="T10" fmla="*/ 137 w 239"/>
                <a:gd name="T11" fmla="*/ 48 h 239"/>
                <a:gd name="T12" fmla="*/ 137 w 239"/>
                <a:gd name="T13" fmla="*/ 36 h 239"/>
                <a:gd name="T14" fmla="*/ 111 w 239"/>
                <a:gd name="T15" fmla="*/ 36 h 239"/>
                <a:gd name="T16" fmla="*/ 111 w 239"/>
                <a:gd name="T17" fmla="*/ 48 h 239"/>
                <a:gd name="T18" fmla="*/ 84 w 239"/>
                <a:gd name="T19" fmla="*/ 63 h 239"/>
                <a:gd name="T20" fmla="*/ 75 w 239"/>
                <a:gd name="T21" fmla="*/ 86 h 239"/>
                <a:gd name="T22" fmla="*/ 81 w 239"/>
                <a:gd name="T23" fmla="*/ 110 h 239"/>
                <a:gd name="T24" fmla="*/ 100 w 239"/>
                <a:gd name="T25" fmla="*/ 124 h 239"/>
                <a:gd name="T26" fmla="*/ 106 w 239"/>
                <a:gd name="T27" fmla="*/ 127 h 239"/>
                <a:gd name="T28" fmla="*/ 111 w 239"/>
                <a:gd name="T29" fmla="*/ 129 h 239"/>
                <a:gd name="T30" fmla="*/ 111 w 239"/>
                <a:gd name="T31" fmla="*/ 167 h 239"/>
                <a:gd name="T32" fmla="*/ 101 w 239"/>
                <a:gd name="T33" fmla="*/ 159 h 239"/>
                <a:gd name="T34" fmla="*/ 98 w 239"/>
                <a:gd name="T35" fmla="*/ 145 h 239"/>
                <a:gd name="T36" fmla="*/ 72 w 239"/>
                <a:gd name="T37" fmla="*/ 145 h 239"/>
                <a:gd name="T38" fmla="*/ 81 w 239"/>
                <a:gd name="T39" fmla="*/ 174 h 239"/>
                <a:gd name="T40" fmla="*/ 111 w 239"/>
                <a:gd name="T41" fmla="*/ 193 h 239"/>
                <a:gd name="T42" fmla="*/ 111 w 239"/>
                <a:gd name="T43" fmla="*/ 206 h 239"/>
                <a:gd name="T44" fmla="*/ 137 w 239"/>
                <a:gd name="T45" fmla="*/ 206 h 239"/>
                <a:gd name="T46" fmla="*/ 137 w 239"/>
                <a:gd name="T47" fmla="*/ 193 h 239"/>
                <a:gd name="T48" fmla="*/ 165 w 239"/>
                <a:gd name="T49" fmla="*/ 180 h 239"/>
                <a:gd name="T50" fmla="*/ 176 w 239"/>
                <a:gd name="T51" fmla="*/ 155 h 239"/>
                <a:gd name="T52" fmla="*/ 171 w 239"/>
                <a:gd name="T53" fmla="*/ 132 h 239"/>
                <a:gd name="T54" fmla="*/ 152 w 239"/>
                <a:gd name="T55" fmla="*/ 117 h 239"/>
                <a:gd name="T56" fmla="*/ 144 w 239"/>
                <a:gd name="T57" fmla="*/ 113 h 239"/>
                <a:gd name="T58" fmla="*/ 137 w 239"/>
                <a:gd name="T59" fmla="*/ 111 h 239"/>
                <a:gd name="T60" fmla="*/ 137 w 239"/>
                <a:gd name="T61" fmla="*/ 72 h 239"/>
                <a:gd name="T62" fmla="*/ 145 w 239"/>
                <a:gd name="T63" fmla="*/ 81 h 239"/>
                <a:gd name="T64" fmla="*/ 147 w 239"/>
                <a:gd name="T65" fmla="*/ 92 h 239"/>
                <a:gd name="T66" fmla="*/ 171 w 239"/>
                <a:gd name="T67" fmla="*/ 92 h 239"/>
                <a:gd name="T68" fmla="*/ 164 w 239"/>
                <a:gd name="T69" fmla="*/ 68 h 239"/>
                <a:gd name="T70" fmla="*/ 137 w 239"/>
                <a:gd name="T71" fmla="*/ 48 h 239"/>
                <a:gd name="T72" fmla="*/ 137 w 239"/>
                <a:gd name="T73" fmla="*/ 168 h 239"/>
                <a:gd name="T74" fmla="*/ 146 w 239"/>
                <a:gd name="T75" fmla="*/ 163 h 239"/>
                <a:gd name="T76" fmla="*/ 150 w 239"/>
                <a:gd name="T77" fmla="*/ 155 h 239"/>
                <a:gd name="T78" fmla="*/ 148 w 239"/>
                <a:gd name="T79" fmla="*/ 144 h 239"/>
                <a:gd name="T80" fmla="*/ 139 w 239"/>
                <a:gd name="T81" fmla="*/ 137 h 239"/>
                <a:gd name="T82" fmla="*/ 138 w 239"/>
                <a:gd name="T83" fmla="*/ 137 h 239"/>
                <a:gd name="T84" fmla="*/ 137 w 239"/>
                <a:gd name="T85" fmla="*/ 136 h 239"/>
                <a:gd name="T86" fmla="*/ 137 w 239"/>
                <a:gd name="T87" fmla="*/ 168 h 239"/>
                <a:gd name="T88" fmla="*/ 102 w 239"/>
                <a:gd name="T89" fmla="*/ 78 h 239"/>
                <a:gd name="T90" fmla="*/ 99 w 239"/>
                <a:gd name="T91" fmla="*/ 88 h 239"/>
                <a:gd name="T92" fmla="*/ 103 w 239"/>
                <a:gd name="T93" fmla="*/ 97 h 239"/>
                <a:gd name="T94" fmla="*/ 111 w 239"/>
                <a:gd name="T95" fmla="*/ 104 h 239"/>
                <a:gd name="T96" fmla="*/ 111 w 239"/>
                <a:gd name="T97" fmla="*/ 71 h 239"/>
                <a:gd name="T98" fmla="*/ 102 w 239"/>
                <a:gd name="T99" fmla="*/ 78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39" h="239">
                  <a:moveTo>
                    <a:pt x="119" y="0"/>
                  </a:moveTo>
                  <a:cubicBezTo>
                    <a:pt x="185" y="0"/>
                    <a:pt x="239" y="53"/>
                    <a:pt x="239" y="119"/>
                  </a:cubicBezTo>
                  <a:cubicBezTo>
                    <a:pt x="239" y="185"/>
                    <a:pt x="186" y="239"/>
                    <a:pt x="120" y="239"/>
                  </a:cubicBezTo>
                  <a:cubicBezTo>
                    <a:pt x="54" y="239"/>
                    <a:pt x="0" y="186"/>
                    <a:pt x="0" y="120"/>
                  </a:cubicBezTo>
                  <a:cubicBezTo>
                    <a:pt x="0" y="54"/>
                    <a:pt x="53" y="0"/>
                    <a:pt x="119" y="0"/>
                  </a:cubicBezTo>
                  <a:close/>
                  <a:moveTo>
                    <a:pt x="137" y="48"/>
                  </a:moveTo>
                  <a:cubicBezTo>
                    <a:pt x="137" y="36"/>
                    <a:pt x="137" y="36"/>
                    <a:pt x="137" y="36"/>
                  </a:cubicBezTo>
                  <a:cubicBezTo>
                    <a:pt x="111" y="36"/>
                    <a:pt x="111" y="36"/>
                    <a:pt x="111" y="36"/>
                  </a:cubicBezTo>
                  <a:cubicBezTo>
                    <a:pt x="111" y="48"/>
                    <a:pt x="111" y="48"/>
                    <a:pt x="111" y="48"/>
                  </a:cubicBezTo>
                  <a:cubicBezTo>
                    <a:pt x="99" y="51"/>
                    <a:pt x="90" y="56"/>
                    <a:pt x="84" y="63"/>
                  </a:cubicBezTo>
                  <a:cubicBezTo>
                    <a:pt x="78" y="71"/>
                    <a:pt x="75" y="78"/>
                    <a:pt x="75" y="86"/>
                  </a:cubicBezTo>
                  <a:cubicBezTo>
                    <a:pt x="74" y="95"/>
                    <a:pt x="76" y="103"/>
                    <a:pt x="81" y="110"/>
                  </a:cubicBezTo>
                  <a:cubicBezTo>
                    <a:pt x="85" y="116"/>
                    <a:pt x="92" y="121"/>
                    <a:pt x="100" y="124"/>
                  </a:cubicBezTo>
                  <a:cubicBezTo>
                    <a:pt x="102" y="125"/>
                    <a:pt x="104" y="126"/>
                    <a:pt x="106" y="127"/>
                  </a:cubicBezTo>
                  <a:cubicBezTo>
                    <a:pt x="108" y="127"/>
                    <a:pt x="109" y="128"/>
                    <a:pt x="111" y="129"/>
                  </a:cubicBezTo>
                  <a:cubicBezTo>
                    <a:pt x="111" y="167"/>
                    <a:pt x="111" y="167"/>
                    <a:pt x="111" y="167"/>
                  </a:cubicBezTo>
                  <a:cubicBezTo>
                    <a:pt x="107" y="166"/>
                    <a:pt x="104" y="163"/>
                    <a:pt x="101" y="159"/>
                  </a:cubicBezTo>
                  <a:cubicBezTo>
                    <a:pt x="99" y="156"/>
                    <a:pt x="98" y="151"/>
                    <a:pt x="98" y="145"/>
                  </a:cubicBezTo>
                  <a:cubicBezTo>
                    <a:pt x="72" y="145"/>
                    <a:pt x="72" y="145"/>
                    <a:pt x="72" y="145"/>
                  </a:cubicBezTo>
                  <a:cubicBezTo>
                    <a:pt x="72" y="154"/>
                    <a:pt x="75" y="164"/>
                    <a:pt x="81" y="174"/>
                  </a:cubicBezTo>
                  <a:cubicBezTo>
                    <a:pt x="87" y="184"/>
                    <a:pt x="97" y="190"/>
                    <a:pt x="111" y="193"/>
                  </a:cubicBezTo>
                  <a:cubicBezTo>
                    <a:pt x="111" y="206"/>
                    <a:pt x="111" y="206"/>
                    <a:pt x="111" y="206"/>
                  </a:cubicBezTo>
                  <a:cubicBezTo>
                    <a:pt x="137" y="206"/>
                    <a:pt x="137" y="206"/>
                    <a:pt x="137" y="206"/>
                  </a:cubicBezTo>
                  <a:cubicBezTo>
                    <a:pt x="137" y="193"/>
                    <a:pt x="137" y="193"/>
                    <a:pt x="137" y="193"/>
                  </a:cubicBezTo>
                  <a:cubicBezTo>
                    <a:pt x="149" y="191"/>
                    <a:pt x="158" y="187"/>
                    <a:pt x="165" y="180"/>
                  </a:cubicBezTo>
                  <a:cubicBezTo>
                    <a:pt x="171" y="173"/>
                    <a:pt x="175" y="165"/>
                    <a:pt x="176" y="155"/>
                  </a:cubicBezTo>
                  <a:cubicBezTo>
                    <a:pt x="177" y="146"/>
                    <a:pt x="175" y="139"/>
                    <a:pt x="171" y="132"/>
                  </a:cubicBezTo>
                  <a:cubicBezTo>
                    <a:pt x="166" y="125"/>
                    <a:pt x="160" y="120"/>
                    <a:pt x="152" y="117"/>
                  </a:cubicBezTo>
                  <a:cubicBezTo>
                    <a:pt x="149" y="115"/>
                    <a:pt x="147" y="114"/>
                    <a:pt x="144" y="113"/>
                  </a:cubicBezTo>
                  <a:cubicBezTo>
                    <a:pt x="142" y="112"/>
                    <a:pt x="139" y="112"/>
                    <a:pt x="137" y="111"/>
                  </a:cubicBezTo>
                  <a:cubicBezTo>
                    <a:pt x="137" y="72"/>
                    <a:pt x="137" y="72"/>
                    <a:pt x="137" y="72"/>
                  </a:cubicBezTo>
                  <a:cubicBezTo>
                    <a:pt x="140" y="74"/>
                    <a:pt x="143" y="77"/>
                    <a:pt x="145" y="81"/>
                  </a:cubicBezTo>
                  <a:cubicBezTo>
                    <a:pt x="146" y="84"/>
                    <a:pt x="147" y="88"/>
                    <a:pt x="147" y="92"/>
                  </a:cubicBezTo>
                  <a:cubicBezTo>
                    <a:pt x="171" y="92"/>
                    <a:pt x="171" y="92"/>
                    <a:pt x="171" y="92"/>
                  </a:cubicBezTo>
                  <a:cubicBezTo>
                    <a:pt x="171" y="86"/>
                    <a:pt x="169" y="78"/>
                    <a:pt x="164" y="68"/>
                  </a:cubicBezTo>
                  <a:cubicBezTo>
                    <a:pt x="159" y="58"/>
                    <a:pt x="150" y="51"/>
                    <a:pt x="137" y="48"/>
                  </a:cubicBezTo>
                  <a:close/>
                  <a:moveTo>
                    <a:pt x="137" y="168"/>
                  </a:moveTo>
                  <a:cubicBezTo>
                    <a:pt x="141" y="167"/>
                    <a:pt x="144" y="165"/>
                    <a:pt x="146" y="163"/>
                  </a:cubicBezTo>
                  <a:cubicBezTo>
                    <a:pt x="148" y="161"/>
                    <a:pt x="149" y="158"/>
                    <a:pt x="150" y="155"/>
                  </a:cubicBezTo>
                  <a:cubicBezTo>
                    <a:pt x="150" y="151"/>
                    <a:pt x="150" y="147"/>
                    <a:pt x="148" y="144"/>
                  </a:cubicBezTo>
                  <a:cubicBezTo>
                    <a:pt x="146" y="141"/>
                    <a:pt x="143" y="139"/>
                    <a:pt x="139" y="137"/>
                  </a:cubicBezTo>
                  <a:cubicBezTo>
                    <a:pt x="139" y="137"/>
                    <a:pt x="138" y="137"/>
                    <a:pt x="138" y="137"/>
                  </a:cubicBezTo>
                  <a:cubicBezTo>
                    <a:pt x="138" y="136"/>
                    <a:pt x="137" y="136"/>
                    <a:pt x="137" y="136"/>
                  </a:cubicBezTo>
                  <a:lnTo>
                    <a:pt x="137" y="168"/>
                  </a:lnTo>
                  <a:close/>
                  <a:moveTo>
                    <a:pt x="102" y="78"/>
                  </a:moveTo>
                  <a:cubicBezTo>
                    <a:pt x="100" y="81"/>
                    <a:pt x="99" y="84"/>
                    <a:pt x="99" y="88"/>
                  </a:cubicBezTo>
                  <a:cubicBezTo>
                    <a:pt x="99" y="92"/>
                    <a:pt x="100" y="95"/>
                    <a:pt x="103" y="97"/>
                  </a:cubicBezTo>
                  <a:cubicBezTo>
                    <a:pt x="105" y="100"/>
                    <a:pt x="108" y="102"/>
                    <a:pt x="111" y="104"/>
                  </a:cubicBezTo>
                  <a:cubicBezTo>
                    <a:pt x="111" y="71"/>
                    <a:pt x="111" y="71"/>
                    <a:pt x="111" y="71"/>
                  </a:cubicBezTo>
                  <a:cubicBezTo>
                    <a:pt x="107" y="73"/>
                    <a:pt x="104" y="76"/>
                    <a:pt x="102" y="7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135" name="Freeform 76"/>
            <p:cNvSpPr/>
            <p:nvPr/>
          </p:nvSpPr>
          <p:spPr bwMode="auto">
            <a:xfrm>
              <a:off x="2066925" y="3786188"/>
              <a:ext cx="404813" cy="190500"/>
            </a:xfrm>
            <a:custGeom>
              <a:avLst/>
              <a:gdLst>
                <a:gd name="T0" fmla="*/ 54 w 525"/>
                <a:gd name="T1" fmla="*/ 248 h 248"/>
                <a:gd name="T2" fmla="*/ 0 w 525"/>
                <a:gd name="T3" fmla="*/ 241 h 248"/>
                <a:gd name="T4" fmla="*/ 265 w 525"/>
                <a:gd name="T5" fmla="*/ 0 h 248"/>
                <a:gd name="T6" fmla="*/ 483 w 525"/>
                <a:gd name="T7" fmla="*/ 114 h 248"/>
                <a:gd name="T8" fmla="*/ 514 w 525"/>
                <a:gd name="T9" fmla="*/ 93 h 248"/>
                <a:gd name="T10" fmla="*/ 525 w 525"/>
                <a:gd name="T11" fmla="*/ 99 h 248"/>
                <a:gd name="T12" fmla="*/ 525 w 525"/>
                <a:gd name="T13" fmla="*/ 214 h 248"/>
                <a:gd name="T14" fmla="*/ 511 w 525"/>
                <a:gd name="T15" fmla="*/ 224 h 248"/>
                <a:gd name="T16" fmla="*/ 403 w 525"/>
                <a:gd name="T17" fmla="*/ 184 h 248"/>
                <a:gd name="T18" fmla="*/ 401 w 525"/>
                <a:gd name="T19" fmla="*/ 172 h 248"/>
                <a:gd name="T20" fmla="*/ 438 w 525"/>
                <a:gd name="T21" fmla="*/ 145 h 248"/>
                <a:gd name="T22" fmla="*/ 265 w 525"/>
                <a:gd name="T23" fmla="*/ 55 h 248"/>
                <a:gd name="T24" fmla="*/ 54 w 525"/>
                <a:gd name="T25" fmla="*/ 248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25" h="248">
                  <a:moveTo>
                    <a:pt x="54" y="248"/>
                  </a:moveTo>
                  <a:cubicBezTo>
                    <a:pt x="0" y="241"/>
                    <a:pt x="0" y="241"/>
                    <a:pt x="0" y="241"/>
                  </a:cubicBezTo>
                  <a:cubicBezTo>
                    <a:pt x="13" y="106"/>
                    <a:pt x="127" y="0"/>
                    <a:pt x="265" y="0"/>
                  </a:cubicBezTo>
                  <a:cubicBezTo>
                    <a:pt x="355" y="1"/>
                    <a:pt x="435" y="46"/>
                    <a:pt x="483" y="114"/>
                  </a:cubicBezTo>
                  <a:cubicBezTo>
                    <a:pt x="514" y="93"/>
                    <a:pt x="514" y="93"/>
                    <a:pt x="514" y="93"/>
                  </a:cubicBezTo>
                  <a:cubicBezTo>
                    <a:pt x="520" y="89"/>
                    <a:pt x="525" y="92"/>
                    <a:pt x="525" y="99"/>
                  </a:cubicBezTo>
                  <a:cubicBezTo>
                    <a:pt x="525" y="214"/>
                    <a:pt x="525" y="214"/>
                    <a:pt x="525" y="214"/>
                  </a:cubicBezTo>
                  <a:cubicBezTo>
                    <a:pt x="525" y="222"/>
                    <a:pt x="519" y="226"/>
                    <a:pt x="511" y="224"/>
                  </a:cubicBezTo>
                  <a:cubicBezTo>
                    <a:pt x="403" y="184"/>
                    <a:pt x="403" y="184"/>
                    <a:pt x="403" y="184"/>
                  </a:cubicBezTo>
                  <a:cubicBezTo>
                    <a:pt x="396" y="181"/>
                    <a:pt x="395" y="176"/>
                    <a:pt x="401" y="172"/>
                  </a:cubicBezTo>
                  <a:cubicBezTo>
                    <a:pt x="438" y="145"/>
                    <a:pt x="438" y="145"/>
                    <a:pt x="438" y="145"/>
                  </a:cubicBezTo>
                  <a:cubicBezTo>
                    <a:pt x="400" y="91"/>
                    <a:pt x="337" y="55"/>
                    <a:pt x="265" y="55"/>
                  </a:cubicBezTo>
                  <a:cubicBezTo>
                    <a:pt x="155" y="55"/>
                    <a:pt x="64" y="139"/>
                    <a:pt x="54" y="24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136" name="Freeform 77"/>
            <p:cNvSpPr/>
            <p:nvPr/>
          </p:nvSpPr>
          <p:spPr bwMode="auto">
            <a:xfrm>
              <a:off x="2071688" y="4006850"/>
              <a:ext cx="403225" cy="190500"/>
            </a:xfrm>
            <a:custGeom>
              <a:avLst/>
              <a:gdLst>
                <a:gd name="T0" fmla="*/ 471 w 525"/>
                <a:gd name="T1" fmla="*/ 0 h 248"/>
                <a:gd name="T2" fmla="*/ 260 w 525"/>
                <a:gd name="T3" fmla="*/ 193 h 248"/>
                <a:gd name="T4" fmla="*/ 87 w 525"/>
                <a:gd name="T5" fmla="*/ 103 h 248"/>
                <a:gd name="T6" fmla="*/ 124 w 525"/>
                <a:gd name="T7" fmla="*/ 76 h 248"/>
                <a:gd name="T8" fmla="*/ 122 w 525"/>
                <a:gd name="T9" fmla="*/ 64 h 248"/>
                <a:gd name="T10" fmla="*/ 14 w 525"/>
                <a:gd name="T11" fmla="*/ 24 h 248"/>
                <a:gd name="T12" fmla="*/ 0 w 525"/>
                <a:gd name="T13" fmla="*/ 34 h 248"/>
                <a:gd name="T14" fmla="*/ 0 w 525"/>
                <a:gd name="T15" fmla="*/ 148 h 248"/>
                <a:gd name="T16" fmla="*/ 11 w 525"/>
                <a:gd name="T17" fmla="*/ 155 h 248"/>
                <a:gd name="T18" fmla="*/ 42 w 525"/>
                <a:gd name="T19" fmla="*/ 134 h 248"/>
                <a:gd name="T20" fmla="*/ 260 w 525"/>
                <a:gd name="T21" fmla="*/ 248 h 248"/>
                <a:gd name="T22" fmla="*/ 525 w 525"/>
                <a:gd name="T23" fmla="*/ 7 h 248"/>
                <a:gd name="T24" fmla="*/ 471 w 525"/>
                <a:gd name="T25" fmla="*/ 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25" h="248">
                  <a:moveTo>
                    <a:pt x="471" y="0"/>
                  </a:moveTo>
                  <a:cubicBezTo>
                    <a:pt x="462" y="108"/>
                    <a:pt x="371" y="193"/>
                    <a:pt x="260" y="193"/>
                  </a:cubicBezTo>
                  <a:cubicBezTo>
                    <a:pt x="188" y="193"/>
                    <a:pt x="125" y="157"/>
                    <a:pt x="87" y="103"/>
                  </a:cubicBezTo>
                  <a:cubicBezTo>
                    <a:pt x="124" y="76"/>
                    <a:pt x="124" y="76"/>
                    <a:pt x="124" y="76"/>
                  </a:cubicBezTo>
                  <a:cubicBezTo>
                    <a:pt x="130" y="72"/>
                    <a:pt x="129" y="67"/>
                    <a:pt x="122" y="6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6" y="22"/>
                    <a:pt x="0" y="26"/>
                    <a:pt x="0" y="34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0" y="156"/>
                    <a:pt x="5" y="159"/>
                    <a:pt x="11" y="155"/>
                  </a:cubicBezTo>
                  <a:cubicBezTo>
                    <a:pt x="42" y="134"/>
                    <a:pt x="42" y="134"/>
                    <a:pt x="42" y="134"/>
                  </a:cubicBezTo>
                  <a:cubicBezTo>
                    <a:pt x="90" y="202"/>
                    <a:pt x="170" y="247"/>
                    <a:pt x="260" y="248"/>
                  </a:cubicBezTo>
                  <a:cubicBezTo>
                    <a:pt x="398" y="248"/>
                    <a:pt x="512" y="142"/>
                    <a:pt x="525" y="7"/>
                  </a:cubicBezTo>
                  <a:lnTo>
                    <a:pt x="47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</p:grpSp>
      <p:sp>
        <p:nvSpPr>
          <p:cNvPr id="137" name="AutoShape 131"/>
          <p:cNvSpPr/>
          <p:nvPr/>
        </p:nvSpPr>
        <p:spPr bwMode="auto">
          <a:xfrm>
            <a:off x="914901" y="2290056"/>
            <a:ext cx="314325" cy="35877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057" y="5400"/>
                </a:moveTo>
                <a:lnTo>
                  <a:pt x="20057" y="6075"/>
                </a:lnTo>
                <a:lnTo>
                  <a:pt x="1542" y="6075"/>
                </a:lnTo>
                <a:lnTo>
                  <a:pt x="1542" y="5400"/>
                </a:lnTo>
                <a:lnTo>
                  <a:pt x="1542" y="4725"/>
                </a:lnTo>
                <a:cubicBezTo>
                  <a:pt x="1542" y="4352"/>
                  <a:pt x="1887" y="4050"/>
                  <a:pt x="2314" y="4050"/>
                </a:cubicBezTo>
                <a:lnTo>
                  <a:pt x="19285" y="4050"/>
                </a:lnTo>
                <a:cubicBezTo>
                  <a:pt x="19712" y="4050"/>
                  <a:pt x="20057" y="4352"/>
                  <a:pt x="20057" y="4725"/>
                </a:cubicBezTo>
                <a:cubicBezTo>
                  <a:pt x="20057" y="4725"/>
                  <a:pt x="20057" y="5400"/>
                  <a:pt x="20057" y="5400"/>
                </a:cubicBezTo>
                <a:close/>
                <a:moveTo>
                  <a:pt x="18514" y="18900"/>
                </a:moveTo>
                <a:cubicBezTo>
                  <a:pt x="18514" y="19644"/>
                  <a:pt x="17822" y="20249"/>
                  <a:pt x="16971" y="20249"/>
                </a:cubicBezTo>
                <a:lnTo>
                  <a:pt x="4628" y="20249"/>
                </a:lnTo>
                <a:cubicBezTo>
                  <a:pt x="3777" y="20249"/>
                  <a:pt x="3085" y="19644"/>
                  <a:pt x="3085" y="18900"/>
                </a:cubicBezTo>
                <a:lnTo>
                  <a:pt x="3085" y="7425"/>
                </a:lnTo>
                <a:lnTo>
                  <a:pt x="18514" y="7425"/>
                </a:lnTo>
                <a:cubicBezTo>
                  <a:pt x="18514" y="7425"/>
                  <a:pt x="18514" y="18900"/>
                  <a:pt x="18514" y="18900"/>
                </a:cubicBezTo>
                <a:close/>
                <a:moveTo>
                  <a:pt x="6171" y="2025"/>
                </a:moveTo>
                <a:cubicBezTo>
                  <a:pt x="6171" y="1652"/>
                  <a:pt x="6516" y="1350"/>
                  <a:pt x="6942" y="1350"/>
                </a:cubicBezTo>
                <a:lnTo>
                  <a:pt x="14657" y="1350"/>
                </a:lnTo>
                <a:cubicBezTo>
                  <a:pt x="15083" y="1350"/>
                  <a:pt x="15428" y="1652"/>
                  <a:pt x="15428" y="2025"/>
                </a:cubicBezTo>
                <a:lnTo>
                  <a:pt x="15428" y="2700"/>
                </a:lnTo>
                <a:lnTo>
                  <a:pt x="6171" y="2700"/>
                </a:lnTo>
                <a:cubicBezTo>
                  <a:pt x="6171" y="2700"/>
                  <a:pt x="6171" y="2025"/>
                  <a:pt x="6171" y="2025"/>
                </a:cubicBezTo>
                <a:close/>
                <a:moveTo>
                  <a:pt x="21585" y="4601"/>
                </a:moveTo>
                <a:cubicBezTo>
                  <a:pt x="21511" y="3541"/>
                  <a:pt x="20516" y="2700"/>
                  <a:pt x="19285" y="2700"/>
                </a:cubicBezTo>
                <a:lnTo>
                  <a:pt x="16971" y="2700"/>
                </a:lnTo>
                <a:lnTo>
                  <a:pt x="16971" y="2025"/>
                </a:lnTo>
                <a:cubicBezTo>
                  <a:pt x="16971" y="906"/>
                  <a:pt x="15935" y="0"/>
                  <a:pt x="14657" y="0"/>
                </a:cubicBezTo>
                <a:lnTo>
                  <a:pt x="6942" y="0"/>
                </a:lnTo>
                <a:cubicBezTo>
                  <a:pt x="5664" y="0"/>
                  <a:pt x="4628" y="906"/>
                  <a:pt x="4628" y="2025"/>
                </a:cubicBezTo>
                <a:lnTo>
                  <a:pt x="4628" y="2700"/>
                </a:lnTo>
                <a:lnTo>
                  <a:pt x="2314" y="2700"/>
                </a:lnTo>
                <a:cubicBezTo>
                  <a:pt x="1083" y="2700"/>
                  <a:pt x="88" y="3541"/>
                  <a:pt x="14" y="4601"/>
                </a:cubicBezTo>
                <a:lnTo>
                  <a:pt x="0" y="4601"/>
                </a:lnTo>
                <a:lnTo>
                  <a:pt x="0" y="5400"/>
                </a:lnTo>
                <a:lnTo>
                  <a:pt x="0" y="6075"/>
                </a:lnTo>
                <a:cubicBezTo>
                  <a:pt x="0" y="6820"/>
                  <a:pt x="691" y="7425"/>
                  <a:pt x="1542" y="7425"/>
                </a:cubicBezTo>
                <a:lnTo>
                  <a:pt x="1542" y="18900"/>
                </a:lnTo>
                <a:cubicBezTo>
                  <a:pt x="1542" y="20391"/>
                  <a:pt x="2924" y="21599"/>
                  <a:pt x="4628" y="21599"/>
                </a:cubicBezTo>
                <a:lnTo>
                  <a:pt x="16971" y="21599"/>
                </a:lnTo>
                <a:cubicBezTo>
                  <a:pt x="18675" y="21599"/>
                  <a:pt x="20057" y="20391"/>
                  <a:pt x="20057" y="18900"/>
                </a:cubicBezTo>
                <a:lnTo>
                  <a:pt x="20057" y="7425"/>
                </a:lnTo>
                <a:cubicBezTo>
                  <a:pt x="20908" y="7425"/>
                  <a:pt x="21599" y="6820"/>
                  <a:pt x="21599" y="6075"/>
                </a:cubicBezTo>
                <a:lnTo>
                  <a:pt x="21599" y="5400"/>
                </a:lnTo>
                <a:lnTo>
                  <a:pt x="21599" y="4601"/>
                </a:lnTo>
                <a:cubicBezTo>
                  <a:pt x="21599" y="4601"/>
                  <a:pt x="21585" y="4601"/>
                  <a:pt x="21585" y="4601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 w="12700"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sp>
        <p:nvSpPr>
          <p:cNvPr id="138" name="AutoShape 132"/>
          <p:cNvSpPr/>
          <p:nvPr/>
        </p:nvSpPr>
        <p:spPr bwMode="auto">
          <a:xfrm>
            <a:off x="1049044" y="2385306"/>
            <a:ext cx="46038" cy="16827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5399" y="1440"/>
                </a:moveTo>
                <a:lnTo>
                  <a:pt x="16199" y="1440"/>
                </a:lnTo>
                <a:lnTo>
                  <a:pt x="16199" y="20160"/>
                </a:lnTo>
                <a:lnTo>
                  <a:pt x="5399" y="20160"/>
                </a:lnTo>
                <a:cubicBezTo>
                  <a:pt x="5399" y="20160"/>
                  <a:pt x="5399" y="1440"/>
                  <a:pt x="5399" y="1440"/>
                </a:cubicBezTo>
                <a:close/>
                <a:moveTo>
                  <a:pt x="5399" y="21600"/>
                </a:moveTo>
                <a:lnTo>
                  <a:pt x="16199" y="21600"/>
                </a:lnTo>
                <a:cubicBezTo>
                  <a:pt x="19187" y="21600"/>
                  <a:pt x="21600" y="20956"/>
                  <a:pt x="21600" y="20160"/>
                </a:cubicBezTo>
                <a:lnTo>
                  <a:pt x="21600" y="1440"/>
                </a:lnTo>
                <a:cubicBezTo>
                  <a:pt x="21600" y="644"/>
                  <a:pt x="19187" y="0"/>
                  <a:pt x="16199" y="0"/>
                </a:cubicBezTo>
                <a:lnTo>
                  <a:pt x="5399" y="0"/>
                </a:lnTo>
                <a:cubicBezTo>
                  <a:pt x="2412" y="0"/>
                  <a:pt x="0" y="644"/>
                  <a:pt x="0" y="1440"/>
                </a:cubicBezTo>
                <a:lnTo>
                  <a:pt x="0" y="20160"/>
                </a:lnTo>
                <a:cubicBezTo>
                  <a:pt x="0" y="20956"/>
                  <a:pt x="2412" y="21600"/>
                  <a:pt x="5399" y="21600"/>
                </a:cubicBezTo>
              </a:path>
            </a:pathLst>
          </a:custGeom>
          <a:solidFill>
            <a:schemeClr val="accent5">
              <a:lumMod val="50000"/>
            </a:schemeClr>
          </a:solidFill>
          <a:ln w="12700"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sp>
        <p:nvSpPr>
          <p:cNvPr id="139" name="AutoShape 133"/>
          <p:cNvSpPr/>
          <p:nvPr/>
        </p:nvSpPr>
        <p:spPr bwMode="auto">
          <a:xfrm>
            <a:off x="1049838" y="2385306"/>
            <a:ext cx="44450" cy="16827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5399" y="1440"/>
                </a:moveTo>
                <a:lnTo>
                  <a:pt x="16199" y="1440"/>
                </a:lnTo>
                <a:lnTo>
                  <a:pt x="16199" y="20160"/>
                </a:lnTo>
                <a:lnTo>
                  <a:pt x="5399" y="20160"/>
                </a:lnTo>
                <a:cubicBezTo>
                  <a:pt x="5399" y="20160"/>
                  <a:pt x="5399" y="1440"/>
                  <a:pt x="5399" y="1440"/>
                </a:cubicBezTo>
                <a:close/>
                <a:moveTo>
                  <a:pt x="5399" y="21600"/>
                </a:moveTo>
                <a:lnTo>
                  <a:pt x="16199" y="21600"/>
                </a:lnTo>
                <a:cubicBezTo>
                  <a:pt x="19187" y="21600"/>
                  <a:pt x="21600" y="20956"/>
                  <a:pt x="21600" y="20160"/>
                </a:cubicBezTo>
                <a:lnTo>
                  <a:pt x="21600" y="1440"/>
                </a:lnTo>
                <a:cubicBezTo>
                  <a:pt x="21600" y="644"/>
                  <a:pt x="19187" y="0"/>
                  <a:pt x="16199" y="0"/>
                </a:cubicBezTo>
                <a:lnTo>
                  <a:pt x="5399" y="0"/>
                </a:lnTo>
                <a:cubicBezTo>
                  <a:pt x="2412" y="0"/>
                  <a:pt x="0" y="644"/>
                  <a:pt x="0" y="1440"/>
                </a:cubicBezTo>
                <a:lnTo>
                  <a:pt x="0" y="20160"/>
                </a:lnTo>
                <a:cubicBezTo>
                  <a:pt x="0" y="20956"/>
                  <a:pt x="2412" y="21600"/>
                  <a:pt x="5399" y="21600"/>
                </a:cubicBezTo>
              </a:path>
            </a:pathLst>
          </a:custGeom>
          <a:solidFill>
            <a:schemeClr val="accent5">
              <a:lumMod val="50000"/>
            </a:schemeClr>
          </a:solidFill>
          <a:ln w="12700"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sp>
        <p:nvSpPr>
          <p:cNvPr id="140" name="AutoShape 134"/>
          <p:cNvSpPr/>
          <p:nvPr/>
        </p:nvSpPr>
        <p:spPr bwMode="auto">
          <a:xfrm>
            <a:off x="1049838" y="2385306"/>
            <a:ext cx="44450" cy="16827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5399" y="1440"/>
                </a:moveTo>
                <a:lnTo>
                  <a:pt x="16199" y="1440"/>
                </a:lnTo>
                <a:lnTo>
                  <a:pt x="16199" y="20160"/>
                </a:lnTo>
                <a:lnTo>
                  <a:pt x="5399" y="20160"/>
                </a:lnTo>
                <a:cubicBezTo>
                  <a:pt x="5399" y="20160"/>
                  <a:pt x="5399" y="1440"/>
                  <a:pt x="5399" y="1440"/>
                </a:cubicBezTo>
                <a:close/>
                <a:moveTo>
                  <a:pt x="5399" y="21600"/>
                </a:moveTo>
                <a:lnTo>
                  <a:pt x="16199" y="21600"/>
                </a:lnTo>
                <a:cubicBezTo>
                  <a:pt x="19187" y="21600"/>
                  <a:pt x="21600" y="20956"/>
                  <a:pt x="21600" y="20160"/>
                </a:cubicBezTo>
                <a:lnTo>
                  <a:pt x="21600" y="1440"/>
                </a:lnTo>
                <a:cubicBezTo>
                  <a:pt x="21600" y="644"/>
                  <a:pt x="19187" y="0"/>
                  <a:pt x="16199" y="0"/>
                </a:cubicBezTo>
                <a:lnTo>
                  <a:pt x="5399" y="0"/>
                </a:lnTo>
                <a:cubicBezTo>
                  <a:pt x="2412" y="0"/>
                  <a:pt x="0" y="644"/>
                  <a:pt x="0" y="1440"/>
                </a:cubicBezTo>
                <a:lnTo>
                  <a:pt x="0" y="20160"/>
                </a:lnTo>
                <a:cubicBezTo>
                  <a:pt x="0" y="20956"/>
                  <a:pt x="2412" y="21600"/>
                  <a:pt x="5399" y="21600"/>
                </a:cubicBezTo>
              </a:path>
            </a:pathLst>
          </a:custGeom>
          <a:solidFill>
            <a:schemeClr val="accent5">
              <a:lumMod val="50000"/>
            </a:schemeClr>
          </a:solidFill>
          <a:ln w="12700"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sp>
        <p:nvSpPr>
          <p:cNvPr id="141" name="AutoShape 149"/>
          <p:cNvSpPr/>
          <p:nvPr/>
        </p:nvSpPr>
        <p:spPr bwMode="auto">
          <a:xfrm>
            <a:off x="892676" y="1648520"/>
            <a:ext cx="358775" cy="25717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6537" y="19720"/>
                </a:moveTo>
                <a:lnTo>
                  <a:pt x="16537" y="19721"/>
                </a:lnTo>
                <a:lnTo>
                  <a:pt x="4387" y="19721"/>
                </a:lnTo>
                <a:cubicBezTo>
                  <a:pt x="2713" y="19720"/>
                  <a:pt x="1350" y="17824"/>
                  <a:pt x="1350" y="15494"/>
                </a:cubicBezTo>
                <a:cubicBezTo>
                  <a:pt x="1350" y="13992"/>
                  <a:pt x="1918" y="12635"/>
                  <a:pt x="2871" y="11862"/>
                </a:cubicBezTo>
                <a:cubicBezTo>
                  <a:pt x="3797" y="11123"/>
                  <a:pt x="3860" y="10975"/>
                  <a:pt x="3472" y="9647"/>
                </a:cubicBezTo>
                <a:cubicBezTo>
                  <a:pt x="3406" y="9374"/>
                  <a:pt x="3375" y="9136"/>
                  <a:pt x="3375" y="8921"/>
                </a:cubicBezTo>
                <a:cubicBezTo>
                  <a:pt x="3375" y="7626"/>
                  <a:pt x="4131" y="6573"/>
                  <a:pt x="5062" y="6573"/>
                </a:cubicBezTo>
                <a:cubicBezTo>
                  <a:pt x="5062" y="6573"/>
                  <a:pt x="5505" y="6529"/>
                  <a:pt x="5976" y="6789"/>
                </a:cubicBezTo>
                <a:cubicBezTo>
                  <a:pt x="6750" y="7219"/>
                  <a:pt x="6834" y="6808"/>
                  <a:pt x="7200" y="5701"/>
                </a:cubicBezTo>
                <a:cubicBezTo>
                  <a:pt x="7974" y="3380"/>
                  <a:pt x="9652" y="1878"/>
                  <a:pt x="11475" y="1878"/>
                </a:cubicBezTo>
                <a:cubicBezTo>
                  <a:pt x="13905" y="1878"/>
                  <a:pt x="15914" y="4435"/>
                  <a:pt x="16148" y="7826"/>
                </a:cubicBezTo>
                <a:cubicBezTo>
                  <a:pt x="16231" y="9171"/>
                  <a:pt x="16231" y="9171"/>
                  <a:pt x="17239" y="9491"/>
                </a:cubicBezTo>
                <a:cubicBezTo>
                  <a:pt x="18984" y="9955"/>
                  <a:pt x="20250" y="12085"/>
                  <a:pt x="20250" y="14555"/>
                </a:cubicBezTo>
                <a:cubicBezTo>
                  <a:pt x="20250" y="17404"/>
                  <a:pt x="18585" y="19720"/>
                  <a:pt x="16537" y="19720"/>
                </a:cubicBezTo>
                <a:moveTo>
                  <a:pt x="17492" y="7647"/>
                </a:moveTo>
                <a:cubicBezTo>
                  <a:pt x="17196" y="3362"/>
                  <a:pt x="14632" y="0"/>
                  <a:pt x="11475" y="0"/>
                </a:cubicBezTo>
                <a:cubicBezTo>
                  <a:pt x="9031" y="0"/>
                  <a:pt x="6939" y="2017"/>
                  <a:pt x="5976" y="4911"/>
                </a:cubicBezTo>
                <a:cubicBezTo>
                  <a:pt x="5685" y="4784"/>
                  <a:pt x="5383" y="4695"/>
                  <a:pt x="5062" y="4695"/>
                </a:cubicBezTo>
                <a:cubicBezTo>
                  <a:pt x="3385" y="4695"/>
                  <a:pt x="2025" y="6589"/>
                  <a:pt x="2025" y="8921"/>
                </a:cubicBezTo>
                <a:cubicBezTo>
                  <a:pt x="2025" y="9385"/>
                  <a:pt x="2092" y="9824"/>
                  <a:pt x="2191" y="10240"/>
                </a:cubicBezTo>
                <a:cubicBezTo>
                  <a:pt x="886" y="11298"/>
                  <a:pt x="0" y="13242"/>
                  <a:pt x="0" y="15494"/>
                </a:cubicBezTo>
                <a:cubicBezTo>
                  <a:pt x="0" y="18866"/>
                  <a:pt x="1964" y="21599"/>
                  <a:pt x="4387" y="21599"/>
                </a:cubicBezTo>
                <a:lnTo>
                  <a:pt x="4387" y="21600"/>
                </a:lnTo>
                <a:lnTo>
                  <a:pt x="16537" y="21600"/>
                </a:lnTo>
                <a:lnTo>
                  <a:pt x="16537" y="21599"/>
                </a:lnTo>
                <a:cubicBezTo>
                  <a:pt x="19334" y="21599"/>
                  <a:pt x="21599" y="18446"/>
                  <a:pt x="21599" y="14555"/>
                </a:cubicBezTo>
                <a:cubicBezTo>
                  <a:pt x="21599" y="11120"/>
                  <a:pt x="19831" y="8269"/>
                  <a:pt x="17492" y="7647"/>
                </a:cubicBezTo>
              </a:path>
            </a:pathLst>
          </a:custGeom>
          <a:solidFill>
            <a:schemeClr val="accent5">
              <a:lumMod val="50000"/>
            </a:schemeClr>
          </a:solidFill>
          <a:ln w="12700"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grpSp>
        <p:nvGrpSpPr>
          <p:cNvPr id="142" name="Group 121"/>
          <p:cNvGrpSpPr/>
          <p:nvPr/>
        </p:nvGrpSpPr>
        <p:grpSpPr>
          <a:xfrm>
            <a:off x="892481" y="3042893"/>
            <a:ext cx="359165" cy="269525"/>
            <a:chOff x="723900" y="3569494"/>
            <a:chExt cx="464344" cy="348456"/>
          </a:xfrm>
          <a:solidFill>
            <a:schemeClr val="accent5">
              <a:lumMod val="50000"/>
            </a:schemeClr>
          </a:solidFill>
        </p:grpSpPr>
        <p:sp>
          <p:nvSpPr>
            <p:cNvPr id="143" name="AutoShape 118"/>
            <p:cNvSpPr/>
            <p:nvPr/>
          </p:nvSpPr>
          <p:spPr bwMode="auto">
            <a:xfrm>
              <a:off x="723900" y="3569494"/>
              <a:ext cx="464344" cy="348456"/>
            </a:xfrm>
            <a:custGeom>
              <a:avLst/>
              <a:gdLst>
                <a:gd name="T0" fmla="*/ 10732 w 21464"/>
                <a:gd name="T1" fmla="*/ 10800 h 21600"/>
                <a:gd name="T2" fmla="*/ 10732 w 21464"/>
                <a:gd name="T3" fmla="*/ 10800 h 21600"/>
                <a:gd name="T4" fmla="*/ 10732 w 21464"/>
                <a:gd name="T5" fmla="*/ 10800 h 21600"/>
                <a:gd name="T6" fmla="*/ 10732 w 21464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464" h="21600">
                  <a:moveTo>
                    <a:pt x="19918" y="11754"/>
                  </a:moveTo>
                  <a:lnTo>
                    <a:pt x="16564" y="18954"/>
                  </a:lnTo>
                  <a:cubicBezTo>
                    <a:pt x="16317" y="19484"/>
                    <a:pt x="15892" y="19800"/>
                    <a:pt x="15427" y="19800"/>
                  </a:cubicBezTo>
                  <a:lnTo>
                    <a:pt x="2683" y="19800"/>
                  </a:lnTo>
                  <a:cubicBezTo>
                    <a:pt x="1943" y="19800"/>
                    <a:pt x="1341" y="18992"/>
                    <a:pt x="1341" y="18000"/>
                  </a:cubicBezTo>
                  <a:lnTo>
                    <a:pt x="1341" y="3600"/>
                  </a:lnTo>
                  <a:cubicBezTo>
                    <a:pt x="1341" y="2608"/>
                    <a:pt x="1943" y="1800"/>
                    <a:pt x="2683" y="1800"/>
                  </a:cubicBezTo>
                  <a:lnTo>
                    <a:pt x="15427" y="1800"/>
                  </a:lnTo>
                  <a:cubicBezTo>
                    <a:pt x="15892" y="1800"/>
                    <a:pt x="16317" y="2116"/>
                    <a:pt x="16564" y="2645"/>
                  </a:cubicBezTo>
                  <a:lnTo>
                    <a:pt x="19917" y="9845"/>
                  </a:lnTo>
                  <a:cubicBezTo>
                    <a:pt x="20188" y="10425"/>
                    <a:pt x="20188" y="11174"/>
                    <a:pt x="19918" y="11754"/>
                  </a:cubicBezTo>
                  <a:moveTo>
                    <a:pt x="21055" y="8891"/>
                  </a:moveTo>
                  <a:lnTo>
                    <a:pt x="17701" y="1691"/>
                  </a:lnTo>
                  <a:cubicBezTo>
                    <a:pt x="17211" y="639"/>
                    <a:pt x="16352" y="0"/>
                    <a:pt x="15427" y="0"/>
                  </a:cubicBezTo>
                  <a:lnTo>
                    <a:pt x="2683" y="0"/>
                  </a:lnTo>
                  <a:cubicBezTo>
                    <a:pt x="1201" y="0"/>
                    <a:pt x="0" y="1611"/>
                    <a:pt x="0" y="3600"/>
                  </a:cubicBezTo>
                  <a:lnTo>
                    <a:pt x="0" y="18000"/>
                  </a:lnTo>
                  <a:cubicBezTo>
                    <a:pt x="0" y="19988"/>
                    <a:pt x="1201" y="21599"/>
                    <a:pt x="2683" y="21599"/>
                  </a:cubicBezTo>
                  <a:lnTo>
                    <a:pt x="15427" y="21599"/>
                  </a:lnTo>
                  <a:cubicBezTo>
                    <a:pt x="16352" y="21599"/>
                    <a:pt x="17211" y="20960"/>
                    <a:pt x="17701" y="19908"/>
                  </a:cubicBezTo>
                  <a:lnTo>
                    <a:pt x="21055" y="12708"/>
                  </a:lnTo>
                  <a:cubicBezTo>
                    <a:pt x="21600" y="11541"/>
                    <a:pt x="21600" y="10059"/>
                    <a:pt x="21055" y="8891"/>
                  </a:cubicBezTo>
                </a:path>
              </a:pathLst>
            </a:custGeom>
            <a:grpFill/>
            <a:ln w="12700"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44" name="AutoShape 119"/>
            <p:cNvSpPr/>
            <p:nvPr/>
          </p:nvSpPr>
          <p:spPr bwMode="auto">
            <a:xfrm>
              <a:off x="1013619" y="3699669"/>
              <a:ext cx="87313" cy="8731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8000"/>
                  </a:moveTo>
                  <a:cubicBezTo>
                    <a:pt x="6825" y="18000"/>
                    <a:pt x="3600" y="14774"/>
                    <a:pt x="3600" y="10800"/>
                  </a:cubicBezTo>
                  <a:cubicBezTo>
                    <a:pt x="3600" y="6825"/>
                    <a:pt x="6825" y="3600"/>
                    <a:pt x="10800" y="3600"/>
                  </a:cubicBezTo>
                  <a:cubicBezTo>
                    <a:pt x="14774" y="3600"/>
                    <a:pt x="17999" y="6825"/>
                    <a:pt x="17999" y="10800"/>
                  </a:cubicBezTo>
                  <a:cubicBezTo>
                    <a:pt x="17999" y="14774"/>
                    <a:pt x="14774" y="18000"/>
                    <a:pt x="10800" y="18000"/>
                  </a:cubicBezTo>
                  <a:moveTo>
                    <a:pt x="10800" y="0"/>
                  </a:moveTo>
                  <a:cubicBezTo>
                    <a:pt x="4833" y="0"/>
                    <a:pt x="0" y="4833"/>
                    <a:pt x="0" y="10800"/>
                  </a:cubicBezTo>
                  <a:cubicBezTo>
                    <a:pt x="0" y="16766"/>
                    <a:pt x="4833" y="21599"/>
                    <a:pt x="10800" y="21599"/>
                  </a:cubicBezTo>
                  <a:cubicBezTo>
                    <a:pt x="16766" y="21599"/>
                    <a:pt x="21600" y="16766"/>
                    <a:pt x="21600" y="10800"/>
                  </a:cubicBezTo>
                  <a:cubicBezTo>
                    <a:pt x="21600" y="4833"/>
                    <a:pt x="16766" y="0"/>
                    <a:pt x="10800" y="0"/>
                  </a:cubicBezTo>
                </a:path>
              </a:pathLst>
            </a:custGeom>
            <a:grpFill/>
            <a:ln w="12700"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145" name="Freeform 12"/>
          <p:cNvSpPr>
            <a:spLocks noEditPoints="1"/>
          </p:cNvSpPr>
          <p:nvPr/>
        </p:nvSpPr>
        <p:spPr bwMode="auto">
          <a:xfrm>
            <a:off x="861720" y="5162591"/>
            <a:ext cx="420687" cy="420687"/>
          </a:xfrm>
          <a:custGeom>
            <a:avLst/>
            <a:gdLst>
              <a:gd name="T0" fmla="*/ 473 w 548"/>
              <a:gd name="T1" fmla="*/ 86 h 548"/>
              <a:gd name="T2" fmla="*/ 468 w 548"/>
              <a:gd name="T3" fmla="*/ 82 h 548"/>
              <a:gd name="T4" fmla="*/ 464 w 548"/>
              <a:gd name="T5" fmla="*/ 77 h 548"/>
              <a:gd name="T6" fmla="*/ 458 w 548"/>
              <a:gd name="T7" fmla="*/ 73 h 548"/>
              <a:gd name="T8" fmla="*/ 90 w 548"/>
              <a:gd name="T9" fmla="*/ 73 h 548"/>
              <a:gd name="T10" fmla="*/ 86 w 548"/>
              <a:gd name="T11" fmla="*/ 77 h 548"/>
              <a:gd name="T12" fmla="*/ 81 w 548"/>
              <a:gd name="T13" fmla="*/ 82 h 548"/>
              <a:gd name="T14" fmla="*/ 75 w 548"/>
              <a:gd name="T15" fmla="*/ 86 h 548"/>
              <a:gd name="T16" fmla="*/ 0 w 548"/>
              <a:gd name="T17" fmla="*/ 273 h 548"/>
              <a:gd name="T18" fmla="*/ 90 w 548"/>
              <a:gd name="T19" fmla="*/ 476 h 548"/>
              <a:gd name="T20" fmla="*/ 458 w 548"/>
              <a:gd name="T21" fmla="*/ 476 h 548"/>
              <a:gd name="T22" fmla="*/ 548 w 548"/>
              <a:gd name="T23" fmla="*/ 273 h 548"/>
              <a:gd name="T24" fmla="*/ 229 w 548"/>
              <a:gd name="T25" fmla="*/ 37 h 548"/>
              <a:gd name="T26" fmla="*/ 112 w 548"/>
              <a:gd name="T27" fmla="*/ 95 h 548"/>
              <a:gd name="T28" fmla="*/ 90 w 548"/>
              <a:gd name="T29" fmla="*/ 118 h 548"/>
              <a:gd name="T30" fmla="*/ 120 w 548"/>
              <a:gd name="T31" fmla="*/ 259 h 548"/>
              <a:gd name="T32" fmla="*/ 90 w 548"/>
              <a:gd name="T33" fmla="*/ 118 h 548"/>
              <a:gd name="T34" fmla="*/ 120 w 548"/>
              <a:gd name="T35" fmla="*/ 290 h 548"/>
              <a:gd name="T36" fmla="*/ 90 w 548"/>
              <a:gd name="T37" fmla="*/ 430 h 548"/>
              <a:gd name="T38" fmla="*/ 112 w 548"/>
              <a:gd name="T39" fmla="*/ 454 h 548"/>
              <a:gd name="T40" fmla="*/ 229 w 548"/>
              <a:gd name="T41" fmla="*/ 511 h 548"/>
              <a:gd name="T42" fmla="*/ 259 w 548"/>
              <a:gd name="T43" fmla="*/ 493 h 548"/>
              <a:gd name="T44" fmla="*/ 217 w 548"/>
              <a:gd name="T45" fmla="*/ 456 h 548"/>
              <a:gd name="T46" fmla="*/ 185 w 548"/>
              <a:gd name="T47" fmla="*/ 408 h 548"/>
              <a:gd name="T48" fmla="*/ 259 w 548"/>
              <a:gd name="T49" fmla="*/ 493 h 548"/>
              <a:gd name="T50" fmla="*/ 171 w 548"/>
              <a:gd name="T51" fmla="*/ 378 h 548"/>
              <a:gd name="T52" fmla="*/ 154 w 548"/>
              <a:gd name="T53" fmla="*/ 315 h 548"/>
              <a:gd name="T54" fmla="*/ 259 w 548"/>
              <a:gd name="T55" fmla="*/ 290 h 548"/>
              <a:gd name="T56" fmla="*/ 259 w 548"/>
              <a:gd name="T57" fmla="*/ 259 h 548"/>
              <a:gd name="T58" fmla="*/ 154 w 548"/>
              <a:gd name="T59" fmla="*/ 232 h 548"/>
              <a:gd name="T60" fmla="*/ 171 w 548"/>
              <a:gd name="T61" fmla="*/ 170 h 548"/>
              <a:gd name="T62" fmla="*/ 259 w 548"/>
              <a:gd name="T63" fmla="*/ 259 h 548"/>
              <a:gd name="T64" fmla="*/ 185 w 548"/>
              <a:gd name="T65" fmla="*/ 141 h 548"/>
              <a:gd name="T66" fmla="*/ 217 w 548"/>
              <a:gd name="T67" fmla="*/ 92 h 548"/>
              <a:gd name="T68" fmla="*/ 259 w 548"/>
              <a:gd name="T69" fmla="*/ 53 h 548"/>
              <a:gd name="T70" fmla="*/ 515 w 548"/>
              <a:gd name="T71" fmla="*/ 259 h 548"/>
              <a:gd name="T72" fmla="*/ 406 w 548"/>
              <a:gd name="T73" fmla="*/ 155 h 548"/>
              <a:gd name="T74" fmla="*/ 515 w 548"/>
              <a:gd name="T75" fmla="*/ 259 h 548"/>
              <a:gd name="T76" fmla="*/ 393 w 548"/>
              <a:gd name="T77" fmla="*/ 127 h 548"/>
              <a:gd name="T78" fmla="*/ 436 w 548"/>
              <a:gd name="T79" fmla="*/ 95 h 548"/>
              <a:gd name="T80" fmla="*/ 304 w 548"/>
              <a:gd name="T81" fmla="*/ 65 h 548"/>
              <a:gd name="T82" fmla="*/ 353 w 548"/>
              <a:gd name="T83" fmla="*/ 123 h 548"/>
              <a:gd name="T84" fmla="*/ 289 w 548"/>
              <a:gd name="T85" fmla="*/ 157 h 548"/>
              <a:gd name="T86" fmla="*/ 289 w 548"/>
              <a:gd name="T87" fmla="*/ 189 h 548"/>
              <a:gd name="T88" fmla="*/ 385 w 548"/>
              <a:gd name="T89" fmla="*/ 194 h 548"/>
              <a:gd name="T90" fmla="*/ 397 w 548"/>
              <a:gd name="T91" fmla="*/ 259 h 548"/>
              <a:gd name="T92" fmla="*/ 289 w 548"/>
              <a:gd name="T93" fmla="*/ 189 h 548"/>
              <a:gd name="T94" fmla="*/ 397 w 548"/>
              <a:gd name="T95" fmla="*/ 290 h 548"/>
              <a:gd name="T96" fmla="*/ 385 w 548"/>
              <a:gd name="T97" fmla="*/ 355 h 548"/>
              <a:gd name="T98" fmla="*/ 289 w 548"/>
              <a:gd name="T99" fmla="*/ 359 h 548"/>
              <a:gd name="T100" fmla="*/ 289 w 548"/>
              <a:gd name="T101" fmla="*/ 493 h 548"/>
              <a:gd name="T102" fmla="*/ 363 w 548"/>
              <a:gd name="T103" fmla="*/ 408 h 548"/>
              <a:gd name="T104" fmla="*/ 331 w 548"/>
              <a:gd name="T105" fmla="*/ 456 h 548"/>
              <a:gd name="T106" fmla="*/ 289 w 548"/>
              <a:gd name="T107" fmla="*/ 493 h 548"/>
              <a:gd name="T108" fmla="*/ 393 w 548"/>
              <a:gd name="T109" fmla="*/ 421 h 548"/>
              <a:gd name="T110" fmla="*/ 319 w 548"/>
              <a:gd name="T111" fmla="*/ 511 h 548"/>
              <a:gd name="T112" fmla="*/ 406 w 548"/>
              <a:gd name="T113" fmla="*/ 392 h 548"/>
              <a:gd name="T114" fmla="*/ 515 w 548"/>
              <a:gd name="T115" fmla="*/ 290 h 5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548" h="548">
                <a:moveTo>
                  <a:pt x="481" y="95"/>
                </a:moveTo>
                <a:cubicBezTo>
                  <a:pt x="478" y="92"/>
                  <a:pt x="475" y="89"/>
                  <a:pt x="473" y="86"/>
                </a:cubicBezTo>
                <a:cubicBezTo>
                  <a:pt x="473" y="86"/>
                  <a:pt x="473" y="86"/>
                  <a:pt x="471" y="84"/>
                </a:cubicBezTo>
                <a:cubicBezTo>
                  <a:pt x="471" y="83"/>
                  <a:pt x="470" y="83"/>
                  <a:pt x="468" y="82"/>
                </a:cubicBezTo>
                <a:cubicBezTo>
                  <a:pt x="468" y="82"/>
                  <a:pt x="468" y="80"/>
                  <a:pt x="467" y="80"/>
                </a:cubicBezTo>
                <a:cubicBezTo>
                  <a:pt x="467" y="79"/>
                  <a:pt x="465" y="77"/>
                  <a:pt x="464" y="77"/>
                </a:cubicBezTo>
                <a:cubicBezTo>
                  <a:pt x="462" y="76"/>
                  <a:pt x="462" y="76"/>
                  <a:pt x="462" y="76"/>
                </a:cubicBezTo>
                <a:cubicBezTo>
                  <a:pt x="461" y="74"/>
                  <a:pt x="459" y="73"/>
                  <a:pt x="458" y="73"/>
                </a:cubicBezTo>
                <a:cubicBezTo>
                  <a:pt x="411" y="27"/>
                  <a:pt x="346" y="0"/>
                  <a:pt x="275" y="0"/>
                </a:cubicBezTo>
                <a:cubicBezTo>
                  <a:pt x="204" y="0"/>
                  <a:pt x="139" y="27"/>
                  <a:pt x="90" y="73"/>
                </a:cubicBezTo>
                <a:cubicBezTo>
                  <a:pt x="89" y="73"/>
                  <a:pt x="87" y="74"/>
                  <a:pt x="86" y="76"/>
                </a:cubicBezTo>
                <a:cubicBezTo>
                  <a:pt x="86" y="76"/>
                  <a:pt x="86" y="76"/>
                  <a:pt x="86" y="77"/>
                </a:cubicBezTo>
                <a:cubicBezTo>
                  <a:pt x="84" y="77"/>
                  <a:pt x="83" y="79"/>
                  <a:pt x="81" y="80"/>
                </a:cubicBezTo>
                <a:cubicBezTo>
                  <a:pt x="81" y="82"/>
                  <a:pt x="81" y="82"/>
                  <a:pt x="81" y="82"/>
                </a:cubicBezTo>
                <a:cubicBezTo>
                  <a:pt x="80" y="83"/>
                  <a:pt x="78" y="83"/>
                  <a:pt x="77" y="84"/>
                </a:cubicBezTo>
                <a:cubicBezTo>
                  <a:pt x="77" y="86"/>
                  <a:pt x="77" y="86"/>
                  <a:pt x="75" y="86"/>
                </a:cubicBezTo>
                <a:cubicBezTo>
                  <a:pt x="74" y="89"/>
                  <a:pt x="71" y="92"/>
                  <a:pt x="68" y="95"/>
                </a:cubicBezTo>
                <a:cubicBezTo>
                  <a:pt x="25" y="144"/>
                  <a:pt x="0" y="206"/>
                  <a:pt x="0" y="273"/>
                </a:cubicBezTo>
                <a:cubicBezTo>
                  <a:pt x="0" y="343"/>
                  <a:pt x="25" y="405"/>
                  <a:pt x="68" y="454"/>
                </a:cubicBezTo>
                <a:cubicBezTo>
                  <a:pt x="74" y="461"/>
                  <a:pt x="83" y="468"/>
                  <a:pt x="90" y="476"/>
                </a:cubicBezTo>
                <a:cubicBezTo>
                  <a:pt x="139" y="520"/>
                  <a:pt x="204" y="548"/>
                  <a:pt x="275" y="548"/>
                </a:cubicBezTo>
                <a:cubicBezTo>
                  <a:pt x="346" y="548"/>
                  <a:pt x="409" y="520"/>
                  <a:pt x="458" y="476"/>
                </a:cubicBezTo>
                <a:cubicBezTo>
                  <a:pt x="467" y="468"/>
                  <a:pt x="474" y="461"/>
                  <a:pt x="481" y="454"/>
                </a:cubicBezTo>
                <a:cubicBezTo>
                  <a:pt x="523" y="405"/>
                  <a:pt x="548" y="343"/>
                  <a:pt x="548" y="273"/>
                </a:cubicBezTo>
                <a:cubicBezTo>
                  <a:pt x="548" y="206"/>
                  <a:pt x="523" y="144"/>
                  <a:pt x="481" y="95"/>
                </a:cubicBezTo>
                <a:close/>
                <a:moveTo>
                  <a:pt x="229" y="37"/>
                </a:moveTo>
                <a:cubicBezTo>
                  <a:pt x="199" y="61"/>
                  <a:pt x="174" y="92"/>
                  <a:pt x="157" y="127"/>
                </a:cubicBezTo>
                <a:cubicBezTo>
                  <a:pt x="140" y="118"/>
                  <a:pt x="126" y="107"/>
                  <a:pt x="112" y="95"/>
                </a:cubicBezTo>
                <a:cubicBezTo>
                  <a:pt x="145" y="65"/>
                  <a:pt x="185" y="45"/>
                  <a:pt x="229" y="37"/>
                </a:cubicBezTo>
                <a:close/>
                <a:moveTo>
                  <a:pt x="90" y="118"/>
                </a:moveTo>
                <a:cubicBezTo>
                  <a:pt x="106" y="133"/>
                  <a:pt x="124" y="145"/>
                  <a:pt x="142" y="155"/>
                </a:cubicBezTo>
                <a:cubicBezTo>
                  <a:pt x="130" y="188"/>
                  <a:pt x="121" y="222"/>
                  <a:pt x="120" y="259"/>
                </a:cubicBezTo>
                <a:cubicBezTo>
                  <a:pt x="34" y="259"/>
                  <a:pt x="34" y="259"/>
                  <a:pt x="34" y="259"/>
                </a:cubicBezTo>
                <a:cubicBezTo>
                  <a:pt x="37" y="206"/>
                  <a:pt x="58" y="157"/>
                  <a:pt x="90" y="118"/>
                </a:cubicBezTo>
                <a:close/>
                <a:moveTo>
                  <a:pt x="34" y="290"/>
                </a:moveTo>
                <a:cubicBezTo>
                  <a:pt x="120" y="290"/>
                  <a:pt x="120" y="290"/>
                  <a:pt x="120" y="290"/>
                </a:cubicBezTo>
                <a:cubicBezTo>
                  <a:pt x="121" y="327"/>
                  <a:pt x="130" y="361"/>
                  <a:pt x="142" y="392"/>
                </a:cubicBezTo>
                <a:cubicBezTo>
                  <a:pt x="124" y="402"/>
                  <a:pt x="106" y="415"/>
                  <a:pt x="90" y="430"/>
                </a:cubicBezTo>
                <a:cubicBezTo>
                  <a:pt x="58" y="392"/>
                  <a:pt x="37" y="343"/>
                  <a:pt x="34" y="290"/>
                </a:cubicBezTo>
                <a:close/>
                <a:moveTo>
                  <a:pt x="112" y="454"/>
                </a:moveTo>
                <a:cubicBezTo>
                  <a:pt x="126" y="440"/>
                  <a:pt x="140" y="430"/>
                  <a:pt x="157" y="421"/>
                </a:cubicBezTo>
                <a:cubicBezTo>
                  <a:pt x="174" y="456"/>
                  <a:pt x="199" y="486"/>
                  <a:pt x="229" y="511"/>
                </a:cubicBezTo>
                <a:cubicBezTo>
                  <a:pt x="185" y="502"/>
                  <a:pt x="145" y="482"/>
                  <a:pt x="112" y="454"/>
                </a:cubicBezTo>
                <a:close/>
                <a:moveTo>
                  <a:pt x="259" y="493"/>
                </a:moveTo>
                <a:cubicBezTo>
                  <a:pt x="254" y="490"/>
                  <a:pt x="250" y="486"/>
                  <a:pt x="244" y="483"/>
                </a:cubicBezTo>
                <a:cubicBezTo>
                  <a:pt x="235" y="474"/>
                  <a:pt x="226" y="465"/>
                  <a:pt x="217" y="456"/>
                </a:cubicBezTo>
                <a:cubicBezTo>
                  <a:pt x="210" y="446"/>
                  <a:pt x="202" y="436"/>
                  <a:pt x="195" y="425"/>
                </a:cubicBezTo>
                <a:cubicBezTo>
                  <a:pt x="191" y="420"/>
                  <a:pt x="188" y="414"/>
                  <a:pt x="185" y="408"/>
                </a:cubicBezTo>
                <a:cubicBezTo>
                  <a:pt x="208" y="399"/>
                  <a:pt x="232" y="393"/>
                  <a:pt x="259" y="390"/>
                </a:cubicBezTo>
                <a:lnTo>
                  <a:pt x="259" y="493"/>
                </a:lnTo>
                <a:close/>
                <a:moveTo>
                  <a:pt x="259" y="359"/>
                </a:moveTo>
                <a:cubicBezTo>
                  <a:pt x="227" y="361"/>
                  <a:pt x="198" y="368"/>
                  <a:pt x="171" y="378"/>
                </a:cubicBezTo>
                <a:cubicBezTo>
                  <a:pt x="168" y="371"/>
                  <a:pt x="166" y="362"/>
                  <a:pt x="163" y="355"/>
                </a:cubicBezTo>
                <a:cubicBezTo>
                  <a:pt x="158" y="341"/>
                  <a:pt x="157" y="328"/>
                  <a:pt x="154" y="315"/>
                </a:cubicBezTo>
                <a:cubicBezTo>
                  <a:pt x="152" y="307"/>
                  <a:pt x="152" y="299"/>
                  <a:pt x="151" y="290"/>
                </a:cubicBezTo>
                <a:cubicBezTo>
                  <a:pt x="259" y="290"/>
                  <a:pt x="259" y="290"/>
                  <a:pt x="259" y="290"/>
                </a:cubicBezTo>
                <a:lnTo>
                  <a:pt x="259" y="359"/>
                </a:lnTo>
                <a:close/>
                <a:moveTo>
                  <a:pt x="259" y="259"/>
                </a:moveTo>
                <a:cubicBezTo>
                  <a:pt x="151" y="259"/>
                  <a:pt x="151" y="259"/>
                  <a:pt x="151" y="259"/>
                </a:cubicBezTo>
                <a:cubicBezTo>
                  <a:pt x="152" y="250"/>
                  <a:pt x="152" y="241"/>
                  <a:pt x="154" y="232"/>
                </a:cubicBezTo>
                <a:cubicBezTo>
                  <a:pt x="157" y="219"/>
                  <a:pt x="158" y="207"/>
                  <a:pt x="163" y="194"/>
                </a:cubicBezTo>
                <a:cubicBezTo>
                  <a:pt x="166" y="185"/>
                  <a:pt x="168" y="177"/>
                  <a:pt x="171" y="170"/>
                </a:cubicBezTo>
                <a:cubicBezTo>
                  <a:pt x="198" y="180"/>
                  <a:pt x="227" y="188"/>
                  <a:pt x="259" y="189"/>
                </a:cubicBezTo>
                <a:lnTo>
                  <a:pt x="259" y="259"/>
                </a:lnTo>
                <a:close/>
                <a:moveTo>
                  <a:pt x="259" y="157"/>
                </a:moveTo>
                <a:cubicBezTo>
                  <a:pt x="232" y="155"/>
                  <a:pt x="208" y="149"/>
                  <a:pt x="185" y="141"/>
                </a:cubicBezTo>
                <a:cubicBezTo>
                  <a:pt x="188" y="135"/>
                  <a:pt x="191" y="129"/>
                  <a:pt x="195" y="123"/>
                </a:cubicBezTo>
                <a:cubicBezTo>
                  <a:pt x="202" y="113"/>
                  <a:pt x="210" y="102"/>
                  <a:pt x="217" y="92"/>
                </a:cubicBezTo>
                <a:cubicBezTo>
                  <a:pt x="226" y="83"/>
                  <a:pt x="235" y="74"/>
                  <a:pt x="244" y="65"/>
                </a:cubicBezTo>
                <a:cubicBezTo>
                  <a:pt x="250" y="61"/>
                  <a:pt x="254" y="58"/>
                  <a:pt x="259" y="53"/>
                </a:cubicBezTo>
                <a:lnTo>
                  <a:pt x="259" y="157"/>
                </a:lnTo>
                <a:close/>
                <a:moveTo>
                  <a:pt x="515" y="259"/>
                </a:moveTo>
                <a:cubicBezTo>
                  <a:pt x="428" y="259"/>
                  <a:pt x="428" y="259"/>
                  <a:pt x="428" y="259"/>
                </a:cubicBezTo>
                <a:cubicBezTo>
                  <a:pt x="427" y="222"/>
                  <a:pt x="419" y="188"/>
                  <a:pt x="406" y="155"/>
                </a:cubicBezTo>
                <a:cubicBezTo>
                  <a:pt x="425" y="145"/>
                  <a:pt x="443" y="133"/>
                  <a:pt x="458" y="118"/>
                </a:cubicBezTo>
                <a:cubicBezTo>
                  <a:pt x="490" y="157"/>
                  <a:pt x="512" y="206"/>
                  <a:pt x="515" y="259"/>
                </a:cubicBezTo>
                <a:close/>
                <a:moveTo>
                  <a:pt x="436" y="95"/>
                </a:moveTo>
                <a:cubicBezTo>
                  <a:pt x="422" y="107"/>
                  <a:pt x="408" y="118"/>
                  <a:pt x="393" y="127"/>
                </a:cubicBezTo>
                <a:cubicBezTo>
                  <a:pt x="374" y="92"/>
                  <a:pt x="349" y="61"/>
                  <a:pt x="319" y="37"/>
                </a:cubicBezTo>
                <a:cubicBezTo>
                  <a:pt x="363" y="45"/>
                  <a:pt x="403" y="65"/>
                  <a:pt x="436" y="95"/>
                </a:cubicBezTo>
                <a:close/>
                <a:moveTo>
                  <a:pt x="289" y="53"/>
                </a:moveTo>
                <a:cubicBezTo>
                  <a:pt x="295" y="58"/>
                  <a:pt x="300" y="61"/>
                  <a:pt x="304" y="65"/>
                </a:cubicBezTo>
                <a:cubicBezTo>
                  <a:pt x="313" y="74"/>
                  <a:pt x="322" y="83"/>
                  <a:pt x="331" y="92"/>
                </a:cubicBezTo>
                <a:cubicBezTo>
                  <a:pt x="340" y="102"/>
                  <a:pt x="347" y="113"/>
                  <a:pt x="353" y="123"/>
                </a:cubicBezTo>
                <a:cubicBezTo>
                  <a:pt x="357" y="129"/>
                  <a:pt x="360" y="135"/>
                  <a:pt x="363" y="141"/>
                </a:cubicBezTo>
                <a:cubicBezTo>
                  <a:pt x="341" y="149"/>
                  <a:pt x="316" y="155"/>
                  <a:pt x="289" y="157"/>
                </a:cubicBezTo>
                <a:lnTo>
                  <a:pt x="289" y="53"/>
                </a:lnTo>
                <a:close/>
                <a:moveTo>
                  <a:pt x="289" y="189"/>
                </a:moveTo>
                <a:cubicBezTo>
                  <a:pt x="321" y="188"/>
                  <a:pt x="350" y="180"/>
                  <a:pt x="378" y="170"/>
                </a:cubicBezTo>
                <a:cubicBezTo>
                  <a:pt x="381" y="177"/>
                  <a:pt x="384" y="185"/>
                  <a:pt x="385" y="194"/>
                </a:cubicBezTo>
                <a:cubicBezTo>
                  <a:pt x="390" y="207"/>
                  <a:pt x="393" y="219"/>
                  <a:pt x="394" y="232"/>
                </a:cubicBezTo>
                <a:cubicBezTo>
                  <a:pt x="396" y="241"/>
                  <a:pt x="397" y="250"/>
                  <a:pt x="397" y="259"/>
                </a:cubicBezTo>
                <a:cubicBezTo>
                  <a:pt x="289" y="259"/>
                  <a:pt x="289" y="259"/>
                  <a:pt x="289" y="259"/>
                </a:cubicBezTo>
                <a:lnTo>
                  <a:pt x="289" y="189"/>
                </a:lnTo>
                <a:close/>
                <a:moveTo>
                  <a:pt x="289" y="290"/>
                </a:moveTo>
                <a:cubicBezTo>
                  <a:pt x="397" y="290"/>
                  <a:pt x="397" y="290"/>
                  <a:pt x="397" y="290"/>
                </a:cubicBezTo>
                <a:cubicBezTo>
                  <a:pt x="397" y="299"/>
                  <a:pt x="396" y="307"/>
                  <a:pt x="394" y="315"/>
                </a:cubicBezTo>
                <a:cubicBezTo>
                  <a:pt x="393" y="328"/>
                  <a:pt x="390" y="341"/>
                  <a:pt x="385" y="355"/>
                </a:cubicBezTo>
                <a:cubicBezTo>
                  <a:pt x="384" y="362"/>
                  <a:pt x="381" y="371"/>
                  <a:pt x="378" y="378"/>
                </a:cubicBezTo>
                <a:cubicBezTo>
                  <a:pt x="350" y="368"/>
                  <a:pt x="321" y="361"/>
                  <a:pt x="289" y="359"/>
                </a:cubicBezTo>
                <a:lnTo>
                  <a:pt x="289" y="290"/>
                </a:lnTo>
                <a:close/>
                <a:moveTo>
                  <a:pt x="289" y="493"/>
                </a:moveTo>
                <a:cubicBezTo>
                  <a:pt x="289" y="390"/>
                  <a:pt x="289" y="390"/>
                  <a:pt x="289" y="390"/>
                </a:cubicBezTo>
                <a:cubicBezTo>
                  <a:pt x="316" y="393"/>
                  <a:pt x="341" y="399"/>
                  <a:pt x="363" y="408"/>
                </a:cubicBezTo>
                <a:cubicBezTo>
                  <a:pt x="360" y="414"/>
                  <a:pt x="357" y="420"/>
                  <a:pt x="353" y="425"/>
                </a:cubicBezTo>
                <a:cubicBezTo>
                  <a:pt x="347" y="436"/>
                  <a:pt x="340" y="446"/>
                  <a:pt x="331" y="456"/>
                </a:cubicBezTo>
                <a:cubicBezTo>
                  <a:pt x="322" y="465"/>
                  <a:pt x="313" y="474"/>
                  <a:pt x="304" y="483"/>
                </a:cubicBezTo>
                <a:cubicBezTo>
                  <a:pt x="300" y="486"/>
                  <a:pt x="295" y="490"/>
                  <a:pt x="289" y="493"/>
                </a:cubicBezTo>
                <a:close/>
                <a:moveTo>
                  <a:pt x="319" y="511"/>
                </a:moveTo>
                <a:cubicBezTo>
                  <a:pt x="349" y="486"/>
                  <a:pt x="374" y="456"/>
                  <a:pt x="393" y="421"/>
                </a:cubicBezTo>
                <a:cubicBezTo>
                  <a:pt x="408" y="430"/>
                  <a:pt x="422" y="440"/>
                  <a:pt x="436" y="454"/>
                </a:cubicBezTo>
                <a:cubicBezTo>
                  <a:pt x="403" y="482"/>
                  <a:pt x="363" y="502"/>
                  <a:pt x="319" y="511"/>
                </a:cubicBezTo>
                <a:close/>
                <a:moveTo>
                  <a:pt x="458" y="430"/>
                </a:moveTo>
                <a:cubicBezTo>
                  <a:pt x="443" y="415"/>
                  <a:pt x="425" y="402"/>
                  <a:pt x="406" y="392"/>
                </a:cubicBezTo>
                <a:cubicBezTo>
                  <a:pt x="419" y="361"/>
                  <a:pt x="427" y="327"/>
                  <a:pt x="428" y="290"/>
                </a:cubicBezTo>
                <a:cubicBezTo>
                  <a:pt x="515" y="290"/>
                  <a:pt x="515" y="290"/>
                  <a:pt x="515" y="290"/>
                </a:cubicBezTo>
                <a:cubicBezTo>
                  <a:pt x="512" y="343"/>
                  <a:pt x="490" y="392"/>
                  <a:pt x="458" y="430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txBody>
          <a:bodyPr/>
          <a:lstStyle/>
          <a:p>
            <a:pPr defTabSz="914400">
              <a:defRPr/>
            </a:pPr>
            <a:endParaRPr lang="en-AU" sz="1800" kern="0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146" name="AutoShape 108"/>
          <p:cNvSpPr/>
          <p:nvPr/>
        </p:nvSpPr>
        <p:spPr bwMode="auto">
          <a:xfrm>
            <a:off x="1004594" y="3850942"/>
            <a:ext cx="134938" cy="13493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0" y="1800"/>
                </a:moveTo>
                <a:cubicBezTo>
                  <a:pt x="15764" y="1800"/>
                  <a:pt x="19800" y="5835"/>
                  <a:pt x="19800" y="10800"/>
                </a:cubicBezTo>
                <a:cubicBezTo>
                  <a:pt x="19800" y="15764"/>
                  <a:pt x="15764" y="19800"/>
                  <a:pt x="10800" y="19800"/>
                </a:cubicBezTo>
                <a:cubicBezTo>
                  <a:pt x="5835" y="19800"/>
                  <a:pt x="1800" y="15764"/>
                  <a:pt x="1800" y="10800"/>
                </a:cubicBezTo>
                <a:cubicBezTo>
                  <a:pt x="1800" y="5835"/>
                  <a:pt x="5835" y="1800"/>
                  <a:pt x="10800" y="1800"/>
                </a:cubicBezTo>
                <a:moveTo>
                  <a:pt x="10800" y="21599"/>
                </a:moveTo>
                <a:cubicBezTo>
                  <a:pt x="16756" y="21599"/>
                  <a:pt x="21600" y="16756"/>
                  <a:pt x="21600" y="10800"/>
                </a:cubicBezTo>
                <a:cubicBezTo>
                  <a:pt x="21600" y="4843"/>
                  <a:pt x="16756" y="0"/>
                  <a:pt x="10800" y="0"/>
                </a:cubicBezTo>
                <a:cubicBezTo>
                  <a:pt x="4843" y="0"/>
                  <a:pt x="0" y="4843"/>
                  <a:pt x="0" y="10800"/>
                </a:cubicBezTo>
                <a:cubicBezTo>
                  <a:pt x="0" y="16756"/>
                  <a:pt x="4843" y="21599"/>
                  <a:pt x="10800" y="21599"/>
                </a:cubicBezTo>
              </a:path>
            </a:pathLst>
          </a:custGeom>
          <a:solidFill>
            <a:schemeClr val="accent5">
              <a:lumMod val="50000"/>
            </a:schemeClr>
          </a:solidFill>
          <a:ln w="12700"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sp>
        <p:nvSpPr>
          <p:cNvPr id="147" name="AutoShape 109"/>
          <p:cNvSpPr/>
          <p:nvPr/>
        </p:nvSpPr>
        <p:spPr bwMode="auto">
          <a:xfrm>
            <a:off x="937126" y="3739023"/>
            <a:ext cx="269875" cy="35877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904" y="20170"/>
                </a:moveTo>
                <a:cubicBezTo>
                  <a:pt x="10885" y="20184"/>
                  <a:pt x="10830" y="20215"/>
                  <a:pt x="10782" y="20237"/>
                </a:cubicBezTo>
                <a:cubicBezTo>
                  <a:pt x="10774" y="20218"/>
                  <a:pt x="10707" y="20178"/>
                  <a:pt x="10666" y="20147"/>
                </a:cubicBezTo>
                <a:cubicBezTo>
                  <a:pt x="7368" y="17300"/>
                  <a:pt x="1799" y="12497"/>
                  <a:pt x="1799" y="8101"/>
                </a:cubicBezTo>
                <a:cubicBezTo>
                  <a:pt x="1799" y="4378"/>
                  <a:pt x="5838" y="1350"/>
                  <a:pt x="10800" y="1350"/>
                </a:cubicBezTo>
                <a:cubicBezTo>
                  <a:pt x="15762" y="1350"/>
                  <a:pt x="19800" y="4378"/>
                  <a:pt x="19800" y="8101"/>
                </a:cubicBezTo>
                <a:cubicBezTo>
                  <a:pt x="19800" y="12497"/>
                  <a:pt x="14231" y="17300"/>
                  <a:pt x="10904" y="20170"/>
                </a:cubicBezTo>
                <a:moveTo>
                  <a:pt x="10800" y="0"/>
                </a:moveTo>
                <a:cubicBezTo>
                  <a:pt x="4844" y="0"/>
                  <a:pt x="0" y="3588"/>
                  <a:pt x="0" y="8101"/>
                </a:cubicBezTo>
                <a:cubicBezTo>
                  <a:pt x="0" y="12826"/>
                  <a:pt x="5400" y="17660"/>
                  <a:pt x="9337" y="21056"/>
                </a:cubicBezTo>
                <a:cubicBezTo>
                  <a:pt x="9352" y="21070"/>
                  <a:pt x="9984" y="21599"/>
                  <a:pt x="10766" y="21599"/>
                </a:cubicBezTo>
                <a:lnTo>
                  <a:pt x="10834" y="21599"/>
                </a:lnTo>
                <a:cubicBezTo>
                  <a:pt x="11615" y="21599"/>
                  <a:pt x="12247" y="21070"/>
                  <a:pt x="12262" y="21056"/>
                </a:cubicBezTo>
                <a:cubicBezTo>
                  <a:pt x="16200" y="17660"/>
                  <a:pt x="21599" y="12826"/>
                  <a:pt x="21599" y="8101"/>
                </a:cubicBezTo>
                <a:cubicBezTo>
                  <a:pt x="21599" y="3588"/>
                  <a:pt x="16755" y="0"/>
                  <a:pt x="10800" y="0"/>
                </a:cubicBezTo>
              </a:path>
            </a:pathLst>
          </a:custGeom>
          <a:solidFill>
            <a:schemeClr val="accent5">
              <a:lumMod val="50000"/>
            </a:schemeClr>
          </a:solidFill>
          <a:ln w="12700"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grpSp>
        <p:nvGrpSpPr>
          <p:cNvPr id="148" name="Group 11"/>
          <p:cNvGrpSpPr/>
          <p:nvPr/>
        </p:nvGrpSpPr>
        <p:grpSpPr>
          <a:xfrm>
            <a:off x="849019" y="4445647"/>
            <a:ext cx="446088" cy="417513"/>
            <a:chOff x="1200150" y="2085975"/>
            <a:chExt cx="446088" cy="417513"/>
          </a:xfrm>
          <a:solidFill>
            <a:schemeClr val="accent5">
              <a:lumMod val="50000"/>
            </a:schemeClr>
          </a:solidFill>
        </p:grpSpPr>
        <p:sp>
          <p:nvSpPr>
            <p:cNvPr id="149" name="Freeform 13"/>
            <p:cNvSpPr>
              <a:spLocks noEditPoints="1"/>
            </p:cNvSpPr>
            <p:nvPr/>
          </p:nvSpPr>
          <p:spPr bwMode="auto">
            <a:xfrm>
              <a:off x="1200150" y="2270125"/>
              <a:ext cx="446088" cy="233363"/>
            </a:xfrm>
            <a:custGeom>
              <a:avLst/>
              <a:gdLst>
                <a:gd name="T0" fmla="*/ 267 w 281"/>
                <a:gd name="T1" fmla="*/ 126 h 147"/>
                <a:gd name="T2" fmla="*/ 267 w 281"/>
                <a:gd name="T3" fmla="*/ 109 h 147"/>
                <a:gd name="T4" fmla="*/ 251 w 281"/>
                <a:gd name="T5" fmla="*/ 109 h 147"/>
                <a:gd name="T6" fmla="*/ 251 w 281"/>
                <a:gd name="T7" fmla="*/ 19 h 147"/>
                <a:gd name="T8" fmla="*/ 267 w 281"/>
                <a:gd name="T9" fmla="*/ 19 h 147"/>
                <a:gd name="T10" fmla="*/ 267 w 281"/>
                <a:gd name="T11" fmla="*/ 0 h 147"/>
                <a:gd name="T12" fmla="*/ 14 w 281"/>
                <a:gd name="T13" fmla="*/ 0 h 147"/>
                <a:gd name="T14" fmla="*/ 14 w 281"/>
                <a:gd name="T15" fmla="*/ 19 h 147"/>
                <a:gd name="T16" fmla="*/ 30 w 281"/>
                <a:gd name="T17" fmla="*/ 19 h 147"/>
                <a:gd name="T18" fmla="*/ 30 w 281"/>
                <a:gd name="T19" fmla="*/ 109 h 147"/>
                <a:gd name="T20" fmla="*/ 14 w 281"/>
                <a:gd name="T21" fmla="*/ 109 h 147"/>
                <a:gd name="T22" fmla="*/ 14 w 281"/>
                <a:gd name="T23" fmla="*/ 126 h 147"/>
                <a:gd name="T24" fmla="*/ 0 w 281"/>
                <a:gd name="T25" fmla="*/ 126 h 147"/>
                <a:gd name="T26" fmla="*/ 0 w 281"/>
                <a:gd name="T27" fmla="*/ 147 h 147"/>
                <a:gd name="T28" fmla="*/ 281 w 281"/>
                <a:gd name="T29" fmla="*/ 147 h 147"/>
                <a:gd name="T30" fmla="*/ 281 w 281"/>
                <a:gd name="T31" fmla="*/ 126 h 147"/>
                <a:gd name="T32" fmla="*/ 267 w 281"/>
                <a:gd name="T33" fmla="*/ 126 h 147"/>
                <a:gd name="T34" fmla="*/ 92 w 281"/>
                <a:gd name="T35" fmla="*/ 109 h 147"/>
                <a:gd name="T36" fmla="*/ 62 w 281"/>
                <a:gd name="T37" fmla="*/ 109 h 147"/>
                <a:gd name="T38" fmla="*/ 62 w 281"/>
                <a:gd name="T39" fmla="*/ 19 h 147"/>
                <a:gd name="T40" fmla="*/ 92 w 281"/>
                <a:gd name="T41" fmla="*/ 19 h 147"/>
                <a:gd name="T42" fmla="*/ 92 w 281"/>
                <a:gd name="T43" fmla="*/ 109 h 147"/>
                <a:gd name="T44" fmla="*/ 155 w 281"/>
                <a:gd name="T45" fmla="*/ 109 h 147"/>
                <a:gd name="T46" fmla="*/ 125 w 281"/>
                <a:gd name="T47" fmla="*/ 109 h 147"/>
                <a:gd name="T48" fmla="*/ 125 w 281"/>
                <a:gd name="T49" fmla="*/ 19 h 147"/>
                <a:gd name="T50" fmla="*/ 155 w 281"/>
                <a:gd name="T51" fmla="*/ 19 h 147"/>
                <a:gd name="T52" fmla="*/ 155 w 281"/>
                <a:gd name="T53" fmla="*/ 109 h 147"/>
                <a:gd name="T54" fmla="*/ 218 w 281"/>
                <a:gd name="T55" fmla="*/ 109 h 147"/>
                <a:gd name="T56" fmla="*/ 188 w 281"/>
                <a:gd name="T57" fmla="*/ 109 h 147"/>
                <a:gd name="T58" fmla="*/ 188 w 281"/>
                <a:gd name="T59" fmla="*/ 19 h 147"/>
                <a:gd name="T60" fmla="*/ 218 w 281"/>
                <a:gd name="T61" fmla="*/ 19 h 147"/>
                <a:gd name="T62" fmla="*/ 218 w 281"/>
                <a:gd name="T63" fmla="*/ 109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81" h="147">
                  <a:moveTo>
                    <a:pt x="267" y="126"/>
                  </a:moveTo>
                  <a:lnTo>
                    <a:pt x="267" y="109"/>
                  </a:lnTo>
                  <a:lnTo>
                    <a:pt x="251" y="109"/>
                  </a:lnTo>
                  <a:lnTo>
                    <a:pt x="251" y="19"/>
                  </a:lnTo>
                  <a:lnTo>
                    <a:pt x="267" y="19"/>
                  </a:lnTo>
                  <a:lnTo>
                    <a:pt x="267" y="0"/>
                  </a:lnTo>
                  <a:lnTo>
                    <a:pt x="14" y="0"/>
                  </a:lnTo>
                  <a:lnTo>
                    <a:pt x="14" y="19"/>
                  </a:lnTo>
                  <a:lnTo>
                    <a:pt x="30" y="19"/>
                  </a:lnTo>
                  <a:lnTo>
                    <a:pt x="30" y="109"/>
                  </a:lnTo>
                  <a:lnTo>
                    <a:pt x="14" y="109"/>
                  </a:lnTo>
                  <a:lnTo>
                    <a:pt x="14" y="126"/>
                  </a:lnTo>
                  <a:lnTo>
                    <a:pt x="0" y="126"/>
                  </a:lnTo>
                  <a:lnTo>
                    <a:pt x="0" y="147"/>
                  </a:lnTo>
                  <a:lnTo>
                    <a:pt x="281" y="147"/>
                  </a:lnTo>
                  <a:lnTo>
                    <a:pt x="281" y="126"/>
                  </a:lnTo>
                  <a:lnTo>
                    <a:pt x="267" y="126"/>
                  </a:lnTo>
                  <a:close/>
                  <a:moveTo>
                    <a:pt x="92" y="109"/>
                  </a:moveTo>
                  <a:lnTo>
                    <a:pt x="62" y="109"/>
                  </a:lnTo>
                  <a:lnTo>
                    <a:pt x="62" y="19"/>
                  </a:lnTo>
                  <a:lnTo>
                    <a:pt x="92" y="19"/>
                  </a:lnTo>
                  <a:lnTo>
                    <a:pt x="92" y="109"/>
                  </a:lnTo>
                  <a:close/>
                  <a:moveTo>
                    <a:pt x="155" y="109"/>
                  </a:moveTo>
                  <a:lnTo>
                    <a:pt x="125" y="109"/>
                  </a:lnTo>
                  <a:lnTo>
                    <a:pt x="125" y="19"/>
                  </a:lnTo>
                  <a:lnTo>
                    <a:pt x="155" y="19"/>
                  </a:lnTo>
                  <a:lnTo>
                    <a:pt x="155" y="109"/>
                  </a:lnTo>
                  <a:close/>
                  <a:moveTo>
                    <a:pt x="218" y="109"/>
                  </a:moveTo>
                  <a:lnTo>
                    <a:pt x="188" y="109"/>
                  </a:lnTo>
                  <a:lnTo>
                    <a:pt x="188" y="19"/>
                  </a:lnTo>
                  <a:lnTo>
                    <a:pt x="218" y="19"/>
                  </a:lnTo>
                  <a:lnTo>
                    <a:pt x="218" y="10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150" name="Freeform 14"/>
            <p:cNvSpPr>
              <a:spLocks noEditPoints="1"/>
            </p:cNvSpPr>
            <p:nvPr/>
          </p:nvSpPr>
          <p:spPr bwMode="auto">
            <a:xfrm>
              <a:off x="1200150" y="2085975"/>
              <a:ext cx="446088" cy="163513"/>
            </a:xfrm>
            <a:custGeom>
              <a:avLst/>
              <a:gdLst>
                <a:gd name="T0" fmla="*/ 140 w 281"/>
                <a:gd name="T1" fmla="*/ 0 h 103"/>
                <a:gd name="T2" fmla="*/ 0 w 281"/>
                <a:gd name="T3" fmla="*/ 95 h 103"/>
                <a:gd name="T4" fmla="*/ 0 w 281"/>
                <a:gd name="T5" fmla="*/ 103 h 103"/>
                <a:gd name="T6" fmla="*/ 281 w 281"/>
                <a:gd name="T7" fmla="*/ 103 h 103"/>
                <a:gd name="T8" fmla="*/ 281 w 281"/>
                <a:gd name="T9" fmla="*/ 95 h 103"/>
                <a:gd name="T10" fmla="*/ 140 w 281"/>
                <a:gd name="T11" fmla="*/ 0 h 103"/>
                <a:gd name="T12" fmla="*/ 190 w 281"/>
                <a:gd name="T13" fmla="*/ 74 h 103"/>
                <a:gd name="T14" fmla="*/ 91 w 281"/>
                <a:gd name="T15" fmla="*/ 74 h 103"/>
                <a:gd name="T16" fmla="*/ 91 w 281"/>
                <a:gd name="T17" fmla="*/ 71 h 103"/>
                <a:gd name="T18" fmla="*/ 140 w 281"/>
                <a:gd name="T19" fmla="*/ 38 h 103"/>
                <a:gd name="T20" fmla="*/ 190 w 281"/>
                <a:gd name="T21" fmla="*/ 71 h 103"/>
                <a:gd name="T22" fmla="*/ 190 w 281"/>
                <a:gd name="T23" fmla="*/ 74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81" h="103">
                  <a:moveTo>
                    <a:pt x="140" y="0"/>
                  </a:moveTo>
                  <a:lnTo>
                    <a:pt x="0" y="95"/>
                  </a:lnTo>
                  <a:lnTo>
                    <a:pt x="0" y="103"/>
                  </a:lnTo>
                  <a:lnTo>
                    <a:pt x="281" y="103"/>
                  </a:lnTo>
                  <a:lnTo>
                    <a:pt x="281" y="95"/>
                  </a:lnTo>
                  <a:lnTo>
                    <a:pt x="140" y="0"/>
                  </a:lnTo>
                  <a:close/>
                  <a:moveTo>
                    <a:pt x="190" y="74"/>
                  </a:moveTo>
                  <a:lnTo>
                    <a:pt x="91" y="74"/>
                  </a:lnTo>
                  <a:lnTo>
                    <a:pt x="91" y="71"/>
                  </a:lnTo>
                  <a:lnTo>
                    <a:pt x="140" y="38"/>
                  </a:lnTo>
                  <a:lnTo>
                    <a:pt x="190" y="71"/>
                  </a:lnTo>
                  <a:lnTo>
                    <a:pt x="190" y="7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51" name="Group 85"/>
          <p:cNvGrpSpPr/>
          <p:nvPr/>
        </p:nvGrpSpPr>
        <p:grpSpPr>
          <a:xfrm>
            <a:off x="849019" y="5909300"/>
            <a:ext cx="446088" cy="446088"/>
            <a:chOff x="1200150" y="3768725"/>
            <a:chExt cx="446088" cy="446088"/>
          </a:xfrm>
          <a:solidFill>
            <a:schemeClr val="accent5">
              <a:lumMod val="50000"/>
            </a:schemeClr>
          </a:solidFill>
        </p:grpSpPr>
        <p:sp>
          <p:nvSpPr>
            <p:cNvPr id="152" name="Freeform 78"/>
            <p:cNvSpPr/>
            <p:nvPr/>
          </p:nvSpPr>
          <p:spPr bwMode="auto">
            <a:xfrm>
              <a:off x="1200150" y="3768725"/>
              <a:ext cx="446088" cy="446088"/>
            </a:xfrm>
            <a:custGeom>
              <a:avLst/>
              <a:gdLst>
                <a:gd name="T0" fmla="*/ 539 w 580"/>
                <a:gd name="T1" fmla="*/ 141 h 580"/>
                <a:gd name="T2" fmla="*/ 509 w 580"/>
                <a:gd name="T3" fmla="*/ 171 h 580"/>
                <a:gd name="T4" fmla="*/ 489 w 580"/>
                <a:gd name="T5" fmla="*/ 181 h 580"/>
                <a:gd name="T6" fmla="*/ 517 w 580"/>
                <a:gd name="T7" fmla="*/ 290 h 580"/>
                <a:gd name="T8" fmla="*/ 290 w 580"/>
                <a:gd name="T9" fmla="*/ 517 h 580"/>
                <a:gd name="T10" fmla="*/ 63 w 580"/>
                <a:gd name="T11" fmla="*/ 290 h 580"/>
                <a:gd name="T12" fmla="*/ 290 w 580"/>
                <a:gd name="T13" fmla="*/ 63 h 580"/>
                <a:gd name="T14" fmla="*/ 401 w 580"/>
                <a:gd name="T15" fmla="*/ 92 h 580"/>
                <a:gd name="T16" fmla="*/ 411 w 580"/>
                <a:gd name="T17" fmla="*/ 72 h 580"/>
                <a:gd name="T18" fmla="*/ 441 w 580"/>
                <a:gd name="T19" fmla="*/ 42 h 580"/>
                <a:gd name="T20" fmla="*/ 290 w 580"/>
                <a:gd name="T21" fmla="*/ 0 h 580"/>
                <a:gd name="T22" fmla="*/ 0 w 580"/>
                <a:gd name="T23" fmla="*/ 290 h 580"/>
                <a:gd name="T24" fmla="*/ 290 w 580"/>
                <a:gd name="T25" fmla="*/ 580 h 580"/>
                <a:gd name="T26" fmla="*/ 580 w 580"/>
                <a:gd name="T27" fmla="*/ 290 h 580"/>
                <a:gd name="T28" fmla="*/ 539 w 580"/>
                <a:gd name="T29" fmla="*/ 141 h 5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80" h="580">
                  <a:moveTo>
                    <a:pt x="539" y="141"/>
                  </a:moveTo>
                  <a:cubicBezTo>
                    <a:pt x="509" y="171"/>
                    <a:pt x="509" y="171"/>
                    <a:pt x="509" y="171"/>
                  </a:cubicBezTo>
                  <a:cubicBezTo>
                    <a:pt x="504" y="176"/>
                    <a:pt x="496" y="179"/>
                    <a:pt x="489" y="181"/>
                  </a:cubicBezTo>
                  <a:cubicBezTo>
                    <a:pt x="506" y="213"/>
                    <a:pt x="517" y="250"/>
                    <a:pt x="517" y="290"/>
                  </a:cubicBezTo>
                  <a:cubicBezTo>
                    <a:pt x="517" y="415"/>
                    <a:pt x="415" y="517"/>
                    <a:pt x="290" y="517"/>
                  </a:cubicBezTo>
                  <a:cubicBezTo>
                    <a:pt x="165" y="517"/>
                    <a:pt x="63" y="415"/>
                    <a:pt x="63" y="290"/>
                  </a:cubicBezTo>
                  <a:cubicBezTo>
                    <a:pt x="63" y="165"/>
                    <a:pt x="165" y="63"/>
                    <a:pt x="290" y="63"/>
                  </a:cubicBezTo>
                  <a:cubicBezTo>
                    <a:pt x="330" y="63"/>
                    <a:pt x="368" y="74"/>
                    <a:pt x="401" y="92"/>
                  </a:cubicBezTo>
                  <a:cubicBezTo>
                    <a:pt x="402" y="85"/>
                    <a:pt x="406" y="78"/>
                    <a:pt x="411" y="72"/>
                  </a:cubicBezTo>
                  <a:cubicBezTo>
                    <a:pt x="441" y="42"/>
                    <a:pt x="441" y="42"/>
                    <a:pt x="441" y="42"/>
                  </a:cubicBezTo>
                  <a:cubicBezTo>
                    <a:pt x="397" y="15"/>
                    <a:pt x="345" y="0"/>
                    <a:pt x="290" y="0"/>
                  </a:cubicBezTo>
                  <a:cubicBezTo>
                    <a:pt x="130" y="0"/>
                    <a:pt x="0" y="130"/>
                    <a:pt x="0" y="290"/>
                  </a:cubicBezTo>
                  <a:cubicBezTo>
                    <a:pt x="0" y="450"/>
                    <a:pt x="130" y="580"/>
                    <a:pt x="290" y="580"/>
                  </a:cubicBezTo>
                  <a:cubicBezTo>
                    <a:pt x="450" y="580"/>
                    <a:pt x="580" y="450"/>
                    <a:pt x="580" y="290"/>
                  </a:cubicBezTo>
                  <a:cubicBezTo>
                    <a:pt x="580" y="235"/>
                    <a:pt x="565" y="184"/>
                    <a:pt x="539" y="14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153" name="Freeform 79"/>
            <p:cNvSpPr/>
            <p:nvPr/>
          </p:nvSpPr>
          <p:spPr bwMode="auto">
            <a:xfrm>
              <a:off x="1381125" y="3781425"/>
              <a:ext cx="252413" cy="252413"/>
            </a:xfrm>
            <a:custGeom>
              <a:avLst/>
              <a:gdLst>
                <a:gd name="T0" fmla="*/ 186 w 329"/>
                <a:gd name="T1" fmla="*/ 67 h 328"/>
                <a:gd name="T2" fmla="*/ 249 w 329"/>
                <a:gd name="T3" fmla="*/ 4 h 328"/>
                <a:gd name="T4" fmla="*/ 257 w 329"/>
                <a:gd name="T5" fmla="*/ 7 h 328"/>
                <a:gd name="T6" fmla="*/ 263 w 329"/>
                <a:gd name="T7" fmla="*/ 66 h 328"/>
                <a:gd name="T8" fmla="*/ 322 w 329"/>
                <a:gd name="T9" fmla="*/ 71 h 328"/>
                <a:gd name="T10" fmla="*/ 325 w 329"/>
                <a:gd name="T11" fmla="*/ 80 h 328"/>
                <a:gd name="T12" fmla="*/ 262 w 329"/>
                <a:gd name="T13" fmla="*/ 142 h 328"/>
                <a:gd name="T14" fmla="*/ 245 w 329"/>
                <a:gd name="T15" fmla="*/ 149 h 328"/>
                <a:gd name="T16" fmla="*/ 207 w 329"/>
                <a:gd name="T17" fmla="*/ 145 h 328"/>
                <a:gd name="T18" fmla="*/ 99 w 329"/>
                <a:gd name="T19" fmla="*/ 253 h 328"/>
                <a:gd name="T20" fmla="*/ 89 w 329"/>
                <a:gd name="T21" fmla="*/ 309 h 328"/>
                <a:gd name="T22" fmla="*/ 19 w 329"/>
                <a:gd name="T23" fmla="*/ 309 h 328"/>
                <a:gd name="T24" fmla="*/ 19 w 329"/>
                <a:gd name="T25" fmla="*/ 239 h 328"/>
                <a:gd name="T26" fmla="*/ 75 w 329"/>
                <a:gd name="T27" fmla="*/ 230 h 328"/>
                <a:gd name="T28" fmla="*/ 184 w 329"/>
                <a:gd name="T29" fmla="*/ 121 h 328"/>
                <a:gd name="T30" fmla="*/ 180 w 329"/>
                <a:gd name="T31" fmla="*/ 84 h 328"/>
                <a:gd name="T32" fmla="*/ 186 w 329"/>
                <a:gd name="T33" fmla="*/ 67 h 3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29" h="328">
                  <a:moveTo>
                    <a:pt x="186" y="67"/>
                  </a:moveTo>
                  <a:cubicBezTo>
                    <a:pt x="249" y="4"/>
                    <a:pt x="249" y="4"/>
                    <a:pt x="249" y="4"/>
                  </a:cubicBezTo>
                  <a:cubicBezTo>
                    <a:pt x="253" y="0"/>
                    <a:pt x="256" y="1"/>
                    <a:pt x="257" y="7"/>
                  </a:cubicBezTo>
                  <a:cubicBezTo>
                    <a:pt x="263" y="66"/>
                    <a:pt x="263" y="66"/>
                    <a:pt x="263" y="66"/>
                  </a:cubicBezTo>
                  <a:cubicBezTo>
                    <a:pt x="322" y="71"/>
                    <a:pt x="322" y="71"/>
                    <a:pt x="322" y="71"/>
                  </a:cubicBezTo>
                  <a:cubicBezTo>
                    <a:pt x="327" y="72"/>
                    <a:pt x="329" y="76"/>
                    <a:pt x="325" y="80"/>
                  </a:cubicBezTo>
                  <a:cubicBezTo>
                    <a:pt x="262" y="142"/>
                    <a:pt x="262" y="142"/>
                    <a:pt x="262" y="142"/>
                  </a:cubicBezTo>
                  <a:cubicBezTo>
                    <a:pt x="258" y="146"/>
                    <a:pt x="250" y="149"/>
                    <a:pt x="245" y="149"/>
                  </a:cubicBezTo>
                  <a:cubicBezTo>
                    <a:pt x="207" y="145"/>
                    <a:pt x="207" y="145"/>
                    <a:pt x="207" y="145"/>
                  </a:cubicBezTo>
                  <a:cubicBezTo>
                    <a:pt x="99" y="253"/>
                    <a:pt x="99" y="253"/>
                    <a:pt x="99" y="253"/>
                  </a:cubicBezTo>
                  <a:cubicBezTo>
                    <a:pt x="107" y="272"/>
                    <a:pt x="104" y="294"/>
                    <a:pt x="89" y="309"/>
                  </a:cubicBezTo>
                  <a:cubicBezTo>
                    <a:pt x="70" y="328"/>
                    <a:pt x="39" y="328"/>
                    <a:pt x="19" y="309"/>
                  </a:cubicBezTo>
                  <a:cubicBezTo>
                    <a:pt x="0" y="290"/>
                    <a:pt x="0" y="259"/>
                    <a:pt x="19" y="239"/>
                  </a:cubicBezTo>
                  <a:cubicBezTo>
                    <a:pt x="34" y="224"/>
                    <a:pt x="57" y="221"/>
                    <a:pt x="75" y="230"/>
                  </a:cubicBezTo>
                  <a:cubicBezTo>
                    <a:pt x="184" y="121"/>
                    <a:pt x="184" y="121"/>
                    <a:pt x="184" y="121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179" y="78"/>
                    <a:pt x="182" y="71"/>
                    <a:pt x="186" y="6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154" name="Freeform 80"/>
            <p:cNvSpPr/>
            <p:nvPr/>
          </p:nvSpPr>
          <p:spPr bwMode="auto">
            <a:xfrm>
              <a:off x="1292225" y="3860800"/>
              <a:ext cx="261938" cy="261938"/>
            </a:xfrm>
            <a:custGeom>
              <a:avLst/>
              <a:gdLst>
                <a:gd name="T0" fmla="*/ 170 w 340"/>
                <a:gd name="T1" fmla="*/ 73 h 340"/>
                <a:gd name="T2" fmla="*/ 212 w 340"/>
                <a:gd name="T3" fmla="*/ 83 h 340"/>
                <a:gd name="T4" fmla="*/ 266 w 340"/>
                <a:gd name="T5" fmla="*/ 30 h 340"/>
                <a:gd name="T6" fmla="*/ 170 w 340"/>
                <a:gd name="T7" fmla="*/ 0 h 340"/>
                <a:gd name="T8" fmla="*/ 0 w 340"/>
                <a:gd name="T9" fmla="*/ 170 h 340"/>
                <a:gd name="T10" fmla="*/ 170 w 340"/>
                <a:gd name="T11" fmla="*/ 340 h 340"/>
                <a:gd name="T12" fmla="*/ 340 w 340"/>
                <a:gd name="T13" fmla="*/ 170 h 340"/>
                <a:gd name="T14" fmla="*/ 311 w 340"/>
                <a:gd name="T15" fmla="*/ 76 h 340"/>
                <a:gd name="T16" fmla="*/ 258 w 340"/>
                <a:gd name="T17" fmla="*/ 130 h 340"/>
                <a:gd name="T18" fmla="*/ 267 w 340"/>
                <a:gd name="T19" fmla="*/ 170 h 340"/>
                <a:gd name="T20" fmla="*/ 170 w 340"/>
                <a:gd name="T21" fmla="*/ 267 h 340"/>
                <a:gd name="T22" fmla="*/ 73 w 340"/>
                <a:gd name="T23" fmla="*/ 170 h 340"/>
                <a:gd name="T24" fmla="*/ 170 w 340"/>
                <a:gd name="T25" fmla="*/ 73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40" h="340">
                  <a:moveTo>
                    <a:pt x="170" y="73"/>
                  </a:moveTo>
                  <a:cubicBezTo>
                    <a:pt x="185" y="73"/>
                    <a:pt x="199" y="77"/>
                    <a:pt x="212" y="83"/>
                  </a:cubicBezTo>
                  <a:cubicBezTo>
                    <a:pt x="266" y="30"/>
                    <a:pt x="266" y="30"/>
                    <a:pt x="266" y="30"/>
                  </a:cubicBezTo>
                  <a:cubicBezTo>
                    <a:pt x="238" y="11"/>
                    <a:pt x="205" y="0"/>
                    <a:pt x="170" y="0"/>
                  </a:cubicBezTo>
                  <a:cubicBezTo>
                    <a:pt x="76" y="0"/>
                    <a:pt x="0" y="76"/>
                    <a:pt x="0" y="170"/>
                  </a:cubicBezTo>
                  <a:cubicBezTo>
                    <a:pt x="0" y="264"/>
                    <a:pt x="76" y="340"/>
                    <a:pt x="170" y="340"/>
                  </a:cubicBezTo>
                  <a:cubicBezTo>
                    <a:pt x="264" y="340"/>
                    <a:pt x="340" y="264"/>
                    <a:pt x="340" y="170"/>
                  </a:cubicBezTo>
                  <a:cubicBezTo>
                    <a:pt x="340" y="135"/>
                    <a:pt x="329" y="103"/>
                    <a:pt x="311" y="76"/>
                  </a:cubicBezTo>
                  <a:cubicBezTo>
                    <a:pt x="258" y="130"/>
                    <a:pt x="258" y="130"/>
                    <a:pt x="258" y="130"/>
                  </a:cubicBezTo>
                  <a:cubicBezTo>
                    <a:pt x="264" y="142"/>
                    <a:pt x="267" y="156"/>
                    <a:pt x="267" y="170"/>
                  </a:cubicBezTo>
                  <a:cubicBezTo>
                    <a:pt x="267" y="223"/>
                    <a:pt x="223" y="267"/>
                    <a:pt x="170" y="267"/>
                  </a:cubicBezTo>
                  <a:cubicBezTo>
                    <a:pt x="117" y="267"/>
                    <a:pt x="73" y="223"/>
                    <a:pt x="73" y="170"/>
                  </a:cubicBezTo>
                  <a:cubicBezTo>
                    <a:pt x="73" y="117"/>
                    <a:pt x="117" y="73"/>
                    <a:pt x="170" y="7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</p:grpSp>
      <p:sp>
        <p:nvSpPr>
          <p:cNvPr id="155" name="Freeform 202"/>
          <p:cNvSpPr>
            <a:spLocks noEditPoints="1"/>
          </p:cNvSpPr>
          <p:nvPr/>
        </p:nvSpPr>
        <p:spPr bwMode="auto">
          <a:xfrm>
            <a:off x="9422808" y="2328156"/>
            <a:ext cx="312737" cy="420687"/>
          </a:xfrm>
          <a:custGeom>
            <a:avLst/>
            <a:gdLst>
              <a:gd name="T0" fmla="*/ 369 w 406"/>
              <a:gd name="T1" fmla="*/ 216 h 548"/>
              <a:gd name="T2" fmla="*/ 369 w 406"/>
              <a:gd name="T3" fmla="*/ 164 h 548"/>
              <a:gd name="T4" fmla="*/ 203 w 406"/>
              <a:gd name="T5" fmla="*/ 0 h 548"/>
              <a:gd name="T6" fmla="*/ 37 w 406"/>
              <a:gd name="T7" fmla="*/ 164 h 548"/>
              <a:gd name="T8" fmla="*/ 37 w 406"/>
              <a:gd name="T9" fmla="*/ 216 h 548"/>
              <a:gd name="T10" fmla="*/ 0 w 406"/>
              <a:gd name="T11" fmla="*/ 216 h 548"/>
              <a:gd name="T12" fmla="*/ 0 w 406"/>
              <a:gd name="T13" fmla="*/ 548 h 548"/>
              <a:gd name="T14" fmla="*/ 406 w 406"/>
              <a:gd name="T15" fmla="*/ 548 h 548"/>
              <a:gd name="T16" fmla="*/ 406 w 406"/>
              <a:gd name="T17" fmla="*/ 216 h 548"/>
              <a:gd name="T18" fmla="*/ 369 w 406"/>
              <a:gd name="T19" fmla="*/ 216 h 548"/>
              <a:gd name="T20" fmla="*/ 241 w 406"/>
              <a:gd name="T21" fmla="*/ 462 h 548"/>
              <a:gd name="T22" fmla="*/ 165 w 406"/>
              <a:gd name="T23" fmla="*/ 462 h 548"/>
              <a:gd name="T24" fmla="*/ 182 w 406"/>
              <a:gd name="T25" fmla="*/ 397 h 548"/>
              <a:gd name="T26" fmla="*/ 157 w 406"/>
              <a:gd name="T27" fmla="*/ 356 h 548"/>
              <a:gd name="T28" fmla="*/ 203 w 406"/>
              <a:gd name="T29" fmla="*/ 310 h 548"/>
              <a:gd name="T30" fmla="*/ 249 w 406"/>
              <a:gd name="T31" fmla="*/ 356 h 548"/>
              <a:gd name="T32" fmla="*/ 224 w 406"/>
              <a:gd name="T33" fmla="*/ 397 h 548"/>
              <a:gd name="T34" fmla="*/ 241 w 406"/>
              <a:gd name="T35" fmla="*/ 462 h 548"/>
              <a:gd name="T36" fmla="*/ 295 w 406"/>
              <a:gd name="T37" fmla="*/ 216 h 548"/>
              <a:gd name="T38" fmla="*/ 111 w 406"/>
              <a:gd name="T39" fmla="*/ 216 h 548"/>
              <a:gd name="T40" fmla="*/ 111 w 406"/>
              <a:gd name="T41" fmla="*/ 164 h 548"/>
              <a:gd name="T42" fmla="*/ 203 w 406"/>
              <a:gd name="T43" fmla="*/ 74 h 548"/>
              <a:gd name="T44" fmla="*/ 295 w 406"/>
              <a:gd name="T45" fmla="*/ 164 h 548"/>
              <a:gd name="T46" fmla="*/ 295 w 406"/>
              <a:gd name="T47" fmla="*/ 216 h 5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406" h="548">
                <a:moveTo>
                  <a:pt x="369" y="216"/>
                </a:moveTo>
                <a:cubicBezTo>
                  <a:pt x="369" y="164"/>
                  <a:pt x="369" y="164"/>
                  <a:pt x="369" y="164"/>
                </a:cubicBezTo>
                <a:cubicBezTo>
                  <a:pt x="369" y="74"/>
                  <a:pt x="295" y="0"/>
                  <a:pt x="203" y="0"/>
                </a:cubicBezTo>
                <a:cubicBezTo>
                  <a:pt x="111" y="0"/>
                  <a:pt x="37" y="74"/>
                  <a:pt x="37" y="164"/>
                </a:cubicBezTo>
                <a:cubicBezTo>
                  <a:pt x="37" y="216"/>
                  <a:pt x="37" y="216"/>
                  <a:pt x="37" y="216"/>
                </a:cubicBezTo>
                <a:cubicBezTo>
                  <a:pt x="0" y="216"/>
                  <a:pt x="0" y="216"/>
                  <a:pt x="0" y="216"/>
                </a:cubicBezTo>
                <a:cubicBezTo>
                  <a:pt x="0" y="548"/>
                  <a:pt x="0" y="548"/>
                  <a:pt x="0" y="548"/>
                </a:cubicBezTo>
                <a:cubicBezTo>
                  <a:pt x="406" y="548"/>
                  <a:pt x="406" y="548"/>
                  <a:pt x="406" y="548"/>
                </a:cubicBezTo>
                <a:cubicBezTo>
                  <a:pt x="406" y="216"/>
                  <a:pt x="406" y="216"/>
                  <a:pt x="406" y="216"/>
                </a:cubicBezTo>
                <a:lnTo>
                  <a:pt x="369" y="216"/>
                </a:lnTo>
                <a:close/>
                <a:moveTo>
                  <a:pt x="241" y="462"/>
                </a:moveTo>
                <a:cubicBezTo>
                  <a:pt x="165" y="462"/>
                  <a:pt x="165" y="462"/>
                  <a:pt x="165" y="462"/>
                </a:cubicBezTo>
                <a:cubicBezTo>
                  <a:pt x="182" y="397"/>
                  <a:pt x="182" y="397"/>
                  <a:pt x="182" y="397"/>
                </a:cubicBezTo>
                <a:cubicBezTo>
                  <a:pt x="167" y="390"/>
                  <a:pt x="157" y="374"/>
                  <a:pt x="157" y="356"/>
                </a:cubicBezTo>
                <a:cubicBezTo>
                  <a:pt x="157" y="331"/>
                  <a:pt x="178" y="310"/>
                  <a:pt x="203" y="310"/>
                </a:cubicBezTo>
                <a:cubicBezTo>
                  <a:pt x="228" y="310"/>
                  <a:pt x="249" y="331"/>
                  <a:pt x="249" y="356"/>
                </a:cubicBezTo>
                <a:cubicBezTo>
                  <a:pt x="249" y="374"/>
                  <a:pt x="239" y="390"/>
                  <a:pt x="224" y="397"/>
                </a:cubicBezTo>
                <a:lnTo>
                  <a:pt x="241" y="462"/>
                </a:lnTo>
                <a:close/>
                <a:moveTo>
                  <a:pt x="295" y="216"/>
                </a:moveTo>
                <a:cubicBezTo>
                  <a:pt x="111" y="216"/>
                  <a:pt x="111" y="216"/>
                  <a:pt x="111" y="216"/>
                </a:cubicBezTo>
                <a:cubicBezTo>
                  <a:pt x="111" y="164"/>
                  <a:pt x="111" y="164"/>
                  <a:pt x="111" y="164"/>
                </a:cubicBezTo>
                <a:cubicBezTo>
                  <a:pt x="111" y="115"/>
                  <a:pt x="153" y="74"/>
                  <a:pt x="203" y="74"/>
                </a:cubicBezTo>
                <a:cubicBezTo>
                  <a:pt x="253" y="74"/>
                  <a:pt x="295" y="115"/>
                  <a:pt x="295" y="164"/>
                </a:cubicBezTo>
                <a:lnTo>
                  <a:pt x="295" y="216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txBody>
          <a:bodyPr/>
          <a:lstStyle/>
          <a:p>
            <a:pPr defTabSz="914400">
              <a:defRPr/>
            </a:pPr>
            <a:endParaRPr lang="en-AU" sz="1800" kern="0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156" name="AutoShape 63"/>
          <p:cNvSpPr/>
          <p:nvPr/>
        </p:nvSpPr>
        <p:spPr bwMode="auto">
          <a:xfrm>
            <a:off x="9568064" y="1835051"/>
            <a:ext cx="22225" cy="2222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10800"/>
                </a:moveTo>
                <a:cubicBezTo>
                  <a:pt x="0" y="16769"/>
                  <a:pt x="4830" y="21599"/>
                  <a:pt x="10800" y="21599"/>
                </a:cubicBezTo>
                <a:cubicBezTo>
                  <a:pt x="16769" y="21599"/>
                  <a:pt x="21600" y="16769"/>
                  <a:pt x="21600" y="10800"/>
                </a:cubicBezTo>
                <a:cubicBezTo>
                  <a:pt x="21600" y="4819"/>
                  <a:pt x="16769" y="0"/>
                  <a:pt x="10800" y="0"/>
                </a:cubicBezTo>
                <a:cubicBezTo>
                  <a:pt x="4830" y="0"/>
                  <a:pt x="0" y="4819"/>
                  <a:pt x="0" y="10800"/>
                </a:cubicBezTo>
              </a:path>
            </a:pathLst>
          </a:custGeom>
          <a:solidFill>
            <a:schemeClr val="accent5">
              <a:lumMod val="50000"/>
            </a:schemeClr>
          </a:solidFill>
          <a:ln w="12700">
            <a:solidFill>
              <a:srgbClr val="BD596A"/>
            </a:solidFill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sp>
        <p:nvSpPr>
          <p:cNvPr id="157" name="AutoShape 66"/>
          <p:cNvSpPr/>
          <p:nvPr/>
        </p:nvSpPr>
        <p:spPr bwMode="auto">
          <a:xfrm>
            <a:off x="9568064" y="1834257"/>
            <a:ext cx="22225" cy="23813"/>
          </a:xfrm>
          <a:custGeom>
            <a:avLst/>
            <a:gdLst>
              <a:gd name="T0" fmla="+- 0 10800 961"/>
              <a:gd name="T1" fmla="*/ T0 w 19678"/>
              <a:gd name="T2" fmla="+- 0 10800 961"/>
              <a:gd name="T3" fmla="*/ 10800 h 19678"/>
              <a:gd name="T4" fmla="+- 0 10800 961"/>
              <a:gd name="T5" fmla="*/ T4 w 19678"/>
              <a:gd name="T6" fmla="+- 0 10800 961"/>
              <a:gd name="T7" fmla="*/ 10800 h 19678"/>
              <a:gd name="T8" fmla="+- 0 10800 961"/>
              <a:gd name="T9" fmla="*/ T8 w 19678"/>
              <a:gd name="T10" fmla="+- 0 10800 961"/>
              <a:gd name="T11" fmla="*/ 10800 h 19678"/>
              <a:gd name="T12" fmla="+- 0 10800 961"/>
              <a:gd name="T13" fmla="*/ T12 w 19678"/>
              <a:gd name="T14" fmla="+- 0 10800 961"/>
              <a:gd name="T15" fmla="*/ 10800 h 19678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8" h="19678">
                <a:moveTo>
                  <a:pt x="2882" y="2882"/>
                </a:moveTo>
                <a:cubicBezTo>
                  <a:pt x="-961" y="6725"/>
                  <a:pt x="-961" y="12952"/>
                  <a:pt x="2882" y="16795"/>
                </a:cubicBezTo>
                <a:cubicBezTo>
                  <a:pt x="6725" y="20638"/>
                  <a:pt x="12952" y="20638"/>
                  <a:pt x="16795" y="16795"/>
                </a:cubicBezTo>
                <a:cubicBezTo>
                  <a:pt x="20639" y="12952"/>
                  <a:pt x="20639" y="6725"/>
                  <a:pt x="16795" y="2882"/>
                </a:cubicBezTo>
                <a:cubicBezTo>
                  <a:pt x="12952" y="-961"/>
                  <a:pt x="6725" y="-961"/>
                  <a:pt x="2882" y="2882"/>
                </a:cubicBezTo>
              </a:path>
            </a:pathLst>
          </a:custGeom>
          <a:solidFill>
            <a:schemeClr val="accent5">
              <a:lumMod val="50000"/>
            </a:schemeClr>
          </a:solidFill>
          <a:ln w="12700">
            <a:solidFill>
              <a:srgbClr val="BD596A"/>
            </a:solidFill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sp>
        <p:nvSpPr>
          <p:cNvPr id="158" name="Freeform 200"/>
          <p:cNvSpPr>
            <a:spLocks noEditPoints="1"/>
          </p:cNvSpPr>
          <p:nvPr/>
        </p:nvSpPr>
        <p:spPr bwMode="auto">
          <a:xfrm>
            <a:off x="9368833" y="1648520"/>
            <a:ext cx="420687" cy="395287"/>
          </a:xfrm>
          <a:custGeom>
            <a:avLst/>
            <a:gdLst>
              <a:gd name="T0" fmla="*/ 394 w 548"/>
              <a:gd name="T1" fmla="*/ 0 h 514"/>
              <a:gd name="T2" fmla="*/ 240 w 548"/>
              <a:gd name="T3" fmla="*/ 153 h 514"/>
              <a:gd name="T4" fmla="*/ 240 w 548"/>
              <a:gd name="T5" fmla="*/ 206 h 514"/>
              <a:gd name="T6" fmla="*/ 0 w 548"/>
              <a:gd name="T7" fmla="*/ 206 h 514"/>
              <a:gd name="T8" fmla="*/ 0 w 548"/>
              <a:gd name="T9" fmla="*/ 514 h 514"/>
              <a:gd name="T10" fmla="*/ 377 w 548"/>
              <a:gd name="T11" fmla="*/ 514 h 514"/>
              <a:gd name="T12" fmla="*/ 377 w 548"/>
              <a:gd name="T13" fmla="*/ 206 h 514"/>
              <a:gd name="T14" fmla="*/ 308 w 548"/>
              <a:gd name="T15" fmla="*/ 206 h 514"/>
              <a:gd name="T16" fmla="*/ 308 w 548"/>
              <a:gd name="T17" fmla="*/ 153 h 514"/>
              <a:gd name="T18" fmla="*/ 394 w 548"/>
              <a:gd name="T19" fmla="*/ 68 h 514"/>
              <a:gd name="T20" fmla="*/ 479 w 548"/>
              <a:gd name="T21" fmla="*/ 153 h 514"/>
              <a:gd name="T22" fmla="*/ 479 w 548"/>
              <a:gd name="T23" fmla="*/ 206 h 514"/>
              <a:gd name="T24" fmla="*/ 548 w 548"/>
              <a:gd name="T25" fmla="*/ 206 h 514"/>
              <a:gd name="T26" fmla="*/ 548 w 548"/>
              <a:gd name="T27" fmla="*/ 153 h 514"/>
              <a:gd name="T28" fmla="*/ 394 w 548"/>
              <a:gd name="T29" fmla="*/ 0 h 514"/>
              <a:gd name="T30" fmla="*/ 216 w 548"/>
              <a:gd name="T31" fmla="*/ 434 h 514"/>
              <a:gd name="T32" fmla="*/ 145 w 548"/>
              <a:gd name="T33" fmla="*/ 434 h 514"/>
              <a:gd name="T34" fmla="*/ 161 w 548"/>
              <a:gd name="T35" fmla="*/ 373 h 514"/>
              <a:gd name="T36" fmla="*/ 137 w 548"/>
              <a:gd name="T37" fmla="*/ 334 h 514"/>
              <a:gd name="T38" fmla="*/ 180 w 548"/>
              <a:gd name="T39" fmla="*/ 291 h 514"/>
              <a:gd name="T40" fmla="*/ 224 w 548"/>
              <a:gd name="T41" fmla="*/ 334 h 514"/>
              <a:gd name="T42" fmla="*/ 200 w 548"/>
              <a:gd name="T43" fmla="*/ 373 h 514"/>
              <a:gd name="T44" fmla="*/ 216 w 548"/>
              <a:gd name="T45" fmla="*/ 434 h 5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548" h="514">
                <a:moveTo>
                  <a:pt x="394" y="0"/>
                </a:moveTo>
                <a:cubicBezTo>
                  <a:pt x="309" y="0"/>
                  <a:pt x="240" y="69"/>
                  <a:pt x="240" y="153"/>
                </a:cubicBezTo>
                <a:cubicBezTo>
                  <a:pt x="240" y="206"/>
                  <a:pt x="240" y="206"/>
                  <a:pt x="240" y="206"/>
                </a:cubicBezTo>
                <a:cubicBezTo>
                  <a:pt x="0" y="206"/>
                  <a:pt x="0" y="206"/>
                  <a:pt x="0" y="206"/>
                </a:cubicBezTo>
                <a:cubicBezTo>
                  <a:pt x="0" y="514"/>
                  <a:pt x="0" y="514"/>
                  <a:pt x="0" y="514"/>
                </a:cubicBezTo>
                <a:cubicBezTo>
                  <a:pt x="377" y="514"/>
                  <a:pt x="377" y="514"/>
                  <a:pt x="377" y="514"/>
                </a:cubicBezTo>
                <a:cubicBezTo>
                  <a:pt x="377" y="206"/>
                  <a:pt x="377" y="206"/>
                  <a:pt x="377" y="206"/>
                </a:cubicBezTo>
                <a:cubicBezTo>
                  <a:pt x="308" y="206"/>
                  <a:pt x="308" y="206"/>
                  <a:pt x="308" y="206"/>
                </a:cubicBezTo>
                <a:cubicBezTo>
                  <a:pt x="308" y="153"/>
                  <a:pt x="308" y="153"/>
                  <a:pt x="308" y="153"/>
                </a:cubicBezTo>
                <a:cubicBezTo>
                  <a:pt x="308" y="106"/>
                  <a:pt x="347" y="68"/>
                  <a:pt x="394" y="68"/>
                </a:cubicBezTo>
                <a:cubicBezTo>
                  <a:pt x="441" y="68"/>
                  <a:pt x="479" y="106"/>
                  <a:pt x="479" y="153"/>
                </a:cubicBezTo>
                <a:cubicBezTo>
                  <a:pt x="479" y="206"/>
                  <a:pt x="479" y="206"/>
                  <a:pt x="479" y="206"/>
                </a:cubicBezTo>
                <a:cubicBezTo>
                  <a:pt x="548" y="206"/>
                  <a:pt x="548" y="206"/>
                  <a:pt x="548" y="206"/>
                </a:cubicBezTo>
                <a:cubicBezTo>
                  <a:pt x="548" y="153"/>
                  <a:pt x="548" y="153"/>
                  <a:pt x="548" y="153"/>
                </a:cubicBezTo>
                <a:cubicBezTo>
                  <a:pt x="548" y="69"/>
                  <a:pt x="479" y="0"/>
                  <a:pt x="394" y="0"/>
                </a:cubicBezTo>
                <a:close/>
                <a:moveTo>
                  <a:pt x="216" y="434"/>
                </a:moveTo>
                <a:cubicBezTo>
                  <a:pt x="145" y="434"/>
                  <a:pt x="145" y="434"/>
                  <a:pt x="145" y="434"/>
                </a:cubicBezTo>
                <a:cubicBezTo>
                  <a:pt x="161" y="373"/>
                  <a:pt x="161" y="373"/>
                  <a:pt x="161" y="373"/>
                </a:cubicBezTo>
                <a:cubicBezTo>
                  <a:pt x="147" y="366"/>
                  <a:pt x="137" y="351"/>
                  <a:pt x="137" y="334"/>
                </a:cubicBezTo>
                <a:cubicBezTo>
                  <a:pt x="137" y="311"/>
                  <a:pt x="157" y="291"/>
                  <a:pt x="180" y="291"/>
                </a:cubicBezTo>
                <a:cubicBezTo>
                  <a:pt x="204" y="291"/>
                  <a:pt x="224" y="311"/>
                  <a:pt x="224" y="334"/>
                </a:cubicBezTo>
                <a:cubicBezTo>
                  <a:pt x="224" y="351"/>
                  <a:pt x="214" y="366"/>
                  <a:pt x="200" y="373"/>
                </a:cubicBezTo>
                <a:lnTo>
                  <a:pt x="216" y="434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txBody>
          <a:bodyPr/>
          <a:lstStyle/>
          <a:p>
            <a:pPr defTabSz="914400">
              <a:defRPr/>
            </a:pPr>
            <a:endParaRPr lang="en-AU" sz="1800" kern="0">
              <a:solidFill>
                <a:srgbClr val="000000"/>
              </a:solidFill>
              <a:cs typeface="+mn-ea"/>
              <a:sym typeface="+mn-lt"/>
            </a:endParaRPr>
          </a:p>
        </p:txBody>
      </p:sp>
      <p:grpSp>
        <p:nvGrpSpPr>
          <p:cNvPr id="159" name="Group 259"/>
          <p:cNvGrpSpPr/>
          <p:nvPr/>
        </p:nvGrpSpPr>
        <p:grpSpPr>
          <a:xfrm>
            <a:off x="9384707" y="3023667"/>
            <a:ext cx="388938" cy="446088"/>
            <a:chOff x="4638675" y="4654550"/>
            <a:chExt cx="388938" cy="446088"/>
          </a:xfrm>
          <a:solidFill>
            <a:schemeClr val="accent5">
              <a:lumMod val="50000"/>
            </a:schemeClr>
          </a:solidFill>
        </p:grpSpPr>
        <p:sp>
          <p:nvSpPr>
            <p:cNvPr id="160" name="Freeform 241"/>
            <p:cNvSpPr>
              <a:spLocks noEditPoints="1"/>
            </p:cNvSpPr>
            <p:nvPr/>
          </p:nvSpPr>
          <p:spPr bwMode="auto">
            <a:xfrm>
              <a:off x="4638675" y="4654550"/>
              <a:ext cx="388938" cy="446088"/>
            </a:xfrm>
            <a:custGeom>
              <a:avLst/>
              <a:gdLst>
                <a:gd name="T0" fmla="*/ 507 w 507"/>
                <a:gd name="T1" fmla="*/ 118 h 581"/>
                <a:gd name="T2" fmla="*/ 507 w 507"/>
                <a:gd name="T3" fmla="*/ 143 h 581"/>
                <a:gd name="T4" fmla="*/ 506 w 507"/>
                <a:gd name="T5" fmla="*/ 229 h 581"/>
                <a:gd name="T6" fmla="*/ 496 w 507"/>
                <a:gd name="T7" fmla="*/ 296 h 581"/>
                <a:gd name="T8" fmla="*/ 268 w 507"/>
                <a:gd name="T9" fmla="*/ 576 h 581"/>
                <a:gd name="T10" fmla="*/ 257 w 507"/>
                <a:gd name="T11" fmla="*/ 580 h 581"/>
                <a:gd name="T12" fmla="*/ 253 w 507"/>
                <a:gd name="T13" fmla="*/ 581 h 581"/>
                <a:gd name="T14" fmla="*/ 250 w 507"/>
                <a:gd name="T15" fmla="*/ 580 h 581"/>
                <a:gd name="T16" fmla="*/ 239 w 507"/>
                <a:gd name="T17" fmla="*/ 576 h 581"/>
                <a:gd name="T18" fmla="*/ 10 w 507"/>
                <a:gd name="T19" fmla="*/ 296 h 581"/>
                <a:gd name="T20" fmla="*/ 1 w 507"/>
                <a:gd name="T21" fmla="*/ 229 h 581"/>
                <a:gd name="T22" fmla="*/ 0 w 507"/>
                <a:gd name="T23" fmla="*/ 143 h 581"/>
                <a:gd name="T24" fmla="*/ 0 w 507"/>
                <a:gd name="T25" fmla="*/ 118 h 581"/>
                <a:gd name="T26" fmla="*/ 7 w 507"/>
                <a:gd name="T27" fmla="*/ 109 h 581"/>
                <a:gd name="T28" fmla="*/ 31 w 507"/>
                <a:gd name="T29" fmla="*/ 102 h 581"/>
                <a:gd name="T30" fmla="*/ 148 w 507"/>
                <a:gd name="T31" fmla="*/ 44 h 581"/>
                <a:gd name="T32" fmla="*/ 253 w 507"/>
                <a:gd name="T33" fmla="*/ 0 h 581"/>
                <a:gd name="T34" fmla="*/ 359 w 507"/>
                <a:gd name="T35" fmla="*/ 44 h 581"/>
                <a:gd name="T36" fmla="*/ 476 w 507"/>
                <a:gd name="T37" fmla="*/ 102 h 581"/>
                <a:gd name="T38" fmla="*/ 500 w 507"/>
                <a:gd name="T39" fmla="*/ 109 h 581"/>
                <a:gd name="T40" fmla="*/ 507 w 507"/>
                <a:gd name="T41" fmla="*/ 118 h 581"/>
                <a:gd name="T42" fmla="*/ 488 w 507"/>
                <a:gd name="T43" fmla="*/ 125 h 581"/>
                <a:gd name="T44" fmla="*/ 471 w 507"/>
                <a:gd name="T45" fmla="*/ 120 h 581"/>
                <a:gd name="T46" fmla="*/ 349 w 507"/>
                <a:gd name="T47" fmla="*/ 59 h 581"/>
                <a:gd name="T48" fmla="*/ 253 w 507"/>
                <a:gd name="T49" fmla="*/ 19 h 581"/>
                <a:gd name="T50" fmla="*/ 158 w 507"/>
                <a:gd name="T51" fmla="*/ 59 h 581"/>
                <a:gd name="T52" fmla="*/ 36 w 507"/>
                <a:gd name="T53" fmla="*/ 120 h 581"/>
                <a:gd name="T54" fmla="*/ 19 w 507"/>
                <a:gd name="T55" fmla="*/ 125 h 581"/>
                <a:gd name="T56" fmla="*/ 19 w 507"/>
                <a:gd name="T57" fmla="*/ 143 h 581"/>
                <a:gd name="T58" fmla="*/ 20 w 507"/>
                <a:gd name="T59" fmla="*/ 228 h 581"/>
                <a:gd name="T60" fmla="*/ 29 w 507"/>
                <a:gd name="T61" fmla="*/ 292 h 581"/>
                <a:gd name="T62" fmla="*/ 245 w 507"/>
                <a:gd name="T63" fmla="*/ 559 h 581"/>
                <a:gd name="T64" fmla="*/ 253 w 507"/>
                <a:gd name="T65" fmla="*/ 562 h 581"/>
                <a:gd name="T66" fmla="*/ 262 w 507"/>
                <a:gd name="T67" fmla="*/ 559 h 581"/>
                <a:gd name="T68" fmla="*/ 478 w 507"/>
                <a:gd name="T69" fmla="*/ 292 h 581"/>
                <a:gd name="T70" fmla="*/ 487 w 507"/>
                <a:gd name="T71" fmla="*/ 228 h 581"/>
                <a:gd name="T72" fmla="*/ 488 w 507"/>
                <a:gd name="T73" fmla="*/ 143 h 581"/>
                <a:gd name="T74" fmla="*/ 488 w 507"/>
                <a:gd name="T75" fmla="*/ 125 h 5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07" h="581">
                  <a:moveTo>
                    <a:pt x="507" y="118"/>
                  </a:moveTo>
                  <a:cubicBezTo>
                    <a:pt x="507" y="143"/>
                    <a:pt x="507" y="143"/>
                    <a:pt x="507" y="143"/>
                  </a:cubicBezTo>
                  <a:cubicBezTo>
                    <a:pt x="507" y="151"/>
                    <a:pt x="507" y="217"/>
                    <a:pt x="506" y="229"/>
                  </a:cubicBezTo>
                  <a:cubicBezTo>
                    <a:pt x="504" y="252"/>
                    <a:pt x="501" y="275"/>
                    <a:pt x="496" y="296"/>
                  </a:cubicBezTo>
                  <a:cubicBezTo>
                    <a:pt x="451" y="505"/>
                    <a:pt x="276" y="573"/>
                    <a:pt x="268" y="576"/>
                  </a:cubicBezTo>
                  <a:cubicBezTo>
                    <a:pt x="257" y="580"/>
                    <a:pt x="257" y="580"/>
                    <a:pt x="257" y="580"/>
                  </a:cubicBezTo>
                  <a:cubicBezTo>
                    <a:pt x="256" y="581"/>
                    <a:pt x="255" y="581"/>
                    <a:pt x="253" y="581"/>
                  </a:cubicBezTo>
                  <a:cubicBezTo>
                    <a:pt x="252" y="581"/>
                    <a:pt x="251" y="581"/>
                    <a:pt x="250" y="580"/>
                  </a:cubicBezTo>
                  <a:cubicBezTo>
                    <a:pt x="239" y="576"/>
                    <a:pt x="239" y="576"/>
                    <a:pt x="239" y="576"/>
                  </a:cubicBezTo>
                  <a:cubicBezTo>
                    <a:pt x="231" y="573"/>
                    <a:pt x="56" y="505"/>
                    <a:pt x="10" y="296"/>
                  </a:cubicBezTo>
                  <a:cubicBezTo>
                    <a:pt x="6" y="275"/>
                    <a:pt x="3" y="252"/>
                    <a:pt x="1" y="229"/>
                  </a:cubicBezTo>
                  <a:cubicBezTo>
                    <a:pt x="0" y="217"/>
                    <a:pt x="0" y="151"/>
                    <a:pt x="0" y="143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114"/>
                    <a:pt x="3" y="110"/>
                    <a:pt x="7" y="109"/>
                  </a:cubicBezTo>
                  <a:cubicBezTo>
                    <a:pt x="31" y="102"/>
                    <a:pt x="31" y="102"/>
                    <a:pt x="31" y="102"/>
                  </a:cubicBezTo>
                  <a:cubicBezTo>
                    <a:pt x="79" y="88"/>
                    <a:pt x="116" y="65"/>
                    <a:pt x="148" y="44"/>
                  </a:cubicBezTo>
                  <a:cubicBezTo>
                    <a:pt x="185" y="20"/>
                    <a:pt x="216" y="0"/>
                    <a:pt x="253" y="0"/>
                  </a:cubicBezTo>
                  <a:cubicBezTo>
                    <a:pt x="291" y="0"/>
                    <a:pt x="322" y="20"/>
                    <a:pt x="359" y="44"/>
                  </a:cubicBezTo>
                  <a:cubicBezTo>
                    <a:pt x="391" y="65"/>
                    <a:pt x="428" y="88"/>
                    <a:pt x="476" y="102"/>
                  </a:cubicBezTo>
                  <a:cubicBezTo>
                    <a:pt x="500" y="109"/>
                    <a:pt x="500" y="109"/>
                    <a:pt x="500" y="109"/>
                  </a:cubicBezTo>
                  <a:cubicBezTo>
                    <a:pt x="504" y="110"/>
                    <a:pt x="507" y="114"/>
                    <a:pt x="507" y="118"/>
                  </a:cubicBezTo>
                  <a:close/>
                  <a:moveTo>
                    <a:pt x="488" y="125"/>
                  </a:moveTo>
                  <a:cubicBezTo>
                    <a:pt x="471" y="120"/>
                    <a:pt x="471" y="120"/>
                    <a:pt x="471" y="120"/>
                  </a:cubicBezTo>
                  <a:cubicBezTo>
                    <a:pt x="420" y="105"/>
                    <a:pt x="382" y="81"/>
                    <a:pt x="349" y="59"/>
                  </a:cubicBezTo>
                  <a:cubicBezTo>
                    <a:pt x="315" y="38"/>
                    <a:pt x="286" y="19"/>
                    <a:pt x="253" y="19"/>
                  </a:cubicBezTo>
                  <a:cubicBezTo>
                    <a:pt x="221" y="19"/>
                    <a:pt x="192" y="38"/>
                    <a:pt x="158" y="59"/>
                  </a:cubicBezTo>
                  <a:cubicBezTo>
                    <a:pt x="125" y="81"/>
                    <a:pt x="87" y="105"/>
                    <a:pt x="36" y="120"/>
                  </a:cubicBezTo>
                  <a:cubicBezTo>
                    <a:pt x="19" y="125"/>
                    <a:pt x="19" y="125"/>
                    <a:pt x="19" y="125"/>
                  </a:cubicBezTo>
                  <a:cubicBezTo>
                    <a:pt x="19" y="143"/>
                    <a:pt x="19" y="143"/>
                    <a:pt x="19" y="143"/>
                  </a:cubicBezTo>
                  <a:cubicBezTo>
                    <a:pt x="19" y="152"/>
                    <a:pt x="19" y="217"/>
                    <a:pt x="20" y="228"/>
                  </a:cubicBezTo>
                  <a:cubicBezTo>
                    <a:pt x="21" y="250"/>
                    <a:pt x="24" y="272"/>
                    <a:pt x="29" y="292"/>
                  </a:cubicBezTo>
                  <a:cubicBezTo>
                    <a:pt x="72" y="492"/>
                    <a:pt x="238" y="556"/>
                    <a:pt x="245" y="559"/>
                  </a:cubicBezTo>
                  <a:cubicBezTo>
                    <a:pt x="253" y="562"/>
                    <a:pt x="253" y="562"/>
                    <a:pt x="253" y="562"/>
                  </a:cubicBezTo>
                  <a:cubicBezTo>
                    <a:pt x="262" y="559"/>
                    <a:pt x="262" y="559"/>
                    <a:pt x="262" y="559"/>
                  </a:cubicBezTo>
                  <a:cubicBezTo>
                    <a:pt x="269" y="556"/>
                    <a:pt x="435" y="492"/>
                    <a:pt x="478" y="292"/>
                  </a:cubicBezTo>
                  <a:cubicBezTo>
                    <a:pt x="483" y="272"/>
                    <a:pt x="486" y="250"/>
                    <a:pt x="487" y="228"/>
                  </a:cubicBezTo>
                  <a:cubicBezTo>
                    <a:pt x="488" y="217"/>
                    <a:pt x="488" y="152"/>
                    <a:pt x="488" y="143"/>
                  </a:cubicBezTo>
                  <a:lnTo>
                    <a:pt x="488" y="12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161" name="Freeform 242"/>
            <p:cNvSpPr/>
            <p:nvPr/>
          </p:nvSpPr>
          <p:spPr bwMode="auto">
            <a:xfrm>
              <a:off x="4670425" y="4686300"/>
              <a:ext cx="161925" cy="188913"/>
            </a:xfrm>
            <a:custGeom>
              <a:avLst/>
              <a:gdLst>
                <a:gd name="T0" fmla="*/ 211 w 211"/>
                <a:gd name="T1" fmla="*/ 183 h 244"/>
                <a:gd name="T2" fmla="*/ 211 w 211"/>
                <a:gd name="T3" fmla="*/ 244 h 244"/>
                <a:gd name="T4" fmla="*/ 10 w 211"/>
                <a:gd name="T5" fmla="*/ 244 h 244"/>
                <a:gd name="T6" fmla="*/ 2 w 211"/>
                <a:gd name="T7" fmla="*/ 183 h 244"/>
                <a:gd name="T8" fmla="*/ 0 w 211"/>
                <a:gd name="T9" fmla="*/ 100 h 244"/>
                <a:gd name="T10" fmla="*/ 211 w 211"/>
                <a:gd name="T11" fmla="*/ 0 h 244"/>
                <a:gd name="T12" fmla="*/ 211 w 211"/>
                <a:gd name="T13" fmla="*/ 183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1" h="244">
                  <a:moveTo>
                    <a:pt x="211" y="183"/>
                  </a:moveTo>
                  <a:cubicBezTo>
                    <a:pt x="211" y="244"/>
                    <a:pt x="211" y="244"/>
                    <a:pt x="211" y="244"/>
                  </a:cubicBezTo>
                  <a:cubicBezTo>
                    <a:pt x="10" y="244"/>
                    <a:pt x="10" y="244"/>
                    <a:pt x="10" y="244"/>
                  </a:cubicBezTo>
                  <a:cubicBezTo>
                    <a:pt x="6" y="225"/>
                    <a:pt x="3" y="205"/>
                    <a:pt x="2" y="183"/>
                  </a:cubicBezTo>
                  <a:cubicBezTo>
                    <a:pt x="1" y="174"/>
                    <a:pt x="0" y="110"/>
                    <a:pt x="0" y="100"/>
                  </a:cubicBezTo>
                  <a:cubicBezTo>
                    <a:pt x="106" y="70"/>
                    <a:pt x="160" y="0"/>
                    <a:pt x="211" y="0"/>
                  </a:cubicBezTo>
                  <a:lnTo>
                    <a:pt x="211" y="18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162" name="Freeform 243"/>
            <p:cNvSpPr/>
            <p:nvPr/>
          </p:nvSpPr>
          <p:spPr bwMode="auto">
            <a:xfrm>
              <a:off x="4832350" y="4875213"/>
              <a:ext cx="155575" cy="190500"/>
            </a:xfrm>
            <a:custGeom>
              <a:avLst/>
              <a:gdLst>
                <a:gd name="T0" fmla="*/ 0 w 202"/>
                <a:gd name="T1" fmla="*/ 249 h 249"/>
                <a:gd name="T2" fmla="*/ 202 w 202"/>
                <a:gd name="T3" fmla="*/ 0 h 249"/>
                <a:gd name="T4" fmla="*/ 0 w 202"/>
                <a:gd name="T5" fmla="*/ 0 h 249"/>
                <a:gd name="T6" fmla="*/ 0 w 202"/>
                <a:gd name="T7" fmla="*/ 249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2" h="249">
                  <a:moveTo>
                    <a:pt x="0" y="249"/>
                  </a:moveTo>
                  <a:cubicBezTo>
                    <a:pt x="0" y="249"/>
                    <a:pt x="161" y="189"/>
                    <a:pt x="202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4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63" name="Group 198"/>
          <p:cNvGrpSpPr/>
          <p:nvPr/>
        </p:nvGrpSpPr>
        <p:grpSpPr>
          <a:xfrm>
            <a:off x="9372007" y="5223709"/>
            <a:ext cx="414338" cy="436563"/>
            <a:chOff x="5819775" y="3827463"/>
            <a:chExt cx="414338" cy="436563"/>
          </a:xfrm>
          <a:solidFill>
            <a:schemeClr val="accent5">
              <a:lumMod val="50000"/>
            </a:schemeClr>
          </a:solidFill>
        </p:grpSpPr>
        <p:sp>
          <p:nvSpPr>
            <p:cNvPr id="164" name="Freeform 306"/>
            <p:cNvSpPr>
              <a:spLocks noEditPoints="1"/>
            </p:cNvSpPr>
            <p:nvPr/>
          </p:nvSpPr>
          <p:spPr bwMode="auto">
            <a:xfrm>
              <a:off x="5937250" y="3827463"/>
              <a:ext cx="173038" cy="436563"/>
            </a:xfrm>
            <a:custGeom>
              <a:avLst/>
              <a:gdLst>
                <a:gd name="T0" fmla="*/ 93 w 231"/>
                <a:gd name="T1" fmla="*/ 545 h 582"/>
                <a:gd name="T2" fmla="*/ 16 w 231"/>
                <a:gd name="T3" fmla="*/ 303 h 582"/>
                <a:gd name="T4" fmla="*/ 85 w 231"/>
                <a:gd name="T5" fmla="*/ 2 h 582"/>
                <a:gd name="T6" fmla="*/ 145 w 231"/>
                <a:gd name="T7" fmla="*/ 37 h 582"/>
                <a:gd name="T8" fmla="*/ 222 w 231"/>
                <a:gd name="T9" fmla="*/ 279 h 582"/>
                <a:gd name="T10" fmla="*/ 218 w 231"/>
                <a:gd name="T11" fmla="*/ 482 h 582"/>
                <a:gd name="T12" fmla="*/ 153 w 231"/>
                <a:gd name="T13" fmla="*/ 580 h 582"/>
                <a:gd name="T14" fmla="*/ 93 w 231"/>
                <a:gd name="T15" fmla="*/ 545 h 582"/>
                <a:gd name="T16" fmla="*/ 124 w 231"/>
                <a:gd name="T17" fmla="*/ 52 h 582"/>
                <a:gd name="T18" fmla="*/ 88 w 231"/>
                <a:gd name="T19" fmla="*/ 27 h 582"/>
                <a:gd name="T20" fmla="*/ 42 w 231"/>
                <a:gd name="T21" fmla="*/ 300 h 582"/>
                <a:gd name="T22" fmla="*/ 114 w 231"/>
                <a:gd name="T23" fmla="*/ 530 h 582"/>
                <a:gd name="T24" fmla="*/ 150 w 231"/>
                <a:gd name="T25" fmla="*/ 555 h 582"/>
                <a:gd name="T26" fmla="*/ 193 w 231"/>
                <a:gd name="T27" fmla="*/ 477 h 582"/>
                <a:gd name="T28" fmla="*/ 196 w 231"/>
                <a:gd name="T29" fmla="*/ 282 h 582"/>
                <a:gd name="T30" fmla="*/ 124 w 231"/>
                <a:gd name="T31" fmla="*/ 52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31" h="582">
                  <a:moveTo>
                    <a:pt x="93" y="545"/>
                  </a:moveTo>
                  <a:cubicBezTo>
                    <a:pt x="58" y="498"/>
                    <a:pt x="28" y="405"/>
                    <a:pt x="16" y="303"/>
                  </a:cubicBezTo>
                  <a:cubicBezTo>
                    <a:pt x="0" y="163"/>
                    <a:pt x="18" y="9"/>
                    <a:pt x="85" y="2"/>
                  </a:cubicBezTo>
                  <a:cubicBezTo>
                    <a:pt x="99" y="0"/>
                    <a:pt x="121" y="5"/>
                    <a:pt x="145" y="37"/>
                  </a:cubicBezTo>
                  <a:cubicBezTo>
                    <a:pt x="180" y="84"/>
                    <a:pt x="210" y="177"/>
                    <a:pt x="222" y="279"/>
                  </a:cubicBezTo>
                  <a:cubicBezTo>
                    <a:pt x="231" y="354"/>
                    <a:pt x="229" y="426"/>
                    <a:pt x="218" y="482"/>
                  </a:cubicBezTo>
                  <a:cubicBezTo>
                    <a:pt x="206" y="543"/>
                    <a:pt x="184" y="577"/>
                    <a:pt x="153" y="580"/>
                  </a:cubicBezTo>
                  <a:cubicBezTo>
                    <a:pt x="139" y="582"/>
                    <a:pt x="117" y="577"/>
                    <a:pt x="93" y="545"/>
                  </a:cubicBezTo>
                  <a:close/>
                  <a:moveTo>
                    <a:pt x="124" y="52"/>
                  </a:moveTo>
                  <a:cubicBezTo>
                    <a:pt x="111" y="35"/>
                    <a:pt x="98" y="26"/>
                    <a:pt x="88" y="27"/>
                  </a:cubicBezTo>
                  <a:cubicBezTo>
                    <a:pt x="52" y="32"/>
                    <a:pt x="24" y="149"/>
                    <a:pt x="42" y="300"/>
                  </a:cubicBezTo>
                  <a:cubicBezTo>
                    <a:pt x="54" y="398"/>
                    <a:pt x="81" y="486"/>
                    <a:pt x="114" y="530"/>
                  </a:cubicBezTo>
                  <a:cubicBezTo>
                    <a:pt x="127" y="547"/>
                    <a:pt x="140" y="556"/>
                    <a:pt x="150" y="555"/>
                  </a:cubicBezTo>
                  <a:cubicBezTo>
                    <a:pt x="167" y="553"/>
                    <a:pt x="184" y="523"/>
                    <a:pt x="193" y="477"/>
                  </a:cubicBezTo>
                  <a:cubicBezTo>
                    <a:pt x="203" y="424"/>
                    <a:pt x="204" y="355"/>
                    <a:pt x="196" y="282"/>
                  </a:cubicBezTo>
                  <a:cubicBezTo>
                    <a:pt x="184" y="184"/>
                    <a:pt x="157" y="96"/>
                    <a:pt x="124" y="5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165" name="Freeform 307"/>
            <p:cNvSpPr>
              <a:spLocks noEditPoints="1"/>
            </p:cNvSpPr>
            <p:nvPr/>
          </p:nvSpPr>
          <p:spPr bwMode="auto">
            <a:xfrm>
              <a:off x="5819775" y="3929063"/>
              <a:ext cx="414338" cy="249238"/>
            </a:xfrm>
            <a:custGeom>
              <a:avLst/>
              <a:gdLst>
                <a:gd name="T0" fmla="*/ 24 w 550"/>
                <a:gd name="T1" fmla="*/ 107 h 332"/>
                <a:gd name="T2" fmla="*/ 7 w 550"/>
                <a:gd name="T3" fmla="*/ 40 h 332"/>
                <a:gd name="T4" fmla="*/ 121 w 550"/>
                <a:gd name="T5" fmla="*/ 5 h 332"/>
                <a:gd name="T6" fmla="*/ 316 w 550"/>
                <a:gd name="T7" fmla="*/ 60 h 332"/>
                <a:gd name="T8" fmla="*/ 526 w 550"/>
                <a:gd name="T9" fmla="*/ 203 h 332"/>
                <a:gd name="T10" fmla="*/ 543 w 550"/>
                <a:gd name="T11" fmla="*/ 270 h 332"/>
                <a:gd name="T12" fmla="*/ 234 w 550"/>
                <a:gd name="T13" fmla="*/ 250 h 332"/>
                <a:gd name="T14" fmla="*/ 24 w 550"/>
                <a:gd name="T15" fmla="*/ 107 h 332"/>
                <a:gd name="T16" fmla="*/ 505 w 550"/>
                <a:gd name="T17" fmla="*/ 218 h 332"/>
                <a:gd name="T18" fmla="*/ 306 w 550"/>
                <a:gd name="T19" fmla="*/ 84 h 332"/>
                <a:gd name="T20" fmla="*/ 118 w 550"/>
                <a:gd name="T21" fmla="*/ 31 h 332"/>
                <a:gd name="T22" fmla="*/ 31 w 550"/>
                <a:gd name="T23" fmla="*/ 50 h 332"/>
                <a:gd name="T24" fmla="*/ 45 w 550"/>
                <a:gd name="T25" fmla="*/ 92 h 332"/>
                <a:gd name="T26" fmla="*/ 244 w 550"/>
                <a:gd name="T27" fmla="*/ 226 h 332"/>
                <a:gd name="T28" fmla="*/ 519 w 550"/>
                <a:gd name="T29" fmla="*/ 260 h 332"/>
                <a:gd name="T30" fmla="*/ 505 w 550"/>
                <a:gd name="T31" fmla="*/ 218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50" h="332">
                  <a:moveTo>
                    <a:pt x="24" y="107"/>
                  </a:moveTo>
                  <a:cubicBezTo>
                    <a:pt x="0" y="75"/>
                    <a:pt x="2" y="53"/>
                    <a:pt x="7" y="40"/>
                  </a:cubicBezTo>
                  <a:cubicBezTo>
                    <a:pt x="19" y="12"/>
                    <a:pt x="59" y="0"/>
                    <a:pt x="121" y="5"/>
                  </a:cubicBezTo>
                  <a:cubicBezTo>
                    <a:pt x="177" y="11"/>
                    <a:pt x="246" y="30"/>
                    <a:pt x="316" y="60"/>
                  </a:cubicBezTo>
                  <a:cubicBezTo>
                    <a:pt x="410" y="101"/>
                    <a:pt x="491" y="155"/>
                    <a:pt x="526" y="203"/>
                  </a:cubicBezTo>
                  <a:cubicBezTo>
                    <a:pt x="550" y="235"/>
                    <a:pt x="548" y="257"/>
                    <a:pt x="543" y="270"/>
                  </a:cubicBezTo>
                  <a:cubicBezTo>
                    <a:pt x="516" y="332"/>
                    <a:pt x="364" y="306"/>
                    <a:pt x="234" y="250"/>
                  </a:cubicBezTo>
                  <a:cubicBezTo>
                    <a:pt x="140" y="209"/>
                    <a:pt x="59" y="155"/>
                    <a:pt x="24" y="107"/>
                  </a:cubicBezTo>
                  <a:close/>
                  <a:moveTo>
                    <a:pt x="505" y="218"/>
                  </a:moveTo>
                  <a:cubicBezTo>
                    <a:pt x="472" y="174"/>
                    <a:pt x="396" y="123"/>
                    <a:pt x="306" y="84"/>
                  </a:cubicBezTo>
                  <a:cubicBezTo>
                    <a:pt x="239" y="55"/>
                    <a:pt x="172" y="36"/>
                    <a:pt x="118" y="31"/>
                  </a:cubicBezTo>
                  <a:cubicBezTo>
                    <a:pt x="71" y="27"/>
                    <a:pt x="38" y="34"/>
                    <a:pt x="31" y="50"/>
                  </a:cubicBezTo>
                  <a:cubicBezTo>
                    <a:pt x="27" y="60"/>
                    <a:pt x="32" y="74"/>
                    <a:pt x="45" y="92"/>
                  </a:cubicBezTo>
                  <a:cubicBezTo>
                    <a:pt x="78" y="136"/>
                    <a:pt x="154" y="187"/>
                    <a:pt x="244" y="226"/>
                  </a:cubicBezTo>
                  <a:cubicBezTo>
                    <a:pt x="384" y="286"/>
                    <a:pt x="504" y="293"/>
                    <a:pt x="519" y="260"/>
                  </a:cubicBezTo>
                  <a:cubicBezTo>
                    <a:pt x="523" y="250"/>
                    <a:pt x="518" y="236"/>
                    <a:pt x="505" y="21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166" name="Freeform 308"/>
            <p:cNvSpPr/>
            <p:nvPr/>
          </p:nvSpPr>
          <p:spPr bwMode="auto">
            <a:xfrm>
              <a:off x="5995988" y="4019550"/>
              <a:ext cx="60325" cy="58738"/>
            </a:xfrm>
            <a:custGeom>
              <a:avLst/>
              <a:gdLst>
                <a:gd name="T0" fmla="*/ 61 w 79"/>
                <a:gd name="T1" fmla="*/ 68 h 79"/>
                <a:gd name="T2" fmla="*/ 11 w 79"/>
                <a:gd name="T3" fmla="*/ 61 h 79"/>
                <a:gd name="T4" fmla="*/ 19 w 79"/>
                <a:gd name="T5" fmla="*/ 11 h 79"/>
                <a:gd name="T6" fmla="*/ 68 w 79"/>
                <a:gd name="T7" fmla="*/ 18 h 79"/>
                <a:gd name="T8" fmla="*/ 61 w 79"/>
                <a:gd name="T9" fmla="*/ 68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" h="79">
                  <a:moveTo>
                    <a:pt x="61" y="68"/>
                  </a:moveTo>
                  <a:cubicBezTo>
                    <a:pt x="45" y="79"/>
                    <a:pt x="23" y="76"/>
                    <a:pt x="11" y="61"/>
                  </a:cubicBezTo>
                  <a:cubicBezTo>
                    <a:pt x="0" y="45"/>
                    <a:pt x="3" y="23"/>
                    <a:pt x="19" y="11"/>
                  </a:cubicBezTo>
                  <a:cubicBezTo>
                    <a:pt x="34" y="0"/>
                    <a:pt x="56" y="3"/>
                    <a:pt x="68" y="18"/>
                  </a:cubicBezTo>
                  <a:cubicBezTo>
                    <a:pt x="79" y="34"/>
                    <a:pt x="76" y="56"/>
                    <a:pt x="61" y="6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167" name="Freeform 309"/>
            <p:cNvSpPr>
              <a:spLocks noEditPoints="1"/>
            </p:cNvSpPr>
            <p:nvPr/>
          </p:nvSpPr>
          <p:spPr bwMode="auto">
            <a:xfrm>
              <a:off x="5821363" y="3873500"/>
              <a:ext cx="411163" cy="342900"/>
            </a:xfrm>
            <a:custGeom>
              <a:avLst/>
              <a:gdLst>
                <a:gd name="T0" fmla="*/ 40 w 548"/>
                <a:gd name="T1" fmla="*/ 402 h 456"/>
                <a:gd name="T2" fmla="*/ 212 w 548"/>
                <a:gd name="T3" fmla="*/ 145 h 456"/>
                <a:gd name="T4" fmla="*/ 508 w 548"/>
                <a:gd name="T5" fmla="*/ 54 h 456"/>
                <a:gd name="T6" fmla="*/ 336 w 548"/>
                <a:gd name="T7" fmla="*/ 311 h 456"/>
                <a:gd name="T8" fmla="*/ 40 w 548"/>
                <a:gd name="T9" fmla="*/ 402 h 456"/>
                <a:gd name="T10" fmla="*/ 487 w 548"/>
                <a:gd name="T11" fmla="*/ 69 h 456"/>
                <a:gd name="T12" fmla="*/ 228 w 548"/>
                <a:gd name="T13" fmla="*/ 166 h 456"/>
                <a:gd name="T14" fmla="*/ 61 w 548"/>
                <a:gd name="T15" fmla="*/ 387 h 456"/>
                <a:gd name="T16" fmla="*/ 320 w 548"/>
                <a:gd name="T17" fmla="*/ 290 h 456"/>
                <a:gd name="T18" fmla="*/ 487 w 548"/>
                <a:gd name="T19" fmla="*/ 69 h 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48" h="456">
                  <a:moveTo>
                    <a:pt x="40" y="402"/>
                  </a:moveTo>
                  <a:cubicBezTo>
                    <a:pt x="0" y="348"/>
                    <a:pt x="99" y="230"/>
                    <a:pt x="212" y="145"/>
                  </a:cubicBezTo>
                  <a:cubicBezTo>
                    <a:pt x="325" y="61"/>
                    <a:pt x="468" y="0"/>
                    <a:pt x="508" y="54"/>
                  </a:cubicBezTo>
                  <a:cubicBezTo>
                    <a:pt x="548" y="108"/>
                    <a:pt x="449" y="226"/>
                    <a:pt x="336" y="311"/>
                  </a:cubicBezTo>
                  <a:cubicBezTo>
                    <a:pt x="223" y="395"/>
                    <a:pt x="81" y="456"/>
                    <a:pt x="40" y="402"/>
                  </a:cubicBezTo>
                  <a:close/>
                  <a:moveTo>
                    <a:pt x="487" y="69"/>
                  </a:moveTo>
                  <a:cubicBezTo>
                    <a:pt x="465" y="40"/>
                    <a:pt x="350" y="75"/>
                    <a:pt x="228" y="166"/>
                  </a:cubicBezTo>
                  <a:cubicBezTo>
                    <a:pt x="106" y="257"/>
                    <a:pt x="39" y="357"/>
                    <a:pt x="61" y="387"/>
                  </a:cubicBezTo>
                  <a:cubicBezTo>
                    <a:pt x="83" y="416"/>
                    <a:pt x="198" y="381"/>
                    <a:pt x="320" y="290"/>
                  </a:cubicBezTo>
                  <a:cubicBezTo>
                    <a:pt x="442" y="199"/>
                    <a:pt x="509" y="99"/>
                    <a:pt x="487" y="6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</p:grpSp>
      <p:sp>
        <p:nvSpPr>
          <p:cNvPr id="168" name="Freeform 201"/>
          <p:cNvSpPr>
            <a:spLocks noEditPoints="1"/>
          </p:cNvSpPr>
          <p:nvPr/>
        </p:nvSpPr>
        <p:spPr bwMode="auto">
          <a:xfrm>
            <a:off x="9368833" y="3796173"/>
            <a:ext cx="420687" cy="382587"/>
          </a:xfrm>
          <a:custGeom>
            <a:avLst/>
            <a:gdLst>
              <a:gd name="T0" fmla="*/ 484 w 548"/>
              <a:gd name="T1" fmla="*/ 63 h 498"/>
              <a:gd name="T2" fmla="*/ 476 w 548"/>
              <a:gd name="T3" fmla="*/ 52 h 498"/>
              <a:gd name="T4" fmla="*/ 354 w 548"/>
              <a:gd name="T5" fmla="*/ 0 h 498"/>
              <a:gd name="T6" fmla="*/ 132 w 548"/>
              <a:gd name="T7" fmla="*/ 52 h 498"/>
              <a:gd name="T8" fmla="*/ 63 w 548"/>
              <a:gd name="T9" fmla="*/ 60 h 498"/>
              <a:gd name="T10" fmla="*/ 58 w 548"/>
              <a:gd name="T11" fmla="*/ 63 h 498"/>
              <a:gd name="T12" fmla="*/ 0 w 548"/>
              <a:gd name="T13" fmla="*/ 423 h 498"/>
              <a:gd name="T14" fmla="*/ 42 w 548"/>
              <a:gd name="T15" fmla="*/ 479 h 498"/>
              <a:gd name="T16" fmla="*/ 100 w 548"/>
              <a:gd name="T17" fmla="*/ 498 h 498"/>
              <a:gd name="T18" fmla="*/ 433 w 548"/>
              <a:gd name="T19" fmla="*/ 481 h 498"/>
              <a:gd name="T20" fmla="*/ 490 w 548"/>
              <a:gd name="T21" fmla="*/ 498 h 498"/>
              <a:gd name="T22" fmla="*/ 506 w 548"/>
              <a:gd name="T23" fmla="*/ 479 h 498"/>
              <a:gd name="T24" fmla="*/ 548 w 548"/>
              <a:gd name="T25" fmla="*/ 121 h 498"/>
              <a:gd name="T26" fmla="*/ 192 w 548"/>
              <a:gd name="T27" fmla="*/ 29 h 498"/>
              <a:gd name="T28" fmla="*/ 384 w 548"/>
              <a:gd name="T29" fmla="*/ 52 h 498"/>
              <a:gd name="T30" fmla="*/ 371 w 548"/>
              <a:gd name="T31" fmla="*/ 60 h 498"/>
              <a:gd name="T32" fmla="*/ 177 w 548"/>
              <a:gd name="T33" fmla="*/ 63 h 498"/>
              <a:gd name="T34" fmla="*/ 169 w 548"/>
              <a:gd name="T35" fmla="*/ 52 h 498"/>
              <a:gd name="T36" fmla="*/ 192 w 548"/>
              <a:gd name="T37" fmla="*/ 29 h 498"/>
              <a:gd name="T38" fmla="*/ 82 w 548"/>
              <a:gd name="T39" fmla="*/ 402 h 498"/>
              <a:gd name="T40" fmla="*/ 82 w 548"/>
              <a:gd name="T41" fmla="*/ 376 h 498"/>
              <a:gd name="T42" fmla="*/ 479 w 548"/>
              <a:gd name="T43" fmla="*/ 389 h 498"/>
              <a:gd name="T44" fmla="*/ 466 w 548"/>
              <a:gd name="T45" fmla="*/ 324 h 498"/>
              <a:gd name="T46" fmla="*/ 69 w 548"/>
              <a:gd name="T47" fmla="*/ 311 h 498"/>
              <a:gd name="T48" fmla="*/ 466 w 548"/>
              <a:gd name="T49" fmla="*/ 298 h 498"/>
              <a:gd name="T50" fmla="*/ 466 w 548"/>
              <a:gd name="T51" fmla="*/ 324 h 498"/>
              <a:gd name="T52" fmla="*/ 82 w 548"/>
              <a:gd name="T53" fmla="*/ 246 h 498"/>
              <a:gd name="T54" fmla="*/ 82 w 548"/>
              <a:gd name="T55" fmla="*/ 220 h 498"/>
              <a:gd name="T56" fmla="*/ 479 w 548"/>
              <a:gd name="T57" fmla="*/ 233 h 498"/>
              <a:gd name="T58" fmla="*/ 466 w 548"/>
              <a:gd name="T59" fmla="*/ 168 h 498"/>
              <a:gd name="T60" fmla="*/ 69 w 548"/>
              <a:gd name="T61" fmla="*/ 155 h 498"/>
              <a:gd name="T62" fmla="*/ 466 w 548"/>
              <a:gd name="T63" fmla="*/ 142 h 498"/>
              <a:gd name="T64" fmla="*/ 466 w 548"/>
              <a:gd name="T65" fmla="*/ 168 h 4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548" h="498">
                <a:moveTo>
                  <a:pt x="490" y="63"/>
                </a:moveTo>
                <a:cubicBezTo>
                  <a:pt x="484" y="63"/>
                  <a:pt x="484" y="63"/>
                  <a:pt x="484" y="63"/>
                </a:cubicBezTo>
                <a:cubicBezTo>
                  <a:pt x="485" y="62"/>
                  <a:pt x="485" y="61"/>
                  <a:pt x="485" y="60"/>
                </a:cubicBezTo>
                <a:cubicBezTo>
                  <a:pt x="485" y="56"/>
                  <a:pt x="481" y="52"/>
                  <a:pt x="476" y="52"/>
                </a:cubicBezTo>
                <a:cubicBezTo>
                  <a:pt x="413" y="52"/>
                  <a:pt x="413" y="52"/>
                  <a:pt x="413" y="52"/>
                </a:cubicBezTo>
                <a:cubicBezTo>
                  <a:pt x="409" y="23"/>
                  <a:pt x="384" y="0"/>
                  <a:pt x="354" y="0"/>
                </a:cubicBezTo>
                <a:cubicBezTo>
                  <a:pt x="192" y="0"/>
                  <a:pt x="192" y="0"/>
                  <a:pt x="192" y="0"/>
                </a:cubicBezTo>
                <a:cubicBezTo>
                  <a:pt x="161" y="0"/>
                  <a:pt x="136" y="23"/>
                  <a:pt x="132" y="52"/>
                </a:cubicBezTo>
                <a:cubicBezTo>
                  <a:pt x="72" y="52"/>
                  <a:pt x="72" y="52"/>
                  <a:pt x="72" y="52"/>
                </a:cubicBezTo>
                <a:cubicBezTo>
                  <a:pt x="67" y="52"/>
                  <a:pt x="63" y="56"/>
                  <a:pt x="63" y="60"/>
                </a:cubicBezTo>
                <a:cubicBezTo>
                  <a:pt x="63" y="61"/>
                  <a:pt x="63" y="62"/>
                  <a:pt x="64" y="63"/>
                </a:cubicBezTo>
                <a:cubicBezTo>
                  <a:pt x="58" y="63"/>
                  <a:pt x="58" y="63"/>
                  <a:pt x="58" y="63"/>
                </a:cubicBezTo>
                <a:cubicBezTo>
                  <a:pt x="26" y="63"/>
                  <a:pt x="0" y="89"/>
                  <a:pt x="0" y="121"/>
                </a:cubicBezTo>
                <a:cubicBezTo>
                  <a:pt x="0" y="423"/>
                  <a:pt x="0" y="423"/>
                  <a:pt x="0" y="423"/>
                </a:cubicBezTo>
                <a:cubicBezTo>
                  <a:pt x="0" y="450"/>
                  <a:pt x="18" y="472"/>
                  <a:pt x="42" y="479"/>
                </a:cubicBezTo>
                <a:cubicBezTo>
                  <a:pt x="42" y="479"/>
                  <a:pt x="42" y="479"/>
                  <a:pt x="42" y="479"/>
                </a:cubicBezTo>
                <a:cubicBezTo>
                  <a:pt x="42" y="490"/>
                  <a:pt x="49" y="498"/>
                  <a:pt x="58" y="498"/>
                </a:cubicBezTo>
                <a:cubicBezTo>
                  <a:pt x="100" y="498"/>
                  <a:pt x="100" y="498"/>
                  <a:pt x="100" y="498"/>
                </a:cubicBezTo>
                <a:cubicBezTo>
                  <a:pt x="108" y="498"/>
                  <a:pt x="114" y="491"/>
                  <a:pt x="115" y="481"/>
                </a:cubicBezTo>
                <a:cubicBezTo>
                  <a:pt x="433" y="481"/>
                  <a:pt x="433" y="481"/>
                  <a:pt x="433" y="481"/>
                </a:cubicBezTo>
                <a:cubicBezTo>
                  <a:pt x="434" y="491"/>
                  <a:pt x="440" y="498"/>
                  <a:pt x="448" y="498"/>
                </a:cubicBezTo>
                <a:cubicBezTo>
                  <a:pt x="490" y="498"/>
                  <a:pt x="490" y="498"/>
                  <a:pt x="490" y="498"/>
                </a:cubicBezTo>
                <a:cubicBezTo>
                  <a:pt x="499" y="498"/>
                  <a:pt x="506" y="490"/>
                  <a:pt x="506" y="479"/>
                </a:cubicBezTo>
                <a:cubicBezTo>
                  <a:pt x="506" y="479"/>
                  <a:pt x="506" y="479"/>
                  <a:pt x="506" y="479"/>
                </a:cubicBezTo>
                <a:cubicBezTo>
                  <a:pt x="530" y="472"/>
                  <a:pt x="548" y="450"/>
                  <a:pt x="548" y="423"/>
                </a:cubicBezTo>
                <a:cubicBezTo>
                  <a:pt x="548" y="121"/>
                  <a:pt x="548" y="121"/>
                  <a:pt x="548" y="121"/>
                </a:cubicBezTo>
                <a:cubicBezTo>
                  <a:pt x="548" y="89"/>
                  <a:pt x="522" y="63"/>
                  <a:pt x="490" y="63"/>
                </a:cubicBezTo>
                <a:close/>
                <a:moveTo>
                  <a:pt x="192" y="29"/>
                </a:moveTo>
                <a:cubicBezTo>
                  <a:pt x="354" y="29"/>
                  <a:pt x="354" y="29"/>
                  <a:pt x="354" y="29"/>
                </a:cubicBezTo>
                <a:cubicBezTo>
                  <a:pt x="368" y="29"/>
                  <a:pt x="380" y="39"/>
                  <a:pt x="384" y="52"/>
                </a:cubicBezTo>
                <a:cubicBezTo>
                  <a:pt x="379" y="52"/>
                  <a:pt x="379" y="52"/>
                  <a:pt x="379" y="52"/>
                </a:cubicBezTo>
                <a:cubicBezTo>
                  <a:pt x="374" y="52"/>
                  <a:pt x="371" y="56"/>
                  <a:pt x="371" y="60"/>
                </a:cubicBezTo>
                <a:cubicBezTo>
                  <a:pt x="371" y="61"/>
                  <a:pt x="371" y="62"/>
                  <a:pt x="371" y="63"/>
                </a:cubicBezTo>
                <a:cubicBezTo>
                  <a:pt x="177" y="63"/>
                  <a:pt x="177" y="63"/>
                  <a:pt x="177" y="63"/>
                </a:cubicBezTo>
                <a:cubicBezTo>
                  <a:pt x="177" y="62"/>
                  <a:pt x="177" y="61"/>
                  <a:pt x="177" y="60"/>
                </a:cubicBezTo>
                <a:cubicBezTo>
                  <a:pt x="177" y="56"/>
                  <a:pt x="174" y="52"/>
                  <a:pt x="169" y="52"/>
                </a:cubicBezTo>
                <a:cubicBezTo>
                  <a:pt x="161" y="52"/>
                  <a:pt x="161" y="52"/>
                  <a:pt x="161" y="52"/>
                </a:cubicBezTo>
                <a:cubicBezTo>
                  <a:pt x="165" y="39"/>
                  <a:pt x="177" y="29"/>
                  <a:pt x="192" y="29"/>
                </a:cubicBezTo>
                <a:close/>
                <a:moveTo>
                  <a:pt x="466" y="402"/>
                </a:moveTo>
                <a:cubicBezTo>
                  <a:pt x="82" y="402"/>
                  <a:pt x="82" y="402"/>
                  <a:pt x="82" y="402"/>
                </a:cubicBezTo>
                <a:cubicBezTo>
                  <a:pt x="75" y="402"/>
                  <a:pt x="69" y="396"/>
                  <a:pt x="69" y="389"/>
                </a:cubicBezTo>
                <a:cubicBezTo>
                  <a:pt x="69" y="382"/>
                  <a:pt x="75" y="376"/>
                  <a:pt x="82" y="376"/>
                </a:cubicBezTo>
                <a:cubicBezTo>
                  <a:pt x="466" y="376"/>
                  <a:pt x="466" y="376"/>
                  <a:pt x="466" y="376"/>
                </a:cubicBezTo>
                <a:cubicBezTo>
                  <a:pt x="473" y="376"/>
                  <a:pt x="479" y="382"/>
                  <a:pt x="479" y="389"/>
                </a:cubicBezTo>
                <a:cubicBezTo>
                  <a:pt x="479" y="396"/>
                  <a:pt x="473" y="402"/>
                  <a:pt x="466" y="402"/>
                </a:cubicBezTo>
                <a:close/>
                <a:moveTo>
                  <a:pt x="466" y="324"/>
                </a:moveTo>
                <a:cubicBezTo>
                  <a:pt x="82" y="324"/>
                  <a:pt x="82" y="324"/>
                  <a:pt x="82" y="324"/>
                </a:cubicBezTo>
                <a:cubicBezTo>
                  <a:pt x="75" y="324"/>
                  <a:pt x="69" y="318"/>
                  <a:pt x="69" y="311"/>
                </a:cubicBezTo>
                <a:cubicBezTo>
                  <a:pt x="69" y="304"/>
                  <a:pt x="75" y="298"/>
                  <a:pt x="82" y="298"/>
                </a:cubicBezTo>
                <a:cubicBezTo>
                  <a:pt x="466" y="298"/>
                  <a:pt x="466" y="298"/>
                  <a:pt x="466" y="298"/>
                </a:cubicBezTo>
                <a:cubicBezTo>
                  <a:pt x="473" y="298"/>
                  <a:pt x="479" y="304"/>
                  <a:pt x="479" y="311"/>
                </a:cubicBezTo>
                <a:cubicBezTo>
                  <a:pt x="479" y="318"/>
                  <a:pt x="473" y="324"/>
                  <a:pt x="466" y="324"/>
                </a:cubicBezTo>
                <a:close/>
                <a:moveTo>
                  <a:pt x="466" y="246"/>
                </a:moveTo>
                <a:cubicBezTo>
                  <a:pt x="82" y="246"/>
                  <a:pt x="82" y="246"/>
                  <a:pt x="82" y="246"/>
                </a:cubicBezTo>
                <a:cubicBezTo>
                  <a:pt x="75" y="246"/>
                  <a:pt x="69" y="240"/>
                  <a:pt x="69" y="233"/>
                </a:cubicBezTo>
                <a:cubicBezTo>
                  <a:pt x="69" y="226"/>
                  <a:pt x="75" y="220"/>
                  <a:pt x="82" y="220"/>
                </a:cubicBezTo>
                <a:cubicBezTo>
                  <a:pt x="466" y="220"/>
                  <a:pt x="466" y="220"/>
                  <a:pt x="466" y="220"/>
                </a:cubicBezTo>
                <a:cubicBezTo>
                  <a:pt x="473" y="220"/>
                  <a:pt x="479" y="226"/>
                  <a:pt x="479" y="233"/>
                </a:cubicBezTo>
                <a:cubicBezTo>
                  <a:pt x="479" y="240"/>
                  <a:pt x="473" y="246"/>
                  <a:pt x="466" y="246"/>
                </a:cubicBezTo>
                <a:close/>
                <a:moveTo>
                  <a:pt x="466" y="168"/>
                </a:moveTo>
                <a:cubicBezTo>
                  <a:pt x="82" y="168"/>
                  <a:pt x="82" y="168"/>
                  <a:pt x="82" y="168"/>
                </a:cubicBezTo>
                <a:cubicBezTo>
                  <a:pt x="75" y="168"/>
                  <a:pt x="69" y="163"/>
                  <a:pt x="69" y="155"/>
                </a:cubicBezTo>
                <a:cubicBezTo>
                  <a:pt x="69" y="148"/>
                  <a:pt x="75" y="142"/>
                  <a:pt x="82" y="142"/>
                </a:cubicBezTo>
                <a:cubicBezTo>
                  <a:pt x="466" y="142"/>
                  <a:pt x="466" y="142"/>
                  <a:pt x="466" y="142"/>
                </a:cubicBezTo>
                <a:cubicBezTo>
                  <a:pt x="473" y="142"/>
                  <a:pt x="479" y="148"/>
                  <a:pt x="479" y="155"/>
                </a:cubicBezTo>
                <a:cubicBezTo>
                  <a:pt x="479" y="163"/>
                  <a:pt x="473" y="168"/>
                  <a:pt x="466" y="168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txBody>
          <a:bodyPr/>
          <a:lstStyle/>
          <a:p>
            <a:pPr defTabSz="914400">
              <a:defRPr/>
            </a:pPr>
            <a:endParaRPr lang="en-AU" sz="1800" kern="0">
              <a:solidFill>
                <a:srgbClr val="000000"/>
              </a:solidFill>
              <a:cs typeface="+mn-ea"/>
              <a:sym typeface="+mn-lt"/>
            </a:endParaRPr>
          </a:p>
        </p:txBody>
      </p:sp>
      <p:grpSp>
        <p:nvGrpSpPr>
          <p:cNvPr id="169" name="Group 234"/>
          <p:cNvGrpSpPr/>
          <p:nvPr/>
        </p:nvGrpSpPr>
        <p:grpSpPr>
          <a:xfrm>
            <a:off x="9396614" y="4523434"/>
            <a:ext cx="365125" cy="400050"/>
            <a:chOff x="1693862" y="4675188"/>
            <a:chExt cx="365125" cy="400050"/>
          </a:xfrm>
          <a:solidFill>
            <a:schemeClr val="accent5">
              <a:lumMod val="50000"/>
            </a:schemeClr>
          </a:solidFill>
        </p:grpSpPr>
        <p:sp>
          <p:nvSpPr>
            <p:cNvPr id="170" name="Freeform 335"/>
            <p:cNvSpPr/>
            <p:nvPr/>
          </p:nvSpPr>
          <p:spPr bwMode="auto">
            <a:xfrm>
              <a:off x="1811337" y="4675188"/>
              <a:ext cx="130175" cy="130175"/>
            </a:xfrm>
            <a:custGeom>
              <a:avLst/>
              <a:gdLst>
                <a:gd name="T0" fmla="*/ 92 w 174"/>
                <a:gd name="T1" fmla="*/ 171 h 173"/>
                <a:gd name="T2" fmla="*/ 171 w 174"/>
                <a:gd name="T3" fmla="*/ 82 h 173"/>
                <a:gd name="T4" fmla="*/ 82 w 174"/>
                <a:gd name="T5" fmla="*/ 3 h 173"/>
                <a:gd name="T6" fmla="*/ 3 w 174"/>
                <a:gd name="T7" fmla="*/ 92 h 173"/>
                <a:gd name="T8" fmla="*/ 92 w 174"/>
                <a:gd name="T9" fmla="*/ 171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4" h="173">
                  <a:moveTo>
                    <a:pt x="92" y="171"/>
                  </a:moveTo>
                  <a:cubicBezTo>
                    <a:pt x="138" y="168"/>
                    <a:pt x="174" y="128"/>
                    <a:pt x="171" y="82"/>
                  </a:cubicBezTo>
                  <a:cubicBezTo>
                    <a:pt x="168" y="36"/>
                    <a:pt x="128" y="0"/>
                    <a:pt x="82" y="3"/>
                  </a:cubicBezTo>
                  <a:cubicBezTo>
                    <a:pt x="36" y="6"/>
                    <a:pt x="0" y="46"/>
                    <a:pt x="3" y="92"/>
                  </a:cubicBezTo>
                  <a:cubicBezTo>
                    <a:pt x="6" y="138"/>
                    <a:pt x="46" y="173"/>
                    <a:pt x="92" y="17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171" name="Freeform 336"/>
            <p:cNvSpPr/>
            <p:nvPr/>
          </p:nvSpPr>
          <p:spPr bwMode="auto">
            <a:xfrm>
              <a:off x="1693862" y="4826000"/>
              <a:ext cx="365125" cy="249238"/>
            </a:xfrm>
            <a:custGeom>
              <a:avLst/>
              <a:gdLst>
                <a:gd name="T0" fmla="*/ 457 w 486"/>
                <a:gd name="T1" fmla="*/ 129 h 331"/>
                <a:gd name="T2" fmla="*/ 254 w 486"/>
                <a:gd name="T3" fmla="*/ 0 h 331"/>
                <a:gd name="T4" fmla="*/ 254 w 486"/>
                <a:gd name="T5" fmla="*/ 106 h 331"/>
                <a:gd name="T6" fmla="*/ 254 w 486"/>
                <a:gd name="T7" fmla="*/ 107 h 331"/>
                <a:gd name="T8" fmla="*/ 257 w 486"/>
                <a:gd name="T9" fmla="*/ 108 h 331"/>
                <a:gd name="T10" fmla="*/ 263 w 486"/>
                <a:gd name="T11" fmla="*/ 110 h 331"/>
                <a:gd name="T12" fmla="*/ 276 w 486"/>
                <a:gd name="T13" fmla="*/ 66 h 331"/>
                <a:gd name="T14" fmla="*/ 346 w 486"/>
                <a:gd name="T15" fmla="*/ 234 h 331"/>
                <a:gd name="T16" fmla="*/ 279 w 486"/>
                <a:gd name="T17" fmla="*/ 212 h 331"/>
                <a:gd name="T18" fmla="*/ 267 w 486"/>
                <a:gd name="T19" fmla="*/ 185 h 331"/>
                <a:gd name="T20" fmla="*/ 264 w 486"/>
                <a:gd name="T21" fmla="*/ 137 h 331"/>
                <a:gd name="T22" fmla="*/ 262 w 486"/>
                <a:gd name="T23" fmla="*/ 136 h 331"/>
                <a:gd name="T24" fmla="*/ 222 w 486"/>
                <a:gd name="T25" fmla="*/ 136 h 331"/>
                <a:gd name="T26" fmla="*/ 219 w 486"/>
                <a:gd name="T27" fmla="*/ 185 h 331"/>
                <a:gd name="T28" fmla="*/ 207 w 486"/>
                <a:gd name="T29" fmla="*/ 212 h 331"/>
                <a:gd name="T30" fmla="*/ 140 w 486"/>
                <a:gd name="T31" fmla="*/ 234 h 331"/>
                <a:gd name="T32" fmla="*/ 210 w 486"/>
                <a:gd name="T33" fmla="*/ 66 h 331"/>
                <a:gd name="T34" fmla="*/ 223 w 486"/>
                <a:gd name="T35" fmla="*/ 110 h 331"/>
                <a:gd name="T36" fmla="*/ 229 w 486"/>
                <a:gd name="T37" fmla="*/ 108 h 331"/>
                <a:gd name="T38" fmla="*/ 231 w 486"/>
                <a:gd name="T39" fmla="*/ 107 h 331"/>
                <a:gd name="T40" fmla="*/ 231 w 486"/>
                <a:gd name="T41" fmla="*/ 106 h 331"/>
                <a:gd name="T42" fmla="*/ 231 w 486"/>
                <a:gd name="T43" fmla="*/ 104 h 331"/>
                <a:gd name="T44" fmla="*/ 231 w 486"/>
                <a:gd name="T45" fmla="*/ 0 h 331"/>
                <a:gd name="T46" fmla="*/ 29 w 486"/>
                <a:gd name="T47" fmla="*/ 129 h 331"/>
                <a:gd name="T48" fmla="*/ 0 w 486"/>
                <a:gd name="T49" fmla="*/ 331 h 331"/>
                <a:gd name="T50" fmla="*/ 69 w 486"/>
                <a:gd name="T51" fmla="*/ 331 h 331"/>
                <a:gd name="T52" fmla="*/ 100 w 486"/>
                <a:gd name="T53" fmla="*/ 159 h 331"/>
                <a:gd name="T54" fmla="*/ 110 w 486"/>
                <a:gd name="T55" fmla="*/ 151 h 331"/>
                <a:gd name="T56" fmla="*/ 117 w 486"/>
                <a:gd name="T57" fmla="*/ 160 h 331"/>
                <a:gd name="T58" fmla="*/ 109 w 486"/>
                <a:gd name="T59" fmla="*/ 331 h 331"/>
                <a:gd name="T60" fmla="*/ 218 w 486"/>
                <a:gd name="T61" fmla="*/ 331 h 331"/>
                <a:gd name="T62" fmla="*/ 242 w 486"/>
                <a:gd name="T63" fmla="*/ 331 h 331"/>
                <a:gd name="T64" fmla="*/ 377 w 486"/>
                <a:gd name="T65" fmla="*/ 331 h 331"/>
                <a:gd name="T66" fmla="*/ 369 w 486"/>
                <a:gd name="T67" fmla="*/ 160 h 331"/>
                <a:gd name="T68" fmla="*/ 376 w 486"/>
                <a:gd name="T69" fmla="*/ 151 h 331"/>
                <a:gd name="T70" fmla="*/ 386 w 486"/>
                <a:gd name="T71" fmla="*/ 159 h 331"/>
                <a:gd name="T72" fmla="*/ 417 w 486"/>
                <a:gd name="T73" fmla="*/ 331 h 331"/>
                <a:gd name="T74" fmla="*/ 486 w 486"/>
                <a:gd name="T75" fmla="*/ 331 h 331"/>
                <a:gd name="T76" fmla="*/ 457 w 486"/>
                <a:gd name="T77" fmla="*/ 129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86" h="331">
                  <a:moveTo>
                    <a:pt x="457" y="129"/>
                  </a:moveTo>
                  <a:cubicBezTo>
                    <a:pt x="432" y="23"/>
                    <a:pt x="349" y="1"/>
                    <a:pt x="254" y="0"/>
                  </a:cubicBezTo>
                  <a:cubicBezTo>
                    <a:pt x="254" y="106"/>
                    <a:pt x="254" y="106"/>
                    <a:pt x="254" y="106"/>
                  </a:cubicBezTo>
                  <a:cubicBezTo>
                    <a:pt x="254" y="106"/>
                    <a:pt x="254" y="107"/>
                    <a:pt x="254" y="107"/>
                  </a:cubicBezTo>
                  <a:cubicBezTo>
                    <a:pt x="255" y="108"/>
                    <a:pt x="256" y="108"/>
                    <a:pt x="257" y="108"/>
                  </a:cubicBezTo>
                  <a:cubicBezTo>
                    <a:pt x="259" y="109"/>
                    <a:pt x="261" y="109"/>
                    <a:pt x="263" y="110"/>
                  </a:cubicBezTo>
                  <a:cubicBezTo>
                    <a:pt x="264" y="86"/>
                    <a:pt x="267" y="67"/>
                    <a:pt x="276" y="66"/>
                  </a:cubicBezTo>
                  <a:cubicBezTo>
                    <a:pt x="342" y="62"/>
                    <a:pt x="372" y="222"/>
                    <a:pt x="346" y="234"/>
                  </a:cubicBezTo>
                  <a:cubicBezTo>
                    <a:pt x="326" y="243"/>
                    <a:pt x="297" y="226"/>
                    <a:pt x="279" y="212"/>
                  </a:cubicBezTo>
                  <a:cubicBezTo>
                    <a:pt x="269" y="205"/>
                    <a:pt x="268" y="195"/>
                    <a:pt x="267" y="185"/>
                  </a:cubicBezTo>
                  <a:cubicBezTo>
                    <a:pt x="266" y="173"/>
                    <a:pt x="264" y="155"/>
                    <a:pt x="264" y="137"/>
                  </a:cubicBezTo>
                  <a:cubicBezTo>
                    <a:pt x="263" y="137"/>
                    <a:pt x="263" y="136"/>
                    <a:pt x="262" y="136"/>
                  </a:cubicBezTo>
                  <a:cubicBezTo>
                    <a:pt x="249" y="131"/>
                    <a:pt x="235" y="131"/>
                    <a:pt x="222" y="136"/>
                  </a:cubicBezTo>
                  <a:cubicBezTo>
                    <a:pt x="222" y="154"/>
                    <a:pt x="220" y="173"/>
                    <a:pt x="219" y="185"/>
                  </a:cubicBezTo>
                  <a:cubicBezTo>
                    <a:pt x="218" y="195"/>
                    <a:pt x="217" y="205"/>
                    <a:pt x="207" y="212"/>
                  </a:cubicBezTo>
                  <a:cubicBezTo>
                    <a:pt x="189" y="226"/>
                    <a:pt x="160" y="243"/>
                    <a:pt x="140" y="234"/>
                  </a:cubicBezTo>
                  <a:cubicBezTo>
                    <a:pt x="114" y="222"/>
                    <a:pt x="144" y="62"/>
                    <a:pt x="210" y="66"/>
                  </a:cubicBezTo>
                  <a:cubicBezTo>
                    <a:pt x="219" y="67"/>
                    <a:pt x="222" y="86"/>
                    <a:pt x="223" y="110"/>
                  </a:cubicBezTo>
                  <a:cubicBezTo>
                    <a:pt x="225" y="109"/>
                    <a:pt x="227" y="108"/>
                    <a:pt x="229" y="108"/>
                  </a:cubicBezTo>
                  <a:cubicBezTo>
                    <a:pt x="230" y="108"/>
                    <a:pt x="231" y="108"/>
                    <a:pt x="231" y="107"/>
                  </a:cubicBezTo>
                  <a:cubicBezTo>
                    <a:pt x="231" y="107"/>
                    <a:pt x="231" y="106"/>
                    <a:pt x="231" y="106"/>
                  </a:cubicBezTo>
                  <a:cubicBezTo>
                    <a:pt x="231" y="104"/>
                    <a:pt x="231" y="104"/>
                    <a:pt x="231" y="104"/>
                  </a:cubicBezTo>
                  <a:cubicBezTo>
                    <a:pt x="231" y="0"/>
                    <a:pt x="231" y="0"/>
                    <a:pt x="231" y="0"/>
                  </a:cubicBezTo>
                  <a:cubicBezTo>
                    <a:pt x="136" y="1"/>
                    <a:pt x="54" y="23"/>
                    <a:pt x="29" y="129"/>
                  </a:cubicBezTo>
                  <a:cubicBezTo>
                    <a:pt x="0" y="331"/>
                    <a:pt x="0" y="331"/>
                    <a:pt x="0" y="331"/>
                  </a:cubicBezTo>
                  <a:cubicBezTo>
                    <a:pt x="69" y="331"/>
                    <a:pt x="69" y="331"/>
                    <a:pt x="69" y="331"/>
                  </a:cubicBezTo>
                  <a:cubicBezTo>
                    <a:pt x="100" y="159"/>
                    <a:pt x="100" y="159"/>
                    <a:pt x="100" y="159"/>
                  </a:cubicBezTo>
                  <a:cubicBezTo>
                    <a:pt x="102" y="154"/>
                    <a:pt x="105" y="151"/>
                    <a:pt x="110" y="151"/>
                  </a:cubicBezTo>
                  <a:cubicBezTo>
                    <a:pt x="114" y="152"/>
                    <a:pt x="118" y="154"/>
                    <a:pt x="117" y="160"/>
                  </a:cubicBezTo>
                  <a:cubicBezTo>
                    <a:pt x="109" y="331"/>
                    <a:pt x="109" y="331"/>
                    <a:pt x="109" y="331"/>
                  </a:cubicBezTo>
                  <a:cubicBezTo>
                    <a:pt x="218" y="331"/>
                    <a:pt x="218" y="331"/>
                    <a:pt x="218" y="331"/>
                  </a:cubicBezTo>
                  <a:cubicBezTo>
                    <a:pt x="242" y="331"/>
                    <a:pt x="242" y="331"/>
                    <a:pt x="242" y="331"/>
                  </a:cubicBezTo>
                  <a:cubicBezTo>
                    <a:pt x="377" y="331"/>
                    <a:pt x="377" y="331"/>
                    <a:pt x="377" y="331"/>
                  </a:cubicBezTo>
                  <a:cubicBezTo>
                    <a:pt x="369" y="160"/>
                    <a:pt x="369" y="160"/>
                    <a:pt x="369" y="160"/>
                  </a:cubicBezTo>
                  <a:cubicBezTo>
                    <a:pt x="368" y="154"/>
                    <a:pt x="372" y="152"/>
                    <a:pt x="376" y="151"/>
                  </a:cubicBezTo>
                  <a:cubicBezTo>
                    <a:pt x="381" y="151"/>
                    <a:pt x="384" y="154"/>
                    <a:pt x="386" y="159"/>
                  </a:cubicBezTo>
                  <a:cubicBezTo>
                    <a:pt x="417" y="331"/>
                    <a:pt x="417" y="331"/>
                    <a:pt x="417" y="331"/>
                  </a:cubicBezTo>
                  <a:cubicBezTo>
                    <a:pt x="486" y="331"/>
                    <a:pt x="486" y="331"/>
                    <a:pt x="486" y="331"/>
                  </a:cubicBezTo>
                  <a:lnTo>
                    <a:pt x="457" y="12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72" name="Group 204"/>
          <p:cNvGrpSpPr/>
          <p:nvPr/>
        </p:nvGrpSpPr>
        <p:grpSpPr>
          <a:xfrm>
            <a:off x="9387882" y="5941050"/>
            <a:ext cx="382588" cy="382588"/>
            <a:chOff x="3776663" y="4648200"/>
            <a:chExt cx="382588" cy="382588"/>
          </a:xfrm>
          <a:solidFill>
            <a:schemeClr val="accent5">
              <a:lumMod val="50000"/>
            </a:schemeClr>
          </a:solidFill>
        </p:grpSpPr>
        <p:sp>
          <p:nvSpPr>
            <p:cNvPr id="173" name="Freeform 195"/>
            <p:cNvSpPr>
              <a:spLocks noEditPoints="1"/>
            </p:cNvSpPr>
            <p:nvPr/>
          </p:nvSpPr>
          <p:spPr bwMode="auto">
            <a:xfrm>
              <a:off x="3776663" y="4648200"/>
              <a:ext cx="382588" cy="382588"/>
            </a:xfrm>
            <a:custGeom>
              <a:avLst/>
              <a:gdLst>
                <a:gd name="T0" fmla="*/ 447 w 498"/>
                <a:gd name="T1" fmla="*/ 0 h 498"/>
                <a:gd name="T2" fmla="*/ 51 w 498"/>
                <a:gd name="T3" fmla="*/ 0 h 498"/>
                <a:gd name="T4" fmla="*/ 0 w 498"/>
                <a:gd name="T5" fmla="*/ 51 h 498"/>
                <a:gd name="T6" fmla="*/ 0 w 498"/>
                <a:gd name="T7" fmla="*/ 447 h 498"/>
                <a:gd name="T8" fmla="*/ 51 w 498"/>
                <a:gd name="T9" fmla="*/ 498 h 498"/>
                <a:gd name="T10" fmla="*/ 447 w 498"/>
                <a:gd name="T11" fmla="*/ 498 h 498"/>
                <a:gd name="T12" fmla="*/ 498 w 498"/>
                <a:gd name="T13" fmla="*/ 447 h 498"/>
                <a:gd name="T14" fmla="*/ 498 w 498"/>
                <a:gd name="T15" fmla="*/ 51 h 498"/>
                <a:gd name="T16" fmla="*/ 447 w 498"/>
                <a:gd name="T17" fmla="*/ 0 h 498"/>
                <a:gd name="T18" fmla="*/ 472 w 498"/>
                <a:gd name="T19" fmla="*/ 453 h 498"/>
                <a:gd name="T20" fmla="*/ 452 w 498"/>
                <a:gd name="T21" fmla="*/ 472 h 498"/>
                <a:gd name="T22" fmla="*/ 45 w 498"/>
                <a:gd name="T23" fmla="*/ 472 h 498"/>
                <a:gd name="T24" fmla="*/ 25 w 498"/>
                <a:gd name="T25" fmla="*/ 453 h 498"/>
                <a:gd name="T26" fmla="*/ 25 w 498"/>
                <a:gd name="T27" fmla="*/ 45 h 498"/>
                <a:gd name="T28" fmla="*/ 45 w 498"/>
                <a:gd name="T29" fmla="*/ 26 h 498"/>
                <a:gd name="T30" fmla="*/ 452 w 498"/>
                <a:gd name="T31" fmla="*/ 26 h 498"/>
                <a:gd name="T32" fmla="*/ 472 w 498"/>
                <a:gd name="T33" fmla="*/ 45 h 498"/>
                <a:gd name="T34" fmla="*/ 472 w 498"/>
                <a:gd name="T35" fmla="*/ 453 h 4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98" h="498">
                  <a:moveTo>
                    <a:pt x="447" y="0"/>
                  </a:moveTo>
                  <a:cubicBezTo>
                    <a:pt x="51" y="0"/>
                    <a:pt x="51" y="0"/>
                    <a:pt x="51" y="0"/>
                  </a:cubicBezTo>
                  <a:cubicBezTo>
                    <a:pt x="23" y="0"/>
                    <a:pt x="0" y="23"/>
                    <a:pt x="0" y="51"/>
                  </a:cubicBezTo>
                  <a:cubicBezTo>
                    <a:pt x="0" y="447"/>
                    <a:pt x="0" y="447"/>
                    <a:pt x="0" y="447"/>
                  </a:cubicBezTo>
                  <a:cubicBezTo>
                    <a:pt x="0" y="475"/>
                    <a:pt x="23" y="498"/>
                    <a:pt x="51" y="498"/>
                  </a:cubicBezTo>
                  <a:cubicBezTo>
                    <a:pt x="447" y="498"/>
                    <a:pt x="447" y="498"/>
                    <a:pt x="447" y="498"/>
                  </a:cubicBezTo>
                  <a:cubicBezTo>
                    <a:pt x="475" y="498"/>
                    <a:pt x="498" y="475"/>
                    <a:pt x="498" y="447"/>
                  </a:cubicBezTo>
                  <a:cubicBezTo>
                    <a:pt x="498" y="51"/>
                    <a:pt x="498" y="51"/>
                    <a:pt x="498" y="51"/>
                  </a:cubicBezTo>
                  <a:cubicBezTo>
                    <a:pt x="498" y="23"/>
                    <a:pt x="475" y="0"/>
                    <a:pt x="447" y="0"/>
                  </a:cubicBezTo>
                  <a:close/>
                  <a:moveTo>
                    <a:pt x="472" y="453"/>
                  </a:moveTo>
                  <a:cubicBezTo>
                    <a:pt x="472" y="464"/>
                    <a:pt x="463" y="472"/>
                    <a:pt x="452" y="472"/>
                  </a:cubicBezTo>
                  <a:cubicBezTo>
                    <a:pt x="45" y="472"/>
                    <a:pt x="45" y="472"/>
                    <a:pt x="45" y="472"/>
                  </a:cubicBezTo>
                  <a:cubicBezTo>
                    <a:pt x="34" y="472"/>
                    <a:pt x="25" y="464"/>
                    <a:pt x="25" y="453"/>
                  </a:cubicBezTo>
                  <a:cubicBezTo>
                    <a:pt x="25" y="45"/>
                    <a:pt x="25" y="45"/>
                    <a:pt x="25" y="45"/>
                  </a:cubicBezTo>
                  <a:cubicBezTo>
                    <a:pt x="25" y="35"/>
                    <a:pt x="34" y="26"/>
                    <a:pt x="45" y="26"/>
                  </a:cubicBezTo>
                  <a:cubicBezTo>
                    <a:pt x="452" y="26"/>
                    <a:pt x="452" y="26"/>
                    <a:pt x="452" y="26"/>
                  </a:cubicBezTo>
                  <a:cubicBezTo>
                    <a:pt x="463" y="26"/>
                    <a:pt x="472" y="35"/>
                    <a:pt x="472" y="45"/>
                  </a:cubicBezTo>
                  <a:lnTo>
                    <a:pt x="472" y="45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174" name="Freeform 196"/>
            <p:cNvSpPr>
              <a:spLocks noEditPoints="1"/>
            </p:cNvSpPr>
            <p:nvPr/>
          </p:nvSpPr>
          <p:spPr bwMode="auto">
            <a:xfrm>
              <a:off x="3811588" y="4849813"/>
              <a:ext cx="146050" cy="147638"/>
            </a:xfrm>
            <a:custGeom>
              <a:avLst/>
              <a:gdLst>
                <a:gd name="T0" fmla="*/ 176 w 191"/>
                <a:gd name="T1" fmla="*/ 0 h 192"/>
                <a:gd name="T2" fmla="*/ 14 w 191"/>
                <a:gd name="T3" fmla="*/ 0 h 192"/>
                <a:gd name="T4" fmla="*/ 0 w 191"/>
                <a:gd name="T5" fmla="*/ 15 h 192"/>
                <a:gd name="T6" fmla="*/ 0 w 191"/>
                <a:gd name="T7" fmla="*/ 177 h 192"/>
                <a:gd name="T8" fmla="*/ 14 w 191"/>
                <a:gd name="T9" fmla="*/ 192 h 192"/>
                <a:gd name="T10" fmla="*/ 176 w 191"/>
                <a:gd name="T11" fmla="*/ 192 h 192"/>
                <a:gd name="T12" fmla="*/ 191 w 191"/>
                <a:gd name="T13" fmla="*/ 177 h 192"/>
                <a:gd name="T14" fmla="*/ 191 w 191"/>
                <a:gd name="T15" fmla="*/ 15 h 192"/>
                <a:gd name="T16" fmla="*/ 176 w 191"/>
                <a:gd name="T17" fmla="*/ 0 h 192"/>
                <a:gd name="T18" fmla="*/ 93 w 191"/>
                <a:gd name="T19" fmla="*/ 32 h 192"/>
                <a:gd name="T20" fmla="*/ 111 w 191"/>
                <a:gd name="T21" fmla="*/ 50 h 192"/>
                <a:gd name="T22" fmla="*/ 93 w 191"/>
                <a:gd name="T23" fmla="*/ 69 h 192"/>
                <a:gd name="T24" fmla="*/ 75 w 191"/>
                <a:gd name="T25" fmla="*/ 50 h 192"/>
                <a:gd name="T26" fmla="*/ 93 w 191"/>
                <a:gd name="T27" fmla="*/ 32 h 192"/>
                <a:gd name="T28" fmla="*/ 93 w 191"/>
                <a:gd name="T29" fmla="*/ 157 h 192"/>
                <a:gd name="T30" fmla="*/ 75 w 191"/>
                <a:gd name="T31" fmla="*/ 138 h 192"/>
                <a:gd name="T32" fmla="*/ 93 w 191"/>
                <a:gd name="T33" fmla="*/ 120 h 192"/>
                <a:gd name="T34" fmla="*/ 111 w 191"/>
                <a:gd name="T35" fmla="*/ 138 h 192"/>
                <a:gd name="T36" fmla="*/ 93 w 191"/>
                <a:gd name="T37" fmla="*/ 157 h 192"/>
                <a:gd name="T38" fmla="*/ 158 w 191"/>
                <a:gd name="T39" fmla="*/ 104 h 192"/>
                <a:gd name="T40" fmla="*/ 151 w 191"/>
                <a:gd name="T41" fmla="*/ 112 h 192"/>
                <a:gd name="T42" fmla="*/ 151 w 191"/>
                <a:gd name="T43" fmla="*/ 112 h 192"/>
                <a:gd name="T44" fmla="*/ 146 w 191"/>
                <a:gd name="T45" fmla="*/ 112 h 192"/>
                <a:gd name="T46" fmla="*/ 42 w 191"/>
                <a:gd name="T47" fmla="*/ 112 h 192"/>
                <a:gd name="T48" fmla="*/ 36 w 191"/>
                <a:gd name="T49" fmla="*/ 112 h 192"/>
                <a:gd name="T50" fmla="*/ 29 w 191"/>
                <a:gd name="T51" fmla="*/ 104 h 192"/>
                <a:gd name="T52" fmla="*/ 29 w 191"/>
                <a:gd name="T53" fmla="*/ 93 h 192"/>
                <a:gd name="T54" fmla="*/ 29 w 191"/>
                <a:gd name="T55" fmla="*/ 82 h 192"/>
                <a:gd name="T56" fmla="*/ 36 w 191"/>
                <a:gd name="T57" fmla="*/ 74 h 192"/>
                <a:gd name="T58" fmla="*/ 42 w 191"/>
                <a:gd name="T59" fmla="*/ 74 h 192"/>
                <a:gd name="T60" fmla="*/ 146 w 191"/>
                <a:gd name="T61" fmla="*/ 74 h 192"/>
                <a:gd name="T62" fmla="*/ 151 w 191"/>
                <a:gd name="T63" fmla="*/ 74 h 192"/>
                <a:gd name="T64" fmla="*/ 151 w 191"/>
                <a:gd name="T65" fmla="*/ 74 h 192"/>
                <a:gd name="T66" fmla="*/ 158 w 191"/>
                <a:gd name="T67" fmla="*/ 82 h 192"/>
                <a:gd name="T68" fmla="*/ 158 w 191"/>
                <a:gd name="T69" fmla="*/ 104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91" h="192">
                  <a:moveTo>
                    <a:pt x="176" y="0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7"/>
                    <a:pt x="0" y="15"/>
                  </a:cubicBezTo>
                  <a:cubicBezTo>
                    <a:pt x="0" y="177"/>
                    <a:pt x="0" y="177"/>
                    <a:pt x="0" y="177"/>
                  </a:cubicBezTo>
                  <a:cubicBezTo>
                    <a:pt x="0" y="185"/>
                    <a:pt x="6" y="192"/>
                    <a:pt x="14" y="192"/>
                  </a:cubicBezTo>
                  <a:cubicBezTo>
                    <a:pt x="176" y="192"/>
                    <a:pt x="176" y="192"/>
                    <a:pt x="176" y="192"/>
                  </a:cubicBezTo>
                  <a:cubicBezTo>
                    <a:pt x="184" y="192"/>
                    <a:pt x="191" y="185"/>
                    <a:pt x="191" y="177"/>
                  </a:cubicBezTo>
                  <a:cubicBezTo>
                    <a:pt x="191" y="15"/>
                    <a:pt x="191" y="15"/>
                    <a:pt x="191" y="15"/>
                  </a:cubicBezTo>
                  <a:cubicBezTo>
                    <a:pt x="191" y="7"/>
                    <a:pt x="184" y="0"/>
                    <a:pt x="176" y="0"/>
                  </a:cubicBezTo>
                  <a:close/>
                  <a:moveTo>
                    <a:pt x="93" y="32"/>
                  </a:moveTo>
                  <a:cubicBezTo>
                    <a:pt x="103" y="32"/>
                    <a:pt x="111" y="40"/>
                    <a:pt x="111" y="50"/>
                  </a:cubicBezTo>
                  <a:cubicBezTo>
                    <a:pt x="111" y="60"/>
                    <a:pt x="103" y="69"/>
                    <a:pt x="93" y="69"/>
                  </a:cubicBezTo>
                  <a:cubicBezTo>
                    <a:pt x="83" y="69"/>
                    <a:pt x="75" y="60"/>
                    <a:pt x="75" y="50"/>
                  </a:cubicBezTo>
                  <a:cubicBezTo>
                    <a:pt x="75" y="40"/>
                    <a:pt x="83" y="32"/>
                    <a:pt x="93" y="32"/>
                  </a:cubicBezTo>
                  <a:close/>
                  <a:moveTo>
                    <a:pt x="93" y="157"/>
                  </a:moveTo>
                  <a:cubicBezTo>
                    <a:pt x="83" y="157"/>
                    <a:pt x="75" y="148"/>
                    <a:pt x="75" y="138"/>
                  </a:cubicBezTo>
                  <a:cubicBezTo>
                    <a:pt x="75" y="128"/>
                    <a:pt x="83" y="120"/>
                    <a:pt x="93" y="120"/>
                  </a:cubicBezTo>
                  <a:cubicBezTo>
                    <a:pt x="103" y="120"/>
                    <a:pt x="111" y="128"/>
                    <a:pt x="111" y="138"/>
                  </a:cubicBezTo>
                  <a:cubicBezTo>
                    <a:pt x="111" y="148"/>
                    <a:pt x="103" y="157"/>
                    <a:pt x="93" y="157"/>
                  </a:cubicBezTo>
                  <a:close/>
                  <a:moveTo>
                    <a:pt x="158" y="104"/>
                  </a:moveTo>
                  <a:cubicBezTo>
                    <a:pt x="158" y="108"/>
                    <a:pt x="155" y="112"/>
                    <a:pt x="151" y="112"/>
                  </a:cubicBezTo>
                  <a:cubicBezTo>
                    <a:pt x="151" y="112"/>
                    <a:pt x="151" y="112"/>
                    <a:pt x="151" y="112"/>
                  </a:cubicBezTo>
                  <a:cubicBezTo>
                    <a:pt x="146" y="112"/>
                    <a:pt x="146" y="112"/>
                    <a:pt x="146" y="112"/>
                  </a:cubicBezTo>
                  <a:cubicBezTo>
                    <a:pt x="42" y="112"/>
                    <a:pt x="42" y="112"/>
                    <a:pt x="42" y="112"/>
                  </a:cubicBezTo>
                  <a:cubicBezTo>
                    <a:pt x="36" y="112"/>
                    <a:pt x="36" y="112"/>
                    <a:pt x="36" y="112"/>
                  </a:cubicBezTo>
                  <a:cubicBezTo>
                    <a:pt x="32" y="112"/>
                    <a:pt x="29" y="108"/>
                    <a:pt x="29" y="104"/>
                  </a:cubicBezTo>
                  <a:cubicBezTo>
                    <a:pt x="29" y="93"/>
                    <a:pt x="29" y="93"/>
                    <a:pt x="29" y="93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78"/>
                    <a:pt x="32" y="74"/>
                    <a:pt x="36" y="74"/>
                  </a:cubicBezTo>
                  <a:cubicBezTo>
                    <a:pt x="42" y="74"/>
                    <a:pt x="42" y="74"/>
                    <a:pt x="42" y="74"/>
                  </a:cubicBezTo>
                  <a:cubicBezTo>
                    <a:pt x="146" y="74"/>
                    <a:pt x="146" y="74"/>
                    <a:pt x="146" y="74"/>
                  </a:cubicBezTo>
                  <a:cubicBezTo>
                    <a:pt x="151" y="74"/>
                    <a:pt x="151" y="74"/>
                    <a:pt x="151" y="74"/>
                  </a:cubicBezTo>
                  <a:cubicBezTo>
                    <a:pt x="151" y="74"/>
                    <a:pt x="151" y="74"/>
                    <a:pt x="151" y="74"/>
                  </a:cubicBezTo>
                  <a:cubicBezTo>
                    <a:pt x="155" y="74"/>
                    <a:pt x="158" y="78"/>
                    <a:pt x="158" y="82"/>
                  </a:cubicBezTo>
                  <a:lnTo>
                    <a:pt x="158" y="10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175" name="Freeform 197"/>
            <p:cNvSpPr>
              <a:spLocks noEditPoints="1"/>
            </p:cNvSpPr>
            <p:nvPr/>
          </p:nvSpPr>
          <p:spPr bwMode="auto">
            <a:xfrm>
              <a:off x="3811588" y="4683125"/>
              <a:ext cx="146050" cy="146050"/>
            </a:xfrm>
            <a:custGeom>
              <a:avLst/>
              <a:gdLst>
                <a:gd name="T0" fmla="*/ 176 w 191"/>
                <a:gd name="T1" fmla="*/ 0 h 191"/>
                <a:gd name="T2" fmla="*/ 14 w 191"/>
                <a:gd name="T3" fmla="*/ 0 h 191"/>
                <a:gd name="T4" fmla="*/ 0 w 191"/>
                <a:gd name="T5" fmla="*/ 14 h 191"/>
                <a:gd name="T6" fmla="*/ 0 w 191"/>
                <a:gd name="T7" fmla="*/ 176 h 191"/>
                <a:gd name="T8" fmla="*/ 14 w 191"/>
                <a:gd name="T9" fmla="*/ 191 h 191"/>
                <a:gd name="T10" fmla="*/ 176 w 191"/>
                <a:gd name="T11" fmla="*/ 191 h 191"/>
                <a:gd name="T12" fmla="*/ 191 w 191"/>
                <a:gd name="T13" fmla="*/ 176 h 191"/>
                <a:gd name="T14" fmla="*/ 191 w 191"/>
                <a:gd name="T15" fmla="*/ 14 h 191"/>
                <a:gd name="T16" fmla="*/ 176 w 191"/>
                <a:gd name="T17" fmla="*/ 0 h 191"/>
                <a:gd name="T18" fmla="*/ 158 w 191"/>
                <a:gd name="T19" fmla="*/ 106 h 191"/>
                <a:gd name="T20" fmla="*/ 150 w 191"/>
                <a:gd name="T21" fmla="*/ 113 h 191"/>
                <a:gd name="T22" fmla="*/ 150 w 191"/>
                <a:gd name="T23" fmla="*/ 113 h 191"/>
                <a:gd name="T24" fmla="*/ 145 w 191"/>
                <a:gd name="T25" fmla="*/ 113 h 191"/>
                <a:gd name="T26" fmla="*/ 111 w 191"/>
                <a:gd name="T27" fmla="*/ 113 h 191"/>
                <a:gd name="T28" fmla="*/ 111 w 191"/>
                <a:gd name="T29" fmla="*/ 145 h 191"/>
                <a:gd name="T30" fmla="*/ 111 w 191"/>
                <a:gd name="T31" fmla="*/ 152 h 191"/>
                <a:gd name="T32" fmla="*/ 104 w 191"/>
                <a:gd name="T33" fmla="*/ 159 h 191"/>
                <a:gd name="T34" fmla="*/ 82 w 191"/>
                <a:gd name="T35" fmla="*/ 159 h 191"/>
                <a:gd name="T36" fmla="*/ 74 w 191"/>
                <a:gd name="T37" fmla="*/ 152 h 191"/>
                <a:gd name="T38" fmla="*/ 74 w 191"/>
                <a:gd name="T39" fmla="*/ 145 h 191"/>
                <a:gd name="T40" fmla="*/ 74 w 191"/>
                <a:gd name="T41" fmla="*/ 113 h 191"/>
                <a:gd name="T42" fmla="*/ 41 w 191"/>
                <a:gd name="T43" fmla="*/ 113 h 191"/>
                <a:gd name="T44" fmla="*/ 36 w 191"/>
                <a:gd name="T45" fmla="*/ 113 h 191"/>
                <a:gd name="T46" fmla="*/ 28 w 191"/>
                <a:gd name="T47" fmla="*/ 106 h 191"/>
                <a:gd name="T48" fmla="*/ 28 w 191"/>
                <a:gd name="T49" fmla="*/ 83 h 191"/>
                <a:gd name="T50" fmla="*/ 36 w 191"/>
                <a:gd name="T51" fmla="*/ 76 h 191"/>
                <a:gd name="T52" fmla="*/ 41 w 191"/>
                <a:gd name="T53" fmla="*/ 76 h 191"/>
                <a:gd name="T54" fmla="*/ 74 w 191"/>
                <a:gd name="T55" fmla="*/ 76 h 191"/>
                <a:gd name="T56" fmla="*/ 74 w 191"/>
                <a:gd name="T57" fmla="*/ 44 h 191"/>
                <a:gd name="T58" fmla="*/ 74 w 191"/>
                <a:gd name="T59" fmla="*/ 37 h 191"/>
                <a:gd name="T60" fmla="*/ 82 w 191"/>
                <a:gd name="T61" fmla="*/ 30 h 191"/>
                <a:gd name="T62" fmla="*/ 104 w 191"/>
                <a:gd name="T63" fmla="*/ 30 h 191"/>
                <a:gd name="T64" fmla="*/ 111 w 191"/>
                <a:gd name="T65" fmla="*/ 37 h 191"/>
                <a:gd name="T66" fmla="*/ 111 w 191"/>
                <a:gd name="T67" fmla="*/ 44 h 191"/>
                <a:gd name="T68" fmla="*/ 111 w 191"/>
                <a:gd name="T69" fmla="*/ 76 h 191"/>
                <a:gd name="T70" fmla="*/ 145 w 191"/>
                <a:gd name="T71" fmla="*/ 76 h 191"/>
                <a:gd name="T72" fmla="*/ 150 w 191"/>
                <a:gd name="T73" fmla="*/ 76 h 191"/>
                <a:gd name="T74" fmla="*/ 150 w 191"/>
                <a:gd name="T75" fmla="*/ 76 h 191"/>
                <a:gd name="T76" fmla="*/ 158 w 191"/>
                <a:gd name="T77" fmla="*/ 83 h 191"/>
                <a:gd name="T78" fmla="*/ 158 w 191"/>
                <a:gd name="T79" fmla="*/ 106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91" h="191">
                  <a:moveTo>
                    <a:pt x="176" y="0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6"/>
                    <a:pt x="0" y="14"/>
                  </a:cubicBezTo>
                  <a:cubicBezTo>
                    <a:pt x="0" y="176"/>
                    <a:pt x="0" y="176"/>
                    <a:pt x="0" y="176"/>
                  </a:cubicBezTo>
                  <a:cubicBezTo>
                    <a:pt x="0" y="184"/>
                    <a:pt x="6" y="191"/>
                    <a:pt x="14" y="191"/>
                  </a:cubicBezTo>
                  <a:cubicBezTo>
                    <a:pt x="176" y="191"/>
                    <a:pt x="176" y="191"/>
                    <a:pt x="176" y="191"/>
                  </a:cubicBezTo>
                  <a:cubicBezTo>
                    <a:pt x="184" y="191"/>
                    <a:pt x="191" y="184"/>
                    <a:pt x="191" y="176"/>
                  </a:cubicBezTo>
                  <a:cubicBezTo>
                    <a:pt x="191" y="14"/>
                    <a:pt x="191" y="14"/>
                    <a:pt x="191" y="14"/>
                  </a:cubicBezTo>
                  <a:cubicBezTo>
                    <a:pt x="191" y="6"/>
                    <a:pt x="184" y="0"/>
                    <a:pt x="176" y="0"/>
                  </a:cubicBezTo>
                  <a:close/>
                  <a:moveTo>
                    <a:pt x="158" y="106"/>
                  </a:moveTo>
                  <a:cubicBezTo>
                    <a:pt x="158" y="110"/>
                    <a:pt x="154" y="113"/>
                    <a:pt x="150" y="113"/>
                  </a:cubicBezTo>
                  <a:cubicBezTo>
                    <a:pt x="150" y="113"/>
                    <a:pt x="150" y="113"/>
                    <a:pt x="150" y="113"/>
                  </a:cubicBezTo>
                  <a:cubicBezTo>
                    <a:pt x="145" y="113"/>
                    <a:pt x="145" y="113"/>
                    <a:pt x="145" y="113"/>
                  </a:cubicBezTo>
                  <a:cubicBezTo>
                    <a:pt x="111" y="113"/>
                    <a:pt x="111" y="113"/>
                    <a:pt x="111" y="113"/>
                  </a:cubicBezTo>
                  <a:cubicBezTo>
                    <a:pt x="111" y="145"/>
                    <a:pt x="111" y="145"/>
                    <a:pt x="111" y="145"/>
                  </a:cubicBezTo>
                  <a:cubicBezTo>
                    <a:pt x="111" y="152"/>
                    <a:pt x="111" y="152"/>
                    <a:pt x="111" y="152"/>
                  </a:cubicBezTo>
                  <a:cubicBezTo>
                    <a:pt x="111" y="156"/>
                    <a:pt x="108" y="159"/>
                    <a:pt x="104" y="159"/>
                  </a:cubicBezTo>
                  <a:cubicBezTo>
                    <a:pt x="82" y="159"/>
                    <a:pt x="82" y="159"/>
                    <a:pt x="82" y="159"/>
                  </a:cubicBezTo>
                  <a:cubicBezTo>
                    <a:pt x="78" y="159"/>
                    <a:pt x="74" y="156"/>
                    <a:pt x="74" y="152"/>
                  </a:cubicBezTo>
                  <a:cubicBezTo>
                    <a:pt x="74" y="145"/>
                    <a:pt x="74" y="145"/>
                    <a:pt x="74" y="145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41" y="113"/>
                    <a:pt x="41" y="113"/>
                    <a:pt x="41" y="113"/>
                  </a:cubicBezTo>
                  <a:cubicBezTo>
                    <a:pt x="36" y="113"/>
                    <a:pt x="36" y="113"/>
                    <a:pt x="36" y="113"/>
                  </a:cubicBezTo>
                  <a:cubicBezTo>
                    <a:pt x="32" y="113"/>
                    <a:pt x="28" y="110"/>
                    <a:pt x="28" y="106"/>
                  </a:cubicBezTo>
                  <a:cubicBezTo>
                    <a:pt x="28" y="83"/>
                    <a:pt x="28" y="83"/>
                    <a:pt x="28" y="83"/>
                  </a:cubicBezTo>
                  <a:cubicBezTo>
                    <a:pt x="28" y="79"/>
                    <a:pt x="32" y="76"/>
                    <a:pt x="36" y="76"/>
                  </a:cubicBezTo>
                  <a:cubicBezTo>
                    <a:pt x="41" y="76"/>
                    <a:pt x="41" y="76"/>
                    <a:pt x="41" y="76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4" y="44"/>
                    <a:pt x="74" y="44"/>
                    <a:pt x="74" y="44"/>
                  </a:cubicBezTo>
                  <a:cubicBezTo>
                    <a:pt x="74" y="37"/>
                    <a:pt x="74" y="37"/>
                    <a:pt x="74" y="37"/>
                  </a:cubicBezTo>
                  <a:cubicBezTo>
                    <a:pt x="74" y="33"/>
                    <a:pt x="78" y="30"/>
                    <a:pt x="82" y="30"/>
                  </a:cubicBezTo>
                  <a:cubicBezTo>
                    <a:pt x="104" y="30"/>
                    <a:pt x="104" y="30"/>
                    <a:pt x="104" y="30"/>
                  </a:cubicBezTo>
                  <a:cubicBezTo>
                    <a:pt x="108" y="30"/>
                    <a:pt x="111" y="33"/>
                    <a:pt x="111" y="37"/>
                  </a:cubicBezTo>
                  <a:cubicBezTo>
                    <a:pt x="111" y="44"/>
                    <a:pt x="111" y="44"/>
                    <a:pt x="111" y="44"/>
                  </a:cubicBezTo>
                  <a:cubicBezTo>
                    <a:pt x="111" y="76"/>
                    <a:pt x="111" y="76"/>
                    <a:pt x="111" y="76"/>
                  </a:cubicBezTo>
                  <a:cubicBezTo>
                    <a:pt x="145" y="76"/>
                    <a:pt x="145" y="76"/>
                    <a:pt x="145" y="76"/>
                  </a:cubicBezTo>
                  <a:cubicBezTo>
                    <a:pt x="150" y="76"/>
                    <a:pt x="150" y="76"/>
                    <a:pt x="150" y="76"/>
                  </a:cubicBezTo>
                  <a:cubicBezTo>
                    <a:pt x="150" y="76"/>
                    <a:pt x="150" y="76"/>
                    <a:pt x="150" y="76"/>
                  </a:cubicBezTo>
                  <a:cubicBezTo>
                    <a:pt x="154" y="76"/>
                    <a:pt x="158" y="79"/>
                    <a:pt x="158" y="83"/>
                  </a:cubicBezTo>
                  <a:lnTo>
                    <a:pt x="158" y="10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176" name="Freeform 198"/>
            <p:cNvSpPr>
              <a:spLocks noEditPoints="1"/>
            </p:cNvSpPr>
            <p:nvPr/>
          </p:nvSpPr>
          <p:spPr bwMode="auto">
            <a:xfrm>
              <a:off x="3978275" y="4849813"/>
              <a:ext cx="146050" cy="147638"/>
            </a:xfrm>
            <a:custGeom>
              <a:avLst/>
              <a:gdLst>
                <a:gd name="T0" fmla="*/ 177 w 191"/>
                <a:gd name="T1" fmla="*/ 0 h 192"/>
                <a:gd name="T2" fmla="*/ 15 w 191"/>
                <a:gd name="T3" fmla="*/ 0 h 192"/>
                <a:gd name="T4" fmla="*/ 0 w 191"/>
                <a:gd name="T5" fmla="*/ 15 h 192"/>
                <a:gd name="T6" fmla="*/ 0 w 191"/>
                <a:gd name="T7" fmla="*/ 177 h 192"/>
                <a:gd name="T8" fmla="*/ 15 w 191"/>
                <a:gd name="T9" fmla="*/ 192 h 192"/>
                <a:gd name="T10" fmla="*/ 177 w 191"/>
                <a:gd name="T11" fmla="*/ 192 h 192"/>
                <a:gd name="T12" fmla="*/ 191 w 191"/>
                <a:gd name="T13" fmla="*/ 177 h 192"/>
                <a:gd name="T14" fmla="*/ 191 w 191"/>
                <a:gd name="T15" fmla="*/ 15 h 192"/>
                <a:gd name="T16" fmla="*/ 177 w 191"/>
                <a:gd name="T17" fmla="*/ 0 h 192"/>
                <a:gd name="T18" fmla="*/ 154 w 191"/>
                <a:gd name="T19" fmla="*/ 140 h 192"/>
                <a:gd name="T20" fmla="*/ 138 w 191"/>
                <a:gd name="T21" fmla="*/ 156 h 192"/>
                <a:gd name="T22" fmla="*/ 128 w 191"/>
                <a:gd name="T23" fmla="*/ 156 h 192"/>
                <a:gd name="T24" fmla="*/ 128 w 191"/>
                <a:gd name="T25" fmla="*/ 156 h 192"/>
                <a:gd name="T26" fmla="*/ 128 w 191"/>
                <a:gd name="T27" fmla="*/ 156 h 192"/>
                <a:gd name="T28" fmla="*/ 101 w 191"/>
                <a:gd name="T29" fmla="*/ 128 h 192"/>
                <a:gd name="T30" fmla="*/ 73 w 191"/>
                <a:gd name="T31" fmla="*/ 156 h 192"/>
                <a:gd name="T32" fmla="*/ 63 w 191"/>
                <a:gd name="T33" fmla="*/ 156 h 192"/>
                <a:gd name="T34" fmla="*/ 47 w 191"/>
                <a:gd name="T35" fmla="*/ 140 h 192"/>
                <a:gd name="T36" fmla="*/ 47 w 191"/>
                <a:gd name="T37" fmla="*/ 130 h 192"/>
                <a:gd name="T38" fmla="*/ 53 w 191"/>
                <a:gd name="T39" fmla="*/ 124 h 192"/>
                <a:gd name="T40" fmla="*/ 74 w 191"/>
                <a:gd name="T41" fmla="*/ 102 h 192"/>
                <a:gd name="T42" fmla="*/ 51 w 191"/>
                <a:gd name="T43" fmla="*/ 78 h 192"/>
                <a:gd name="T44" fmla="*/ 47 w 191"/>
                <a:gd name="T45" fmla="*/ 75 h 192"/>
                <a:gd name="T46" fmla="*/ 47 w 191"/>
                <a:gd name="T47" fmla="*/ 64 h 192"/>
                <a:gd name="T48" fmla="*/ 63 w 191"/>
                <a:gd name="T49" fmla="*/ 48 h 192"/>
                <a:gd name="T50" fmla="*/ 73 w 191"/>
                <a:gd name="T51" fmla="*/ 48 h 192"/>
                <a:gd name="T52" fmla="*/ 101 w 191"/>
                <a:gd name="T53" fmla="*/ 76 h 192"/>
                <a:gd name="T54" fmla="*/ 117 w 191"/>
                <a:gd name="T55" fmla="*/ 59 h 192"/>
                <a:gd name="T56" fmla="*/ 128 w 191"/>
                <a:gd name="T57" fmla="*/ 48 h 192"/>
                <a:gd name="T58" fmla="*/ 138 w 191"/>
                <a:gd name="T59" fmla="*/ 48 h 192"/>
                <a:gd name="T60" fmla="*/ 154 w 191"/>
                <a:gd name="T61" fmla="*/ 64 h 192"/>
                <a:gd name="T62" fmla="*/ 154 w 191"/>
                <a:gd name="T63" fmla="*/ 75 h 192"/>
                <a:gd name="T64" fmla="*/ 144 w 191"/>
                <a:gd name="T65" fmla="*/ 85 h 192"/>
                <a:gd name="T66" fmla="*/ 144 w 191"/>
                <a:gd name="T67" fmla="*/ 85 h 192"/>
                <a:gd name="T68" fmla="*/ 127 w 191"/>
                <a:gd name="T69" fmla="*/ 102 h 192"/>
                <a:gd name="T70" fmla="*/ 151 w 191"/>
                <a:gd name="T71" fmla="*/ 126 h 192"/>
                <a:gd name="T72" fmla="*/ 151 w 191"/>
                <a:gd name="T73" fmla="*/ 126 h 192"/>
                <a:gd name="T74" fmla="*/ 154 w 191"/>
                <a:gd name="T75" fmla="*/ 130 h 192"/>
                <a:gd name="T76" fmla="*/ 154 w 191"/>
                <a:gd name="T77" fmla="*/ 140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91" h="192">
                  <a:moveTo>
                    <a:pt x="177" y="0"/>
                  </a:moveTo>
                  <a:cubicBezTo>
                    <a:pt x="15" y="0"/>
                    <a:pt x="15" y="0"/>
                    <a:pt x="15" y="0"/>
                  </a:cubicBezTo>
                  <a:cubicBezTo>
                    <a:pt x="7" y="0"/>
                    <a:pt x="0" y="7"/>
                    <a:pt x="0" y="15"/>
                  </a:cubicBezTo>
                  <a:cubicBezTo>
                    <a:pt x="0" y="177"/>
                    <a:pt x="0" y="177"/>
                    <a:pt x="0" y="177"/>
                  </a:cubicBezTo>
                  <a:cubicBezTo>
                    <a:pt x="0" y="185"/>
                    <a:pt x="7" y="192"/>
                    <a:pt x="15" y="192"/>
                  </a:cubicBezTo>
                  <a:cubicBezTo>
                    <a:pt x="177" y="192"/>
                    <a:pt x="177" y="192"/>
                    <a:pt x="177" y="192"/>
                  </a:cubicBezTo>
                  <a:cubicBezTo>
                    <a:pt x="185" y="192"/>
                    <a:pt x="191" y="185"/>
                    <a:pt x="191" y="177"/>
                  </a:cubicBezTo>
                  <a:cubicBezTo>
                    <a:pt x="191" y="15"/>
                    <a:pt x="191" y="15"/>
                    <a:pt x="191" y="15"/>
                  </a:cubicBezTo>
                  <a:cubicBezTo>
                    <a:pt x="191" y="7"/>
                    <a:pt x="185" y="0"/>
                    <a:pt x="177" y="0"/>
                  </a:cubicBezTo>
                  <a:close/>
                  <a:moveTo>
                    <a:pt x="154" y="140"/>
                  </a:moveTo>
                  <a:cubicBezTo>
                    <a:pt x="138" y="156"/>
                    <a:pt x="138" y="156"/>
                    <a:pt x="138" y="156"/>
                  </a:cubicBezTo>
                  <a:cubicBezTo>
                    <a:pt x="136" y="159"/>
                    <a:pt x="131" y="159"/>
                    <a:pt x="128" y="156"/>
                  </a:cubicBezTo>
                  <a:cubicBezTo>
                    <a:pt x="128" y="156"/>
                    <a:pt x="128" y="156"/>
                    <a:pt x="128" y="156"/>
                  </a:cubicBezTo>
                  <a:cubicBezTo>
                    <a:pt x="128" y="156"/>
                    <a:pt x="128" y="156"/>
                    <a:pt x="128" y="156"/>
                  </a:cubicBezTo>
                  <a:cubicBezTo>
                    <a:pt x="101" y="128"/>
                    <a:pt x="101" y="128"/>
                    <a:pt x="101" y="128"/>
                  </a:cubicBezTo>
                  <a:cubicBezTo>
                    <a:pt x="73" y="156"/>
                    <a:pt x="73" y="156"/>
                    <a:pt x="73" y="156"/>
                  </a:cubicBezTo>
                  <a:cubicBezTo>
                    <a:pt x="70" y="159"/>
                    <a:pt x="66" y="159"/>
                    <a:pt x="63" y="156"/>
                  </a:cubicBezTo>
                  <a:cubicBezTo>
                    <a:pt x="47" y="140"/>
                    <a:pt x="47" y="140"/>
                    <a:pt x="47" y="140"/>
                  </a:cubicBezTo>
                  <a:cubicBezTo>
                    <a:pt x="44" y="137"/>
                    <a:pt x="44" y="132"/>
                    <a:pt x="47" y="130"/>
                  </a:cubicBezTo>
                  <a:cubicBezTo>
                    <a:pt x="53" y="124"/>
                    <a:pt x="53" y="124"/>
                    <a:pt x="53" y="124"/>
                  </a:cubicBezTo>
                  <a:cubicBezTo>
                    <a:pt x="74" y="102"/>
                    <a:pt x="74" y="102"/>
                    <a:pt x="74" y="102"/>
                  </a:cubicBezTo>
                  <a:cubicBezTo>
                    <a:pt x="51" y="78"/>
                    <a:pt x="51" y="78"/>
                    <a:pt x="51" y="78"/>
                  </a:cubicBezTo>
                  <a:cubicBezTo>
                    <a:pt x="47" y="75"/>
                    <a:pt x="47" y="75"/>
                    <a:pt x="47" y="75"/>
                  </a:cubicBezTo>
                  <a:cubicBezTo>
                    <a:pt x="44" y="72"/>
                    <a:pt x="44" y="67"/>
                    <a:pt x="47" y="64"/>
                  </a:cubicBezTo>
                  <a:cubicBezTo>
                    <a:pt x="63" y="48"/>
                    <a:pt x="63" y="48"/>
                    <a:pt x="63" y="48"/>
                  </a:cubicBezTo>
                  <a:cubicBezTo>
                    <a:pt x="66" y="45"/>
                    <a:pt x="70" y="45"/>
                    <a:pt x="73" y="48"/>
                  </a:cubicBezTo>
                  <a:cubicBezTo>
                    <a:pt x="101" y="76"/>
                    <a:pt x="101" y="76"/>
                    <a:pt x="101" y="76"/>
                  </a:cubicBezTo>
                  <a:cubicBezTo>
                    <a:pt x="117" y="59"/>
                    <a:pt x="117" y="59"/>
                    <a:pt x="117" y="59"/>
                  </a:cubicBezTo>
                  <a:cubicBezTo>
                    <a:pt x="128" y="48"/>
                    <a:pt x="128" y="48"/>
                    <a:pt x="128" y="48"/>
                  </a:cubicBezTo>
                  <a:cubicBezTo>
                    <a:pt x="131" y="45"/>
                    <a:pt x="136" y="45"/>
                    <a:pt x="138" y="48"/>
                  </a:cubicBezTo>
                  <a:cubicBezTo>
                    <a:pt x="154" y="64"/>
                    <a:pt x="154" y="64"/>
                    <a:pt x="154" y="64"/>
                  </a:cubicBezTo>
                  <a:cubicBezTo>
                    <a:pt x="157" y="67"/>
                    <a:pt x="157" y="72"/>
                    <a:pt x="154" y="75"/>
                  </a:cubicBezTo>
                  <a:cubicBezTo>
                    <a:pt x="144" y="85"/>
                    <a:pt x="144" y="85"/>
                    <a:pt x="144" y="85"/>
                  </a:cubicBezTo>
                  <a:cubicBezTo>
                    <a:pt x="144" y="85"/>
                    <a:pt x="144" y="85"/>
                    <a:pt x="144" y="85"/>
                  </a:cubicBezTo>
                  <a:cubicBezTo>
                    <a:pt x="127" y="102"/>
                    <a:pt x="127" y="102"/>
                    <a:pt x="127" y="102"/>
                  </a:cubicBezTo>
                  <a:cubicBezTo>
                    <a:pt x="151" y="126"/>
                    <a:pt x="151" y="126"/>
                    <a:pt x="151" y="126"/>
                  </a:cubicBezTo>
                  <a:cubicBezTo>
                    <a:pt x="151" y="126"/>
                    <a:pt x="151" y="126"/>
                    <a:pt x="151" y="126"/>
                  </a:cubicBezTo>
                  <a:cubicBezTo>
                    <a:pt x="154" y="130"/>
                    <a:pt x="154" y="130"/>
                    <a:pt x="154" y="130"/>
                  </a:cubicBezTo>
                  <a:cubicBezTo>
                    <a:pt x="157" y="132"/>
                    <a:pt x="157" y="137"/>
                    <a:pt x="154" y="14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177" name="Freeform 199"/>
            <p:cNvSpPr>
              <a:spLocks noEditPoints="1"/>
            </p:cNvSpPr>
            <p:nvPr/>
          </p:nvSpPr>
          <p:spPr bwMode="auto">
            <a:xfrm>
              <a:off x="3978275" y="4683125"/>
              <a:ext cx="146050" cy="146050"/>
            </a:xfrm>
            <a:custGeom>
              <a:avLst/>
              <a:gdLst>
                <a:gd name="T0" fmla="*/ 177 w 191"/>
                <a:gd name="T1" fmla="*/ 0 h 191"/>
                <a:gd name="T2" fmla="*/ 15 w 191"/>
                <a:gd name="T3" fmla="*/ 0 h 191"/>
                <a:gd name="T4" fmla="*/ 0 w 191"/>
                <a:gd name="T5" fmla="*/ 14 h 191"/>
                <a:gd name="T6" fmla="*/ 0 w 191"/>
                <a:gd name="T7" fmla="*/ 176 h 191"/>
                <a:gd name="T8" fmla="*/ 15 w 191"/>
                <a:gd name="T9" fmla="*/ 191 h 191"/>
                <a:gd name="T10" fmla="*/ 177 w 191"/>
                <a:gd name="T11" fmla="*/ 191 h 191"/>
                <a:gd name="T12" fmla="*/ 191 w 191"/>
                <a:gd name="T13" fmla="*/ 176 h 191"/>
                <a:gd name="T14" fmla="*/ 191 w 191"/>
                <a:gd name="T15" fmla="*/ 14 h 191"/>
                <a:gd name="T16" fmla="*/ 177 w 191"/>
                <a:gd name="T17" fmla="*/ 0 h 191"/>
                <a:gd name="T18" fmla="*/ 161 w 191"/>
                <a:gd name="T19" fmla="*/ 106 h 191"/>
                <a:gd name="T20" fmla="*/ 153 w 191"/>
                <a:gd name="T21" fmla="*/ 113 h 191"/>
                <a:gd name="T22" fmla="*/ 153 w 191"/>
                <a:gd name="T23" fmla="*/ 113 h 191"/>
                <a:gd name="T24" fmla="*/ 148 w 191"/>
                <a:gd name="T25" fmla="*/ 113 h 191"/>
                <a:gd name="T26" fmla="*/ 44 w 191"/>
                <a:gd name="T27" fmla="*/ 113 h 191"/>
                <a:gd name="T28" fmla="*/ 38 w 191"/>
                <a:gd name="T29" fmla="*/ 113 h 191"/>
                <a:gd name="T30" fmla="*/ 31 w 191"/>
                <a:gd name="T31" fmla="*/ 106 h 191"/>
                <a:gd name="T32" fmla="*/ 31 w 191"/>
                <a:gd name="T33" fmla="*/ 95 h 191"/>
                <a:gd name="T34" fmla="*/ 31 w 191"/>
                <a:gd name="T35" fmla="*/ 83 h 191"/>
                <a:gd name="T36" fmla="*/ 38 w 191"/>
                <a:gd name="T37" fmla="*/ 76 h 191"/>
                <a:gd name="T38" fmla="*/ 44 w 191"/>
                <a:gd name="T39" fmla="*/ 76 h 191"/>
                <a:gd name="T40" fmla="*/ 148 w 191"/>
                <a:gd name="T41" fmla="*/ 76 h 191"/>
                <a:gd name="T42" fmla="*/ 153 w 191"/>
                <a:gd name="T43" fmla="*/ 76 h 191"/>
                <a:gd name="T44" fmla="*/ 153 w 191"/>
                <a:gd name="T45" fmla="*/ 76 h 191"/>
                <a:gd name="T46" fmla="*/ 161 w 191"/>
                <a:gd name="T47" fmla="*/ 83 h 191"/>
                <a:gd name="T48" fmla="*/ 161 w 191"/>
                <a:gd name="T49" fmla="*/ 106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91" h="191">
                  <a:moveTo>
                    <a:pt x="177" y="0"/>
                  </a:moveTo>
                  <a:cubicBezTo>
                    <a:pt x="15" y="0"/>
                    <a:pt x="15" y="0"/>
                    <a:pt x="15" y="0"/>
                  </a:cubicBezTo>
                  <a:cubicBezTo>
                    <a:pt x="7" y="0"/>
                    <a:pt x="0" y="6"/>
                    <a:pt x="0" y="14"/>
                  </a:cubicBezTo>
                  <a:cubicBezTo>
                    <a:pt x="0" y="176"/>
                    <a:pt x="0" y="176"/>
                    <a:pt x="0" y="176"/>
                  </a:cubicBezTo>
                  <a:cubicBezTo>
                    <a:pt x="0" y="184"/>
                    <a:pt x="7" y="191"/>
                    <a:pt x="15" y="191"/>
                  </a:cubicBezTo>
                  <a:cubicBezTo>
                    <a:pt x="177" y="191"/>
                    <a:pt x="177" y="191"/>
                    <a:pt x="177" y="191"/>
                  </a:cubicBezTo>
                  <a:cubicBezTo>
                    <a:pt x="185" y="191"/>
                    <a:pt x="191" y="184"/>
                    <a:pt x="191" y="176"/>
                  </a:cubicBezTo>
                  <a:cubicBezTo>
                    <a:pt x="191" y="14"/>
                    <a:pt x="191" y="14"/>
                    <a:pt x="191" y="14"/>
                  </a:cubicBezTo>
                  <a:cubicBezTo>
                    <a:pt x="191" y="6"/>
                    <a:pt x="185" y="0"/>
                    <a:pt x="177" y="0"/>
                  </a:cubicBezTo>
                  <a:close/>
                  <a:moveTo>
                    <a:pt x="161" y="106"/>
                  </a:moveTo>
                  <a:cubicBezTo>
                    <a:pt x="161" y="110"/>
                    <a:pt x="157" y="113"/>
                    <a:pt x="153" y="113"/>
                  </a:cubicBezTo>
                  <a:cubicBezTo>
                    <a:pt x="153" y="113"/>
                    <a:pt x="153" y="113"/>
                    <a:pt x="153" y="113"/>
                  </a:cubicBezTo>
                  <a:cubicBezTo>
                    <a:pt x="148" y="113"/>
                    <a:pt x="148" y="113"/>
                    <a:pt x="148" y="113"/>
                  </a:cubicBezTo>
                  <a:cubicBezTo>
                    <a:pt x="44" y="113"/>
                    <a:pt x="44" y="113"/>
                    <a:pt x="44" y="113"/>
                  </a:cubicBezTo>
                  <a:cubicBezTo>
                    <a:pt x="38" y="113"/>
                    <a:pt x="38" y="113"/>
                    <a:pt x="38" y="113"/>
                  </a:cubicBezTo>
                  <a:cubicBezTo>
                    <a:pt x="34" y="113"/>
                    <a:pt x="31" y="110"/>
                    <a:pt x="31" y="106"/>
                  </a:cubicBezTo>
                  <a:cubicBezTo>
                    <a:pt x="31" y="95"/>
                    <a:pt x="31" y="95"/>
                    <a:pt x="31" y="95"/>
                  </a:cubicBezTo>
                  <a:cubicBezTo>
                    <a:pt x="31" y="83"/>
                    <a:pt x="31" y="83"/>
                    <a:pt x="31" y="83"/>
                  </a:cubicBezTo>
                  <a:cubicBezTo>
                    <a:pt x="31" y="79"/>
                    <a:pt x="34" y="76"/>
                    <a:pt x="38" y="76"/>
                  </a:cubicBezTo>
                  <a:cubicBezTo>
                    <a:pt x="44" y="76"/>
                    <a:pt x="44" y="76"/>
                    <a:pt x="44" y="76"/>
                  </a:cubicBezTo>
                  <a:cubicBezTo>
                    <a:pt x="148" y="76"/>
                    <a:pt x="148" y="76"/>
                    <a:pt x="148" y="76"/>
                  </a:cubicBezTo>
                  <a:cubicBezTo>
                    <a:pt x="153" y="76"/>
                    <a:pt x="153" y="76"/>
                    <a:pt x="153" y="76"/>
                  </a:cubicBezTo>
                  <a:cubicBezTo>
                    <a:pt x="153" y="76"/>
                    <a:pt x="153" y="76"/>
                    <a:pt x="153" y="76"/>
                  </a:cubicBezTo>
                  <a:cubicBezTo>
                    <a:pt x="157" y="76"/>
                    <a:pt x="161" y="79"/>
                    <a:pt x="161" y="83"/>
                  </a:cubicBezTo>
                  <a:lnTo>
                    <a:pt x="161" y="10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78" name="Group 124"/>
          <p:cNvGrpSpPr/>
          <p:nvPr/>
        </p:nvGrpSpPr>
        <p:grpSpPr>
          <a:xfrm>
            <a:off x="4458415" y="2312547"/>
            <a:ext cx="359779" cy="302680"/>
            <a:chOff x="5368132" y="2625725"/>
            <a:chExt cx="465138" cy="391319"/>
          </a:xfrm>
          <a:solidFill>
            <a:schemeClr val="accent5">
              <a:lumMod val="50000"/>
            </a:schemeClr>
          </a:solidFill>
        </p:grpSpPr>
        <p:sp>
          <p:nvSpPr>
            <p:cNvPr id="179" name="AutoShape 120"/>
            <p:cNvSpPr/>
            <p:nvPr/>
          </p:nvSpPr>
          <p:spPr bwMode="auto">
            <a:xfrm>
              <a:off x="5484813" y="2727325"/>
              <a:ext cx="231775" cy="2317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48" y="16070"/>
                  </a:moveTo>
                  <a:cubicBezTo>
                    <a:pt x="14037" y="19468"/>
                    <a:pt x="8925" y="19859"/>
                    <a:pt x="5529" y="16948"/>
                  </a:cubicBezTo>
                  <a:cubicBezTo>
                    <a:pt x="2130" y="14038"/>
                    <a:pt x="1740" y="8924"/>
                    <a:pt x="4651" y="5527"/>
                  </a:cubicBezTo>
                  <a:cubicBezTo>
                    <a:pt x="7559" y="2131"/>
                    <a:pt x="12674" y="1740"/>
                    <a:pt x="16070" y="4650"/>
                  </a:cubicBezTo>
                  <a:cubicBezTo>
                    <a:pt x="19466" y="7560"/>
                    <a:pt x="19859" y="12673"/>
                    <a:pt x="16948" y="16070"/>
                  </a:cubicBezTo>
                  <a:moveTo>
                    <a:pt x="10800" y="0"/>
                  </a:moveTo>
                  <a:cubicBezTo>
                    <a:pt x="4833" y="0"/>
                    <a:pt x="0" y="4834"/>
                    <a:pt x="0" y="10800"/>
                  </a:cubicBezTo>
                  <a:cubicBezTo>
                    <a:pt x="0" y="16765"/>
                    <a:pt x="4833" y="21599"/>
                    <a:pt x="10800" y="21599"/>
                  </a:cubicBezTo>
                  <a:cubicBezTo>
                    <a:pt x="16764" y="21599"/>
                    <a:pt x="21600" y="16765"/>
                    <a:pt x="21600" y="10800"/>
                  </a:cubicBezTo>
                  <a:cubicBezTo>
                    <a:pt x="21600" y="4834"/>
                    <a:pt x="16764" y="0"/>
                    <a:pt x="10800" y="0"/>
                  </a:cubicBezTo>
                </a:path>
              </a:pathLst>
            </a:custGeom>
            <a:grpFill/>
            <a:ln w="12700"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80" name="AutoShape 121"/>
            <p:cNvSpPr/>
            <p:nvPr/>
          </p:nvSpPr>
          <p:spPr bwMode="auto">
            <a:xfrm>
              <a:off x="5542757" y="2785269"/>
              <a:ext cx="65088" cy="650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200" y="0"/>
                  </a:moveTo>
                  <a:cubicBezTo>
                    <a:pt x="8596" y="0"/>
                    <a:pt x="0" y="8596"/>
                    <a:pt x="0" y="19195"/>
                  </a:cubicBezTo>
                  <a:lnTo>
                    <a:pt x="0" y="19199"/>
                  </a:lnTo>
                  <a:cubicBezTo>
                    <a:pt x="0" y="20524"/>
                    <a:pt x="1068" y="21599"/>
                    <a:pt x="2400" y="21599"/>
                  </a:cubicBezTo>
                  <a:cubicBezTo>
                    <a:pt x="3721" y="21599"/>
                    <a:pt x="4800" y="20524"/>
                    <a:pt x="4800" y="19199"/>
                  </a:cubicBezTo>
                  <a:lnTo>
                    <a:pt x="4800" y="19195"/>
                  </a:lnTo>
                  <a:cubicBezTo>
                    <a:pt x="4800" y="11247"/>
                    <a:pt x="11240" y="4799"/>
                    <a:pt x="19200" y="4799"/>
                  </a:cubicBezTo>
                  <a:cubicBezTo>
                    <a:pt x="20521" y="4799"/>
                    <a:pt x="21600" y="3724"/>
                    <a:pt x="21600" y="2399"/>
                  </a:cubicBezTo>
                  <a:cubicBezTo>
                    <a:pt x="21600" y="1075"/>
                    <a:pt x="20521" y="0"/>
                    <a:pt x="19200" y="0"/>
                  </a:cubicBezTo>
                </a:path>
              </a:pathLst>
            </a:custGeom>
            <a:grpFill/>
            <a:ln w="12700"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81" name="AutoShape 122"/>
            <p:cNvSpPr/>
            <p:nvPr/>
          </p:nvSpPr>
          <p:spPr bwMode="auto">
            <a:xfrm>
              <a:off x="5368132" y="2625725"/>
              <a:ext cx="465138" cy="39131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9199"/>
                  </a:moveTo>
                  <a:cubicBezTo>
                    <a:pt x="20249" y="19642"/>
                    <a:pt x="19948" y="19999"/>
                    <a:pt x="19575" y="19999"/>
                  </a:cubicBezTo>
                  <a:lnTo>
                    <a:pt x="2024" y="19999"/>
                  </a:lnTo>
                  <a:cubicBezTo>
                    <a:pt x="1651" y="19999"/>
                    <a:pt x="1349" y="19642"/>
                    <a:pt x="1349" y="19199"/>
                  </a:cubicBezTo>
                  <a:lnTo>
                    <a:pt x="1349" y="7200"/>
                  </a:lnTo>
                  <a:cubicBezTo>
                    <a:pt x="1349" y="6809"/>
                    <a:pt x="1588" y="6475"/>
                    <a:pt x="1914" y="6411"/>
                  </a:cubicBezTo>
                  <a:lnTo>
                    <a:pt x="5588" y="5684"/>
                  </a:lnTo>
                  <a:lnTo>
                    <a:pt x="6797" y="2103"/>
                  </a:lnTo>
                  <a:cubicBezTo>
                    <a:pt x="6900" y="1799"/>
                    <a:pt x="7148" y="1600"/>
                    <a:pt x="7424" y="1600"/>
                  </a:cubicBezTo>
                  <a:lnTo>
                    <a:pt x="14174" y="1600"/>
                  </a:lnTo>
                  <a:cubicBezTo>
                    <a:pt x="14450" y="1600"/>
                    <a:pt x="14698" y="1799"/>
                    <a:pt x="14801" y="2103"/>
                  </a:cubicBezTo>
                  <a:lnTo>
                    <a:pt x="16010" y="5684"/>
                  </a:lnTo>
                  <a:lnTo>
                    <a:pt x="19685" y="6411"/>
                  </a:lnTo>
                  <a:cubicBezTo>
                    <a:pt x="20011" y="6475"/>
                    <a:pt x="20249" y="6809"/>
                    <a:pt x="20249" y="7200"/>
                  </a:cubicBezTo>
                  <a:cubicBezTo>
                    <a:pt x="20249" y="7200"/>
                    <a:pt x="20249" y="19199"/>
                    <a:pt x="20249" y="19199"/>
                  </a:cubicBezTo>
                  <a:close/>
                  <a:moveTo>
                    <a:pt x="19907" y="4832"/>
                  </a:moveTo>
                  <a:lnTo>
                    <a:pt x="16981" y="4254"/>
                  </a:lnTo>
                  <a:lnTo>
                    <a:pt x="16054" y="1507"/>
                  </a:lnTo>
                  <a:cubicBezTo>
                    <a:pt x="15745" y="591"/>
                    <a:pt x="15006" y="0"/>
                    <a:pt x="14174" y="0"/>
                  </a:cubicBezTo>
                  <a:lnTo>
                    <a:pt x="7424" y="0"/>
                  </a:lnTo>
                  <a:cubicBezTo>
                    <a:pt x="6593" y="0"/>
                    <a:pt x="5854" y="591"/>
                    <a:pt x="5543" y="1509"/>
                  </a:cubicBezTo>
                  <a:lnTo>
                    <a:pt x="4618" y="4254"/>
                  </a:lnTo>
                  <a:lnTo>
                    <a:pt x="1692" y="4832"/>
                  </a:lnTo>
                  <a:cubicBezTo>
                    <a:pt x="711" y="5025"/>
                    <a:pt x="0" y="6020"/>
                    <a:pt x="0" y="7200"/>
                  </a:cubicBezTo>
                  <a:lnTo>
                    <a:pt x="0" y="19199"/>
                  </a:lnTo>
                  <a:cubicBezTo>
                    <a:pt x="0" y="20523"/>
                    <a:pt x="908" y="21600"/>
                    <a:pt x="2024" y="21600"/>
                  </a:cubicBezTo>
                  <a:lnTo>
                    <a:pt x="19575" y="21600"/>
                  </a:lnTo>
                  <a:cubicBezTo>
                    <a:pt x="20691" y="21600"/>
                    <a:pt x="21600" y="20523"/>
                    <a:pt x="21600" y="19199"/>
                  </a:cubicBezTo>
                  <a:lnTo>
                    <a:pt x="21600" y="7200"/>
                  </a:lnTo>
                  <a:cubicBezTo>
                    <a:pt x="21600" y="6020"/>
                    <a:pt x="20888" y="5025"/>
                    <a:pt x="19907" y="4832"/>
                  </a:cubicBezTo>
                </a:path>
              </a:pathLst>
            </a:custGeom>
            <a:grpFill/>
            <a:ln w="12700"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182" name="AutoShape 135"/>
          <p:cNvSpPr/>
          <p:nvPr/>
        </p:nvSpPr>
        <p:spPr bwMode="auto">
          <a:xfrm>
            <a:off x="4458917" y="1648520"/>
            <a:ext cx="358775" cy="24606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249" y="18681"/>
                </a:moveTo>
                <a:lnTo>
                  <a:pt x="19651" y="18681"/>
                </a:lnTo>
                <a:lnTo>
                  <a:pt x="19575" y="18681"/>
                </a:lnTo>
                <a:lnTo>
                  <a:pt x="16874" y="14754"/>
                </a:lnTo>
                <a:lnTo>
                  <a:pt x="16874" y="14727"/>
                </a:lnTo>
                <a:lnTo>
                  <a:pt x="16199" y="13745"/>
                </a:lnTo>
                <a:lnTo>
                  <a:pt x="16199" y="7854"/>
                </a:lnTo>
                <a:lnTo>
                  <a:pt x="19575" y="2945"/>
                </a:lnTo>
                <a:lnTo>
                  <a:pt x="19651" y="2945"/>
                </a:lnTo>
                <a:lnTo>
                  <a:pt x="20249" y="2945"/>
                </a:lnTo>
                <a:cubicBezTo>
                  <a:pt x="20249" y="2945"/>
                  <a:pt x="20249" y="18681"/>
                  <a:pt x="20249" y="18681"/>
                </a:cubicBezTo>
                <a:close/>
                <a:moveTo>
                  <a:pt x="2024" y="19636"/>
                </a:moveTo>
                <a:cubicBezTo>
                  <a:pt x="1651" y="19636"/>
                  <a:pt x="1349" y="19195"/>
                  <a:pt x="1349" y="18654"/>
                </a:cubicBezTo>
                <a:lnTo>
                  <a:pt x="1349" y="2945"/>
                </a:lnTo>
                <a:cubicBezTo>
                  <a:pt x="1349" y="2402"/>
                  <a:pt x="1651" y="1963"/>
                  <a:pt x="2024" y="1963"/>
                </a:cubicBezTo>
                <a:lnTo>
                  <a:pt x="14849" y="1963"/>
                </a:lnTo>
                <a:cubicBezTo>
                  <a:pt x="15221" y="1963"/>
                  <a:pt x="15524" y="2403"/>
                  <a:pt x="15524" y="2945"/>
                </a:cubicBezTo>
                <a:lnTo>
                  <a:pt x="15524" y="18654"/>
                </a:lnTo>
                <a:cubicBezTo>
                  <a:pt x="15524" y="19195"/>
                  <a:pt x="15221" y="19636"/>
                  <a:pt x="14849" y="19636"/>
                </a:cubicBezTo>
                <a:cubicBezTo>
                  <a:pt x="14849" y="19636"/>
                  <a:pt x="2024" y="19636"/>
                  <a:pt x="2024" y="19636"/>
                </a:cubicBezTo>
                <a:close/>
                <a:moveTo>
                  <a:pt x="20249" y="981"/>
                </a:moveTo>
                <a:lnTo>
                  <a:pt x="19651" y="981"/>
                </a:lnTo>
                <a:cubicBezTo>
                  <a:pt x="19296" y="981"/>
                  <a:pt x="18956" y="1185"/>
                  <a:pt x="18703" y="1547"/>
                </a:cubicBezTo>
                <a:lnTo>
                  <a:pt x="16874" y="4170"/>
                </a:lnTo>
                <a:lnTo>
                  <a:pt x="16874" y="2945"/>
                </a:lnTo>
                <a:cubicBezTo>
                  <a:pt x="16874" y="1317"/>
                  <a:pt x="15967" y="0"/>
                  <a:pt x="14849" y="0"/>
                </a:cubicBezTo>
                <a:lnTo>
                  <a:pt x="2024" y="0"/>
                </a:lnTo>
                <a:cubicBezTo>
                  <a:pt x="908" y="0"/>
                  <a:pt x="0" y="1320"/>
                  <a:pt x="0" y="2945"/>
                </a:cubicBezTo>
                <a:lnTo>
                  <a:pt x="0" y="9789"/>
                </a:lnTo>
                <a:lnTo>
                  <a:pt x="0" y="18654"/>
                </a:lnTo>
                <a:cubicBezTo>
                  <a:pt x="0" y="20281"/>
                  <a:pt x="905" y="21599"/>
                  <a:pt x="2024" y="21599"/>
                </a:cubicBezTo>
                <a:lnTo>
                  <a:pt x="14849" y="21599"/>
                </a:lnTo>
                <a:cubicBezTo>
                  <a:pt x="15967" y="21599"/>
                  <a:pt x="16874" y="20281"/>
                  <a:pt x="16874" y="18654"/>
                </a:cubicBezTo>
                <a:lnTo>
                  <a:pt x="16874" y="17456"/>
                </a:lnTo>
                <a:lnTo>
                  <a:pt x="18703" y="20079"/>
                </a:lnTo>
                <a:cubicBezTo>
                  <a:pt x="18956" y="20442"/>
                  <a:pt x="19296" y="20645"/>
                  <a:pt x="19651" y="20645"/>
                </a:cubicBezTo>
                <a:lnTo>
                  <a:pt x="20249" y="20645"/>
                </a:lnTo>
                <a:cubicBezTo>
                  <a:pt x="20994" y="20645"/>
                  <a:pt x="21600" y="19765"/>
                  <a:pt x="21600" y="18681"/>
                </a:cubicBezTo>
                <a:lnTo>
                  <a:pt x="21600" y="2945"/>
                </a:lnTo>
                <a:cubicBezTo>
                  <a:pt x="21600" y="1860"/>
                  <a:pt x="20994" y="981"/>
                  <a:pt x="20249" y="981"/>
                </a:cubicBezTo>
              </a:path>
            </a:pathLst>
          </a:custGeom>
          <a:solidFill>
            <a:schemeClr val="accent5">
              <a:lumMod val="50000"/>
            </a:schemeClr>
          </a:solidFill>
          <a:ln w="12700"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grpSp>
        <p:nvGrpSpPr>
          <p:cNvPr id="183" name="Group 112"/>
          <p:cNvGrpSpPr/>
          <p:nvPr/>
        </p:nvGrpSpPr>
        <p:grpSpPr>
          <a:xfrm>
            <a:off x="4458415" y="3003568"/>
            <a:ext cx="359779" cy="337063"/>
            <a:chOff x="5368132" y="3540125"/>
            <a:chExt cx="465138" cy="435769"/>
          </a:xfrm>
          <a:solidFill>
            <a:schemeClr val="accent5">
              <a:lumMod val="50000"/>
            </a:schemeClr>
          </a:solidFill>
        </p:grpSpPr>
        <p:sp>
          <p:nvSpPr>
            <p:cNvPr id="184" name="AutoShape 110"/>
            <p:cNvSpPr/>
            <p:nvPr/>
          </p:nvSpPr>
          <p:spPr bwMode="auto">
            <a:xfrm>
              <a:off x="5426869" y="3598069"/>
              <a:ext cx="347663" cy="2325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699" y="20255"/>
                  </a:moveTo>
                  <a:lnTo>
                    <a:pt x="899" y="20255"/>
                  </a:lnTo>
                  <a:lnTo>
                    <a:pt x="899" y="1350"/>
                  </a:lnTo>
                  <a:lnTo>
                    <a:pt x="20699" y="1350"/>
                  </a:lnTo>
                  <a:cubicBezTo>
                    <a:pt x="20699" y="1350"/>
                    <a:pt x="20699" y="20255"/>
                    <a:pt x="20699" y="20255"/>
                  </a:cubicBezTo>
                  <a:close/>
                  <a:moveTo>
                    <a:pt x="20699" y="0"/>
                  </a:moveTo>
                  <a:lnTo>
                    <a:pt x="899" y="5"/>
                  </a:lnTo>
                  <a:cubicBezTo>
                    <a:pt x="402" y="5"/>
                    <a:pt x="0" y="603"/>
                    <a:pt x="0" y="1350"/>
                  </a:cubicBezTo>
                  <a:lnTo>
                    <a:pt x="0" y="20249"/>
                  </a:lnTo>
                  <a:cubicBezTo>
                    <a:pt x="0" y="20996"/>
                    <a:pt x="402" y="21599"/>
                    <a:pt x="899" y="21599"/>
                  </a:cubicBezTo>
                  <a:lnTo>
                    <a:pt x="20699" y="21599"/>
                  </a:lnTo>
                  <a:cubicBezTo>
                    <a:pt x="21197" y="21599"/>
                    <a:pt x="21600" y="20996"/>
                    <a:pt x="21600" y="20249"/>
                  </a:cubicBezTo>
                  <a:lnTo>
                    <a:pt x="21600" y="1350"/>
                  </a:lnTo>
                  <a:cubicBezTo>
                    <a:pt x="21600" y="603"/>
                    <a:pt x="21197" y="0"/>
                    <a:pt x="20699" y="0"/>
                  </a:cubicBezTo>
                </a:path>
              </a:pathLst>
            </a:custGeom>
            <a:grpFill/>
            <a:ln w="12700"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85" name="AutoShape 111"/>
            <p:cNvSpPr/>
            <p:nvPr/>
          </p:nvSpPr>
          <p:spPr bwMode="auto">
            <a:xfrm>
              <a:off x="5368132" y="3540125"/>
              <a:ext cx="465138" cy="4357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6562"/>
                  </a:moveTo>
                  <a:cubicBezTo>
                    <a:pt x="20249" y="16959"/>
                    <a:pt x="19946" y="17282"/>
                    <a:pt x="19575" y="17282"/>
                  </a:cubicBezTo>
                  <a:lnTo>
                    <a:pt x="13499" y="17282"/>
                  </a:lnTo>
                  <a:lnTo>
                    <a:pt x="8099" y="17282"/>
                  </a:lnTo>
                  <a:lnTo>
                    <a:pt x="2024" y="17282"/>
                  </a:lnTo>
                  <a:cubicBezTo>
                    <a:pt x="1651" y="17282"/>
                    <a:pt x="1349" y="16959"/>
                    <a:pt x="1349" y="16562"/>
                  </a:cubicBezTo>
                  <a:lnTo>
                    <a:pt x="1349" y="2160"/>
                  </a:lnTo>
                  <a:cubicBezTo>
                    <a:pt x="1349" y="1762"/>
                    <a:pt x="1651" y="1440"/>
                    <a:pt x="2024" y="1440"/>
                  </a:cubicBezTo>
                  <a:lnTo>
                    <a:pt x="19575" y="1440"/>
                  </a:lnTo>
                  <a:cubicBezTo>
                    <a:pt x="19946" y="1440"/>
                    <a:pt x="20249" y="1762"/>
                    <a:pt x="20249" y="2160"/>
                  </a:cubicBezTo>
                  <a:cubicBezTo>
                    <a:pt x="20249" y="2160"/>
                    <a:pt x="20249" y="16562"/>
                    <a:pt x="20249" y="16562"/>
                  </a:cubicBezTo>
                  <a:close/>
                  <a:moveTo>
                    <a:pt x="19575" y="0"/>
                  </a:moveTo>
                  <a:lnTo>
                    <a:pt x="2024" y="0"/>
                  </a:lnTo>
                  <a:cubicBezTo>
                    <a:pt x="905" y="0"/>
                    <a:pt x="0" y="966"/>
                    <a:pt x="0" y="2160"/>
                  </a:cubicBezTo>
                  <a:lnTo>
                    <a:pt x="0" y="16562"/>
                  </a:lnTo>
                  <a:cubicBezTo>
                    <a:pt x="0" y="17753"/>
                    <a:pt x="903" y="18718"/>
                    <a:pt x="2018" y="18721"/>
                  </a:cubicBezTo>
                  <a:lnTo>
                    <a:pt x="8774" y="18721"/>
                  </a:lnTo>
                  <a:lnTo>
                    <a:pt x="8774" y="19597"/>
                  </a:lnTo>
                  <a:lnTo>
                    <a:pt x="4561" y="20181"/>
                  </a:lnTo>
                  <a:cubicBezTo>
                    <a:pt x="4260" y="20262"/>
                    <a:pt x="4049" y="20549"/>
                    <a:pt x="4049" y="20879"/>
                  </a:cubicBezTo>
                  <a:cubicBezTo>
                    <a:pt x="4049" y="21277"/>
                    <a:pt x="4351" y="21599"/>
                    <a:pt x="4724" y="21599"/>
                  </a:cubicBezTo>
                  <a:lnTo>
                    <a:pt x="16874" y="21599"/>
                  </a:lnTo>
                  <a:cubicBezTo>
                    <a:pt x="17248" y="21599"/>
                    <a:pt x="17549" y="21277"/>
                    <a:pt x="17549" y="20879"/>
                  </a:cubicBezTo>
                  <a:cubicBezTo>
                    <a:pt x="17549" y="20549"/>
                    <a:pt x="17339" y="20262"/>
                    <a:pt x="17038" y="20181"/>
                  </a:cubicBezTo>
                  <a:lnTo>
                    <a:pt x="12824" y="19597"/>
                  </a:lnTo>
                  <a:lnTo>
                    <a:pt x="12824" y="18721"/>
                  </a:lnTo>
                  <a:lnTo>
                    <a:pt x="19581" y="18721"/>
                  </a:lnTo>
                  <a:cubicBezTo>
                    <a:pt x="20696" y="18718"/>
                    <a:pt x="21600" y="17753"/>
                    <a:pt x="21600" y="16562"/>
                  </a:cubicBezTo>
                  <a:lnTo>
                    <a:pt x="21600" y="2160"/>
                  </a:lnTo>
                  <a:cubicBezTo>
                    <a:pt x="21600" y="966"/>
                    <a:pt x="20692" y="0"/>
                    <a:pt x="19575" y="0"/>
                  </a:cubicBezTo>
                </a:path>
              </a:pathLst>
            </a:custGeom>
            <a:grpFill/>
            <a:ln w="12700"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186" name="Group 221"/>
          <p:cNvGrpSpPr/>
          <p:nvPr/>
        </p:nvGrpSpPr>
        <p:grpSpPr>
          <a:xfrm>
            <a:off x="4415260" y="5143541"/>
            <a:ext cx="446088" cy="447675"/>
            <a:chOff x="2060575" y="6313488"/>
            <a:chExt cx="446088" cy="447675"/>
          </a:xfrm>
          <a:solidFill>
            <a:schemeClr val="accent5">
              <a:lumMod val="50000"/>
            </a:schemeClr>
          </a:solidFill>
        </p:grpSpPr>
        <p:sp>
          <p:nvSpPr>
            <p:cNvPr id="187" name="Freeform 210"/>
            <p:cNvSpPr/>
            <p:nvPr/>
          </p:nvSpPr>
          <p:spPr bwMode="auto">
            <a:xfrm>
              <a:off x="2306638" y="6553200"/>
              <a:ext cx="200025" cy="188913"/>
            </a:xfrm>
            <a:custGeom>
              <a:avLst/>
              <a:gdLst>
                <a:gd name="T0" fmla="*/ 88 w 262"/>
                <a:gd name="T1" fmla="*/ 245 h 245"/>
                <a:gd name="T2" fmla="*/ 262 w 262"/>
                <a:gd name="T3" fmla="*/ 0 h 245"/>
                <a:gd name="T4" fmla="*/ 0 w 262"/>
                <a:gd name="T5" fmla="*/ 0 h 245"/>
                <a:gd name="T6" fmla="*/ 88 w 262"/>
                <a:gd name="T7" fmla="*/ 245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2" h="245">
                  <a:moveTo>
                    <a:pt x="88" y="245"/>
                  </a:moveTo>
                  <a:cubicBezTo>
                    <a:pt x="185" y="203"/>
                    <a:pt x="254" y="110"/>
                    <a:pt x="262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88" y="24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188" name="Freeform 211"/>
            <p:cNvSpPr/>
            <p:nvPr/>
          </p:nvSpPr>
          <p:spPr bwMode="auto">
            <a:xfrm>
              <a:off x="2060575" y="6553200"/>
              <a:ext cx="282575" cy="207963"/>
            </a:xfrm>
            <a:custGeom>
              <a:avLst/>
              <a:gdLst>
                <a:gd name="T0" fmla="*/ 0 w 367"/>
                <a:gd name="T1" fmla="*/ 0 h 269"/>
                <a:gd name="T2" fmla="*/ 291 w 367"/>
                <a:gd name="T3" fmla="*/ 269 h 269"/>
                <a:gd name="T4" fmla="*/ 367 w 367"/>
                <a:gd name="T5" fmla="*/ 259 h 269"/>
                <a:gd name="T6" fmla="*/ 274 w 367"/>
                <a:gd name="T7" fmla="*/ 0 h 269"/>
                <a:gd name="T8" fmla="*/ 0 w 367"/>
                <a:gd name="T9" fmla="*/ 0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7" h="269">
                  <a:moveTo>
                    <a:pt x="0" y="0"/>
                  </a:moveTo>
                  <a:cubicBezTo>
                    <a:pt x="12" y="151"/>
                    <a:pt x="137" y="269"/>
                    <a:pt x="291" y="269"/>
                  </a:cubicBezTo>
                  <a:cubicBezTo>
                    <a:pt x="317" y="269"/>
                    <a:pt x="342" y="265"/>
                    <a:pt x="367" y="259"/>
                  </a:cubicBezTo>
                  <a:cubicBezTo>
                    <a:pt x="274" y="0"/>
                    <a:pt x="274" y="0"/>
                    <a:pt x="274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189" name="Freeform 212"/>
            <p:cNvSpPr/>
            <p:nvPr/>
          </p:nvSpPr>
          <p:spPr bwMode="auto">
            <a:xfrm>
              <a:off x="2060575" y="6361113"/>
              <a:ext cx="188913" cy="158750"/>
            </a:xfrm>
            <a:custGeom>
              <a:avLst/>
              <a:gdLst>
                <a:gd name="T0" fmla="*/ 110 w 245"/>
                <a:gd name="T1" fmla="*/ 0 h 206"/>
                <a:gd name="T2" fmla="*/ 0 w 245"/>
                <a:gd name="T3" fmla="*/ 206 h 206"/>
                <a:gd name="T4" fmla="*/ 245 w 245"/>
                <a:gd name="T5" fmla="*/ 206 h 206"/>
                <a:gd name="T6" fmla="*/ 110 w 245"/>
                <a:gd name="T7" fmla="*/ 0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5" h="206">
                  <a:moveTo>
                    <a:pt x="110" y="0"/>
                  </a:moveTo>
                  <a:cubicBezTo>
                    <a:pt x="48" y="49"/>
                    <a:pt x="7" y="122"/>
                    <a:pt x="0" y="206"/>
                  </a:cubicBezTo>
                  <a:cubicBezTo>
                    <a:pt x="245" y="206"/>
                    <a:pt x="245" y="206"/>
                    <a:pt x="245" y="206"/>
                  </a:cubicBezTo>
                  <a:lnTo>
                    <a:pt x="11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190" name="Freeform 213"/>
            <p:cNvSpPr/>
            <p:nvPr/>
          </p:nvSpPr>
          <p:spPr bwMode="auto">
            <a:xfrm>
              <a:off x="2173288" y="6313488"/>
              <a:ext cx="93663" cy="173038"/>
            </a:xfrm>
            <a:custGeom>
              <a:avLst/>
              <a:gdLst>
                <a:gd name="T0" fmla="*/ 123 w 123"/>
                <a:gd name="T1" fmla="*/ 0 h 225"/>
                <a:gd name="T2" fmla="*/ 0 w 123"/>
                <a:gd name="T3" fmla="*/ 37 h 225"/>
                <a:gd name="T4" fmla="*/ 123 w 123"/>
                <a:gd name="T5" fmla="*/ 225 h 225"/>
                <a:gd name="T6" fmla="*/ 123 w 123"/>
                <a:gd name="T7" fmla="*/ 0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225">
                  <a:moveTo>
                    <a:pt x="123" y="0"/>
                  </a:moveTo>
                  <a:cubicBezTo>
                    <a:pt x="79" y="3"/>
                    <a:pt x="37" y="16"/>
                    <a:pt x="0" y="37"/>
                  </a:cubicBezTo>
                  <a:cubicBezTo>
                    <a:pt x="123" y="225"/>
                    <a:pt x="123" y="225"/>
                    <a:pt x="123" y="225"/>
                  </a:cubicBezTo>
                  <a:lnTo>
                    <a:pt x="12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191" name="Freeform 214"/>
            <p:cNvSpPr/>
            <p:nvPr/>
          </p:nvSpPr>
          <p:spPr bwMode="auto">
            <a:xfrm>
              <a:off x="2300288" y="6313488"/>
              <a:ext cx="206375" cy="206375"/>
            </a:xfrm>
            <a:custGeom>
              <a:avLst/>
              <a:gdLst>
                <a:gd name="T0" fmla="*/ 269 w 269"/>
                <a:gd name="T1" fmla="*/ 268 h 268"/>
                <a:gd name="T2" fmla="*/ 0 w 269"/>
                <a:gd name="T3" fmla="*/ 268 h 268"/>
                <a:gd name="T4" fmla="*/ 0 w 269"/>
                <a:gd name="T5" fmla="*/ 0 h 268"/>
                <a:gd name="T6" fmla="*/ 269 w 269"/>
                <a:gd name="T7" fmla="*/ 268 h 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9" h="268">
                  <a:moveTo>
                    <a:pt x="269" y="268"/>
                  </a:moveTo>
                  <a:cubicBezTo>
                    <a:pt x="0" y="268"/>
                    <a:pt x="0" y="268"/>
                    <a:pt x="0" y="26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44" y="10"/>
                    <a:pt x="258" y="124"/>
                    <a:pt x="269" y="26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92" name="组合 191"/>
          <p:cNvGrpSpPr/>
          <p:nvPr/>
        </p:nvGrpSpPr>
        <p:grpSpPr>
          <a:xfrm>
            <a:off x="4514479" y="3733467"/>
            <a:ext cx="247650" cy="358775"/>
            <a:chOff x="3965575" y="3582988"/>
            <a:chExt cx="247650" cy="358775"/>
          </a:xfrm>
          <a:solidFill>
            <a:schemeClr val="accent5">
              <a:lumMod val="50000"/>
            </a:schemeClr>
          </a:solidFill>
        </p:grpSpPr>
        <p:sp>
          <p:nvSpPr>
            <p:cNvPr id="193" name="AutoShape 97"/>
            <p:cNvSpPr/>
            <p:nvPr/>
          </p:nvSpPr>
          <p:spPr bwMode="auto">
            <a:xfrm>
              <a:off x="3965575" y="3582988"/>
              <a:ext cx="247650" cy="3587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636" y="3374"/>
                  </a:moveTo>
                  <a:lnTo>
                    <a:pt x="1963" y="3375"/>
                  </a:lnTo>
                  <a:lnTo>
                    <a:pt x="1963" y="2025"/>
                  </a:lnTo>
                  <a:cubicBezTo>
                    <a:pt x="1963" y="1653"/>
                    <a:pt x="2402" y="1350"/>
                    <a:pt x="2945" y="1350"/>
                  </a:cubicBezTo>
                  <a:lnTo>
                    <a:pt x="18654" y="1349"/>
                  </a:lnTo>
                  <a:cubicBezTo>
                    <a:pt x="19195" y="1349"/>
                    <a:pt x="19636" y="1652"/>
                    <a:pt x="19636" y="2024"/>
                  </a:cubicBezTo>
                  <a:cubicBezTo>
                    <a:pt x="19636" y="2024"/>
                    <a:pt x="19636" y="3374"/>
                    <a:pt x="19636" y="3374"/>
                  </a:cubicBezTo>
                  <a:close/>
                  <a:moveTo>
                    <a:pt x="19636" y="17546"/>
                  </a:moveTo>
                  <a:lnTo>
                    <a:pt x="1963" y="17547"/>
                  </a:lnTo>
                  <a:lnTo>
                    <a:pt x="1963" y="4050"/>
                  </a:lnTo>
                  <a:lnTo>
                    <a:pt x="19636" y="4049"/>
                  </a:lnTo>
                  <a:cubicBezTo>
                    <a:pt x="19636" y="4049"/>
                    <a:pt x="19636" y="17546"/>
                    <a:pt x="19636" y="17546"/>
                  </a:cubicBezTo>
                  <a:close/>
                  <a:moveTo>
                    <a:pt x="19636" y="19574"/>
                  </a:moveTo>
                  <a:cubicBezTo>
                    <a:pt x="19636" y="19946"/>
                    <a:pt x="19195" y="20249"/>
                    <a:pt x="18654" y="20249"/>
                  </a:cubicBezTo>
                  <a:lnTo>
                    <a:pt x="2945" y="20250"/>
                  </a:lnTo>
                  <a:cubicBezTo>
                    <a:pt x="2402" y="20250"/>
                    <a:pt x="1963" y="19947"/>
                    <a:pt x="1963" y="19575"/>
                  </a:cubicBezTo>
                  <a:lnTo>
                    <a:pt x="1963" y="18222"/>
                  </a:lnTo>
                  <a:lnTo>
                    <a:pt x="19636" y="18221"/>
                  </a:lnTo>
                  <a:cubicBezTo>
                    <a:pt x="19636" y="18221"/>
                    <a:pt x="19636" y="19574"/>
                    <a:pt x="19636" y="19574"/>
                  </a:cubicBezTo>
                  <a:close/>
                  <a:moveTo>
                    <a:pt x="18654" y="0"/>
                  </a:moveTo>
                  <a:lnTo>
                    <a:pt x="2945" y="0"/>
                  </a:lnTo>
                  <a:cubicBezTo>
                    <a:pt x="1317" y="0"/>
                    <a:pt x="0" y="907"/>
                    <a:pt x="0" y="2025"/>
                  </a:cubicBezTo>
                  <a:lnTo>
                    <a:pt x="0" y="19575"/>
                  </a:lnTo>
                  <a:cubicBezTo>
                    <a:pt x="0" y="20693"/>
                    <a:pt x="1317" y="21600"/>
                    <a:pt x="2945" y="21600"/>
                  </a:cubicBezTo>
                  <a:lnTo>
                    <a:pt x="18654" y="21599"/>
                  </a:lnTo>
                  <a:cubicBezTo>
                    <a:pt x="20280" y="21599"/>
                    <a:pt x="21600" y="20693"/>
                    <a:pt x="21600" y="19574"/>
                  </a:cubicBezTo>
                  <a:lnTo>
                    <a:pt x="21600" y="2024"/>
                  </a:lnTo>
                  <a:cubicBezTo>
                    <a:pt x="21600" y="906"/>
                    <a:pt x="20280" y="0"/>
                    <a:pt x="18654" y="0"/>
                  </a:cubicBezTo>
                </a:path>
              </a:pathLst>
            </a:custGeom>
            <a:grpFill/>
            <a:ln w="12700"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94" name="AutoShape 98"/>
            <p:cNvSpPr/>
            <p:nvPr/>
          </p:nvSpPr>
          <p:spPr bwMode="auto">
            <a:xfrm>
              <a:off x="4067175" y="3616325"/>
              <a:ext cx="44450" cy="1111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10800"/>
                  </a:moveTo>
                  <a:cubicBezTo>
                    <a:pt x="21600" y="16758"/>
                    <a:pt x="20387" y="21599"/>
                    <a:pt x="18899" y="21599"/>
                  </a:cubicBezTo>
                  <a:lnTo>
                    <a:pt x="2699" y="21599"/>
                  </a:lnTo>
                  <a:cubicBezTo>
                    <a:pt x="1202" y="21599"/>
                    <a:pt x="0" y="16758"/>
                    <a:pt x="0" y="10800"/>
                  </a:cubicBezTo>
                  <a:cubicBezTo>
                    <a:pt x="0" y="4841"/>
                    <a:pt x="1202" y="0"/>
                    <a:pt x="2699" y="0"/>
                  </a:cubicBezTo>
                  <a:lnTo>
                    <a:pt x="18899" y="0"/>
                  </a:lnTo>
                  <a:cubicBezTo>
                    <a:pt x="20387" y="0"/>
                    <a:pt x="21600" y="4841"/>
                    <a:pt x="21600" y="10800"/>
                  </a:cubicBezTo>
                </a:path>
              </a:pathLst>
            </a:custGeom>
            <a:grpFill/>
            <a:ln w="12700"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95" name="AutoShape 99"/>
            <p:cNvSpPr/>
            <p:nvPr/>
          </p:nvSpPr>
          <p:spPr bwMode="auto">
            <a:xfrm>
              <a:off x="4078288" y="3897313"/>
              <a:ext cx="22225" cy="1111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10800"/>
                  </a:moveTo>
                  <a:cubicBezTo>
                    <a:pt x="21600" y="16769"/>
                    <a:pt x="19174" y="21599"/>
                    <a:pt x="16199" y="21599"/>
                  </a:cubicBezTo>
                  <a:lnTo>
                    <a:pt x="5399" y="21599"/>
                  </a:lnTo>
                  <a:cubicBezTo>
                    <a:pt x="2404" y="21599"/>
                    <a:pt x="0" y="16769"/>
                    <a:pt x="0" y="10800"/>
                  </a:cubicBezTo>
                  <a:cubicBezTo>
                    <a:pt x="0" y="4830"/>
                    <a:pt x="2404" y="0"/>
                    <a:pt x="5399" y="0"/>
                  </a:cubicBezTo>
                  <a:lnTo>
                    <a:pt x="16199" y="0"/>
                  </a:lnTo>
                  <a:cubicBezTo>
                    <a:pt x="19174" y="0"/>
                    <a:pt x="21600" y="4830"/>
                    <a:pt x="21600" y="10800"/>
                  </a:cubicBezTo>
                </a:path>
              </a:pathLst>
            </a:custGeom>
            <a:grpFill/>
            <a:ln w="12700"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196" name="Group 216"/>
          <p:cNvGrpSpPr/>
          <p:nvPr/>
        </p:nvGrpSpPr>
        <p:grpSpPr>
          <a:xfrm>
            <a:off x="4413673" y="4467078"/>
            <a:ext cx="449263" cy="363538"/>
            <a:chOff x="1209675" y="6354763"/>
            <a:chExt cx="449263" cy="363538"/>
          </a:xfrm>
          <a:solidFill>
            <a:schemeClr val="accent5">
              <a:lumMod val="50000"/>
            </a:schemeClr>
          </a:solidFill>
        </p:grpSpPr>
        <p:sp>
          <p:nvSpPr>
            <p:cNvPr id="197" name="Freeform 205"/>
            <p:cNvSpPr/>
            <p:nvPr/>
          </p:nvSpPr>
          <p:spPr bwMode="auto">
            <a:xfrm>
              <a:off x="1560513" y="6529388"/>
              <a:ext cx="96838" cy="188913"/>
            </a:xfrm>
            <a:custGeom>
              <a:avLst/>
              <a:gdLst>
                <a:gd name="T0" fmla="*/ 31 w 126"/>
                <a:gd name="T1" fmla="*/ 0 h 245"/>
                <a:gd name="T2" fmla="*/ 0 w 126"/>
                <a:gd name="T3" fmla="*/ 39 h 245"/>
                <a:gd name="T4" fmla="*/ 0 w 126"/>
                <a:gd name="T5" fmla="*/ 245 h 245"/>
                <a:gd name="T6" fmla="*/ 126 w 126"/>
                <a:gd name="T7" fmla="*/ 245 h 245"/>
                <a:gd name="T8" fmla="*/ 125 w 126"/>
                <a:gd name="T9" fmla="*/ 74 h 245"/>
                <a:gd name="T10" fmla="*/ 31 w 126"/>
                <a:gd name="T11" fmla="*/ 0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6" h="245">
                  <a:moveTo>
                    <a:pt x="31" y="0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245"/>
                    <a:pt x="0" y="245"/>
                    <a:pt x="0" y="245"/>
                  </a:cubicBezTo>
                  <a:cubicBezTo>
                    <a:pt x="126" y="245"/>
                    <a:pt x="126" y="245"/>
                    <a:pt x="126" y="245"/>
                  </a:cubicBezTo>
                  <a:cubicBezTo>
                    <a:pt x="125" y="74"/>
                    <a:pt x="125" y="74"/>
                    <a:pt x="125" y="74"/>
                  </a:cubicBezTo>
                  <a:cubicBezTo>
                    <a:pt x="99" y="52"/>
                    <a:pt x="31" y="0"/>
                    <a:pt x="3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198" name="Freeform 207"/>
            <p:cNvSpPr/>
            <p:nvPr/>
          </p:nvSpPr>
          <p:spPr bwMode="auto">
            <a:xfrm>
              <a:off x="1209675" y="6354763"/>
              <a:ext cx="449263" cy="339725"/>
            </a:xfrm>
            <a:custGeom>
              <a:avLst/>
              <a:gdLst>
                <a:gd name="T0" fmla="*/ 236 w 585"/>
                <a:gd name="T1" fmla="*/ 248 h 442"/>
                <a:gd name="T2" fmla="*/ 76 w 585"/>
                <a:gd name="T3" fmla="*/ 428 h 442"/>
                <a:gd name="T4" fmla="*/ 46 w 585"/>
                <a:gd name="T5" fmla="*/ 442 h 442"/>
                <a:gd name="T6" fmla="*/ 18 w 585"/>
                <a:gd name="T7" fmla="*/ 432 h 442"/>
                <a:gd name="T8" fmla="*/ 15 w 585"/>
                <a:gd name="T9" fmla="*/ 374 h 442"/>
                <a:gd name="T10" fmla="*/ 206 w 585"/>
                <a:gd name="T11" fmla="*/ 158 h 442"/>
                <a:gd name="T12" fmla="*/ 237 w 585"/>
                <a:gd name="T13" fmla="*/ 144 h 442"/>
                <a:gd name="T14" fmla="*/ 268 w 585"/>
                <a:gd name="T15" fmla="*/ 158 h 442"/>
                <a:gd name="T16" fmla="*/ 323 w 585"/>
                <a:gd name="T17" fmla="*/ 224 h 442"/>
                <a:gd name="T18" fmla="*/ 425 w 585"/>
                <a:gd name="T19" fmla="*/ 101 h 442"/>
                <a:gd name="T20" fmla="*/ 330 w 585"/>
                <a:gd name="T21" fmla="*/ 19 h 442"/>
                <a:gd name="T22" fmla="*/ 566 w 585"/>
                <a:gd name="T23" fmla="*/ 0 h 442"/>
                <a:gd name="T24" fmla="*/ 585 w 585"/>
                <a:gd name="T25" fmla="*/ 239 h 442"/>
                <a:gd name="T26" fmla="*/ 487 w 585"/>
                <a:gd name="T27" fmla="*/ 154 h 442"/>
                <a:gd name="T28" fmla="*/ 355 w 585"/>
                <a:gd name="T29" fmla="*/ 314 h 442"/>
                <a:gd name="T30" fmla="*/ 324 w 585"/>
                <a:gd name="T31" fmla="*/ 329 h 442"/>
                <a:gd name="T32" fmla="*/ 292 w 585"/>
                <a:gd name="T33" fmla="*/ 314 h 442"/>
                <a:gd name="T34" fmla="*/ 236 w 585"/>
                <a:gd name="T35" fmla="*/ 248 h 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85" h="442">
                  <a:moveTo>
                    <a:pt x="236" y="248"/>
                  </a:moveTo>
                  <a:cubicBezTo>
                    <a:pt x="76" y="428"/>
                    <a:pt x="76" y="428"/>
                    <a:pt x="76" y="428"/>
                  </a:cubicBezTo>
                  <a:cubicBezTo>
                    <a:pt x="68" y="438"/>
                    <a:pt x="57" y="442"/>
                    <a:pt x="46" y="442"/>
                  </a:cubicBezTo>
                  <a:cubicBezTo>
                    <a:pt x="36" y="442"/>
                    <a:pt x="26" y="439"/>
                    <a:pt x="18" y="432"/>
                  </a:cubicBezTo>
                  <a:cubicBezTo>
                    <a:pt x="1" y="417"/>
                    <a:pt x="0" y="391"/>
                    <a:pt x="15" y="374"/>
                  </a:cubicBezTo>
                  <a:cubicBezTo>
                    <a:pt x="206" y="158"/>
                    <a:pt x="206" y="158"/>
                    <a:pt x="206" y="158"/>
                  </a:cubicBezTo>
                  <a:cubicBezTo>
                    <a:pt x="214" y="149"/>
                    <a:pt x="225" y="143"/>
                    <a:pt x="237" y="144"/>
                  </a:cubicBezTo>
                  <a:cubicBezTo>
                    <a:pt x="249" y="144"/>
                    <a:pt x="260" y="149"/>
                    <a:pt x="268" y="158"/>
                  </a:cubicBezTo>
                  <a:cubicBezTo>
                    <a:pt x="323" y="224"/>
                    <a:pt x="323" y="224"/>
                    <a:pt x="323" y="224"/>
                  </a:cubicBezTo>
                  <a:cubicBezTo>
                    <a:pt x="425" y="101"/>
                    <a:pt x="425" y="101"/>
                    <a:pt x="425" y="101"/>
                  </a:cubicBezTo>
                  <a:cubicBezTo>
                    <a:pt x="330" y="19"/>
                    <a:pt x="330" y="19"/>
                    <a:pt x="330" y="19"/>
                  </a:cubicBezTo>
                  <a:cubicBezTo>
                    <a:pt x="566" y="0"/>
                    <a:pt x="566" y="0"/>
                    <a:pt x="566" y="0"/>
                  </a:cubicBezTo>
                  <a:cubicBezTo>
                    <a:pt x="585" y="239"/>
                    <a:pt x="585" y="239"/>
                    <a:pt x="585" y="239"/>
                  </a:cubicBezTo>
                  <a:cubicBezTo>
                    <a:pt x="487" y="154"/>
                    <a:pt x="487" y="154"/>
                    <a:pt x="487" y="154"/>
                  </a:cubicBezTo>
                  <a:cubicBezTo>
                    <a:pt x="355" y="314"/>
                    <a:pt x="355" y="314"/>
                    <a:pt x="355" y="314"/>
                  </a:cubicBezTo>
                  <a:cubicBezTo>
                    <a:pt x="348" y="323"/>
                    <a:pt x="336" y="329"/>
                    <a:pt x="324" y="329"/>
                  </a:cubicBezTo>
                  <a:cubicBezTo>
                    <a:pt x="311" y="329"/>
                    <a:pt x="300" y="324"/>
                    <a:pt x="292" y="314"/>
                  </a:cubicBezTo>
                  <a:lnTo>
                    <a:pt x="236" y="24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199" name="Freeform 208"/>
            <p:cNvSpPr/>
            <p:nvPr/>
          </p:nvSpPr>
          <p:spPr bwMode="auto">
            <a:xfrm>
              <a:off x="1417638" y="6589713"/>
              <a:ext cx="119063" cy="127000"/>
            </a:xfrm>
            <a:custGeom>
              <a:avLst/>
              <a:gdLst>
                <a:gd name="T0" fmla="*/ 98 w 153"/>
                <a:gd name="T1" fmla="*/ 64 h 167"/>
                <a:gd name="T2" fmla="*/ 62 w 153"/>
                <a:gd name="T3" fmla="*/ 83 h 167"/>
                <a:gd name="T4" fmla="*/ 1 w 153"/>
                <a:gd name="T5" fmla="*/ 56 h 167"/>
                <a:gd name="T6" fmla="*/ 0 w 153"/>
                <a:gd name="T7" fmla="*/ 167 h 167"/>
                <a:gd name="T8" fmla="*/ 150 w 153"/>
                <a:gd name="T9" fmla="*/ 167 h 167"/>
                <a:gd name="T10" fmla="*/ 153 w 153"/>
                <a:gd name="T11" fmla="*/ 0 h 167"/>
                <a:gd name="T12" fmla="*/ 98 w 153"/>
                <a:gd name="T13" fmla="*/ 64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3" h="167">
                  <a:moveTo>
                    <a:pt x="98" y="64"/>
                  </a:moveTo>
                  <a:cubicBezTo>
                    <a:pt x="76" y="83"/>
                    <a:pt x="62" y="83"/>
                    <a:pt x="62" y="83"/>
                  </a:cubicBezTo>
                  <a:cubicBezTo>
                    <a:pt x="43" y="86"/>
                    <a:pt x="15" y="67"/>
                    <a:pt x="1" y="56"/>
                  </a:cubicBezTo>
                  <a:cubicBezTo>
                    <a:pt x="0" y="167"/>
                    <a:pt x="0" y="167"/>
                    <a:pt x="0" y="167"/>
                  </a:cubicBezTo>
                  <a:cubicBezTo>
                    <a:pt x="150" y="167"/>
                    <a:pt x="150" y="167"/>
                    <a:pt x="150" y="167"/>
                  </a:cubicBezTo>
                  <a:cubicBezTo>
                    <a:pt x="153" y="0"/>
                    <a:pt x="153" y="0"/>
                    <a:pt x="153" y="0"/>
                  </a:cubicBezTo>
                  <a:cubicBezTo>
                    <a:pt x="132" y="24"/>
                    <a:pt x="116" y="47"/>
                    <a:pt x="98" y="6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200" name="Freeform 209"/>
            <p:cNvSpPr/>
            <p:nvPr/>
          </p:nvSpPr>
          <p:spPr bwMode="auto">
            <a:xfrm>
              <a:off x="1295400" y="6600825"/>
              <a:ext cx="96838" cy="115888"/>
            </a:xfrm>
            <a:custGeom>
              <a:avLst/>
              <a:gdLst>
                <a:gd name="T0" fmla="*/ 0 w 61"/>
                <a:gd name="T1" fmla="*/ 73 h 73"/>
                <a:gd name="T2" fmla="*/ 61 w 61"/>
                <a:gd name="T3" fmla="*/ 73 h 73"/>
                <a:gd name="T4" fmla="*/ 61 w 61"/>
                <a:gd name="T5" fmla="*/ 0 h 73"/>
                <a:gd name="T6" fmla="*/ 0 w 61"/>
                <a:gd name="T7" fmla="*/ 70 h 73"/>
                <a:gd name="T8" fmla="*/ 0 w 61"/>
                <a:gd name="T9" fmla="*/ 73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73">
                  <a:moveTo>
                    <a:pt x="0" y="73"/>
                  </a:moveTo>
                  <a:lnTo>
                    <a:pt x="61" y="73"/>
                  </a:lnTo>
                  <a:lnTo>
                    <a:pt x="61" y="0"/>
                  </a:lnTo>
                  <a:lnTo>
                    <a:pt x="0" y="70"/>
                  </a:lnTo>
                  <a:lnTo>
                    <a:pt x="0" y="7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01" name="Group 227"/>
          <p:cNvGrpSpPr/>
          <p:nvPr/>
        </p:nvGrpSpPr>
        <p:grpSpPr>
          <a:xfrm>
            <a:off x="4454154" y="5928350"/>
            <a:ext cx="368300" cy="407988"/>
            <a:chOff x="2947988" y="6332538"/>
            <a:chExt cx="368300" cy="407988"/>
          </a:xfrm>
          <a:solidFill>
            <a:schemeClr val="accent5">
              <a:lumMod val="50000"/>
            </a:schemeClr>
          </a:solidFill>
        </p:grpSpPr>
        <p:sp>
          <p:nvSpPr>
            <p:cNvPr id="202" name="Freeform 215"/>
            <p:cNvSpPr>
              <a:spLocks noEditPoints="1"/>
            </p:cNvSpPr>
            <p:nvPr/>
          </p:nvSpPr>
          <p:spPr bwMode="auto">
            <a:xfrm>
              <a:off x="2965450" y="6446838"/>
              <a:ext cx="334963" cy="293688"/>
            </a:xfrm>
            <a:custGeom>
              <a:avLst/>
              <a:gdLst>
                <a:gd name="T0" fmla="*/ 410 w 436"/>
                <a:gd name="T1" fmla="*/ 0 h 382"/>
                <a:gd name="T2" fmla="*/ 25 w 436"/>
                <a:gd name="T3" fmla="*/ 0 h 382"/>
                <a:gd name="T4" fmla="*/ 1 w 436"/>
                <a:gd name="T5" fmla="*/ 27 h 382"/>
                <a:gd name="T6" fmla="*/ 25 w 436"/>
                <a:gd name="T7" fmla="*/ 355 h 382"/>
                <a:gd name="T8" fmla="*/ 55 w 436"/>
                <a:gd name="T9" fmla="*/ 382 h 382"/>
                <a:gd name="T10" fmla="*/ 378 w 436"/>
                <a:gd name="T11" fmla="*/ 382 h 382"/>
                <a:gd name="T12" fmla="*/ 408 w 436"/>
                <a:gd name="T13" fmla="*/ 355 h 382"/>
                <a:gd name="T14" fmla="*/ 434 w 436"/>
                <a:gd name="T15" fmla="*/ 27 h 382"/>
                <a:gd name="T16" fmla="*/ 410 w 436"/>
                <a:gd name="T17" fmla="*/ 0 h 382"/>
                <a:gd name="T18" fmla="*/ 126 w 436"/>
                <a:gd name="T19" fmla="*/ 334 h 382"/>
                <a:gd name="T20" fmla="*/ 100 w 436"/>
                <a:gd name="T21" fmla="*/ 334 h 382"/>
                <a:gd name="T22" fmla="*/ 90 w 436"/>
                <a:gd name="T23" fmla="*/ 326 h 382"/>
                <a:gd name="T24" fmla="*/ 78 w 436"/>
                <a:gd name="T25" fmla="*/ 61 h 382"/>
                <a:gd name="T26" fmla="*/ 86 w 436"/>
                <a:gd name="T27" fmla="*/ 52 h 382"/>
                <a:gd name="T28" fmla="*/ 124 w 436"/>
                <a:gd name="T29" fmla="*/ 51 h 382"/>
                <a:gd name="T30" fmla="*/ 133 w 436"/>
                <a:gd name="T31" fmla="*/ 59 h 382"/>
                <a:gd name="T32" fmla="*/ 134 w 436"/>
                <a:gd name="T33" fmla="*/ 325 h 382"/>
                <a:gd name="T34" fmla="*/ 126 w 436"/>
                <a:gd name="T35" fmla="*/ 334 h 382"/>
                <a:gd name="T36" fmla="*/ 253 w 436"/>
                <a:gd name="T37" fmla="*/ 325 h 382"/>
                <a:gd name="T38" fmla="*/ 245 w 436"/>
                <a:gd name="T39" fmla="*/ 333 h 382"/>
                <a:gd name="T40" fmla="*/ 200 w 436"/>
                <a:gd name="T41" fmla="*/ 333 h 382"/>
                <a:gd name="T42" fmla="*/ 191 w 436"/>
                <a:gd name="T43" fmla="*/ 325 h 382"/>
                <a:gd name="T44" fmla="*/ 191 w 436"/>
                <a:gd name="T45" fmla="*/ 60 h 382"/>
                <a:gd name="T46" fmla="*/ 200 w 436"/>
                <a:gd name="T47" fmla="*/ 51 h 382"/>
                <a:gd name="T48" fmla="*/ 245 w 436"/>
                <a:gd name="T49" fmla="*/ 51 h 382"/>
                <a:gd name="T50" fmla="*/ 253 w 436"/>
                <a:gd name="T51" fmla="*/ 60 h 382"/>
                <a:gd name="T52" fmla="*/ 253 w 436"/>
                <a:gd name="T53" fmla="*/ 325 h 382"/>
                <a:gd name="T54" fmla="*/ 354 w 436"/>
                <a:gd name="T55" fmla="*/ 326 h 382"/>
                <a:gd name="T56" fmla="*/ 345 w 436"/>
                <a:gd name="T57" fmla="*/ 334 h 382"/>
                <a:gd name="T58" fmla="*/ 320 w 436"/>
                <a:gd name="T59" fmla="*/ 334 h 382"/>
                <a:gd name="T60" fmla="*/ 312 w 436"/>
                <a:gd name="T61" fmla="*/ 325 h 382"/>
                <a:gd name="T62" fmla="*/ 312 w 436"/>
                <a:gd name="T63" fmla="*/ 59 h 382"/>
                <a:gd name="T64" fmla="*/ 321 w 436"/>
                <a:gd name="T65" fmla="*/ 51 h 382"/>
                <a:gd name="T66" fmla="*/ 358 w 436"/>
                <a:gd name="T67" fmla="*/ 52 h 382"/>
                <a:gd name="T68" fmla="*/ 366 w 436"/>
                <a:gd name="T69" fmla="*/ 61 h 382"/>
                <a:gd name="T70" fmla="*/ 354 w 436"/>
                <a:gd name="T71" fmla="*/ 326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36" h="382">
                  <a:moveTo>
                    <a:pt x="410" y="0"/>
                  </a:moveTo>
                  <a:cubicBezTo>
                    <a:pt x="25" y="0"/>
                    <a:pt x="25" y="0"/>
                    <a:pt x="25" y="0"/>
                  </a:cubicBezTo>
                  <a:cubicBezTo>
                    <a:pt x="11" y="0"/>
                    <a:pt x="0" y="12"/>
                    <a:pt x="1" y="27"/>
                  </a:cubicBezTo>
                  <a:cubicBezTo>
                    <a:pt x="25" y="355"/>
                    <a:pt x="25" y="355"/>
                    <a:pt x="25" y="355"/>
                  </a:cubicBezTo>
                  <a:cubicBezTo>
                    <a:pt x="27" y="369"/>
                    <a:pt x="40" y="382"/>
                    <a:pt x="55" y="382"/>
                  </a:cubicBezTo>
                  <a:cubicBezTo>
                    <a:pt x="378" y="382"/>
                    <a:pt x="378" y="382"/>
                    <a:pt x="378" y="382"/>
                  </a:cubicBezTo>
                  <a:cubicBezTo>
                    <a:pt x="393" y="382"/>
                    <a:pt x="406" y="369"/>
                    <a:pt x="408" y="355"/>
                  </a:cubicBezTo>
                  <a:cubicBezTo>
                    <a:pt x="434" y="27"/>
                    <a:pt x="434" y="27"/>
                    <a:pt x="434" y="27"/>
                  </a:cubicBezTo>
                  <a:cubicBezTo>
                    <a:pt x="436" y="12"/>
                    <a:pt x="425" y="0"/>
                    <a:pt x="410" y="0"/>
                  </a:cubicBezTo>
                  <a:close/>
                  <a:moveTo>
                    <a:pt x="126" y="334"/>
                  </a:moveTo>
                  <a:cubicBezTo>
                    <a:pt x="100" y="334"/>
                    <a:pt x="100" y="334"/>
                    <a:pt x="100" y="334"/>
                  </a:cubicBezTo>
                  <a:cubicBezTo>
                    <a:pt x="95" y="334"/>
                    <a:pt x="91" y="330"/>
                    <a:pt x="90" y="326"/>
                  </a:cubicBezTo>
                  <a:cubicBezTo>
                    <a:pt x="78" y="61"/>
                    <a:pt x="78" y="61"/>
                    <a:pt x="78" y="61"/>
                  </a:cubicBezTo>
                  <a:cubicBezTo>
                    <a:pt x="78" y="56"/>
                    <a:pt x="82" y="52"/>
                    <a:pt x="86" y="52"/>
                  </a:cubicBezTo>
                  <a:cubicBezTo>
                    <a:pt x="124" y="51"/>
                    <a:pt x="124" y="51"/>
                    <a:pt x="124" y="51"/>
                  </a:cubicBezTo>
                  <a:cubicBezTo>
                    <a:pt x="128" y="50"/>
                    <a:pt x="133" y="54"/>
                    <a:pt x="133" y="59"/>
                  </a:cubicBezTo>
                  <a:cubicBezTo>
                    <a:pt x="134" y="325"/>
                    <a:pt x="134" y="325"/>
                    <a:pt x="134" y="325"/>
                  </a:cubicBezTo>
                  <a:cubicBezTo>
                    <a:pt x="135" y="330"/>
                    <a:pt x="131" y="334"/>
                    <a:pt x="126" y="334"/>
                  </a:cubicBezTo>
                  <a:close/>
                  <a:moveTo>
                    <a:pt x="253" y="325"/>
                  </a:moveTo>
                  <a:cubicBezTo>
                    <a:pt x="253" y="329"/>
                    <a:pt x="250" y="333"/>
                    <a:pt x="245" y="333"/>
                  </a:cubicBezTo>
                  <a:cubicBezTo>
                    <a:pt x="200" y="333"/>
                    <a:pt x="200" y="333"/>
                    <a:pt x="200" y="333"/>
                  </a:cubicBezTo>
                  <a:cubicBezTo>
                    <a:pt x="195" y="333"/>
                    <a:pt x="191" y="329"/>
                    <a:pt x="191" y="325"/>
                  </a:cubicBezTo>
                  <a:cubicBezTo>
                    <a:pt x="191" y="60"/>
                    <a:pt x="191" y="60"/>
                    <a:pt x="191" y="60"/>
                  </a:cubicBezTo>
                  <a:cubicBezTo>
                    <a:pt x="191" y="55"/>
                    <a:pt x="195" y="51"/>
                    <a:pt x="200" y="51"/>
                  </a:cubicBezTo>
                  <a:cubicBezTo>
                    <a:pt x="245" y="51"/>
                    <a:pt x="245" y="51"/>
                    <a:pt x="245" y="51"/>
                  </a:cubicBezTo>
                  <a:cubicBezTo>
                    <a:pt x="250" y="51"/>
                    <a:pt x="253" y="55"/>
                    <a:pt x="253" y="60"/>
                  </a:cubicBezTo>
                  <a:lnTo>
                    <a:pt x="253" y="325"/>
                  </a:lnTo>
                  <a:close/>
                  <a:moveTo>
                    <a:pt x="354" y="326"/>
                  </a:moveTo>
                  <a:cubicBezTo>
                    <a:pt x="354" y="330"/>
                    <a:pt x="350" y="334"/>
                    <a:pt x="345" y="334"/>
                  </a:cubicBezTo>
                  <a:cubicBezTo>
                    <a:pt x="320" y="334"/>
                    <a:pt x="320" y="334"/>
                    <a:pt x="320" y="334"/>
                  </a:cubicBezTo>
                  <a:cubicBezTo>
                    <a:pt x="315" y="334"/>
                    <a:pt x="311" y="330"/>
                    <a:pt x="312" y="325"/>
                  </a:cubicBezTo>
                  <a:cubicBezTo>
                    <a:pt x="312" y="59"/>
                    <a:pt x="312" y="59"/>
                    <a:pt x="312" y="59"/>
                  </a:cubicBezTo>
                  <a:cubicBezTo>
                    <a:pt x="312" y="54"/>
                    <a:pt x="316" y="50"/>
                    <a:pt x="321" y="51"/>
                  </a:cubicBezTo>
                  <a:cubicBezTo>
                    <a:pt x="358" y="52"/>
                    <a:pt x="358" y="52"/>
                    <a:pt x="358" y="52"/>
                  </a:cubicBezTo>
                  <a:cubicBezTo>
                    <a:pt x="363" y="52"/>
                    <a:pt x="367" y="56"/>
                    <a:pt x="366" y="61"/>
                  </a:cubicBezTo>
                  <a:lnTo>
                    <a:pt x="354" y="32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203" name="Freeform 216"/>
            <p:cNvSpPr/>
            <p:nvPr/>
          </p:nvSpPr>
          <p:spPr bwMode="auto">
            <a:xfrm>
              <a:off x="2947988" y="6369050"/>
              <a:ext cx="368300" cy="53975"/>
            </a:xfrm>
            <a:custGeom>
              <a:avLst/>
              <a:gdLst>
                <a:gd name="T0" fmla="*/ 480 w 480"/>
                <a:gd name="T1" fmla="*/ 14 h 70"/>
                <a:gd name="T2" fmla="*/ 480 w 480"/>
                <a:gd name="T3" fmla="*/ 56 h 70"/>
                <a:gd name="T4" fmla="*/ 466 w 480"/>
                <a:gd name="T5" fmla="*/ 70 h 70"/>
                <a:gd name="T6" fmla="*/ 14 w 480"/>
                <a:gd name="T7" fmla="*/ 70 h 70"/>
                <a:gd name="T8" fmla="*/ 0 w 480"/>
                <a:gd name="T9" fmla="*/ 56 h 70"/>
                <a:gd name="T10" fmla="*/ 0 w 480"/>
                <a:gd name="T11" fmla="*/ 14 h 70"/>
                <a:gd name="T12" fmla="*/ 14 w 480"/>
                <a:gd name="T13" fmla="*/ 0 h 70"/>
                <a:gd name="T14" fmla="*/ 118 w 480"/>
                <a:gd name="T15" fmla="*/ 0 h 70"/>
                <a:gd name="T16" fmla="*/ 118 w 480"/>
                <a:gd name="T17" fmla="*/ 20 h 70"/>
                <a:gd name="T18" fmla="*/ 122 w 480"/>
                <a:gd name="T19" fmla="*/ 30 h 70"/>
                <a:gd name="T20" fmla="*/ 132 w 480"/>
                <a:gd name="T21" fmla="*/ 34 h 70"/>
                <a:gd name="T22" fmla="*/ 174 w 480"/>
                <a:gd name="T23" fmla="*/ 34 h 70"/>
                <a:gd name="T24" fmla="*/ 184 w 480"/>
                <a:gd name="T25" fmla="*/ 30 h 70"/>
                <a:gd name="T26" fmla="*/ 188 w 480"/>
                <a:gd name="T27" fmla="*/ 20 h 70"/>
                <a:gd name="T28" fmla="*/ 188 w 480"/>
                <a:gd name="T29" fmla="*/ 0 h 70"/>
                <a:gd name="T30" fmla="*/ 292 w 480"/>
                <a:gd name="T31" fmla="*/ 0 h 70"/>
                <a:gd name="T32" fmla="*/ 292 w 480"/>
                <a:gd name="T33" fmla="*/ 20 h 70"/>
                <a:gd name="T34" fmla="*/ 296 w 480"/>
                <a:gd name="T35" fmla="*/ 30 h 70"/>
                <a:gd name="T36" fmla="*/ 305 w 480"/>
                <a:gd name="T37" fmla="*/ 34 h 70"/>
                <a:gd name="T38" fmla="*/ 347 w 480"/>
                <a:gd name="T39" fmla="*/ 34 h 70"/>
                <a:gd name="T40" fmla="*/ 357 w 480"/>
                <a:gd name="T41" fmla="*/ 30 h 70"/>
                <a:gd name="T42" fmla="*/ 361 w 480"/>
                <a:gd name="T43" fmla="*/ 20 h 70"/>
                <a:gd name="T44" fmla="*/ 361 w 480"/>
                <a:gd name="T45" fmla="*/ 0 h 70"/>
                <a:gd name="T46" fmla="*/ 466 w 480"/>
                <a:gd name="T47" fmla="*/ 0 h 70"/>
                <a:gd name="T48" fmla="*/ 480 w 480"/>
                <a:gd name="T49" fmla="*/ 14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80" h="70">
                  <a:moveTo>
                    <a:pt x="480" y="14"/>
                  </a:moveTo>
                  <a:cubicBezTo>
                    <a:pt x="480" y="56"/>
                    <a:pt x="480" y="56"/>
                    <a:pt x="480" y="56"/>
                  </a:cubicBezTo>
                  <a:cubicBezTo>
                    <a:pt x="480" y="64"/>
                    <a:pt x="473" y="70"/>
                    <a:pt x="466" y="70"/>
                  </a:cubicBezTo>
                  <a:cubicBezTo>
                    <a:pt x="14" y="70"/>
                    <a:pt x="14" y="70"/>
                    <a:pt x="14" y="70"/>
                  </a:cubicBezTo>
                  <a:cubicBezTo>
                    <a:pt x="6" y="70"/>
                    <a:pt x="0" y="64"/>
                    <a:pt x="0" y="56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6"/>
                    <a:pt x="6" y="0"/>
                    <a:pt x="14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20"/>
                    <a:pt x="118" y="20"/>
                    <a:pt x="118" y="20"/>
                  </a:cubicBezTo>
                  <a:cubicBezTo>
                    <a:pt x="118" y="24"/>
                    <a:pt x="120" y="27"/>
                    <a:pt x="122" y="30"/>
                  </a:cubicBezTo>
                  <a:cubicBezTo>
                    <a:pt x="125" y="32"/>
                    <a:pt x="129" y="34"/>
                    <a:pt x="132" y="34"/>
                  </a:cubicBezTo>
                  <a:cubicBezTo>
                    <a:pt x="174" y="34"/>
                    <a:pt x="174" y="34"/>
                    <a:pt x="174" y="34"/>
                  </a:cubicBezTo>
                  <a:cubicBezTo>
                    <a:pt x="178" y="34"/>
                    <a:pt x="181" y="32"/>
                    <a:pt x="184" y="30"/>
                  </a:cubicBezTo>
                  <a:cubicBezTo>
                    <a:pt x="186" y="27"/>
                    <a:pt x="188" y="24"/>
                    <a:pt x="188" y="20"/>
                  </a:cubicBezTo>
                  <a:cubicBezTo>
                    <a:pt x="188" y="0"/>
                    <a:pt x="188" y="0"/>
                    <a:pt x="188" y="0"/>
                  </a:cubicBezTo>
                  <a:cubicBezTo>
                    <a:pt x="292" y="0"/>
                    <a:pt x="292" y="0"/>
                    <a:pt x="292" y="0"/>
                  </a:cubicBezTo>
                  <a:cubicBezTo>
                    <a:pt x="292" y="20"/>
                    <a:pt x="292" y="20"/>
                    <a:pt x="292" y="20"/>
                  </a:cubicBezTo>
                  <a:cubicBezTo>
                    <a:pt x="292" y="24"/>
                    <a:pt x="293" y="27"/>
                    <a:pt x="296" y="30"/>
                  </a:cubicBezTo>
                  <a:cubicBezTo>
                    <a:pt x="298" y="32"/>
                    <a:pt x="302" y="34"/>
                    <a:pt x="305" y="34"/>
                  </a:cubicBezTo>
                  <a:cubicBezTo>
                    <a:pt x="347" y="34"/>
                    <a:pt x="347" y="34"/>
                    <a:pt x="347" y="34"/>
                  </a:cubicBezTo>
                  <a:cubicBezTo>
                    <a:pt x="351" y="34"/>
                    <a:pt x="355" y="32"/>
                    <a:pt x="357" y="30"/>
                  </a:cubicBezTo>
                  <a:cubicBezTo>
                    <a:pt x="360" y="27"/>
                    <a:pt x="361" y="24"/>
                    <a:pt x="361" y="20"/>
                  </a:cubicBezTo>
                  <a:cubicBezTo>
                    <a:pt x="361" y="0"/>
                    <a:pt x="361" y="0"/>
                    <a:pt x="361" y="0"/>
                  </a:cubicBezTo>
                  <a:cubicBezTo>
                    <a:pt x="466" y="0"/>
                    <a:pt x="466" y="0"/>
                    <a:pt x="466" y="0"/>
                  </a:cubicBezTo>
                  <a:cubicBezTo>
                    <a:pt x="473" y="0"/>
                    <a:pt x="480" y="6"/>
                    <a:pt x="480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204" name="Freeform 217"/>
            <p:cNvSpPr/>
            <p:nvPr/>
          </p:nvSpPr>
          <p:spPr bwMode="auto">
            <a:xfrm>
              <a:off x="3049588" y="6332538"/>
              <a:ext cx="165100" cy="52388"/>
            </a:xfrm>
            <a:custGeom>
              <a:avLst/>
              <a:gdLst>
                <a:gd name="T0" fmla="*/ 0 w 215"/>
                <a:gd name="T1" fmla="*/ 57 h 68"/>
                <a:gd name="T2" fmla="*/ 0 w 215"/>
                <a:gd name="T3" fmla="*/ 11 h 68"/>
                <a:gd name="T4" fmla="*/ 11 w 215"/>
                <a:gd name="T5" fmla="*/ 0 h 68"/>
                <a:gd name="T6" fmla="*/ 204 w 215"/>
                <a:gd name="T7" fmla="*/ 0 h 68"/>
                <a:gd name="T8" fmla="*/ 215 w 215"/>
                <a:gd name="T9" fmla="*/ 11 h 68"/>
                <a:gd name="T10" fmla="*/ 215 w 215"/>
                <a:gd name="T11" fmla="*/ 57 h 68"/>
                <a:gd name="T12" fmla="*/ 204 w 215"/>
                <a:gd name="T13" fmla="*/ 68 h 68"/>
                <a:gd name="T14" fmla="*/ 185 w 215"/>
                <a:gd name="T15" fmla="*/ 68 h 68"/>
                <a:gd name="T16" fmla="*/ 174 w 215"/>
                <a:gd name="T17" fmla="*/ 57 h 68"/>
                <a:gd name="T18" fmla="*/ 174 w 215"/>
                <a:gd name="T19" fmla="*/ 40 h 68"/>
                <a:gd name="T20" fmla="*/ 163 w 215"/>
                <a:gd name="T21" fmla="*/ 29 h 68"/>
                <a:gd name="T22" fmla="*/ 53 w 215"/>
                <a:gd name="T23" fmla="*/ 29 h 68"/>
                <a:gd name="T24" fmla="*/ 42 w 215"/>
                <a:gd name="T25" fmla="*/ 40 h 68"/>
                <a:gd name="T26" fmla="*/ 42 w 215"/>
                <a:gd name="T27" fmla="*/ 57 h 68"/>
                <a:gd name="T28" fmla="*/ 31 w 215"/>
                <a:gd name="T29" fmla="*/ 68 h 68"/>
                <a:gd name="T30" fmla="*/ 11 w 215"/>
                <a:gd name="T31" fmla="*/ 68 h 68"/>
                <a:gd name="T32" fmla="*/ 0 w 215"/>
                <a:gd name="T33" fmla="*/ 57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15" h="68">
                  <a:moveTo>
                    <a:pt x="0" y="57"/>
                  </a:move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204" y="0"/>
                    <a:pt x="204" y="0"/>
                    <a:pt x="204" y="0"/>
                  </a:cubicBezTo>
                  <a:cubicBezTo>
                    <a:pt x="210" y="0"/>
                    <a:pt x="215" y="5"/>
                    <a:pt x="215" y="11"/>
                  </a:cubicBezTo>
                  <a:cubicBezTo>
                    <a:pt x="215" y="57"/>
                    <a:pt x="215" y="57"/>
                    <a:pt x="215" y="57"/>
                  </a:cubicBezTo>
                  <a:cubicBezTo>
                    <a:pt x="215" y="63"/>
                    <a:pt x="210" y="68"/>
                    <a:pt x="204" y="68"/>
                  </a:cubicBezTo>
                  <a:cubicBezTo>
                    <a:pt x="185" y="68"/>
                    <a:pt x="185" y="68"/>
                    <a:pt x="185" y="68"/>
                  </a:cubicBezTo>
                  <a:cubicBezTo>
                    <a:pt x="179" y="68"/>
                    <a:pt x="174" y="63"/>
                    <a:pt x="174" y="57"/>
                  </a:cubicBezTo>
                  <a:cubicBezTo>
                    <a:pt x="174" y="40"/>
                    <a:pt x="174" y="40"/>
                    <a:pt x="174" y="40"/>
                  </a:cubicBezTo>
                  <a:cubicBezTo>
                    <a:pt x="174" y="34"/>
                    <a:pt x="169" y="29"/>
                    <a:pt x="163" y="29"/>
                  </a:cubicBezTo>
                  <a:cubicBezTo>
                    <a:pt x="53" y="29"/>
                    <a:pt x="53" y="29"/>
                    <a:pt x="53" y="29"/>
                  </a:cubicBezTo>
                  <a:cubicBezTo>
                    <a:pt x="47" y="29"/>
                    <a:pt x="42" y="34"/>
                    <a:pt x="42" y="40"/>
                  </a:cubicBezTo>
                  <a:cubicBezTo>
                    <a:pt x="42" y="57"/>
                    <a:pt x="42" y="57"/>
                    <a:pt x="42" y="57"/>
                  </a:cubicBezTo>
                  <a:cubicBezTo>
                    <a:pt x="42" y="63"/>
                    <a:pt x="37" y="68"/>
                    <a:pt x="31" y="68"/>
                  </a:cubicBezTo>
                  <a:cubicBezTo>
                    <a:pt x="11" y="68"/>
                    <a:pt x="11" y="68"/>
                    <a:pt x="11" y="68"/>
                  </a:cubicBezTo>
                  <a:cubicBezTo>
                    <a:pt x="5" y="68"/>
                    <a:pt x="0" y="63"/>
                    <a:pt x="0" y="5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</p:grpSp>
      <p:sp>
        <p:nvSpPr>
          <p:cNvPr id="205" name="AutoShape 46"/>
          <p:cNvSpPr/>
          <p:nvPr/>
        </p:nvSpPr>
        <p:spPr bwMode="auto">
          <a:xfrm>
            <a:off x="8714322" y="2340856"/>
            <a:ext cx="360363" cy="35877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6874" y="17549"/>
                </a:moveTo>
                <a:cubicBezTo>
                  <a:pt x="15513" y="17549"/>
                  <a:pt x="14343" y="15612"/>
                  <a:pt x="13809" y="12825"/>
                </a:cubicBezTo>
                <a:lnTo>
                  <a:pt x="15524" y="12825"/>
                </a:lnTo>
                <a:cubicBezTo>
                  <a:pt x="17038" y="12825"/>
                  <a:pt x="18224" y="11343"/>
                  <a:pt x="18224" y="9450"/>
                </a:cubicBezTo>
                <a:cubicBezTo>
                  <a:pt x="18224" y="7558"/>
                  <a:pt x="17038" y="6075"/>
                  <a:pt x="15524" y="6075"/>
                </a:cubicBezTo>
                <a:lnTo>
                  <a:pt x="13809" y="6075"/>
                </a:lnTo>
                <a:cubicBezTo>
                  <a:pt x="14343" y="3289"/>
                  <a:pt x="15513" y="1350"/>
                  <a:pt x="16874" y="1350"/>
                </a:cubicBezTo>
                <a:cubicBezTo>
                  <a:pt x="18739" y="1350"/>
                  <a:pt x="20249" y="4976"/>
                  <a:pt x="20249" y="9450"/>
                </a:cubicBezTo>
                <a:cubicBezTo>
                  <a:pt x="20249" y="13923"/>
                  <a:pt x="18739" y="17549"/>
                  <a:pt x="16874" y="17549"/>
                </a:cubicBezTo>
                <a:moveTo>
                  <a:pt x="8926" y="11482"/>
                </a:moveTo>
                <a:lnTo>
                  <a:pt x="8774" y="11482"/>
                </a:lnTo>
                <a:lnTo>
                  <a:pt x="8774" y="11475"/>
                </a:lnTo>
                <a:cubicBezTo>
                  <a:pt x="8028" y="11475"/>
                  <a:pt x="7424" y="10569"/>
                  <a:pt x="7424" y="9450"/>
                </a:cubicBezTo>
                <a:cubicBezTo>
                  <a:pt x="7424" y="8332"/>
                  <a:pt x="8028" y="7425"/>
                  <a:pt x="8774" y="7425"/>
                </a:cubicBezTo>
                <a:lnTo>
                  <a:pt x="8926" y="7425"/>
                </a:lnTo>
                <a:cubicBezTo>
                  <a:pt x="10200" y="7425"/>
                  <a:pt x="11391" y="6924"/>
                  <a:pt x="12441" y="6063"/>
                </a:cubicBezTo>
                <a:cubicBezTo>
                  <a:pt x="12248" y="7149"/>
                  <a:pt x="12149" y="8300"/>
                  <a:pt x="12149" y="9450"/>
                </a:cubicBezTo>
                <a:cubicBezTo>
                  <a:pt x="12149" y="10603"/>
                  <a:pt x="12248" y="11758"/>
                  <a:pt x="12442" y="12846"/>
                </a:cubicBezTo>
                <a:cubicBezTo>
                  <a:pt x="11393" y="11983"/>
                  <a:pt x="10200" y="11482"/>
                  <a:pt x="8926" y="11482"/>
                </a:cubicBezTo>
                <a:moveTo>
                  <a:pt x="8096" y="20249"/>
                </a:moveTo>
                <a:lnTo>
                  <a:pt x="5396" y="20249"/>
                </a:lnTo>
                <a:lnTo>
                  <a:pt x="5396" y="14175"/>
                </a:lnTo>
                <a:cubicBezTo>
                  <a:pt x="5396" y="13683"/>
                  <a:pt x="5264" y="13223"/>
                  <a:pt x="5033" y="12825"/>
                </a:cubicBezTo>
                <a:lnTo>
                  <a:pt x="5505" y="12825"/>
                </a:lnTo>
                <a:lnTo>
                  <a:pt x="5505" y="12832"/>
                </a:lnTo>
                <a:lnTo>
                  <a:pt x="7535" y="12832"/>
                </a:lnTo>
                <a:cubicBezTo>
                  <a:pt x="7463" y="13042"/>
                  <a:pt x="7421" y="13265"/>
                  <a:pt x="7421" y="13500"/>
                </a:cubicBezTo>
                <a:lnTo>
                  <a:pt x="7421" y="18225"/>
                </a:lnTo>
                <a:cubicBezTo>
                  <a:pt x="7421" y="18874"/>
                  <a:pt x="7784" y="19307"/>
                  <a:pt x="8001" y="19565"/>
                </a:cubicBezTo>
                <a:cubicBezTo>
                  <a:pt x="8031" y="19601"/>
                  <a:pt x="8065" y="19638"/>
                  <a:pt x="8096" y="19677"/>
                </a:cubicBezTo>
                <a:cubicBezTo>
                  <a:pt x="8096" y="19677"/>
                  <a:pt x="8096" y="20249"/>
                  <a:pt x="8096" y="20249"/>
                </a:cubicBezTo>
                <a:close/>
                <a:moveTo>
                  <a:pt x="1349" y="9450"/>
                </a:moveTo>
                <a:cubicBezTo>
                  <a:pt x="1349" y="8332"/>
                  <a:pt x="1953" y="7425"/>
                  <a:pt x="2699" y="7425"/>
                </a:cubicBezTo>
                <a:lnTo>
                  <a:pt x="7434" y="7425"/>
                </a:lnTo>
                <a:cubicBezTo>
                  <a:pt x="7014" y="7916"/>
                  <a:pt x="6749" y="8631"/>
                  <a:pt x="6749" y="9450"/>
                </a:cubicBezTo>
                <a:cubicBezTo>
                  <a:pt x="6749" y="10270"/>
                  <a:pt x="7014" y="10984"/>
                  <a:pt x="7434" y="11475"/>
                </a:cubicBezTo>
                <a:lnTo>
                  <a:pt x="2699" y="11475"/>
                </a:lnTo>
                <a:cubicBezTo>
                  <a:pt x="1953" y="11475"/>
                  <a:pt x="1349" y="10569"/>
                  <a:pt x="1349" y="9450"/>
                </a:cubicBezTo>
                <a:moveTo>
                  <a:pt x="13499" y="9450"/>
                </a:moveTo>
                <a:cubicBezTo>
                  <a:pt x="13499" y="8749"/>
                  <a:pt x="13540" y="8073"/>
                  <a:pt x="13610" y="7425"/>
                </a:cubicBezTo>
                <a:lnTo>
                  <a:pt x="15524" y="7425"/>
                </a:lnTo>
                <a:cubicBezTo>
                  <a:pt x="16269" y="7425"/>
                  <a:pt x="16874" y="8332"/>
                  <a:pt x="16874" y="9450"/>
                </a:cubicBezTo>
                <a:cubicBezTo>
                  <a:pt x="16874" y="10569"/>
                  <a:pt x="16269" y="11475"/>
                  <a:pt x="15524" y="11475"/>
                </a:cubicBezTo>
                <a:lnTo>
                  <a:pt x="13610" y="11475"/>
                </a:lnTo>
                <a:cubicBezTo>
                  <a:pt x="13540" y="10826"/>
                  <a:pt x="13499" y="10151"/>
                  <a:pt x="13499" y="9450"/>
                </a:cubicBezTo>
                <a:moveTo>
                  <a:pt x="16874" y="0"/>
                </a:moveTo>
                <a:cubicBezTo>
                  <a:pt x="15489" y="0"/>
                  <a:pt x="14400" y="951"/>
                  <a:pt x="13618" y="2420"/>
                </a:cubicBezTo>
                <a:lnTo>
                  <a:pt x="13604" y="2412"/>
                </a:lnTo>
                <a:cubicBezTo>
                  <a:pt x="12469" y="4635"/>
                  <a:pt x="10778" y="6075"/>
                  <a:pt x="8926" y="6075"/>
                </a:cubicBezTo>
                <a:lnTo>
                  <a:pt x="8479" y="6075"/>
                </a:lnTo>
                <a:lnTo>
                  <a:pt x="5505" y="6075"/>
                </a:lnTo>
                <a:lnTo>
                  <a:pt x="2699" y="6075"/>
                </a:lnTo>
                <a:cubicBezTo>
                  <a:pt x="1185" y="6075"/>
                  <a:pt x="0" y="7558"/>
                  <a:pt x="0" y="9450"/>
                </a:cubicBezTo>
                <a:cubicBezTo>
                  <a:pt x="0" y="11343"/>
                  <a:pt x="1185" y="12825"/>
                  <a:pt x="2699" y="12825"/>
                </a:cubicBezTo>
                <a:cubicBezTo>
                  <a:pt x="3443" y="12827"/>
                  <a:pt x="4046" y="13430"/>
                  <a:pt x="4046" y="14175"/>
                </a:cubicBezTo>
                <a:lnTo>
                  <a:pt x="4046" y="20249"/>
                </a:lnTo>
                <a:cubicBezTo>
                  <a:pt x="4046" y="20996"/>
                  <a:pt x="4651" y="21599"/>
                  <a:pt x="5396" y="21599"/>
                </a:cubicBezTo>
                <a:lnTo>
                  <a:pt x="8096" y="21599"/>
                </a:lnTo>
                <a:cubicBezTo>
                  <a:pt x="8842" y="21599"/>
                  <a:pt x="9446" y="20996"/>
                  <a:pt x="9446" y="20249"/>
                </a:cubicBezTo>
                <a:lnTo>
                  <a:pt x="9446" y="19575"/>
                </a:lnTo>
                <a:cubicBezTo>
                  <a:pt x="9446" y="18900"/>
                  <a:pt x="8771" y="18598"/>
                  <a:pt x="8771" y="18225"/>
                </a:cubicBezTo>
                <a:lnTo>
                  <a:pt x="8771" y="13500"/>
                </a:lnTo>
                <a:cubicBezTo>
                  <a:pt x="8771" y="13484"/>
                  <a:pt x="8781" y="13473"/>
                  <a:pt x="8782" y="13458"/>
                </a:cubicBezTo>
                <a:cubicBezTo>
                  <a:pt x="8789" y="13361"/>
                  <a:pt x="8815" y="13271"/>
                  <a:pt x="8859" y="13191"/>
                </a:cubicBezTo>
                <a:cubicBezTo>
                  <a:pt x="8871" y="13169"/>
                  <a:pt x="8884" y="13151"/>
                  <a:pt x="8898" y="13132"/>
                </a:cubicBezTo>
                <a:cubicBezTo>
                  <a:pt x="8952" y="13051"/>
                  <a:pt x="9020" y="12985"/>
                  <a:pt x="9103" y="12934"/>
                </a:cubicBezTo>
                <a:cubicBezTo>
                  <a:pt x="9107" y="12931"/>
                  <a:pt x="9108" y="12927"/>
                  <a:pt x="9112" y="12925"/>
                </a:cubicBezTo>
                <a:cubicBezTo>
                  <a:pt x="9115" y="12925"/>
                  <a:pt x="9117" y="12922"/>
                  <a:pt x="9120" y="12922"/>
                </a:cubicBezTo>
                <a:cubicBezTo>
                  <a:pt x="9174" y="12892"/>
                  <a:pt x="9238" y="12885"/>
                  <a:pt x="9299" y="12868"/>
                </a:cubicBezTo>
                <a:cubicBezTo>
                  <a:pt x="11003" y="13049"/>
                  <a:pt x="12545" y="14424"/>
                  <a:pt x="13604" y="16495"/>
                </a:cubicBezTo>
                <a:lnTo>
                  <a:pt x="13621" y="16487"/>
                </a:lnTo>
                <a:cubicBezTo>
                  <a:pt x="14404" y="17950"/>
                  <a:pt x="15490" y="18900"/>
                  <a:pt x="16874" y="18900"/>
                </a:cubicBezTo>
                <a:cubicBezTo>
                  <a:pt x="19977" y="18900"/>
                  <a:pt x="21600" y="14145"/>
                  <a:pt x="21600" y="9450"/>
                </a:cubicBezTo>
                <a:cubicBezTo>
                  <a:pt x="21600" y="4754"/>
                  <a:pt x="19977" y="0"/>
                  <a:pt x="16874" y="0"/>
                </a:cubicBezTo>
              </a:path>
            </a:pathLst>
          </a:custGeom>
          <a:solidFill>
            <a:schemeClr val="accent5">
              <a:lumMod val="50000"/>
            </a:schemeClr>
          </a:solidFill>
          <a:ln w="12700"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sp>
        <p:nvSpPr>
          <p:cNvPr id="206" name="AutoShape 60"/>
          <p:cNvSpPr/>
          <p:nvPr/>
        </p:nvSpPr>
        <p:spPr bwMode="auto">
          <a:xfrm>
            <a:off x="8883391" y="1816001"/>
            <a:ext cx="22225" cy="2381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0" y="21599"/>
                </a:moveTo>
                <a:cubicBezTo>
                  <a:pt x="16769" y="21599"/>
                  <a:pt x="21600" y="16769"/>
                  <a:pt x="21600" y="10800"/>
                </a:cubicBezTo>
                <a:cubicBezTo>
                  <a:pt x="21600" y="4819"/>
                  <a:pt x="16769" y="0"/>
                  <a:pt x="10800" y="0"/>
                </a:cubicBezTo>
                <a:cubicBezTo>
                  <a:pt x="4830" y="0"/>
                  <a:pt x="0" y="4819"/>
                  <a:pt x="0" y="10800"/>
                </a:cubicBezTo>
                <a:cubicBezTo>
                  <a:pt x="0" y="16769"/>
                  <a:pt x="4830" y="21599"/>
                  <a:pt x="10800" y="21599"/>
                </a:cubicBezTo>
              </a:path>
            </a:pathLst>
          </a:custGeom>
          <a:solidFill>
            <a:schemeClr val="accent5">
              <a:lumMod val="50000"/>
            </a:schemeClr>
          </a:solidFill>
          <a:ln w="12700"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sp>
        <p:nvSpPr>
          <p:cNvPr id="207" name="AutoShape 61"/>
          <p:cNvSpPr/>
          <p:nvPr/>
        </p:nvSpPr>
        <p:spPr bwMode="auto">
          <a:xfrm>
            <a:off x="8883391" y="1817589"/>
            <a:ext cx="22225" cy="2063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cubicBezTo>
                  <a:pt x="4830" y="0"/>
                  <a:pt x="0" y="4830"/>
                  <a:pt x="0" y="10800"/>
                </a:cubicBezTo>
                <a:cubicBezTo>
                  <a:pt x="0" y="16769"/>
                  <a:pt x="4830" y="21599"/>
                  <a:pt x="10800" y="21599"/>
                </a:cubicBezTo>
                <a:cubicBezTo>
                  <a:pt x="16769" y="21599"/>
                  <a:pt x="21600" y="16769"/>
                  <a:pt x="21600" y="10800"/>
                </a:cubicBezTo>
                <a:cubicBezTo>
                  <a:pt x="21600" y="4830"/>
                  <a:pt x="16769" y="0"/>
                  <a:pt x="10800" y="0"/>
                </a:cubicBezTo>
              </a:path>
            </a:pathLst>
          </a:custGeom>
          <a:solidFill>
            <a:schemeClr val="accent5">
              <a:lumMod val="50000"/>
            </a:schemeClr>
          </a:solidFill>
          <a:ln w="12700"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sp>
        <p:nvSpPr>
          <p:cNvPr id="208" name="AutoShape 62"/>
          <p:cNvSpPr/>
          <p:nvPr/>
        </p:nvSpPr>
        <p:spPr bwMode="auto">
          <a:xfrm>
            <a:off x="8883391" y="1816795"/>
            <a:ext cx="22225" cy="2222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cubicBezTo>
                  <a:pt x="4830" y="0"/>
                  <a:pt x="0" y="4819"/>
                  <a:pt x="0" y="10800"/>
                </a:cubicBezTo>
                <a:cubicBezTo>
                  <a:pt x="0" y="16769"/>
                  <a:pt x="4830" y="21599"/>
                  <a:pt x="10800" y="21599"/>
                </a:cubicBezTo>
                <a:cubicBezTo>
                  <a:pt x="16769" y="21599"/>
                  <a:pt x="21600" y="16769"/>
                  <a:pt x="21600" y="10800"/>
                </a:cubicBezTo>
                <a:cubicBezTo>
                  <a:pt x="21600" y="4819"/>
                  <a:pt x="16769" y="0"/>
                  <a:pt x="10800" y="0"/>
                </a:cubicBezTo>
              </a:path>
            </a:pathLst>
          </a:custGeom>
          <a:solidFill>
            <a:schemeClr val="accent5">
              <a:lumMod val="50000"/>
            </a:schemeClr>
          </a:solidFill>
          <a:ln w="12700"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sp>
        <p:nvSpPr>
          <p:cNvPr id="209" name="AutoShape 64"/>
          <p:cNvSpPr/>
          <p:nvPr/>
        </p:nvSpPr>
        <p:spPr bwMode="auto">
          <a:xfrm>
            <a:off x="8883391" y="1816001"/>
            <a:ext cx="22225" cy="23813"/>
          </a:xfrm>
          <a:custGeom>
            <a:avLst/>
            <a:gdLst>
              <a:gd name="T0" fmla="+- 0 10802 965"/>
              <a:gd name="T1" fmla="*/ T0 w 19675"/>
              <a:gd name="T2" fmla="+- 0 10800 961"/>
              <a:gd name="T3" fmla="*/ 10800 h 19678"/>
              <a:gd name="T4" fmla="+- 0 10802 965"/>
              <a:gd name="T5" fmla="*/ T4 w 19675"/>
              <a:gd name="T6" fmla="+- 0 10800 961"/>
              <a:gd name="T7" fmla="*/ 10800 h 19678"/>
              <a:gd name="T8" fmla="+- 0 10802 965"/>
              <a:gd name="T9" fmla="*/ T8 w 19675"/>
              <a:gd name="T10" fmla="+- 0 10800 961"/>
              <a:gd name="T11" fmla="*/ 10800 h 19678"/>
              <a:gd name="T12" fmla="+- 0 10802 965"/>
              <a:gd name="T13" fmla="*/ T12 w 19675"/>
              <a:gd name="T14" fmla="+- 0 10800 961"/>
              <a:gd name="T15" fmla="*/ 10800 h 19678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5" h="19678">
                <a:moveTo>
                  <a:pt x="2894" y="2882"/>
                </a:moveTo>
                <a:cubicBezTo>
                  <a:pt x="-965" y="6725"/>
                  <a:pt x="-965" y="12952"/>
                  <a:pt x="2894" y="16795"/>
                </a:cubicBezTo>
                <a:cubicBezTo>
                  <a:pt x="6734" y="20638"/>
                  <a:pt x="12935" y="20638"/>
                  <a:pt x="16794" y="16795"/>
                </a:cubicBezTo>
                <a:cubicBezTo>
                  <a:pt x="20634" y="12952"/>
                  <a:pt x="20634" y="6725"/>
                  <a:pt x="16794" y="2882"/>
                </a:cubicBezTo>
                <a:cubicBezTo>
                  <a:pt x="12935" y="-961"/>
                  <a:pt x="6734" y="-961"/>
                  <a:pt x="2894" y="2882"/>
                </a:cubicBezTo>
              </a:path>
            </a:pathLst>
          </a:custGeom>
          <a:solidFill>
            <a:schemeClr val="accent5">
              <a:lumMod val="50000"/>
            </a:schemeClr>
          </a:solidFill>
          <a:ln w="12700"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sp>
        <p:nvSpPr>
          <p:cNvPr id="210" name="AutoShape 65"/>
          <p:cNvSpPr/>
          <p:nvPr/>
        </p:nvSpPr>
        <p:spPr bwMode="auto">
          <a:xfrm>
            <a:off x="8883391" y="1816795"/>
            <a:ext cx="22225" cy="22225"/>
          </a:xfrm>
          <a:custGeom>
            <a:avLst/>
            <a:gdLst>
              <a:gd name="T0" fmla="+- 0 10801 962"/>
              <a:gd name="T1" fmla="*/ T0 w 19678"/>
              <a:gd name="T2" fmla="+- 0 10801 965"/>
              <a:gd name="T3" fmla="*/ 10801 h 19673"/>
              <a:gd name="T4" fmla="+- 0 10801 962"/>
              <a:gd name="T5" fmla="*/ T4 w 19678"/>
              <a:gd name="T6" fmla="+- 0 10801 965"/>
              <a:gd name="T7" fmla="*/ 10801 h 19673"/>
              <a:gd name="T8" fmla="+- 0 10801 962"/>
              <a:gd name="T9" fmla="*/ T8 w 19678"/>
              <a:gd name="T10" fmla="+- 0 10801 965"/>
              <a:gd name="T11" fmla="*/ 10801 h 19673"/>
              <a:gd name="T12" fmla="+- 0 10801 962"/>
              <a:gd name="T13" fmla="*/ T12 w 19678"/>
              <a:gd name="T14" fmla="+- 0 10801 965"/>
              <a:gd name="T15" fmla="*/ 10801 h 19673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8" h="19673">
                <a:moveTo>
                  <a:pt x="2897" y="2894"/>
                </a:moveTo>
                <a:cubicBezTo>
                  <a:pt x="-962" y="6734"/>
                  <a:pt x="-962" y="12935"/>
                  <a:pt x="2877" y="16785"/>
                </a:cubicBezTo>
                <a:cubicBezTo>
                  <a:pt x="6737" y="20635"/>
                  <a:pt x="12938" y="20635"/>
                  <a:pt x="16797" y="16785"/>
                </a:cubicBezTo>
                <a:cubicBezTo>
                  <a:pt x="20638" y="12935"/>
                  <a:pt x="20638" y="6734"/>
                  <a:pt x="16797" y="2894"/>
                </a:cubicBezTo>
                <a:cubicBezTo>
                  <a:pt x="12938" y="-965"/>
                  <a:pt x="6737" y="-965"/>
                  <a:pt x="2897" y="2894"/>
                </a:cubicBezTo>
              </a:path>
            </a:pathLst>
          </a:custGeom>
          <a:solidFill>
            <a:schemeClr val="accent5">
              <a:lumMod val="50000"/>
            </a:schemeClr>
          </a:solidFill>
          <a:ln w="12700"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sp>
        <p:nvSpPr>
          <p:cNvPr id="211" name="AutoShape 67"/>
          <p:cNvSpPr/>
          <p:nvPr/>
        </p:nvSpPr>
        <p:spPr bwMode="auto">
          <a:xfrm>
            <a:off x="8771472" y="1648520"/>
            <a:ext cx="246062" cy="35877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9818" y="16200"/>
                </a:moveTo>
                <a:cubicBezTo>
                  <a:pt x="5486" y="16200"/>
                  <a:pt x="1963" y="13776"/>
                  <a:pt x="1963" y="10800"/>
                </a:cubicBezTo>
                <a:cubicBezTo>
                  <a:pt x="1963" y="7821"/>
                  <a:pt x="5486" y="5400"/>
                  <a:pt x="9818" y="5400"/>
                </a:cubicBezTo>
                <a:cubicBezTo>
                  <a:pt x="14148" y="5400"/>
                  <a:pt x="17672" y="7821"/>
                  <a:pt x="17672" y="10800"/>
                </a:cubicBezTo>
                <a:cubicBezTo>
                  <a:pt x="17672" y="13776"/>
                  <a:pt x="14148" y="16200"/>
                  <a:pt x="9818" y="16200"/>
                </a:cubicBezTo>
                <a:moveTo>
                  <a:pt x="13745" y="20249"/>
                </a:moveTo>
                <a:lnTo>
                  <a:pt x="5890" y="20249"/>
                </a:lnTo>
                <a:lnTo>
                  <a:pt x="4909" y="16613"/>
                </a:lnTo>
                <a:cubicBezTo>
                  <a:pt x="6358" y="17192"/>
                  <a:pt x="8019" y="17549"/>
                  <a:pt x="9818" y="17549"/>
                </a:cubicBezTo>
                <a:cubicBezTo>
                  <a:pt x="11614" y="17549"/>
                  <a:pt x="13277" y="17192"/>
                  <a:pt x="14727" y="16613"/>
                </a:cubicBezTo>
                <a:cubicBezTo>
                  <a:pt x="14727" y="16613"/>
                  <a:pt x="13745" y="20249"/>
                  <a:pt x="13745" y="20249"/>
                </a:cubicBezTo>
                <a:close/>
                <a:moveTo>
                  <a:pt x="5992" y="1350"/>
                </a:moveTo>
                <a:lnTo>
                  <a:pt x="13847" y="1350"/>
                </a:lnTo>
                <a:lnTo>
                  <a:pt x="14828" y="4985"/>
                </a:lnTo>
                <a:cubicBezTo>
                  <a:pt x="13379" y="4406"/>
                  <a:pt x="11718" y="4050"/>
                  <a:pt x="9919" y="4050"/>
                </a:cubicBezTo>
                <a:cubicBezTo>
                  <a:pt x="8123" y="4050"/>
                  <a:pt x="6460" y="4406"/>
                  <a:pt x="5010" y="4985"/>
                </a:cubicBezTo>
                <a:cubicBezTo>
                  <a:pt x="5010" y="4985"/>
                  <a:pt x="5992" y="1350"/>
                  <a:pt x="5992" y="1350"/>
                </a:cubicBezTo>
                <a:close/>
                <a:moveTo>
                  <a:pt x="19636" y="9450"/>
                </a:moveTo>
                <a:cubicBezTo>
                  <a:pt x="19567" y="9450"/>
                  <a:pt x="19509" y="9472"/>
                  <a:pt x="19442" y="9477"/>
                </a:cubicBezTo>
                <a:cubicBezTo>
                  <a:pt x="19101" y="8298"/>
                  <a:pt x="18294" y="7245"/>
                  <a:pt x="17187" y="6376"/>
                </a:cubicBezTo>
                <a:lnTo>
                  <a:pt x="15778" y="1102"/>
                </a:lnTo>
                <a:cubicBezTo>
                  <a:pt x="15605" y="464"/>
                  <a:pt x="14794" y="0"/>
                  <a:pt x="13847" y="0"/>
                </a:cubicBezTo>
                <a:lnTo>
                  <a:pt x="5992" y="0"/>
                </a:lnTo>
                <a:cubicBezTo>
                  <a:pt x="5047" y="0"/>
                  <a:pt x="4236" y="464"/>
                  <a:pt x="4061" y="1102"/>
                </a:cubicBezTo>
                <a:lnTo>
                  <a:pt x="2686" y="6198"/>
                </a:lnTo>
                <a:cubicBezTo>
                  <a:pt x="1037" y="7405"/>
                  <a:pt x="0" y="9012"/>
                  <a:pt x="0" y="10800"/>
                </a:cubicBezTo>
                <a:cubicBezTo>
                  <a:pt x="0" y="12542"/>
                  <a:pt x="995" y="14110"/>
                  <a:pt x="2573" y="15307"/>
                </a:cubicBezTo>
                <a:lnTo>
                  <a:pt x="3959" y="20496"/>
                </a:lnTo>
                <a:cubicBezTo>
                  <a:pt x="4132" y="21135"/>
                  <a:pt x="4943" y="21599"/>
                  <a:pt x="5890" y="21599"/>
                </a:cubicBezTo>
                <a:lnTo>
                  <a:pt x="13745" y="21599"/>
                </a:lnTo>
                <a:cubicBezTo>
                  <a:pt x="14690" y="21599"/>
                  <a:pt x="15501" y="21135"/>
                  <a:pt x="15676" y="20496"/>
                </a:cubicBezTo>
                <a:lnTo>
                  <a:pt x="17074" y="15311"/>
                </a:lnTo>
                <a:cubicBezTo>
                  <a:pt x="18242" y="14426"/>
                  <a:pt x="19089" y="13340"/>
                  <a:pt x="19442" y="12122"/>
                </a:cubicBezTo>
                <a:cubicBezTo>
                  <a:pt x="19509" y="12127"/>
                  <a:pt x="19567" y="12150"/>
                  <a:pt x="19636" y="12150"/>
                </a:cubicBezTo>
                <a:cubicBezTo>
                  <a:pt x="20719" y="12150"/>
                  <a:pt x="21600" y="11544"/>
                  <a:pt x="21600" y="10800"/>
                </a:cubicBezTo>
                <a:cubicBezTo>
                  <a:pt x="21600" y="10053"/>
                  <a:pt x="20719" y="9450"/>
                  <a:pt x="19636" y="9450"/>
                </a:cubicBezTo>
              </a:path>
            </a:pathLst>
          </a:custGeom>
          <a:solidFill>
            <a:schemeClr val="accent5">
              <a:lumMod val="50000"/>
            </a:schemeClr>
          </a:solidFill>
          <a:ln w="12700"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sp>
        <p:nvSpPr>
          <p:cNvPr id="212" name="AutoShape 68"/>
          <p:cNvSpPr/>
          <p:nvPr/>
        </p:nvSpPr>
        <p:spPr bwMode="auto">
          <a:xfrm>
            <a:off x="8861166" y="1793776"/>
            <a:ext cx="66675" cy="68263"/>
          </a:xfrm>
          <a:custGeom>
            <a:avLst/>
            <a:gdLst>
              <a:gd name="T0" fmla="*/ 10740 w 21481"/>
              <a:gd name="T1" fmla="+- 0 10860 120"/>
              <a:gd name="T2" fmla="*/ 10860 h 21480"/>
              <a:gd name="T3" fmla="*/ 10740 w 21481"/>
              <a:gd name="T4" fmla="+- 0 10860 120"/>
              <a:gd name="T5" fmla="*/ 10860 h 21480"/>
              <a:gd name="T6" fmla="*/ 10740 w 21481"/>
              <a:gd name="T7" fmla="+- 0 10860 120"/>
              <a:gd name="T8" fmla="*/ 10860 h 21480"/>
              <a:gd name="T9" fmla="*/ 10740 w 21481"/>
              <a:gd name="T10" fmla="+- 0 10860 120"/>
              <a:gd name="T11" fmla="*/ 10860 h 21480"/>
            </a:gdLst>
            <a:ahLst/>
            <a:cxnLst>
              <a:cxn ang="0">
                <a:pos x="T0" y="T2"/>
              </a:cxn>
              <a:cxn ang="0">
                <a:pos x="T3" y="T5"/>
              </a:cxn>
              <a:cxn ang="0">
                <a:pos x="T6" y="T8"/>
              </a:cxn>
              <a:cxn ang="0">
                <a:pos x="T9" y="T11"/>
              </a:cxn>
            </a:cxnLst>
            <a:rect l="0" t="0" r="r" b="b"/>
            <a:pathLst>
              <a:path w="21481" h="21480">
                <a:moveTo>
                  <a:pt x="21127" y="346"/>
                </a:moveTo>
                <a:cubicBezTo>
                  <a:pt x="20697" y="-82"/>
                  <a:pt x="20002" y="-120"/>
                  <a:pt x="19516" y="270"/>
                </a:cubicBezTo>
                <a:lnTo>
                  <a:pt x="1055" y="15432"/>
                </a:lnTo>
                <a:cubicBezTo>
                  <a:pt x="375" y="16113"/>
                  <a:pt x="0" y="17012"/>
                  <a:pt x="0" y="17972"/>
                </a:cubicBezTo>
                <a:cubicBezTo>
                  <a:pt x="0" y="18902"/>
                  <a:pt x="361" y="19783"/>
                  <a:pt x="1027" y="20446"/>
                </a:cubicBezTo>
                <a:cubicBezTo>
                  <a:pt x="1694" y="21103"/>
                  <a:pt x="2583" y="21473"/>
                  <a:pt x="3542" y="21479"/>
                </a:cubicBezTo>
                <a:cubicBezTo>
                  <a:pt x="4431" y="21473"/>
                  <a:pt x="5354" y="21144"/>
                  <a:pt x="6028" y="20495"/>
                </a:cubicBezTo>
                <a:lnTo>
                  <a:pt x="12598" y="12627"/>
                </a:lnTo>
                <a:lnTo>
                  <a:pt x="21224" y="1935"/>
                </a:lnTo>
                <a:cubicBezTo>
                  <a:pt x="21600" y="1462"/>
                  <a:pt x="21558" y="771"/>
                  <a:pt x="21127" y="346"/>
                </a:cubicBezTo>
              </a:path>
            </a:pathLst>
          </a:custGeom>
          <a:solidFill>
            <a:schemeClr val="accent5">
              <a:lumMod val="50000"/>
            </a:schemeClr>
          </a:solidFill>
          <a:ln w="12700"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sp>
        <p:nvSpPr>
          <p:cNvPr id="213" name="AutoShape 29"/>
          <p:cNvSpPr/>
          <p:nvPr/>
        </p:nvSpPr>
        <p:spPr bwMode="auto">
          <a:xfrm>
            <a:off x="8714322" y="3065737"/>
            <a:ext cx="360363" cy="325437"/>
          </a:xfrm>
          <a:custGeom>
            <a:avLst/>
            <a:gdLst>
              <a:gd name="T0" fmla="+- 0 10736 439"/>
              <a:gd name="T1" fmla="*/ T0 w 20595"/>
              <a:gd name="T2" fmla="+- 0 10869 621"/>
              <a:gd name="T3" fmla="*/ 10869 h 20497"/>
              <a:gd name="T4" fmla="+- 0 10736 439"/>
              <a:gd name="T5" fmla="*/ T4 w 20595"/>
              <a:gd name="T6" fmla="+- 0 10869 621"/>
              <a:gd name="T7" fmla="*/ 10869 h 20497"/>
              <a:gd name="T8" fmla="+- 0 10736 439"/>
              <a:gd name="T9" fmla="*/ T8 w 20595"/>
              <a:gd name="T10" fmla="+- 0 10869 621"/>
              <a:gd name="T11" fmla="*/ 10869 h 20497"/>
              <a:gd name="T12" fmla="+- 0 10736 439"/>
              <a:gd name="T13" fmla="*/ T12 w 20595"/>
              <a:gd name="T14" fmla="+- 0 10869 621"/>
              <a:gd name="T15" fmla="*/ 10869 h 20497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20595" h="20497">
                <a:moveTo>
                  <a:pt x="18898" y="1863"/>
                </a:moveTo>
                <a:cubicBezTo>
                  <a:pt x="16636" y="-621"/>
                  <a:pt x="12968" y="-621"/>
                  <a:pt x="10707" y="1863"/>
                </a:cubicBezTo>
                <a:lnTo>
                  <a:pt x="1317" y="12053"/>
                </a:lnTo>
                <a:cubicBezTo>
                  <a:pt x="-439" y="13982"/>
                  <a:pt x="-439" y="17121"/>
                  <a:pt x="1317" y="19050"/>
                </a:cubicBezTo>
                <a:cubicBezTo>
                  <a:pt x="3073" y="20979"/>
                  <a:pt x="5931" y="20979"/>
                  <a:pt x="7687" y="19050"/>
                </a:cubicBezTo>
                <a:lnTo>
                  <a:pt x="17078" y="8860"/>
                </a:lnTo>
                <a:cubicBezTo>
                  <a:pt x="18335" y="7479"/>
                  <a:pt x="18335" y="5242"/>
                  <a:pt x="17078" y="3862"/>
                </a:cubicBezTo>
                <a:cubicBezTo>
                  <a:pt x="15821" y="2482"/>
                  <a:pt x="13783" y="2482"/>
                  <a:pt x="12527" y="3862"/>
                </a:cubicBezTo>
                <a:lnTo>
                  <a:pt x="5467" y="11614"/>
                </a:lnTo>
                <a:cubicBezTo>
                  <a:pt x="5216" y="11891"/>
                  <a:pt x="5216" y="12337"/>
                  <a:pt x="5467" y="12614"/>
                </a:cubicBezTo>
                <a:cubicBezTo>
                  <a:pt x="5719" y="12890"/>
                  <a:pt x="6126" y="12890"/>
                  <a:pt x="6378" y="12614"/>
                </a:cubicBezTo>
                <a:lnTo>
                  <a:pt x="13437" y="4861"/>
                </a:lnTo>
                <a:cubicBezTo>
                  <a:pt x="14190" y="4035"/>
                  <a:pt x="15414" y="4035"/>
                  <a:pt x="16167" y="4861"/>
                </a:cubicBezTo>
                <a:cubicBezTo>
                  <a:pt x="16920" y="5688"/>
                  <a:pt x="16920" y="7034"/>
                  <a:pt x="16167" y="7860"/>
                </a:cubicBezTo>
                <a:lnTo>
                  <a:pt x="6777" y="18050"/>
                </a:lnTo>
                <a:cubicBezTo>
                  <a:pt x="5520" y="19430"/>
                  <a:pt x="3484" y="19430"/>
                  <a:pt x="2227" y="18050"/>
                </a:cubicBezTo>
                <a:cubicBezTo>
                  <a:pt x="970" y="16670"/>
                  <a:pt x="970" y="14433"/>
                  <a:pt x="2227" y="13053"/>
                </a:cubicBezTo>
                <a:lnTo>
                  <a:pt x="11525" y="2963"/>
                </a:lnTo>
                <a:cubicBezTo>
                  <a:pt x="13285" y="1030"/>
                  <a:pt x="16139" y="1030"/>
                  <a:pt x="17896" y="2963"/>
                </a:cubicBezTo>
                <a:cubicBezTo>
                  <a:pt x="19657" y="4896"/>
                  <a:pt x="19657" y="8027"/>
                  <a:pt x="17897" y="9959"/>
                </a:cubicBezTo>
                <a:lnTo>
                  <a:pt x="10929" y="17611"/>
                </a:lnTo>
                <a:cubicBezTo>
                  <a:pt x="10677" y="17888"/>
                  <a:pt x="10677" y="18334"/>
                  <a:pt x="10929" y="18610"/>
                </a:cubicBezTo>
                <a:cubicBezTo>
                  <a:pt x="11181" y="18887"/>
                  <a:pt x="11588" y="18887"/>
                  <a:pt x="11839" y="18610"/>
                </a:cubicBezTo>
                <a:lnTo>
                  <a:pt x="18898" y="10859"/>
                </a:lnTo>
                <a:cubicBezTo>
                  <a:pt x="21160" y="8375"/>
                  <a:pt x="21160" y="4347"/>
                  <a:pt x="18898" y="1863"/>
                </a:cubicBezTo>
              </a:path>
            </a:pathLst>
          </a:custGeom>
          <a:solidFill>
            <a:schemeClr val="accent5">
              <a:lumMod val="50000"/>
            </a:schemeClr>
          </a:solidFill>
          <a:ln w="12700"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grpSp>
        <p:nvGrpSpPr>
          <p:cNvPr id="214" name="Group 192"/>
          <p:cNvGrpSpPr/>
          <p:nvPr/>
        </p:nvGrpSpPr>
        <p:grpSpPr>
          <a:xfrm>
            <a:off x="8692097" y="5205453"/>
            <a:ext cx="404813" cy="436563"/>
            <a:chOff x="4994275" y="2997200"/>
            <a:chExt cx="404813" cy="436563"/>
          </a:xfrm>
          <a:solidFill>
            <a:schemeClr val="accent5">
              <a:lumMod val="50000"/>
            </a:schemeClr>
          </a:solidFill>
        </p:grpSpPr>
        <p:sp>
          <p:nvSpPr>
            <p:cNvPr id="215" name="Freeform 302"/>
            <p:cNvSpPr>
              <a:spLocks noEditPoints="1"/>
            </p:cNvSpPr>
            <p:nvPr/>
          </p:nvSpPr>
          <p:spPr bwMode="auto">
            <a:xfrm>
              <a:off x="4994275" y="3103563"/>
              <a:ext cx="249238" cy="330200"/>
            </a:xfrm>
            <a:custGeom>
              <a:avLst/>
              <a:gdLst>
                <a:gd name="T0" fmla="*/ 170 w 332"/>
                <a:gd name="T1" fmla="*/ 194 h 439"/>
                <a:gd name="T2" fmla="*/ 111 w 332"/>
                <a:gd name="T3" fmla="*/ 77 h 439"/>
                <a:gd name="T4" fmla="*/ 177 w 332"/>
                <a:gd name="T5" fmla="*/ 101 h 439"/>
                <a:gd name="T6" fmla="*/ 194 w 332"/>
                <a:gd name="T7" fmla="*/ 55 h 439"/>
                <a:gd name="T8" fmla="*/ 44 w 332"/>
                <a:gd name="T9" fmla="*/ 0 h 439"/>
                <a:gd name="T10" fmla="*/ 0 w 332"/>
                <a:gd name="T11" fmla="*/ 153 h 439"/>
                <a:gd name="T12" fmla="*/ 47 w 332"/>
                <a:gd name="T13" fmla="*/ 166 h 439"/>
                <a:gd name="T14" fmla="*/ 67 w 332"/>
                <a:gd name="T15" fmla="*/ 99 h 439"/>
                <a:gd name="T16" fmla="*/ 126 w 332"/>
                <a:gd name="T17" fmla="*/ 216 h 439"/>
                <a:gd name="T18" fmla="*/ 96 w 332"/>
                <a:gd name="T19" fmla="*/ 359 h 439"/>
                <a:gd name="T20" fmla="*/ 252 w 332"/>
                <a:gd name="T21" fmla="*/ 410 h 439"/>
                <a:gd name="T22" fmla="*/ 303 w 332"/>
                <a:gd name="T23" fmla="*/ 254 h 439"/>
                <a:gd name="T24" fmla="*/ 170 w 332"/>
                <a:gd name="T25" fmla="*/ 194 h 439"/>
                <a:gd name="T26" fmla="*/ 229 w 332"/>
                <a:gd name="T27" fmla="*/ 366 h 439"/>
                <a:gd name="T28" fmla="*/ 139 w 332"/>
                <a:gd name="T29" fmla="*/ 337 h 439"/>
                <a:gd name="T30" fmla="*/ 169 w 332"/>
                <a:gd name="T31" fmla="*/ 247 h 439"/>
                <a:gd name="T32" fmla="*/ 259 w 332"/>
                <a:gd name="T33" fmla="*/ 276 h 439"/>
                <a:gd name="T34" fmla="*/ 229 w 332"/>
                <a:gd name="T35" fmla="*/ 366 h 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32" h="439">
                  <a:moveTo>
                    <a:pt x="170" y="194"/>
                  </a:moveTo>
                  <a:cubicBezTo>
                    <a:pt x="111" y="77"/>
                    <a:pt x="111" y="77"/>
                    <a:pt x="111" y="77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94" y="55"/>
                    <a:pt x="194" y="55"/>
                    <a:pt x="194" y="55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0" y="153"/>
                    <a:pt x="0" y="153"/>
                    <a:pt x="0" y="153"/>
                  </a:cubicBezTo>
                  <a:cubicBezTo>
                    <a:pt x="47" y="166"/>
                    <a:pt x="47" y="166"/>
                    <a:pt x="47" y="166"/>
                  </a:cubicBezTo>
                  <a:cubicBezTo>
                    <a:pt x="67" y="99"/>
                    <a:pt x="67" y="99"/>
                    <a:pt x="67" y="99"/>
                  </a:cubicBezTo>
                  <a:cubicBezTo>
                    <a:pt x="126" y="216"/>
                    <a:pt x="126" y="216"/>
                    <a:pt x="126" y="216"/>
                  </a:cubicBezTo>
                  <a:cubicBezTo>
                    <a:pt x="84" y="250"/>
                    <a:pt x="70" y="309"/>
                    <a:pt x="96" y="359"/>
                  </a:cubicBezTo>
                  <a:cubicBezTo>
                    <a:pt x="124" y="416"/>
                    <a:pt x="194" y="439"/>
                    <a:pt x="252" y="410"/>
                  </a:cubicBezTo>
                  <a:cubicBezTo>
                    <a:pt x="309" y="381"/>
                    <a:pt x="332" y="311"/>
                    <a:pt x="303" y="254"/>
                  </a:cubicBezTo>
                  <a:cubicBezTo>
                    <a:pt x="278" y="205"/>
                    <a:pt x="222" y="181"/>
                    <a:pt x="170" y="194"/>
                  </a:cubicBezTo>
                  <a:close/>
                  <a:moveTo>
                    <a:pt x="229" y="366"/>
                  </a:moveTo>
                  <a:cubicBezTo>
                    <a:pt x="196" y="383"/>
                    <a:pt x="156" y="370"/>
                    <a:pt x="139" y="337"/>
                  </a:cubicBezTo>
                  <a:cubicBezTo>
                    <a:pt x="123" y="304"/>
                    <a:pt x="136" y="264"/>
                    <a:pt x="169" y="247"/>
                  </a:cubicBezTo>
                  <a:cubicBezTo>
                    <a:pt x="202" y="230"/>
                    <a:pt x="242" y="244"/>
                    <a:pt x="259" y="276"/>
                  </a:cubicBezTo>
                  <a:cubicBezTo>
                    <a:pt x="275" y="309"/>
                    <a:pt x="262" y="350"/>
                    <a:pt x="229" y="36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216" name="Freeform 303"/>
            <p:cNvSpPr>
              <a:spLocks noEditPoints="1"/>
            </p:cNvSpPr>
            <p:nvPr/>
          </p:nvSpPr>
          <p:spPr bwMode="auto">
            <a:xfrm>
              <a:off x="5157788" y="2997200"/>
              <a:ext cx="241300" cy="319088"/>
            </a:xfrm>
            <a:custGeom>
              <a:avLst/>
              <a:gdLst>
                <a:gd name="T0" fmla="*/ 205 w 319"/>
                <a:gd name="T1" fmla="*/ 223 h 424"/>
                <a:gd name="T2" fmla="*/ 236 w 319"/>
                <a:gd name="T3" fmla="*/ 81 h 424"/>
                <a:gd name="T4" fmla="*/ 80 w 319"/>
                <a:gd name="T5" fmla="*/ 29 h 424"/>
                <a:gd name="T6" fmla="*/ 28 w 319"/>
                <a:gd name="T7" fmla="*/ 185 h 424"/>
                <a:gd name="T8" fmla="*/ 161 w 319"/>
                <a:gd name="T9" fmla="*/ 245 h 424"/>
                <a:gd name="T10" fmla="*/ 177 w 319"/>
                <a:gd name="T11" fmla="*/ 277 h 424"/>
                <a:gd name="T12" fmla="*/ 102 w 319"/>
                <a:gd name="T13" fmla="*/ 315 h 424"/>
                <a:gd name="T14" fmla="*/ 124 w 319"/>
                <a:gd name="T15" fmla="*/ 359 h 424"/>
                <a:gd name="T16" fmla="*/ 199 w 319"/>
                <a:gd name="T17" fmla="*/ 321 h 424"/>
                <a:gd name="T18" fmla="*/ 252 w 319"/>
                <a:gd name="T19" fmla="*/ 424 h 424"/>
                <a:gd name="T20" fmla="*/ 296 w 319"/>
                <a:gd name="T21" fmla="*/ 402 h 424"/>
                <a:gd name="T22" fmla="*/ 243 w 319"/>
                <a:gd name="T23" fmla="*/ 299 h 424"/>
                <a:gd name="T24" fmla="*/ 319 w 319"/>
                <a:gd name="T25" fmla="*/ 260 h 424"/>
                <a:gd name="T26" fmla="*/ 297 w 319"/>
                <a:gd name="T27" fmla="*/ 216 h 424"/>
                <a:gd name="T28" fmla="*/ 221 w 319"/>
                <a:gd name="T29" fmla="*/ 255 h 424"/>
                <a:gd name="T30" fmla="*/ 205 w 319"/>
                <a:gd name="T31" fmla="*/ 223 h 424"/>
                <a:gd name="T32" fmla="*/ 72 w 319"/>
                <a:gd name="T33" fmla="*/ 163 h 424"/>
                <a:gd name="T34" fmla="*/ 102 w 319"/>
                <a:gd name="T35" fmla="*/ 73 h 424"/>
                <a:gd name="T36" fmla="*/ 192 w 319"/>
                <a:gd name="T37" fmla="*/ 103 h 424"/>
                <a:gd name="T38" fmla="*/ 162 w 319"/>
                <a:gd name="T39" fmla="*/ 193 h 424"/>
                <a:gd name="T40" fmla="*/ 72 w 319"/>
                <a:gd name="T41" fmla="*/ 163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19" h="424">
                  <a:moveTo>
                    <a:pt x="205" y="223"/>
                  </a:moveTo>
                  <a:cubicBezTo>
                    <a:pt x="247" y="189"/>
                    <a:pt x="261" y="130"/>
                    <a:pt x="236" y="81"/>
                  </a:cubicBezTo>
                  <a:cubicBezTo>
                    <a:pt x="207" y="23"/>
                    <a:pt x="137" y="0"/>
                    <a:pt x="80" y="29"/>
                  </a:cubicBezTo>
                  <a:cubicBezTo>
                    <a:pt x="23" y="58"/>
                    <a:pt x="0" y="128"/>
                    <a:pt x="28" y="185"/>
                  </a:cubicBezTo>
                  <a:cubicBezTo>
                    <a:pt x="54" y="235"/>
                    <a:pt x="110" y="259"/>
                    <a:pt x="161" y="245"/>
                  </a:cubicBezTo>
                  <a:cubicBezTo>
                    <a:pt x="177" y="277"/>
                    <a:pt x="177" y="277"/>
                    <a:pt x="177" y="277"/>
                  </a:cubicBezTo>
                  <a:cubicBezTo>
                    <a:pt x="102" y="315"/>
                    <a:pt x="102" y="315"/>
                    <a:pt x="102" y="315"/>
                  </a:cubicBezTo>
                  <a:cubicBezTo>
                    <a:pt x="124" y="359"/>
                    <a:pt x="124" y="359"/>
                    <a:pt x="124" y="359"/>
                  </a:cubicBezTo>
                  <a:cubicBezTo>
                    <a:pt x="199" y="321"/>
                    <a:pt x="199" y="321"/>
                    <a:pt x="199" y="321"/>
                  </a:cubicBezTo>
                  <a:cubicBezTo>
                    <a:pt x="252" y="424"/>
                    <a:pt x="252" y="424"/>
                    <a:pt x="252" y="424"/>
                  </a:cubicBezTo>
                  <a:cubicBezTo>
                    <a:pt x="296" y="402"/>
                    <a:pt x="296" y="402"/>
                    <a:pt x="296" y="402"/>
                  </a:cubicBezTo>
                  <a:cubicBezTo>
                    <a:pt x="243" y="299"/>
                    <a:pt x="243" y="299"/>
                    <a:pt x="243" y="299"/>
                  </a:cubicBezTo>
                  <a:cubicBezTo>
                    <a:pt x="319" y="260"/>
                    <a:pt x="319" y="260"/>
                    <a:pt x="319" y="260"/>
                  </a:cubicBezTo>
                  <a:cubicBezTo>
                    <a:pt x="297" y="216"/>
                    <a:pt x="297" y="216"/>
                    <a:pt x="297" y="216"/>
                  </a:cubicBezTo>
                  <a:cubicBezTo>
                    <a:pt x="221" y="255"/>
                    <a:pt x="221" y="255"/>
                    <a:pt x="221" y="255"/>
                  </a:cubicBezTo>
                  <a:lnTo>
                    <a:pt x="205" y="223"/>
                  </a:lnTo>
                  <a:close/>
                  <a:moveTo>
                    <a:pt x="72" y="163"/>
                  </a:moveTo>
                  <a:cubicBezTo>
                    <a:pt x="56" y="130"/>
                    <a:pt x="69" y="90"/>
                    <a:pt x="102" y="73"/>
                  </a:cubicBezTo>
                  <a:cubicBezTo>
                    <a:pt x="135" y="57"/>
                    <a:pt x="175" y="70"/>
                    <a:pt x="192" y="103"/>
                  </a:cubicBezTo>
                  <a:cubicBezTo>
                    <a:pt x="208" y="136"/>
                    <a:pt x="195" y="176"/>
                    <a:pt x="162" y="193"/>
                  </a:cubicBezTo>
                  <a:cubicBezTo>
                    <a:pt x="129" y="209"/>
                    <a:pt x="89" y="196"/>
                    <a:pt x="72" y="16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</p:grpSp>
      <p:sp>
        <p:nvSpPr>
          <p:cNvPr id="217" name="AutoShape 4"/>
          <p:cNvSpPr/>
          <p:nvPr/>
        </p:nvSpPr>
        <p:spPr bwMode="auto">
          <a:xfrm>
            <a:off x="8720672" y="3794585"/>
            <a:ext cx="347663" cy="34925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7428" y="17466"/>
                </a:moveTo>
                <a:cubicBezTo>
                  <a:pt x="16669" y="16923"/>
                  <a:pt x="15846" y="16465"/>
                  <a:pt x="14963" y="16121"/>
                </a:cubicBezTo>
                <a:cubicBezTo>
                  <a:pt x="15595" y="14609"/>
                  <a:pt x="15967" y="12928"/>
                  <a:pt x="16010" y="11148"/>
                </a:cubicBezTo>
                <a:lnTo>
                  <a:pt x="20188" y="11148"/>
                </a:lnTo>
                <a:cubicBezTo>
                  <a:pt x="20097" y="13612"/>
                  <a:pt x="19065" y="15838"/>
                  <a:pt x="17428" y="17466"/>
                </a:cubicBezTo>
                <a:moveTo>
                  <a:pt x="1411" y="11148"/>
                </a:moveTo>
                <a:lnTo>
                  <a:pt x="5589" y="11148"/>
                </a:lnTo>
                <a:cubicBezTo>
                  <a:pt x="5632" y="12928"/>
                  <a:pt x="6004" y="14609"/>
                  <a:pt x="6636" y="16121"/>
                </a:cubicBezTo>
                <a:cubicBezTo>
                  <a:pt x="5753" y="16465"/>
                  <a:pt x="4931" y="16923"/>
                  <a:pt x="4171" y="17466"/>
                </a:cubicBezTo>
                <a:cubicBezTo>
                  <a:pt x="2534" y="15838"/>
                  <a:pt x="1502" y="13612"/>
                  <a:pt x="1411" y="11148"/>
                </a:cubicBezTo>
                <a:moveTo>
                  <a:pt x="3785" y="4553"/>
                </a:moveTo>
                <a:cubicBezTo>
                  <a:pt x="4579" y="5170"/>
                  <a:pt x="5448" y="5691"/>
                  <a:pt x="6388" y="6084"/>
                </a:cubicBezTo>
                <a:cubicBezTo>
                  <a:pt x="5901" y="7433"/>
                  <a:pt x="5627" y="8908"/>
                  <a:pt x="5589" y="10451"/>
                </a:cubicBezTo>
                <a:lnTo>
                  <a:pt x="1411" y="10451"/>
                </a:lnTo>
                <a:cubicBezTo>
                  <a:pt x="1494" y="8190"/>
                  <a:pt x="2376" y="6135"/>
                  <a:pt x="3785" y="4553"/>
                </a:cubicBezTo>
                <a:moveTo>
                  <a:pt x="11148" y="10451"/>
                </a:moveTo>
                <a:lnTo>
                  <a:pt x="11148" y="6950"/>
                </a:lnTo>
                <a:cubicBezTo>
                  <a:pt x="12339" y="6913"/>
                  <a:pt x="13484" y="6696"/>
                  <a:pt x="14558" y="6324"/>
                </a:cubicBezTo>
                <a:cubicBezTo>
                  <a:pt x="15018" y="7598"/>
                  <a:pt x="15276" y="8992"/>
                  <a:pt x="15314" y="10451"/>
                </a:cubicBezTo>
                <a:cubicBezTo>
                  <a:pt x="15314" y="10451"/>
                  <a:pt x="11148" y="10451"/>
                  <a:pt x="11148" y="10451"/>
                </a:cubicBezTo>
                <a:close/>
                <a:moveTo>
                  <a:pt x="14311" y="15882"/>
                </a:moveTo>
                <a:cubicBezTo>
                  <a:pt x="13309" y="15559"/>
                  <a:pt x="12247" y="15380"/>
                  <a:pt x="11148" y="15346"/>
                </a:cubicBezTo>
                <a:lnTo>
                  <a:pt x="11148" y="11148"/>
                </a:lnTo>
                <a:lnTo>
                  <a:pt x="15314" y="11148"/>
                </a:lnTo>
                <a:cubicBezTo>
                  <a:pt x="15270" y="12844"/>
                  <a:pt x="14914" y="14445"/>
                  <a:pt x="14311" y="15882"/>
                </a:cubicBezTo>
                <a:moveTo>
                  <a:pt x="14683" y="16757"/>
                </a:moveTo>
                <a:cubicBezTo>
                  <a:pt x="15476" y="17063"/>
                  <a:pt x="16218" y="17466"/>
                  <a:pt x="16904" y="17941"/>
                </a:cubicBezTo>
                <a:cubicBezTo>
                  <a:pt x="15632" y="19031"/>
                  <a:pt x="14067" y="19781"/>
                  <a:pt x="12344" y="20068"/>
                </a:cubicBezTo>
                <a:cubicBezTo>
                  <a:pt x="13280" y="19136"/>
                  <a:pt x="14076" y="18017"/>
                  <a:pt x="14683" y="16757"/>
                </a:cubicBezTo>
                <a:moveTo>
                  <a:pt x="11148" y="20188"/>
                </a:moveTo>
                <a:lnTo>
                  <a:pt x="11148" y="16043"/>
                </a:lnTo>
                <a:cubicBezTo>
                  <a:pt x="12146" y="16075"/>
                  <a:pt x="13113" y="16231"/>
                  <a:pt x="14025" y="16516"/>
                </a:cubicBezTo>
                <a:cubicBezTo>
                  <a:pt x="13314" y="17970"/>
                  <a:pt x="12343" y="19223"/>
                  <a:pt x="11185" y="20186"/>
                </a:cubicBezTo>
                <a:cubicBezTo>
                  <a:pt x="11185" y="20186"/>
                  <a:pt x="11148" y="20188"/>
                  <a:pt x="11148" y="20188"/>
                </a:cubicBezTo>
                <a:close/>
                <a:moveTo>
                  <a:pt x="9255" y="20068"/>
                </a:moveTo>
                <a:cubicBezTo>
                  <a:pt x="7532" y="19781"/>
                  <a:pt x="5967" y="19031"/>
                  <a:pt x="4695" y="17941"/>
                </a:cubicBezTo>
                <a:cubicBezTo>
                  <a:pt x="5381" y="17466"/>
                  <a:pt x="6123" y="17063"/>
                  <a:pt x="6916" y="16757"/>
                </a:cubicBezTo>
                <a:cubicBezTo>
                  <a:pt x="7523" y="18017"/>
                  <a:pt x="8319" y="19136"/>
                  <a:pt x="9255" y="20068"/>
                </a:cubicBezTo>
                <a:moveTo>
                  <a:pt x="10451" y="11148"/>
                </a:moveTo>
                <a:lnTo>
                  <a:pt x="10451" y="15346"/>
                </a:lnTo>
                <a:cubicBezTo>
                  <a:pt x="9352" y="15380"/>
                  <a:pt x="8290" y="15559"/>
                  <a:pt x="7288" y="15882"/>
                </a:cubicBezTo>
                <a:cubicBezTo>
                  <a:pt x="6685" y="14445"/>
                  <a:pt x="6329" y="12844"/>
                  <a:pt x="6285" y="11148"/>
                </a:cubicBezTo>
                <a:cubicBezTo>
                  <a:pt x="6285" y="11148"/>
                  <a:pt x="10451" y="11148"/>
                  <a:pt x="10451" y="11148"/>
                </a:cubicBezTo>
                <a:close/>
                <a:moveTo>
                  <a:pt x="7041" y="6324"/>
                </a:moveTo>
                <a:cubicBezTo>
                  <a:pt x="8115" y="6696"/>
                  <a:pt x="9260" y="6913"/>
                  <a:pt x="10451" y="6950"/>
                </a:cubicBezTo>
                <a:lnTo>
                  <a:pt x="10451" y="10451"/>
                </a:lnTo>
                <a:lnTo>
                  <a:pt x="6285" y="10451"/>
                </a:lnTo>
                <a:cubicBezTo>
                  <a:pt x="6324" y="8992"/>
                  <a:pt x="6581" y="7598"/>
                  <a:pt x="7041" y="6324"/>
                </a:cubicBezTo>
                <a:moveTo>
                  <a:pt x="6651" y="5442"/>
                </a:moveTo>
                <a:cubicBezTo>
                  <a:pt x="5790" y="5084"/>
                  <a:pt x="4993" y="4609"/>
                  <a:pt x="4263" y="4050"/>
                </a:cubicBezTo>
                <a:cubicBezTo>
                  <a:pt x="5606" y="2749"/>
                  <a:pt x="7332" y="1851"/>
                  <a:pt x="9255" y="1531"/>
                </a:cubicBezTo>
                <a:cubicBezTo>
                  <a:pt x="8175" y="2610"/>
                  <a:pt x="7286" y="3939"/>
                  <a:pt x="6651" y="5442"/>
                </a:cubicBezTo>
                <a:moveTo>
                  <a:pt x="10451" y="1411"/>
                </a:moveTo>
                <a:lnTo>
                  <a:pt x="10451" y="6253"/>
                </a:lnTo>
                <a:cubicBezTo>
                  <a:pt x="9352" y="6217"/>
                  <a:pt x="8296" y="6021"/>
                  <a:pt x="7303" y="5681"/>
                </a:cubicBezTo>
                <a:cubicBezTo>
                  <a:pt x="8029" y="3972"/>
                  <a:pt x="9101" y="2507"/>
                  <a:pt x="10415" y="1413"/>
                </a:cubicBezTo>
                <a:cubicBezTo>
                  <a:pt x="10427" y="1412"/>
                  <a:pt x="10439" y="1411"/>
                  <a:pt x="10451" y="1411"/>
                </a:cubicBezTo>
                <a:moveTo>
                  <a:pt x="12344" y="1531"/>
                </a:moveTo>
                <a:cubicBezTo>
                  <a:pt x="14267" y="1851"/>
                  <a:pt x="15993" y="2749"/>
                  <a:pt x="17336" y="4050"/>
                </a:cubicBezTo>
                <a:cubicBezTo>
                  <a:pt x="16606" y="4609"/>
                  <a:pt x="15809" y="5084"/>
                  <a:pt x="14948" y="5442"/>
                </a:cubicBezTo>
                <a:cubicBezTo>
                  <a:pt x="14313" y="3939"/>
                  <a:pt x="13424" y="2610"/>
                  <a:pt x="12344" y="1531"/>
                </a:cubicBezTo>
                <a:moveTo>
                  <a:pt x="11184" y="1413"/>
                </a:moveTo>
                <a:cubicBezTo>
                  <a:pt x="12498" y="2507"/>
                  <a:pt x="13570" y="3972"/>
                  <a:pt x="14296" y="5681"/>
                </a:cubicBezTo>
                <a:cubicBezTo>
                  <a:pt x="13303" y="6021"/>
                  <a:pt x="12247" y="6217"/>
                  <a:pt x="11148" y="6253"/>
                </a:cubicBezTo>
                <a:lnTo>
                  <a:pt x="11148" y="1411"/>
                </a:lnTo>
                <a:cubicBezTo>
                  <a:pt x="11160" y="1411"/>
                  <a:pt x="11172" y="1412"/>
                  <a:pt x="11184" y="1413"/>
                </a:cubicBezTo>
                <a:moveTo>
                  <a:pt x="10414" y="20186"/>
                </a:moveTo>
                <a:cubicBezTo>
                  <a:pt x="9256" y="19223"/>
                  <a:pt x="8285" y="17970"/>
                  <a:pt x="7574" y="16516"/>
                </a:cubicBezTo>
                <a:cubicBezTo>
                  <a:pt x="8486" y="16231"/>
                  <a:pt x="9453" y="16075"/>
                  <a:pt x="10451" y="16043"/>
                </a:cubicBezTo>
                <a:lnTo>
                  <a:pt x="10451" y="20188"/>
                </a:lnTo>
                <a:cubicBezTo>
                  <a:pt x="10451" y="20188"/>
                  <a:pt x="10414" y="20186"/>
                  <a:pt x="10414" y="20186"/>
                </a:cubicBezTo>
                <a:close/>
                <a:moveTo>
                  <a:pt x="20188" y="10451"/>
                </a:moveTo>
                <a:lnTo>
                  <a:pt x="16010" y="10451"/>
                </a:lnTo>
                <a:cubicBezTo>
                  <a:pt x="15972" y="8908"/>
                  <a:pt x="15698" y="7433"/>
                  <a:pt x="15211" y="6084"/>
                </a:cubicBezTo>
                <a:cubicBezTo>
                  <a:pt x="16151" y="5691"/>
                  <a:pt x="17020" y="5170"/>
                  <a:pt x="17814" y="4553"/>
                </a:cubicBezTo>
                <a:cubicBezTo>
                  <a:pt x="19223" y="6135"/>
                  <a:pt x="20105" y="8190"/>
                  <a:pt x="20188" y="10451"/>
                </a:cubicBezTo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4" y="21600"/>
                  <a:pt x="21600" y="16764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</a:path>
            </a:pathLst>
          </a:custGeom>
          <a:solidFill>
            <a:schemeClr val="accent5">
              <a:lumMod val="50000"/>
            </a:schemeClr>
          </a:solidFill>
          <a:ln w="12700"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grpSp>
        <p:nvGrpSpPr>
          <p:cNvPr id="218" name="Group 162"/>
          <p:cNvGrpSpPr/>
          <p:nvPr/>
        </p:nvGrpSpPr>
        <p:grpSpPr>
          <a:xfrm>
            <a:off x="8710353" y="4521053"/>
            <a:ext cx="368301" cy="368300"/>
            <a:chOff x="5022850" y="2200275"/>
            <a:chExt cx="368301" cy="368300"/>
          </a:xfrm>
          <a:solidFill>
            <a:schemeClr val="accent5">
              <a:lumMod val="50000"/>
            </a:schemeClr>
          </a:solidFill>
        </p:grpSpPr>
        <p:sp>
          <p:nvSpPr>
            <p:cNvPr id="219" name="Freeform 279"/>
            <p:cNvSpPr/>
            <p:nvPr/>
          </p:nvSpPr>
          <p:spPr bwMode="auto">
            <a:xfrm>
              <a:off x="5151438" y="2200275"/>
              <a:ext cx="239713" cy="239713"/>
            </a:xfrm>
            <a:custGeom>
              <a:avLst/>
              <a:gdLst>
                <a:gd name="T0" fmla="*/ 274 w 319"/>
                <a:gd name="T1" fmla="*/ 45 h 319"/>
                <a:gd name="T2" fmla="*/ 109 w 319"/>
                <a:gd name="T3" fmla="*/ 45 h 319"/>
                <a:gd name="T4" fmla="*/ 0 w 319"/>
                <a:gd name="T5" fmla="*/ 154 h 319"/>
                <a:gd name="T6" fmla="*/ 164 w 319"/>
                <a:gd name="T7" fmla="*/ 319 h 319"/>
                <a:gd name="T8" fmla="*/ 274 w 319"/>
                <a:gd name="T9" fmla="*/ 210 h 319"/>
                <a:gd name="T10" fmla="*/ 274 w 319"/>
                <a:gd name="T11" fmla="*/ 45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9" h="319">
                  <a:moveTo>
                    <a:pt x="274" y="45"/>
                  </a:moveTo>
                  <a:cubicBezTo>
                    <a:pt x="228" y="0"/>
                    <a:pt x="155" y="0"/>
                    <a:pt x="109" y="45"/>
                  </a:cubicBezTo>
                  <a:cubicBezTo>
                    <a:pt x="0" y="154"/>
                    <a:pt x="0" y="154"/>
                    <a:pt x="0" y="154"/>
                  </a:cubicBezTo>
                  <a:cubicBezTo>
                    <a:pt x="164" y="319"/>
                    <a:pt x="164" y="319"/>
                    <a:pt x="164" y="319"/>
                  </a:cubicBezTo>
                  <a:cubicBezTo>
                    <a:pt x="274" y="210"/>
                    <a:pt x="274" y="210"/>
                    <a:pt x="274" y="210"/>
                  </a:cubicBezTo>
                  <a:cubicBezTo>
                    <a:pt x="319" y="164"/>
                    <a:pt x="319" y="91"/>
                    <a:pt x="274" y="4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220" name="Freeform 280"/>
            <p:cNvSpPr/>
            <p:nvPr/>
          </p:nvSpPr>
          <p:spPr bwMode="auto">
            <a:xfrm>
              <a:off x="5022850" y="2324100"/>
              <a:ext cx="241300" cy="244475"/>
            </a:xfrm>
            <a:custGeom>
              <a:avLst/>
              <a:gdLst>
                <a:gd name="T0" fmla="*/ 155 w 320"/>
                <a:gd name="T1" fmla="*/ 5 h 325"/>
                <a:gd name="T2" fmla="*/ 161 w 320"/>
                <a:gd name="T3" fmla="*/ 0 h 325"/>
                <a:gd name="T4" fmla="*/ 45 w 320"/>
                <a:gd name="T5" fmla="*/ 116 h 325"/>
                <a:gd name="T6" fmla="*/ 45 w 320"/>
                <a:gd name="T7" fmla="*/ 280 h 325"/>
                <a:gd name="T8" fmla="*/ 209 w 320"/>
                <a:gd name="T9" fmla="*/ 280 h 325"/>
                <a:gd name="T10" fmla="*/ 320 w 320"/>
                <a:gd name="T11" fmla="*/ 170 h 325"/>
                <a:gd name="T12" fmla="*/ 155 w 320"/>
                <a:gd name="T13" fmla="*/ 5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0" h="325">
                  <a:moveTo>
                    <a:pt x="155" y="5"/>
                  </a:moveTo>
                  <a:cubicBezTo>
                    <a:pt x="161" y="0"/>
                    <a:pt x="161" y="0"/>
                    <a:pt x="161" y="0"/>
                  </a:cubicBezTo>
                  <a:cubicBezTo>
                    <a:pt x="45" y="116"/>
                    <a:pt x="45" y="116"/>
                    <a:pt x="45" y="116"/>
                  </a:cubicBezTo>
                  <a:cubicBezTo>
                    <a:pt x="0" y="161"/>
                    <a:pt x="0" y="234"/>
                    <a:pt x="45" y="280"/>
                  </a:cubicBezTo>
                  <a:cubicBezTo>
                    <a:pt x="90" y="325"/>
                    <a:pt x="164" y="325"/>
                    <a:pt x="209" y="280"/>
                  </a:cubicBezTo>
                  <a:cubicBezTo>
                    <a:pt x="320" y="170"/>
                    <a:pt x="320" y="170"/>
                    <a:pt x="320" y="170"/>
                  </a:cubicBezTo>
                  <a:lnTo>
                    <a:pt x="155" y="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21" name="Group 203"/>
          <p:cNvGrpSpPr/>
          <p:nvPr/>
        </p:nvGrpSpPr>
        <p:grpSpPr>
          <a:xfrm>
            <a:off x="8771472" y="5925175"/>
            <a:ext cx="246063" cy="414338"/>
            <a:chOff x="5068888" y="3838575"/>
            <a:chExt cx="246063" cy="414338"/>
          </a:xfrm>
          <a:solidFill>
            <a:schemeClr val="accent5">
              <a:lumMod val="50000"/>
            </a:schemeClr>
          </a:solidFill>
        </p:grpSpPr>
        <p:sp>
          <p:nvSpPr>
            <p:cNvPr id="222" name="Freeform 310"/>
            <p:cNvSpPr/>
            <p:nvPr/>
          </p:nvSpPr>
          <p:spPr bwMode="auto">
            <a:xfrm>
              <a:off x="5068888" y="3843338"/>
              <a:ext cx="241300" cy="409575"/>
            </a:xfrm>
            <a:custGeom>
              <a:avLst/>
              <a:gdLst>
                <a:gd name="T0" fmla="*/ 268 w 321"/>
                <a:gd name="T1" fmla="*/ 0 h 544"/>
                <a:gd name="T2" fmla="*/ 243 w 321"/>
                <a:gd name="T3" fmla="*/ 0 h 544"/>
                <a:gd name="T4" fmla="*/ 243 w 321"/>
                <a:gd name="T5" fmla="*/ 35 h 544"/>
                <a:gd name="T6" fmla="*/ 268 w 321"/>
                <a:gd name="T7" fmla="*/ 35 h 544"/>
                <a:gd name="T8" fmla="*/ 286 w 321"/>
                <a:gd name="T9" fmla="*/ 53 h 544"/>
                <a:gd name="T10" fmla="*/ 286 w 321"/>
                <a:gd name="T11" fmla="*/ 190 h 544"/>
                <a:gd name="T12" fmla="*/ 268 w 321"/>
                <a:gd name="T13" fmla="*/ 208 h 544"/>
                <a:gd name="T14" fmla="*/ 53 w 321"/>
                <a:gd name="T15" fmla="*/ 208 h 544"/>
                <a:gd name="T16" fmla="*/ 35 w 321"/>
                <a:gd name="T17" fmla="*/ 190 h 544"/>
                <a:gd name="T18" fmla="*/ 35 w 321"/>
                <a:gd name="T19" fmla="*/ 53 h 544"/>
                <a:gd name="T20" fmla="*/ 53 w 321"/>
                <a:gd name="T21" fmla="*/ 35 h 544"/>
                <a:gd name="T22" fmla="*/ 78 w 321"/>
                <a:gd name="T23" fmla="*/ 35 h 544"/>
                <a:gd name="T24" fmla="*/ 78 w 321"/>
                <a:gd name="T25" fmla="*/ 0 h 544"/>
                <a:gd name="T26" fmla="*/ 53 w 321"/>
                <a:gd name="T27" fmla="*/ 0 h 544"/>
                <a:gd name="T28" fmla="*/ 0 w 321"/>
                <a:gd name="T29" fmla="*/ 53 h 544"/>
                <a:gd name="T30" fmla="*/ 0 w 321"/>
                <a:gd name="T31" fmla="*/ 190 h 544"/>
                <a:gd name="T32" fmla="*/ 53 w 321"/>
                <a:gd name="T33" fmla="*/ 243 h 544"/>
                <a:gd name="T34" fmla="*/ 142 w 321"/>
                <a:gd name="T35" fmla="*/ 243 h 544"/>
                <a:gd name="T36" fmla="*/ 142 w 321"/>
                <a:gd name="T37" fmla="*/ 486 h 544"/>
                <a:gd name="T38" fmla="*/ 199 w 321"/>
                <a:gd name="T39" fmla="*/ 544 h 544"/>
                <a:gd name="T40" fmla="*/ 238 w 321"/>
                <a:gd name="T41" fmla="*/ 544 h 544"/>
                <a:gd name="T42" fmla="*/ 296 w 321"/>
                <a:gd name="T43" fmla="*/ 486 h 544"/>
                <a:gd name="T44" fmla="*/ 296 w 321"/>
                <a:gd name="T45" fmla="*/ 445 h 544"/>
                <a:gd name="T46" fmla="*/ 258 w 321"/>
                <a:gd name="T47" fmla="*/ 445 h 544"/>
                <a:gd name="T48" fmla="*/ 258 w 321"/>
                <a:gd name="T49" fmla="*/ 486 h 544"/>
                <a:gd name="T50" fmla="*/ 238 w 321"/>
                <a:gd name="T51" fmla="*/ 506 h 544"/>
                <a:gd name="T52" fmla="*/ 199 w 321"/>
                <a:gd name="T53" fmla="*/ 506 h 544"/>
                <a:gd name="T54" fmla="*/ 179 w 321"/>
                <a:gd name="T55" fmla="*/ 486 h 544"/>
                <a:gd name="T56" fmla="*/ 179 w 321"/>
                <a:gd name="T57" fmla="*/ 243 h 544"/>
                <a:gd name="T58" fmla="*/ 268 w 321"/>
                <a:gd name="T59" fmla="*/ 243 h 544"/>
                <a:gd name="T60" fmla="*/ 321 w 321"/>
                <a:gd name="T61" fmla="*/ 190 h 544"/>
                <a:gd name="T62" fmla="*/ 321 w 321"/>
                <a:gd name="T63" fmla="*/ 53 h 544"/>
                <a:gd name="T64" fmla="*/ 268 w 321"/>
                <a:gd name="T65" fmla="*/ 0 h 5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21" h="544">
                  <a:moveTo>
                    <a:pt x="268" y="0"/>
                  </a:moveTo>
                  <a:cubicBezTo>
                    <a:pt x="243" y="0"/>
                    <a:pt x="243" y="0"/>
                    <a:pt x="243" y="0"/>
                  </a:cubicBezTo>
                  <a:cubicBezTo>
                    <a:pt x="243" y="35"/>
                    <a:pt x="243" y="35"/>
                    <a:pt x="243" y="35"/>
                  </a:cubicBezTo>
                  <a:cubicBezTo>
                    <a:pt x="268" y="35"/>
                    <a:pt x="268" y="35"/>
                    <a:pt x="268" y="35"/>
                  </a:cubicBezTo>
                  <a:cubicBezTo>
                    <a:pt x="278" y="35"/>
                    <a:pt x="286" y="43"/>
                    <a:pt x="286" y="53"/>
                  </a:cubicBezTo>
                  <a:cubicBezTo>
                    <a:pt x="286" y="190"/>
                    <a:pt x="286" y="190"/>
                    <a:pt x="286" y="190"/>
                  </a:cubicBezTo>
                  <a:cubicBezTo>
                    <a:pt x="286" y="200"/>
                    <a:pt x="278" y="208"/>
                    <a:pt x="268" y="208"/>
                  </a:cubicBezTo>
                  <a:cubicBezTo>
                    <a:pt x="53" y="208"/>
                    <a:pt x="53" y="208"/>
                    <a:pt x="53" y="208"/>
                  </a:cubicBezTo>
                  <a:cubicBezTo>
                    <a:pt x="43" y="208"/>
                    <a:pt x="35" y="200"/>
                    <a:pt x="35" y="190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35" y="43"/>
                    <a:pt x="43" y="35"/>
                    <a:pt x="53" y="35"/>
                  </a:cubicBezTo>
                  <a:cubicBezTo>
                    <a:pt x="78" y="35"/>
                    <a:pt x="78" y="35"/>
                    <a:pt x="78" y="35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24" y="0"/>
                    <a:pt x="0" y="24"/>
                    <a:pt x="0" y="53"/>
                  </a:cubicBezTo>
                  <a:cubicBezTo>
                    <a:pt x="0" y="190"/>
                    <a:pt x="0" y="190"/>
                    <a:pt x="0" y="190"/>
                  </a:cubicBezTo>
                  <a:cubicBezTo>
                    <a:pt x="0" y="219"/>
                    <a:pt x="24" y="243"/>
                    <a:pt x="53" y="243"/>
                  </a:cubicBezTo>
                  <a:cubicBezTo>
                    <a:pt x="142" y="243"/>
                    <a:pt x="142" y="243"/>
                    <a:pt x="142" y="243"/>
                  </a:cubicBezTo>
                  <a:cubicBezTo>
                    <a:pt x="142" y="486"/>
                    <a:pt x="142" y="486"/>
                    <a:pt x="142" y="486"/>
                  </a:cubicBezTo>
                  <a:cubicBezTo>
                    <a:pt x="142" y="518"/>
                    <a:pt x="167" y="544"/>
                    <a:pt x="199" y="544"/>
                  </a:cubicBezTo>
                  <a:cubicBezTo>
                    <a:pt x="238" y="544"/>
                    <a:pt x="238" y="544"/>
                    <a:pt x="238" y="544"/>
                  </a:cubicBezTo>
                  <a:cubicBezTo>
                    <a:pt x="270" y="544"/>
                    <a:pt x="296" y="518"/>
                    <a:pt x="296" y="486"/>
                  </a:cubicBezTo>
                  <a:cubicBezTo>
                    <a:pt x="296" y="445"/>
                    <a:pt x="296" y="445"/>
                    <a:pt x="296" y="445"/>
                  </a:cubicBezTo>
                  <a:cubicBezTo>
                    <a:pt x="258" y="445"/>
                    <a:pt x="258" y="445"/>
                    <a:pt x="258" y="445"/>
                  </a:cubicBezTo>
                  <a:cubicBezTo>
                    <a:pt x="258" y="486"/>
                    <a:pt x="258" y="486"/>
                    <a:pt x="258" y="486"/>
                  </a:cubicBezTo>
                  <a:cubicBezTo>
                    <a:pt x="258" y="497"/>
                    <a:pt x="249" y="506"/>
                    <a:pt x="238" y="506"/>
                  </a:cubicBezTo>
                  <a:cubicBezTo>
                    <a:pt x="199" y="506"/>
                    <a:pt x="199" y="506"/>
                    <a:pt x="199" y="506"/>
                  </a:cubicBezTo>
                  <a:cubicBezTo>
                    <a:pt x="188" y="506"/>
                    <a:pt x="179" y="497"/>
                    <a:pt x="179" y="486"/>
                  </a:cubicBezTo>
                  <a:cubicBezTo>
                    <a:pt x="179" y="243"/>
                    <a:pt x="179" y="243"/>
                    <a:pt x="179" y="243"/>
                  </a:cubicBezTo>
                  <a:cubicBezTo>
                    <a:pt x="268" y="243"/>
                    <a:pt x="268" y="243"/>
                    <a:pt x="268" y="243"/>
                  </a:cubicBezTo>
                  <a:cubicBezTo>
                    <a:pt x="297" y="243"/>
                    <a:pt x="321" y="219"/>
                    <a:pt x="321" y="190"/>
                  </a:cubicBezTo>
                  <a:cubicBezTo>
                    <a:pt x="321" y="53"/>
                    <a:pt x="321" y="53"/>
                    <a:pt x="321" y="53"/>
                  </a:cubicBezTo>
                  <a:cubicBezTo>
                    <a:pt x="321" y="24"/>
                    <a:pt x="297" y="0"/>
                    <a:pt x="26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223" name="Freeform 311"/>
            <p:cNvSpPr/>
            <p:nvPr/>
          </p:nvSpPr>
          <p:spPr bwMode="auto">
            <a:xfrm>
              <a:off x="5106988" y="3838575"/>
              <a:ext cx="63500" cy="38100"/>
            </a:xfrm>
            <a:custGeom>
              <a:avLst/>
              <a:gdLst>
                <a:gd name="T0" fmla="*/ 84 w 84"/>
                <a:gd name="T1" fmla="*/ 41 h 52"/>
                <a:gd name="T2" fmla="*/ 73 w 84"/>
                <a:gd name="T3" fmla="*/ 52 h 52"/>
                <a:gd name="T4" fmla="*/ 11 w 84"/>
                <a:gd name="T5" fmla="*/ 52 h 52"/>
                <a:gd name="T6" fmla="*/ 0 w 84"/>
                <a:gd name="T7" fmla="*/ 41 h 52"/>
                <a:gd name="T8" fmla="*/ 0 w 84"/>
                <a:gd name="T9" fmla="*/ 11 h 52"/>
                <a:gd name="T10" fmla="*/ 11 w 84"/>
                <a:gd name="T11" fmla="*/ 0 h 52"/>
                <a:gd name="T12" fmla="*/ 73 w 84"/>
                <a:gd name="T13" fmla="*/ 0 h 52"/>
                <a:gd name="T14" fmla="*/ 84 w 84"/>
                <a:gd name="T15" fmla="*/ 11 h 52"/>
                <a:gd name="T16" fmla="*/ 84 w 84"/>
                <a:gd name="T17" fmla="*/ 41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" h="52">
                  <a:moveTo>
                    <a:pt x="84" y="41"/>
                  </a:moveTo>
                  <a:cubicBezTo>
                    <a:pt x="84" y="47"/>
                    <a:pt x="79" y="52"/>
                    <a:pt x="73" y="52"/>
                  </a:cubicBezTo>
                  <a:cubicBezTo>
                    <a:pt x="11" y="52"/>
                    <a:pt x="11" y="52"/>
                    <a:pt x="11" y="52"/>
                  </a:cubicBezTo>
                  <a:cubicBezTo>
                    <a:pt x="5" y="52"/>
                    <a:pt x="0" y="47"/>
                    <a:pt x="0" y="4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9" y="0"/>
                    <a:pt x="84" y="5"/>
                    <a:pt x="84" y="11"/>
                  </a:cubicBezTo>
                  <a:lnTo>
                    <a:pt x="84" y="4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224" name="Freeform 312"/>
            <p:cNvSpPr/>
            <p:nvPr/>
          </p:nvSpPr>
          <p:spPr bwMode="auto">
            <a:xfrm>
              <a:off x="5207000" y="3838575"/>
              <a:ext cx="63500" cy="38100"/>
            </a:xfrm>
            <a:custGeom>
              <a:avLst/>
              <a:gdLst>
                <a:gd name="T0" fmla="*/ 73 w 85"/>
                <a:gd name="T1" fmla="*/ 0 h 52"/>
                <a:gd name="T2" fmla="*/ 11 w 85"/>
                <a:gd name="T3" fmla="*/ 0 h 52"/>
                <a:gd name="T4" fmla="*/ 0 w 85"/>
                <a:gd name="T5" fmla="*/ 11 h 52"/>
                <a:gd name="T6" fmla="*/ 0 w 85"/>
                <a:gd name="T7" fmla="*/ 41 h 52"/>
                <a:gd name="T8" fmla="*/ 11 w 85"/>
                <a:gd name="T9" fmla="*/ 52 h 52"/>
                <a:gd name="T10" fmla="*/ 73 w 85"/>
                <a:gd name="T11" fmla="*/ 52 h 52"/>
                <a:gd name="T12" fmla="*/ 85 w 85"/>
                <a:gd name="T13" fmla="*/ 41 h 52"/>
                <a:gd name="T14" fmla="*/ 85 w 85"/>
                <a:gd name="T15" fmla="*/ 11 h 52"/>
                <a:gd name="T16" fmla="*/ 73 w 85"/>
                <a:gd name="T17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5" h="52">
                  <a:moveTo>
                    <a:pt x="73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47"/>
                    <a:pt x="5" y="52"/>
                    <a:pt x="11" y="52"/>
                  </a:cubicBezTo>
                  <a:cubicBezTo>
                    <a:pt x="73" y="52"/>
                    <a:pt x="73" y="52"/>
                    <a:pt x="73" y="52"/>
                  </a:cubicBezTo>
                  <a:cubicBezTo>
                    <a:pt x="80" y="52"/>
                    <a:pt x="85" y="47"/>
                    <a:pt x="85" y="41"/>
                  </a:cubicBezTo>
                  <a:cubicBezTo>
                    <a:pt x="85" y="11"/>
                    <a:pt x="85" y="11"/>
                    <a:pt x="85" y="11"/>
                  </a:cubicBezTo>
                  <a:cubicBezTo>
                    <a:pt x="85" y="5"/>
                    <a:pt x="80" y="0"/>
                    <a:pt x="7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225" name="Oval 313"/>
            <p:cNvSpPr>
              <a:spLocks noChangeArrowheads="1"/>
            </p:cNvSpPr>
            <p:nvPr/>
          </p:nvSpPr>
          <p:spPr bwMode="auto">
            <a:xfrm>
              <a:off x="5233988" y="4103688"/>
              <a:ext cx="80963" cy="80963"/>
            </a:xfrm>
            <a:prstGeom prst="ellipse">
              <a:avLst/>
            </a:pr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</p:grpSp>
      <p:sp>
        <p:nvSpPr>
          <p:cNvPr id="226" name="AutoShape 59"/>
          <p:cNvSpPr/>
          <p:nvPr/>
        </p:nvSpPr>
        <p:spPr bwMode="auto">
          <a:xfrm>
            <a:off x="5172232" y="2340856"/>
            <a:ext cx="360362" cy="358775"/>
          </a:xfrm>
          <a:custGeom>
            <a:avLst/>
            <a:gdLst>
              <a:gd name="T0" fmla="+- 0 10794 23"/>
              <a:gd name="T1" fmla="*/ T0 w 21543"/>
              <a:gd name="T2" fmla="*/ 10800 h 21600"/>
              <a:gd name="T3" fmla="+- 0 10794 23"/>
              <a:gd name="T4" fmla="*/ T3 w 21543"/>
              <a:gd name="T5" fmla="*/ 10800 h 21600"/>
              <a:gd name="T6" fmla="+- 0 10794 23"/>
              <a:gd name="T7" fmla="*/ T6 w 21543"/>
              <a:gd name="T8" fmla="*/ 10800 h 21600"/>
              <a:gd name="T9" fmla="+- 0 10794 23"/>
              <a:gd name="T10" fmla="*/ T9 w 21543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543" h="21600">
                <a:moveTo>
                  <a:pt x="16976" y="19986"/>
                </a:moveTo>
                <a:lnTo>
                  <a:pt x="11226" y="17680"/>
                </a:lnTo>
                <a:cubicBezTo>
                  <a:pt x="11088" y="17626"/>
                  <a:pt x="10946" y="17608"/>
                  <a:pt x="10806" y="17600"/>
                </a:cubicBezTo>
                <a:lnTo>
                  <a:pt x="19660" y="3837"/>
                </a:lnTo>
                <a:cubicBezTo>
                  <a:pt x="19660" y="3837"/>
                  <a:pt x="16976" y="19986"/>
                  <a:pt x="16976" y="19986"/>
                </a:cubicBezTo>
                <a:close/>
                <a:moveTo>
                  <a:pt x="6859" y="16244"/>
                </a:moveTo>
                <a:cubicBezTo>
                  <a:pt x="6858" y="16242"/>
                  <a:pt x="6855" y="16240"/>
                  <a:pt x="6854" y="16238"/>
                </a:cubicBezTo>
                <a:lnTo>
                  <a:pt x="19606" y="2552"/>
                </a:lnTo>
                <a:lnTo>
                  <a:pt x="8735" y="19536"/>
                </a:lnTo>
                <a:cubicBezTo>
                  <a:pt x="8735" y="19536"/>
                  <a:pt x="6859" y="16244"/>
                  <a:pt x="6859" y="16244"/>
                </a:cubicBezTo>
                <a:close/>
                <a:moveTo>
                  <a:pt x="2111" y="14024"/>
                </a:moveTo>
                <a:lnTo>
                  <a:pt x="17712" y="3595"/>
                </a:lnTo>
                <a:lnTo>
                  <a:pt x="6369" y="15770"/>
                </a:lnTo>
                <a:cubicBezTo>
                  <a:pt x="6309" y="15734"/>
                  <a:pt x="6256" y="15687"/>
                  <a:pt x="6190" y="15660"/>
                </a:cubicBezTo>
                <a:cubicBezTo>
                  <a:pt x="6190" y="15660"/>
                  <a:pt x="2111" y="14024"/>
                  <a:pt x="2111" y="14024"/>
                </a:cubicBezTo>
                <a:close/>
                <a:moveTo>
                  <a:pt x="21234" y="108"/>
                </a:moveTo>
                <a:cubicBezTo>
                  <a:pt x="21123" y="35"/>
                  <a:pt x="20996" y="0"/>
                  <a:pt x="20868" y="0"/>
                </a:cubicBezTo>
                <a:cubicBezTo>
                  <a:pt x="20738" y="0"/>
                  <a:pt x="20608" y="36"/>
                  <a:pt x="20495" y="113"/>
                </a:cubicBezTo>
                <a:lnTo>
                  <a:pt x="299" y="13613"/>
                </a:lnTo>
                <a:cubicBezTo>
                  <a:pt x="91" y="13751"/>
                  <a:pt x="-23" y="13995"/>
                  <a:pt x="3" y="14244"/>
                </a:cubicBezTo>
                <a:cubicBezTo>
                  <a:pt x="28" y="14494"/>
                  <a:pt x="190" y="14708"/>
                  <a:pt x="422" y="14801"/>
                </a:cubicBezTo>
                <a:lnTo>
                  <a:pt x="5689" y="16914"/>
                </a:lnTo>
                <a:lnTo>
                  <a:pt x="8166" y="21259"/>
                </a:lnTo>
                <a:cubicBezTo>
                  <a:pt x="8284" y="21468"/>
                  <a:pt x="8505" y="21597"/>
                  <a:pt x="8743" y="21599"/>
                </a:cubicBezTo>
                <a:lnTo>
                  <a:pt x="8751" y="21599"/>
                </a:lnTo>
                <a:cubicBezTo>
                  <a:pt x="8987" y="21599"/>
                  <a:pt x="9206" y="21474"/>
                  <a:pt x="9328" y="21271"/>
                </a:cubicBezTo>
                <a:lnTo>
                  <a:pt x="10726" y="18934"/>
                </a:lnTo>
                <a:lnTo>
                  <a:pt x="17253" y="21551"/>
                </a:lnTo>
                <a:cubicBezTo>
                  <a:pt x="17332" y="21584"/>
                  <a:pt x="17418" y="21599"/>
                  <a:pt x="17502" y="21599"/>
                </a:cubicBezTo>
                <a:cubicBezTo>
                  <a:pt x="17617" y="21599"/>
                  <a:pt x="17731" y="21571"/>
                  <a:pt x="17832" y="21512"/>
                </a:cubicBezTo>
                <a:cubicBezTo>
                  <a:pt x="18010" y="21412"/>
                  <a:pt x="18133" y="21238"/>
                  <a:pt x="18167" y="21035"/>
                </a:cubicBezTo>
                <a:lnTo>
                  <a:pt x="21533" y="785"/>
                </a:lnTo>
                <a:cubicBezTo>
                  <a:pt x="21576" y="520"/>
                  <a:pt x="21459" y="254"/>
                  <a:pt x="21234" y="108"/>
                </a:cubicBezTo>
              </a:path>
            </a:pathLst>
          </a:custGeom>
          <a:solidFill>
            <a:schemeClr val="accent5">
              <a:lumMod val="50000"/>
            </a:schemeClr>
          </a:solidFill>
          <a:ln w="12700"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grpSp>
        <p:nvGrpSpPr>
          <p:cNvPr id="227" name="组合 162"/>
          <p:cNvGrpSpPr/>
          <p:nvPr/>
        </p:nvGrpSpPr>
        <p:grpSpPr bwMode="auto">
          <a:xfrm>
            <a:off x="5172232" y="1648520"/>
            <a:ext cx="360362" cy="358775"/>
            <a:chOff x="4675188" y="1422400"/>
            <a:chExt cx="360362" cy="358775"/>
          </a:xfrm>
          <a:solidFill>
            <a:schemeClr val="accent5">
              <a:lumMod val="50000"/>
            </a:schemeClr>
          </a:solidFill>
        </p:grpSpPr>
        <p:sp>
          <p:nvSpPr>
            <p:cNvPr id="228" name="AutoShape 84"/>
            <p:cNvSpPr/>
            <p:nvPr/>
          </p:nvSpPr>
          <p:spPr bwMode="auto">
            <a:xfrm>
              <a:off x="4675188" y="1422400"/>
              <a:ext cx="360362" cy="3587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8900"/>
                  </a:moveTo>
                  <a:cubicBezTo>
                    <a:pt x="20249" y="19643"/>
                    <a:pt x="19644" y="20249"/>
                    <a:pt x="18899" y="20249"/>
                  </a:cubicBezTo>
                  <a:lnTo>
                    <a:pt x="2699" y="20249"/>
                  </a:lnTo>
                  <a:cubicBezTo>
                    <a:pt x="1955" y="20249"/>
                    <a:pt x="1349" y="19643"/>
                    <a:pt x="1349" y="18900"/>
                  </a:cubicBezTo>
                  <a:lnTo>
                    <a:pt x="1349" y="5400"/>
                  </a:lnTo>
                  <a:cubicBezTo>
                    <a:pt x="1349" y="5027"/>
                    <a:pt x="1652" y="4725"/>
                    <a:pt x="2024" y="4725"/>
                  </a:cubicBezTo>
                  <a:lnTo>
                    <a:pt x="2699" y="4725"/>
                  </a:lnTo>
                  <a:lnTo>
                    <a:pt x="2699" y="18225"/>
                  </a:lnTo>
                  <a:cubicBezTo>
                    <a:pt x="2699" y="18598"/>
                    <a:pt x="3001" y="18900"/>
                    <a:pt x="3374" y="18900"/>
                  </a:cubicBezTo>
                  <a:cubicBezTo>
                    <a:pt x="3748" y="18900"/>
                    <a:pt x="4049" y="18598"/>
                    <a:pt x="4049" y="18225"/>
                  </a:cubicBezTo>
                  <a:lnTo>
                    <a:pt x="4049" y="2025"/>
                  </a:lnTo>
                  <a:cubicBezTo>
                    <a:pt x="4049" y="1652"/>
                    <a:pt x="4352" y="1350"/>
                    <a:pt x="4724" y="1350"/>
                  </a:cubicBezTo>
                  <a:lnTo>
                    <a:pt x="19575" y="1350"/>
                  </a:lnTo>
                  <a:cubicBezTo>
                    <a:pt x="19947" y="1350"/>
                    <a:pt x="20249" y="1652"/>
                    <a:pt x="20249" y="2025"/>
                  </a:cubicBezTo>
                  <a:cubicBezTo>
                    <a:pt x="20249" y="2025"/>
                    <a:pt x="20249" y="18900"/>
                    <a:pt x="20249" y="18900"/>
                  </a:cubicBezTo>
                  <a:close/>
                  <a:moveTo>
                    <a:pt x="19575" y="0"/>
                  </a:moveTo>
                  <a:lnTo>
                    <a:pt x="4724" y="0"/>
                  </a:lnTo>
                  <a:cubicBezTo>
                    <a:pt x="3606" y="0"/>
                    <a:pt x="2699" y="905"/>
                    <a:pt x="2699" y="2025"/>
                  </a:cubicBezTo>
                  <a:lnTo>
                    <a:pt x="2699" y="3375"/>
                  </a:lnTo>
                  <a:lnTo>
                    <a:pt x="2024" y="3375"/>
                  </a:lnTo>
                  <a:cubicBezTo>
                    <a:pt x="906" y="3375"/>
                    <a:pt x="0" y="4280"/>
                    <a:pt x="0" y="5400"/>
                  </a:cubicBezTo>
                  <a:lnTo>
                    <a:pt x="0" y="18900"/>
                  </a:lnTo>
                  <a:cubicBezTo>
                    <a:pt x="0" y="20391"/>
                    <a:pt x="1208" y="21599"/>
                    <a:pt x="2699" y="21599"/>
                  </a:cubicBezTo>
                  <a:lnTo>
                    <a:pt x="18899" y="21599"/>
                  </a:lnTo>
                  <a:cubicBezTo>
                    <a:pt x="20391" y="21599"/>
                    <a:pt x="21600" y="20391"/>
                    <a:pt x="21600" y="18900"/>
                  </a:cubicBezTo>
                  <a:lnTo>
                    <a:pt x="21600" y="2025"/>
                  </a:lnTo>
                  <a:cubicBezTo>
                    <a:pt x="21600" y="905"/>
                    <a:pt x="20693" y="0"/>
                    <a:pt x="19575" y="0"/>
                  </a:cubicBezTo>
                </a:path>
              </a:pathLst>
            </a:custGeom>
            <a:grpFill/>
            <a:ln w="12700"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29" name="AutoShape 85"/>
            <p:cNvSpPr/>
            <p:nvPr/>
          </p:nvSpPr>
          <p:spPr bwMode="auto">
            <a:xfrm>
              <a:off x="4889500" y="1557338"/>
              <a:ext cx="100013" cy="1111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200" y="21599"/>
                  </a:moveTo>
                  <a:lnTo>
                    <a:pt x="20400" y="21599"/>
                  </a:lnTo>
                  <a:cubicBezTo>
                    <a:pt x="21062" y="21599"/>
                    <a:pt x="21600" y="16748"/>
                    <a:pt x="21600" y="10800"/>
                  </a:cubicBezTo>
                  <a:cubicBezTo>
                    <a:pt x="21600" y="4830"/>
                    <a:pt x="21062" y="0"/>
                    <a:pt x="20400" y="0"/>
                  </a:cubicBezTo>
                  <a:lnTo>
                    <a:pt x="1200" y="0"/>
                  </a:lnTo>
                  <a:cubicBezTo>
                    <a:pt x="537" y="0"/>
                    <a:pt x="0" y="4830"/>
                    <a:pt x="0" y="10800"/>
                  </a:cubicBezTo>
                  <a:cubicBezTo>
                    <a:pt x="0" y="16748"/>
                    <a:pt x="537" y="21599"/>
                    <a:pt x="1200" y="21599"/>
                  </a:cubicBezTo>
                </a:path>
              </a:pathLst>
            </a:custGeom>
            <a:grpFill/>
            <a:ln w="12700"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30" name="AutoShape 86"/>
            <p:cNvSpPr/>
            <p:nvPr/>
          </p:nvSpPr>
          <p:spPr bwMode="auto">
            <a:xfrm>
              <a:off x="4889500" y="1522413"/>
              <a:ext cx="100013" cy="127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200" y="21599"/>
                  </a:moveTo>
                  <a:lnTo>
                    <a:pt x="20400" y="21599"/>
                  </a:lnTo>
                  <a:cubicBezTo>
                    <a:pt x="21062" y="21599"/>
                    <a:pt x="21600" y="16748"/>
                    <a:pt x="21600" y="10800"/>
                  </a:cubicBezTo>
                  <a:cubicBezTo>
                    <a:pt x="21600" y="4830"/>
                    <a:pt x="21062" y="0"/>
                    <a:pt x="20400" y="0"/>
                  </a:cubicBezTo>
                  <a:lnTo>
                    <a:pt x="1200" y="0"/>
                  </a:lnTo>
                  <a:cubicBezTo>
                    <a:pt x="537" y="0"/>
                    <a:pt x="0" y="4830"/>
                    <a:pt x="0" y="10800"/>
                  </a:cubicBezTo>
                  <a:cubicBezTo>
                    <a:pt x="0" y="16748"/>
                    <a:pt x="537" y="21599"/>
                    <a:pt x="1200" y="21599"/>
                  </a:cubicBezTo>
                </a:path>
              </a:pathLst>
            </a:custGeom>
            <a:grpFill/>
            <a:ln w="12700"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31" name="AutoShape 87"/>
            <p:cNvSpPr/>
            <p:nvPr/>
          </p:nvSpPr>
          <p:spPr bwMode="auto">
            <a:xfrm>
              <a:off x="4889500" y="1489075"/>
              <a:ext cx="100013" cy="127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200" y="21599"/>
                  </a:moveTo>
                  <a:lnTo>
                    <a:pt x="20400" y="21599"/>
                  </a:lnTo>
                  <a:cubicBezTo>
                    <a:pt x="21062" y="21599"/>
                    <a:pt x="21600" y="16748"/>
                    <a:pt x="21600" y="10800"/>
                  </a:cubicBezTo>
                  <a:cubicBezTo>
                    <a:pt x="21600" y="4830"/>
                    <a:pt x="21062" y="0"/>
                    <a:pt x="20400" y="0"/>
                  </a:cubicBezTo>
                  <a:lnTo>
                    <a:pt x="1200" y="0"/>
                  </a:lnTo>
                  <a:cubicBezTo>
                    <a:pt x="537" y="0"/>
                    <a:pt x="0" y="4830"/>
                    <a:pt x="0" y="10800"/>
                  </a:cubicBezTo>
                  <a:cubicBezTo>
                    <a:pt x="0" y="16748"/>
                    <a:pt x="537" y="21599"/>
                    <a:pt x="1200" y="21599"/>
                  </a:cubicBezTo>
                </a:path>
              </a:pathLst>
            </a:custGeom>
            <a:grpFill/>
            <a:ln w="12700"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32" name="AutoShape 88"/>
            <p:cNvSpPr/>
            <p:nvPr/>
          </p:nvSpPr>
          <p:spPr bwMode="auto">
            <a:xfrm>
              <a:off x="4765675" y="1725613"/>
              <a:ext cx="100013" cy="1111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400" y="0"/>
                  </a:moveTo>
                  <a:lnTo>
                    <a:pt x="1200" y="0"/>
                  </a:lnTo>
                  <a:cubicBezTo>
                    <a:pt x="537" y="0"/>
                    <a:pt x="0" y="4851"/>
                    <a:pt x="0" y="10800"/>
                  </a:cubicBezTo>
                  <a:cubicBezTo>
                    <a:pt x="0" y="16790"/>
                    <a:pt x="537" y="21599"/>
                    <a:pt x="1200" y="21599"/>
                  </a:cubicBezTo>
                  <a:lnTo>
                    <a:pt x="20400" y="21599"/>
                  </a:lnTo>
                  <a:cubicBezTo>
                    <a:pt x="21062" y="21599"/>
                    <a:pt x="21600" y="16790"/>
                    <a:pt x="21600" y="10800"/>
                  </a:cubicBezTo>
                  <a:cubicBezTo>
                    <a:pt x="21600" y="4851"/>
                    <a:pt x="21062" y="0"/>
                    <a:pt x="20400" y="0"/>
                  </a:cubicBezTo>
                </a:path>
              </a:pathLst>
            </a:custGeom>
            <a:grpFill/>
            <a:ln w="12700"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33" name="AutoShape 89"/>
            <p:cNvSpPr/>
            <p:nvPr/>
          </p:nvSpPr>
          <p:spPr bwMode="auto">
            <a:xfrm>
              <a:off x="4765675" y="1692275"/>
              <a:ext cx="100013" cy="1111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400" y="0"/>
                  </a:moveTo>
                  <a:lnTo>
                    <a:pt x="1200" y="0"/>
                  </a:lnTo>
                  <a:cubicBezTo>
                    <a:pt x="537" y="0"/>
                    <a:pt x="0" y="4851"/>
                    <a:pt x="0" y="10800"/>
                  </a:cubicBezTo>
                  <a:cubicBezTo>
                    <a:pt x="0" y="16790"/>
                    <a:pt x="537" y="21599"/>
                    <a:pt x="1200" y="21599"/>
                  </a:cubicBezTo>
                  <a:lnTo>
                    <a:pt x="20400" y="21599"/>
                  </a:lnTo>
                  <a:cubicBezTo>
                    <a:pt x="21062" y="21599"/>
                    <a:pt x="21600" y="16790"/>
                    <a:pt x="21600" y="10800"/>
                  </a:cubicBezTo>
                  <a:cubicBezTo>
                    <a:pt x="21600" y="4851"/>
                    <a:pt x="21062" y="0"/>
                    <a:pt x="20400" y="0"/>
                  </a:cubicBezTo>
                </a:path>
              </a:pathLst>
            </a:custGeom>
            <a:grpFill/>
            <a:ln w="12700"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34" name="AutoShape 90"/>
            <p:cNvSpPr/>
            <p:nvPr/>
          </p:nvSpPr>
          <p:spPr bwMode="auto">
            <a:xfrm>
              <a:off x="4765675" y="1658938"/>
              <a:ext cx="100013" cy="95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400" y="0"/>
                  </a:moveTo>
                  <a:lnTo>
                    <a:pt x="1200" y="0"/>
                  </a:lnTo>
                  <a:cubicBezTo>
                    <a:pt x="537" y="0"/>
                    <a:pt x="0" y="4851"/>
                    <a:pt x="0" y="10800"/>
                  </a:cubicBezTo>
                  <a:cubicBezTo>
                    <a:pt x="0" y="16790"/>
                    <a:pt x="537" y="21599"/>
                    <a:pt x="1200" y="21599"/>
                  </a:cubicBezTo>
                  <a:lnTo>
                    <a:pt x="20400" y="21599"/>
                  </a:lnTo>
                  <a:cubicBezTo>
                    <a:pt x="21062" y="21599"/>
                    <a:pt x="21600" y="16790"/>
                    <a:pt x="21600" y="10800"/>
                  </a:cubicBezTo>
                  <a:cubicBezTo>
                    <a:pt x="21600" y="4851"/>
                    <a:pt x="21062" y="0"/>
                    <a:pt x="20400" y="0"/>
                  </a:cubicBezTo>
                </a:path>
              </a:pathLst>
            </a:custGeom>
            <a:grpFill/>
            <a:ln w="12700"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35" name="AutoShape 91"/>
            <p:cNvSpPr/>
            <p:nvPr/>
          </p:nvSpPr>
          <p:spPr bwMode="auto">
            <a:xfrm>
              <a:off x="4889500" y="1725613"/>
              <a:ext cx="100013" cy="1111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400" y="0"/>
                  </a:moveTo>
                  <a:lnTo>
                    <a:pt x="1200" y="0"/>
                  </a:lnTo>
                  <a:cubicBezTo>
                    <a:pt x="537" y="0"/>
                    <a:pt x="0" y="4851"/>
                    <a:pt x="0" y="10800"/>
                  </a:cubicBezTo>
                  <a:cubicBezTo>
                    <a:pt x="0" y="16790"/>
                    <a:pt x="537" y="21599"/>
                    <a:pt x="1200" y="21599"/>
                  </a:cubicBezTo>
                  <a:lnTo>
                    <a:pt x="20400" y="21599"/>
                  </a:lnTo>
                  <a:cubicBezTo>
                    <a:pt x="21062" y="21599"/>
                    <a:pt x="21600" y="16790"/>
                    <a:pt x="21600" y="10800"/>
                  </a:cubicBezTo>
                  <a:cubicBezTo>
                    <a:pt x="21600" y="4851"/>
                    <a:pt x="21062" y="0"/>
                    <a:pt x="20400" y="0"/>
                  </a:cubicBezTo>
                </a:path>
              </a:pathLst>
            </a:custGeom>
            <a:grpFill/>
            <a:ln w="12700"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36" name="AutoShape 92"/>
            <p:cNvSpPr/>
            <p:nvPr/>
          </p:nvSpPr>
          <p:spPr bwMode="auto">
            <a:xfrm>
              <a:off x="4889500" y="1692275"/>
              <a:ext cx="100013" cy="1111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400" y="0"/>
                  </a:moveTo>
                  <a:lnTo>
                    <a:pt x="1200" y="0"/>
                  </a:lnTo>
                  <a:cubicBezTo>
                    <a:pt x="537" y="0"/>
                    <a:pt x="0" y="4851"/>
                    <a:pt x="0" y="10800"/>
                  </a:cubicBezTo>
                  <a:cubicBezTo>
                    <a:pt x="0" y="16790"/>
                    <a:pt x="537" y="21599"/>
                    <a:pt x="1200" y="21599"/>
                  </a:cubicBezTo>
                  <a:lnTo>
                    <a:pt x="20400" y="21599"/>
                  </a:lnTo>
                  <a:cubicBezTo>
                    <a:pt x="21062" y="21599"/>
                    <a:pt x="21600" y="16790"/>
                    <a:pt x="21600" y="10800"/>
                  </a:cubicBezTo>
                  <a:cubicBezTo>
                    <a:pt x="21600" y="4851"/>
                    <a:pt x="21062" y="0"/>
                    <a:pt x="20400" y="0"/>
                  </a:cubicBezTo>
                </a:path>
              </a:pathLst>
            </a:custGeom>
            <a:grpFill/>
            <a:ln w="12700"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37" name="AutoShape 93"/>
            <p:cNvSpPr/>
            <p:nvPr/>
          </p:nvSpPr>
          <p:spPr bwMode="auto">
            <a:xfrm>
              <a:off x="4889500" y="1658938"/>
              <a:ext cx="100013" cy="95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400" y="0"/>
                  </a:moveTo>
                  <a:lnTo>
                    <a:pt x="1200" y="0"/>
                  </a:lnTo>
                  <a:cubicBezTo>
                    <a:pt x="537" y="0"/>
                    <a:pt x="0" y="4851"/>
                    <a:pt x="0" y="10800"/>
                  </a:cubicBezTo>
                  <a:cubicBezTo>
                    <a:pt x="0" y="16790"/>
                    <a:pt x="537" y="21599"/>
                    <a:pt x="1200" y="21599"/>
                  </a:cubicBezTo>
                  <a:lnTo>
                    <a:pt x="20400" y="21599"/>
                  </a:lnTo>
                  <a:cubicBezTo>
                    <a:pt x="21062" y="21599"/>
                    <a:pt x="21600" y="16790"/>
                    <a:pt x="21600" y="10800"/>
                  </a:cubicBezTo>
                  <a:cubicBezTo>
                    <a:pt x="21600" y="4851"/>
                    <a:pt x="21062" y="0"/>
                    <a:pt x="20400" y="0"/>
                  </a:cubicBezTo>
                </a:path>
              </a:pathLst>
            </a:custGeom>
            <a:grpFill/>
            <a:ln w="12700"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38" name="AutoShape 94"/>
            <p:cNvSpPr/>
            <p:nvPr/>
          </p:nvSpPr>
          <p:spPr bwMode="auto">
            <a:xfrm>
              <a:off x="4765675" y="1590675"/>
              <a:ext cx="223838" cy="1111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060" y="0"/>
                  </a:moveTo>
                  <a:lnTo>
                    <a:pt x="540" y="0"/>
                  </a:lnTo>
                  <a:cubicBezTo>
                    <a:pt x="242" y="0"/>
                    <a:pt x="0" y="4851"/>
                    <a:pt x="0" y="10800"/>
                  </a:cubicBezTo>
                  <a:cubicBezTo>
                    <a:pt x="0" y="16769"/>
                    <a:pt x="242" y="21599"/>
                    <a:pt x="540" y="21599"/>
                  </a:cubicBezTo>
                  <a:lnTo>
                    <a:pt x="21060" y="21599"/>
                  </a:lnTo>
                  <a:cubicBezTo>
                    <a:pt x="21357" y="21599"/>
                    <a:pt x="21600" y="16769"/>
                    <a:pt x="21600" y="10800"/>
                  </a:cubicBezTo>
                  <a:cubicBezTo>
                    <a:pt x="21600" y="4851"/>
                    <a:pt x="21357" y="0"/>
                    <a:pt x="21060" y="0"/>
                  </a:cubicBezTo>
                </a:path>
              </a:pathLst>
            </a:custGeom>
            <a:grpFill/>
            <a:ln w="12700"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39" name="AutoShape 95"/>
            <p:cNvSpPr/>
            <p:nvPr/>
          </p:nvSpPr>
          <p:spPr bwMode="auto">
            <a:xfrm>
              <a:off x="4765675" y="1624013"/>
              <a:ext cx="223838" cy="1111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060" y="0"/>
                  </a:moveTo>
                  <a:lnTo>
                    <a:pt x="540" y="0"/>
                  </a:lnTo>
                  <a:cubicBezTo>
                    <a:pt x="242" y="0"/>
                    <a:pt x="0" y="4851"/>
                    <a:pt x="0" y="10800"/>
                  </a:cubicBezTo>
                  <a:cubicBezTo>
                    <a:pt x="0" y="16790"/>
                    <a:pt x="242" y="21599"/>
                    <a:pt x="540" y="21599"/>
                  </a:cubicBezTo>
                  <a:lnTo>
                    <a:pt x="21060" y="21599"/>
                  </a:lnTo>
                  <a:cubicBezTo>
                    <a:pt x="21357" y="21599"/>
                    <a:pt x="21600" y="16790"/>
                    <a:pt x="21600" y="10800"/>
                  </a:cubicBezTo>
                  <a:cubicBezTo>
                    <a:pt x="21600" y="4851"/>
                    <a:pt x="21357" y="0"/>
                    <a:pt x="21060" y="0"/>
                  </a:cubicBezTo>
                </a:path>
              </a:pathLst>
            </a:custGeom>
            <a:grpFill/>
            <a:ln w="12700"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40" name="AutoShape 96"/>
            <p:cNvSpPr/>
            <p:nvPr/>
          </p:nvSpPr>
          <p:spPr bwMode="auto">
            <a:xfrm>
              <a:off x="4765675" y="1466850"/>
              <a:ext cx="100013" cy="1016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4799" y="4792"/>
                  </a:moveTo>
                  <a:lnTo>
                    <a:pt x="16800" y="4792"/>
                  </a:lnTo>
                  <a:lnTo>
                    <a:pt x="16800" y="16797"/>
                  </a:lnTo>
                  <a:lnTo>
                    <a:pt x="4799" y="16797"/>
                  </a:lnTo>
                  <a:cubicBezTo>
                    <a:pt x="4799" y="16797"/>
                    <a:pt x="4799" y="4792"/>
                    <a:pt x="4799" y="4792"/>
                  </a:cubicBezTo>
                  <a:close/>
                  <a:moveTo>
                    <a:pt x="2399" y="21600"/>
                  </a:moveTo>
                  <a:lnTo>
                    <a:pt x="19199" y="21600"/>
                  </a:lnTo>
                  <a:cubicBezTo>
                    <a:pt x="20527" y="21600"/>
                    <a:pt x="21600" y="20523"/>
                    <a:pt x="21600" y="19198"/>
                  </a:cubicBezTo>
                  <a:lnTo>
                    <a:pt x="21600" y="2401"/>
                  </a:lnTo>
                  <a:cubicBezTo>
                    <a:pt x="21600" y="1076"/>
                    <a:pt x="20527" y="0"/>
                    <a:pt x="19199" y="0"/>
                  </a:cubicBezTo>
                  <a:lnTo>
                    <a:pt x="2399" y="0"/>
                  </a:lnTo>
                  <a:cubicBezTo>
                    <a:pt x="1072" y="0"/>
                    <a:pt x="0" y="1076"/>
                    <a:pt x="0" y="2401"/>
                  </a:cubicBezTo>
                  <a:lnTo>
                    <a:pt x="0" y="19198"/>
                  </a:lnTo>
                  <a:cubicBezTo>
                    <a:pt x="0" y="20523"/>
                    <a:pt x="1072" y="21600"/>
                    <a:pt x="2399" y="21600"/>
                  </a:cubicBezTo>
                </a:path>
              </a:pathLst>
            </a:custGeom>
            <a:grpFill/>
            <a:ln w="12700"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241" name="组合 240"/>
          <p:cNvGrpSpPr/>
          <p:nvPr/>
        </p:nvGrpSpPr>
        <p:grpSpPr>
          <a:xfrm>
            <a:off x="5134859" y="3038694"/>
            <a:ext cx="435108" cy="379522"/>
            <a:chOff x="4675188" y="2882900"/>
            <a:chExt cx="360362" cy="314325"/>
          </a:xfrm>
          <a:solidFill>
            <a:schemeClr val="accent5">
              <a:lumMod val="50000"/>
            </a:schemeClr>
          </a:solidFill>
        </p:grpSpPr>
        <p:sp>
          <p:nvSpPr>
            <p:cNvPr id="242" name="AutoShape 43"/>
            <p:cNvSpPr/>
            <p:nvPr/>
          </p:nvSpPr>
          <p:spPr bwMode="auto">
            <a:xfrm>
              <a:off x="4675188" y="2882900"/>
              <a:ext cx="360362" cy="2571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951" y="9367"/>
                  </a:moveTo>
                  <a:cubicBezTo>
                    <a:pt x="10901" y="9383"/>
                    <a:pt x="10851" y="9391"/>
                    <a:pt x="10800" y="9391"/>
                  </a:cubicBezTo>
                  <a:cubicBezTo>
                    <a:pt x="10748" y="9391"/>
                    <a:pt x="10698" y="9383"/>
                    <a:pt x="10648" y="9367"/>
                  </a:cubicBezTo>
                  <a:lnTo>
                    <a:pt x="1873" y="6550"/>
                  </a:lnTo>
                  <a:cubicBezTo>
                    <a:pt x="1566" y="6452"/>
                    <a:pt x="1349" y="6072"/>
                    <a:pt x="1349" y="5634"/>
                  </a:cubicBezTo>
                  <a:cubicBezTo>
                    <a:pt x="1349" y="5197"/>
                    <a:pt x="1566" y="4817"/>
                    <a:pt x="1873" y="4719"/>
                  </a:cubicBezTo>
                  <a:lnTo>
                    <a:pt x="10648" y="1902"/>
                  </a:lnTo>
                  <a:cubicBezTo>
                    <a:pt x="10698" y="1886"/>
                    <a:pt x="10748" y="1878"/>
                    <a:pt x="10800" y="1878"/>
                  </a:cubicBezTo>
                  <a:cubicBezTo>
                    <a:pt x="10851" y="1878"/>
                    <a:pt x="10901" y="1886"/>
                    <a:pt x="10951" y="1902"/>
                  </a:cubicBezTo>
                  <a:lnTo>
                    <a:pt x="19726" y="4719"/>
                  </a:lnTo>
                  <a:cubicBezTo>
                    <a:pt x="20033" y="4817"/>
                    <a:pt x="20249" y="5197"/>
                    <a:pt x="20249" y="5634"/>
                  </a:cubicBezTo>
                  <a:cubicBezTo>
                    <a:pt x="20249" y="6072"/>
                    <a:pt x="20033" y="6452"/>
                    <a:pt x="19726" y="6550"/>
                  </a:cubicBezTo>
                  <a:cubicBezTo>
                    <a:pt x="19726" y="6550"/>
                    <a:pt x="10951" y="9367"/>
                    <a:pt x="10951" y="9367"/>
                  </a:cubicBezTo>
                  <a:close/>
                  <a:moveTo>
                    <a:pt x="16874" y="16904"/>
                  </a:moveTo>
                  <a:cubicBezTo>
                    <a:pt x="16874" y="17942"/>
                    <a:pt x="14849" y="19721"/>
                    <a:pt x="10800" y="19721"/>
                  </a:cubicBezTo>
                  <a:cubicBezTo>
                    <a:pt x="6749" y="19721"/>
                    <a:pt x="4724" y="17942"/>
                    <a:pt x="4724" y="16904"/>
                  </a:cubicBezTo>
                  <a:lnTo>
                    <a:pt x="4724" y="9394"/>
                  </a:lnTo>
                  <a:lnTo>
                    <a:pt x="10353" y="11200"/>
                  </a:lnTo>
                  <a:cubicBezTo>
                    <a:pt x="10501" y="11246"/>
                    <a:pt x="10651" y="11269"/>
                    <a:pt x="10800" y="11269"/>
                  </a:cubicBezTo>
                  <a:cubicBezTo>
                    <a:pt x="10949" y="11269"/>
                    <a:pt x="11098" y="11246"/>
                    <a:pt x="11255" y="11198"/>
                  </a:cubicBezTo>
                  <a:lnTo>
                    <a:pt x="16874" y="9394"/>
                  </a:lnTo>
                  <a:cubicBezTo>
                    <a:pt x="16874" y="9394"/>
                    <a:pt x="16874" y="16904"/>
                    <a:pt x="16874" y="16904"/>
                  </a:cubicBezTo>
                  <a:close/>
                  <a:moveTo>
                    <a:pt x="21600" y="5634"/>
                  </a:moveTo>
                  <a:cubicBezTo>
                    <a:pt x="21600" y="4314"/>
                    <a:pt x="20954" y="3185"/>
                    <a:pt x="20030" y="2888"/>
                  </a:cubicBezTo>
                  <a:lnTo>
                    <a:pt x="11246" y="68"/>
                  </a:lnTo>
                  <a:cubicBezTo>
                    <a:pt x="11098" y="22"/>
                    <a:pt x="10949" y="0"/>
                    <a:pt x="10800" y="0"/>
                  </a:cubicBezTo>
                  <a:cubicBezTo>
                    <a:pt x="10651" y="0"/>
                    <a:pt x="10501" y="22"/>
                    <a:pt x="10344" y="71"/>
                  </a:cubicBezTo>
                  <a:lnTo>
                    <a:pt x="1570" y="2888"/>
                  </a:lnTo>
                  <a:cubicBezTo>
                    <a:pt x="645" y="3185"/>
                    <a:pt x="0" y="4314"/>
                    <a:pt x="0" y="5634"/>
                  </a:cubicBezTo>
                  <a:cubicBezTo>
                    <a:pt x="0" y="6955"/>
                    <a:pt x="645" y="8084"/>
                    <a:pt x="1569" y="8380"/>
                  </a:cubicBezTo>
                  <a:lnTo>
                    <a:pt x="3374" y="8960"/>
                  </a:lnTo>
                  <a:lnTo>
                    <a:pt x="3374" y="16904"/>
                  </a:lnTo>
                  <a:cubicBezTo>
                    <a:pt x="3374" y="19397"/>
                    <a:pt x="5425" y="21600"/>
                    <a:pt x="10800" y="21600"/>
                  </a:cubicBezTo>
                  <a:cubicBezTo>
                    <a:pt x="16174" y="21600"/>
                    <a:pt x="18224" y="19397"/>
                    <a:pt x="18224" y="16904"/>
                  </a:cubicBezTo>
                  <a:lnTo>
                    <a:pt x="18224" y="8960"/>
                  </a:lnTo>
                  <a:lnTo>
                    <a:pt x="20030" y="8380"/>
                  </a:lnTo>
                  <a:cubicBezTo>
                    <a:pt x="20954" y="8084"/>
                    <a:pt x="21600" y="6955"/>
                    <a:pt x="21600" y="5634"/>
                  </a:cubicBezTo>
                </a:path>
              </a:pathLst>
            </a:custGeom>
            <a:grpFill/>
            <a:ln w="12700"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500" kern="0">
                <a:solidFill>
                  <a:srgbClr val="27506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  <p:sp>
          <p:nvSpPr>
            <p:cNvPr id="243" name="AutoShape 44"/>
            <p:cNvSpPr/>
            <p:nvPr/>
          </p:nvSpPr>
          <p:spPr bwMode="auto">
            <a:xfrm>
              <a:off x="5000625" y="2994025"/>
              <a:ext cx="22225" cy="1238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1963"/>
                  </a:moveTo>
                  <a:lnTo>
                    <a:pt x="0" y="19636"/>
                  </a:lnTo>
                  <a:cubicBezTo>
                    <a:pt x="0" y="20721"/>
                    <a:pt x="4841" y="21599"/>
                    <a:pt x="10800" y="21599"/>
                  </a:cubicBezTo>
                  <a:cubicBezTo>
                    <a:pt x="16758" y="21599"/>
                    <a:pt x="21600" y="20721"/>
                    <a:pt x="21600" y="19636"/>
                  </a:cubicBezTo>
                  <a:lnTo>
                    <a:pt x="21600" y="1963"/>
                  </a:lnTo>
                  <a:cubicBezTo>
                    <a:pt x="21600" y="878"/>
                    <a:pt x="16758" y="0"/>
                    <a:pt x="10800" y="0"/>
                  </a:cubicBezTo>
                  <a:cubicBezTo>
                    <a:pt x="4841" y="0"/>
                    <a:pt x="0" y="878"/>
                    <a:pt x="0" y="1963"/>
                  </a:cubicBezTo>
                </a:path>
              </a:pathLst>
            </a:custGeom>
            <a:grpFill/>
            <a:ln w="12700"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500" kern="0">
                <a:solidFill>
                  <a:srgbClr val="27506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  <p:sp>
          <p:nvSpPr>
            <p:cNvPr id="244" name="AutoShape 45"/>
            <p:cNvSpPr/>
            <p:nvPr/>
          </p:nvSpPr>
          <p:spPr bwMode="auto">
            <a:xfrm>
              <a:off x="4989513" y="3128963"/>
              <a:ext cx="46037" cy="6826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38" y="0"/>
                    <a:pt x="0" y="10427"/>
                    <a:pt x="0" y="14400"/>
                  </a:cubicBezTo>
                  <a:cubicBezTo>
                    <a:pt x="0" y="18372"/>
                    <a:pt x="4838" y="21599"/>
                    <a:pt x="10800" y="21599"/>
                  </a:cubicBezTo>
                  <a:cubicBezTo>
                    <a:pt x="16761" y="21599"/>
                    <a:pt x="21600" y="18372"/>
                    <a:pt x="21600" y="14400"/>
                  </a:cubicBezTo>
                  <a:cubicBezTo>
                    <a:pt x="21600" y="10427"/>
                    <a:pt x="16761" y="0"/>
                    <a:pt x="10800" y="0"/>
                  </a:cubicBezTo>
                </a:path>
              </a:pathLst>
            </a:custGeom>
            <a:grpFill/>
            <a:ln w="12700"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500" kern="0">
                <a:solidFill>
                  <a:srgbClr val="27506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</p:grpSp>
      <p:grpSp>
        <p:nvGrpSpPr>
          <p:cNvPr id="245" name="Group 173"/>
          <p:cNvGrpSpPr/>
          <p:nvPr/>
        </p:nvGrpSpPr>
        <p:grpSpPr>
          <a:xfrm>
            <a:off x="5149213" y="5211803"/>
            <a:ext cx="406400" cy="423862"/>
            <a:chOff x="839787" y="3005138"/>
            <a:chExt cx="406400" cy="423862"/>
          </a:xfrm>
          <a:solidFill>
            <a:schemeClr val="accent5">
              <a:lumMod val="50000"/>
            </a:schemeClr>
          </a:solidFill>
        </p:grpSpPr>
        <p:sp>
          <p:nvSpPr>
            <p:cNvPr id="246" name="Freeform 287"/>
            <p:cNvSpPr/>
            <p:nvPr/>
          </p:nvSpPr>
          <p:spPr bwMode="auto">
            <a:xfrm>
              <a:off x="985837" y="3094038"/>
              <a:ext cx="84138" cy="100013"/>
            </a:xfrm>
            <a:custGeom>
              <a:avLst/>
              <a:gdLst>
                <a:gd name="T0" fmla="*/ 53 w 53"/>
                <a:gd name="T1" fmla="*/ 54 h 63"/>
                <a:gd name="T2" fmla="*/ 40 w 53"/>
                <a:gd name="T3" fmla="*/ 63 h 63"/>
                <a:gd name="T4" fmla="*/ 0 w 53"/>
                <a:gd name="T5" fmla="*/ 9 h 63"/>
                <a:gd name="T6" fmla="*/ 12 w 53"/>
                <a:gd name="T7" fmla="*/ 0 h 63"/>
                <a:gd name="T8" fmla="*/ 53 w 53"/>
                <a:gd name="T9" fmla="*/ 54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63">
                  <a:moveTo>
                    <a:pt x="53" y="54"/>
                  </a:moveTo>
                  <a:lnTo>
                    <a:pt x="40" y="63"/>
                  </a:lnTo>
                  <a:lnTo>
                    <a:pt x="0" y="9"/>
                  </a:lnTo>
                  <a:lnTo>
                    <a:pt x="12" y="0"/>
                  </a:lnTo>
                  <a:lnTo>
                    <a:pt x="53" y="5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247" name="Freeform 288"/>
            <p:cNvSpPr/>
            <p:nvPr/>
          </p:nvSpPr>
          <p:spPr bwMode="auto">
            <a:xfrm>
              <a:off x="1098550" y="3244850"/>
              <a:ext cx="82550" cy="100013"/>
            </a:xfrm>
            <a:custGeom>
              <a:avLst/>
              <a:gdLst>
                <a:gd name="T0" fmla="*/ 12 w 52"/>
                <a:gd name="T1" fmla="*/ 0 h 63"/>
                <a:gd name="T2" fmla="*/ 0 w 52"/>
                <a:gd name="T3" fmla="*/ 9 h 63"/>
                <a:gd name="T4" fmla="*/ 40 w 52"/>
                <a:gd name="T5" fmla="*/ 63 h 63"/>
                <a:gd name="T6" fmla="*/ 52 w 52"/>
                <a:gd name="T7" fmla="*/ 53 h 63"/>
                <a:gd name="T8" fmla="*/ 12 w 52"/>
                <a:gd name="T9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63">
                  <a:moveTo>
                    <a:pt x="12" y="0"/>
                  </a:moveTo>
                  <a:lnTo>
                    <a:pt x="0" y="9"/>
                  </a:lnTo>
                  <a:lnTo>
                    <a:pt x="40" y="63"/>
                  </a:lnTo>
                  <a:lnTo>
                    <a:pt x="52" y="53"/>
                  </a:ln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248" name="Freeform 289"/>
            <p:cNvSpPr/>
            <p:nvPr/>
          </p:nvSpPr>
          <p:spPr bwMode="auto">
            <a:xfrm>
              <a:off x="1114425" y="3136900"/>
              <a:ext cx="95250" cy="74613"/>
            </a:xfrm>
            <a:custGeom>
              <a:avLst/>
              <a:gdLst>
                <a:gd name="T0" fmla="*/ 5 w 60"/>
                <a:gd name="T1" fmla="*/ 47 h 47"/>
                <a:gd name="T2" fmla="*/ 0 w 60"/>
                <a:gd name="T3" fmla="*/ 38 h 47"/>
                <a:gd name="T4" fmla="*/ 55 w 60"/>
                <a:gd name="T5" fmla="*/ 0 h 47"/>
                <a:gd name="T6" fmla="*/ 60 w 60"/>
                <a:gd name="T7" fmla="*/ 8 h 47"/>
                <a:gd name="T8" fmla="*/ 5 w 60"/>
                <a:gd name="T9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47">
                  <a:moveTo>
                    <a:pt x="5" y="47"/>
                  </a:moveTo>
                  <a:lnTo>
                    <a:pt x="0" y="38"/>
                  </a:lnTo>
                  <a:lnTo>
                    <a:pt x="55" y="0"/>
                  </a:lnTo>
                  <a:lnTo>
                    <a:pt x="60" y="8"/>
                  </a:lnTo>
                  <a:lnTo>
                    <a:pt x="5" y="4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249" name="Freeform 290"/>
            <p:cNvSpPr/>
            <p:nvPr/>
          </p:nvSpPr>
          <p:spPr bwMode="auto">
            <a:xfrm>
              <a:off x="958850" y="3233738"/>
              <a:ext cx="100013" cy="82550"/>
            </a:xfrm>
            <a:custGeom>
              <a:avLst/>
              <a:gdLst>
                <a:gd name="T0" fmla="*/ 63 w 63"/>
                <a:gd name="T1" fmla="*/ 13 h 52"/>
                <a:gd name="T2" fmla="*/ 54 w 63"/>
                <a:gd name="T3" fmla="*/ 0 h 52"/>
                <a:gd name="T4" fmla="*/ 0 w 63"/>
                <a:gd name="T5" fmla="*/ 40 h 52"/>
                <a:gd name="T6" fmla="*/ 9 w 63"/>
                <a:gd name="T7" fmla="*/ 52 h 52"/>
                <a:gd name="T8" fmla="*/ 63 w 63"/>
                <a:gd name="T9" fmla="*/ 13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52">
                  <a:moveTo>
                    <a:pt x="63" y="13"/>
                  </a:moveTo>
                  <a:lnTo>
                    <a:pt x="54" y="0"/>
                  </a:lnTo>
                  <a:lnTo>
                    <a:pt x="0" y="40"/>
                  </a:lnTo>
                  <a:lnTo>
                    <a:pt x="9" y="52"/>
                  </a:lnTo>
                  <a:lnTo>
                    <a:pt x="63" y="1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250" name="Freeform 291"/>
            <p:cNvSpPr/>
            <p:nvPr/>
          </p:nvSpPr>
          <p:spPr bwMode="auto">
            <a:xfrm>
              <a:off x="995362" y="3127375"/>
              <a:ext cx="182563" cy="184150"/>
            </a:xfrm>
            <a:custGeom>
              <a:avLst/>
              <a:gdLst>
                <a:gd name="T0" fmla="*/ 219 w 243"/>
                <a:gd name="T1" fmla="*/ 166 h 244"/>
                <a:gd name="T2" fmla="*/ 78 w 243"/>
                <a:gd name="T3" fmla="*/ 220 h 244"/>
                <a:gd name="T4" fmla="*/ 24 w 243"/>
                <a:gd name="T5" fmla="*/ 78 h 244"/>
                <a:gd name="T6" fmla="*/ 165 w 243"/>
                <a:gd name="T7" fmla="*/ 24 h 244"/>
                <a:gd name="T8" fmla="*/ 219 w 243"/>
                <a:gd name="T9" fmla="*/ 166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3" h="244">
                  <a:moveTo>
                    <a:pt x="219" y="166"/>
                  </a:moveTo>
                  <a:cubicBezTo>
                    <a:pt x="195" y="220"/>
                    <a:pt x="132" y="244"/>
                    <a:pt x="78" y="220"/>
                  </a:cubicBezTo>
                  <a:cubicBezTo>
                    <a:pt x="24" y="196"/>
                    <a:pt x="0" y="132"/>
                    <a:pt x="24" y="78"/>
                  </a:cubicBezTo>
                  <a:cubicBezTo>
                    <a:pt x="48" y="25"/>
                    <a:pt x="111" y="0"/>
                    <a:pt x="165" y="24"/>
                  </a:cubicBezTo>
                  <a:cubicBezTo>
                    <a:pt x="219" y="49"/>
                    <a:pt x="243" y="112"/>
                    <a:pt x="219" y="16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251" name="Freeform 292"/>
            <p:cNvSpPr/>
            <p:nvPr/>
          </p:nvSpPr>
          <p:spPr bwMode="auto">
            <a:xfrm>
              <a:off x="909637" y="3005138"/>
              <a:ext cx="133350" cy="133350"/>
            </a:xfrm>
            <a:custGeom>
              <a:avLst/>
              <a:gdLst>
                <a:gd name="T0" fmla="*/ 160 w 178"/>
                <a:gd name="T1" fmla="*/ 120 h 177"/>
                <a:gd name="T2" fmla="*/ 57 w 178"/>
                <a:gd name="T3" fmla="*/ 160 h 177"/>
                <a:gd name="T4" fmla="*/ 18 w 178"/>
                <a:gd name="T5" fmla="*/ 57 h 177"/>
                <a:gd name="T6" fmla="*/ 121 w 178"/>
                <a:gd name="T7" fmla="*/ 17 h 177"/>
                <a:gd name="T8" fmla="*/ 160 w 178"/>
                <a:gd name="T9" fmla="*/ 12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8" h="177">
                  <a:moveTo>
                    <a:pt x="160" y="120"/>
                  </a:moveTo>
                  <a:cubicBezTo>
                    <a:pt x="143" y="160"/>
                    <a:pt x="97" y="177"/>
                    <a:pt x="57" y="160"/>
                  </a:cubicBezTo>
                  <a:cubicBezTo>
                    <a:pt x="18" y="142"/>
                    <a:pt x="0" y="96"/>
                    <a:pt x="18" y="57"/>
                  </a:cubicBezTo>
                  <a:cubicBezTo>
                    <a:pt x="36" y="17"/>
                    <a:pt x="82" y="0"/>
                    <a:pt x="121" y="17"/>
                  </a:cubicBezTo>
                  <a:cubicBezTo>
                    <a:pt x="160" y="35"/>
                    <a:pt x="178" y="81"/>
                    <a:pt x="160" y="1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252" name="Freeform 293"/>
            <p:cNvSpPr/>
            <p:nvPr/>
          </p:nvSpPr>
          <p:spPr bwMode="auto">
            <a:xfrm>
              <a:off x="839787" y="3248025"/>
              <a:ext cx="179388" cy="180975"/>
            </a:xfrm>
            <a:custGeom>
              <a:avLst/>
              <a:gdLst>
                <a:gd name="T0" fmla="*/ 216 w 240"/>
                <a:gd name="T1" fmla="*/ 163 h 240"/>
                <a:gd name="T2" fmla="*/ 77 w 240"/>
                <a:gd name="T3" fmla="*/ 216 h 240"/>
                <a:gd name="T4" fmla="*/ 24 w 240"/>
                <a:gd name="T5" fmla="*/ 77 h 240"/>
                <a:gd name="T6" fmla="*/ 163 w 240"/>
                <a:gd name="T7" fmla="*/ 24 h 240"/>
                <a:gd name="T8" fmla="*/ 216 w 240"/>
                <a:gd name="T9" fmla="*/ 163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0" h="240">
                  <a:moveTo>
                    <a:pt x="216" y="163"/>
                  </a:moveTo>
                  <a:cubicBezTo>
                    <a:pt x="192" y="216"/>
                    <a:pt x="130" y="240"/>
                    <a:pt x="77" y="216"/>
                  </a:cubicBezTo>
                  <a:cubicBezTo>
                    <a:pt x="24" y="193"/>
                    <a:pt x="0" y="130"/>
                    <a:pt x="24" y="77"/>
                  </a:cubicBezTo>
                  <a:cubicBezTo>
                    <a:pt x="47" y="24"/>
                    <a:pt x="110" y="0"/>
                    <a:pt x="163" y="24"/>
                  </a:cubicBezTo>
                  <a:cubicBezTo>
                    <a:pt x="216" y="48"/>
                    <a:pt x="240" y="110"/>
                    <a:pt x="216" y="16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253" name="Freeform 294"/>
            <p:cNvSpPr/>
            <p:nvPr/>
          </p:nvSpPr>
          <p:spPr bwMode="auto">
            <a:xfrm>
              <a:off x="1185862" y="3105150"/>
              <a:ext cx="60325" cy="60325"/>
            </a:xfrm>
            <a:custGeom>
              <a:avLst/>
              <a:gdLst>
                <a:gd name="T0" fmla="*/ 75 w 81"/>
                <a:gd name="T1" fmla="*/ 50 h 80"/>
                <a:gd name="T2" fmla="*/ 31 w 81"/>
                <a:gd name="T3" fmla="*/ 75 h 80"/>
                <a:gd name="T4" fmla="*/ 6 w 81"/>
                <a:gd name="T5" fmla="*/ 31 h 80"/>
                <a:gd name="T6" fmla="*/ 50 w 81"/>
                <a:gd name="T7" fmla="*/ 5 h 80"/>
                <a:gd name="T8" fmla="*/ 75 w 81"/>
                <a:gd name="T9" fmla="*/ 5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" h="80">
                  <a:moveTo>
                    <a:pt x="75" y="50"/>
                  </a:moveTo>
                  <a:cubicBezTo>
                    <a:pt x="70" y="69"/>
                    <a:pt x="50" y="80"/>
                    <a:pt x="31" y="75"/>
                  </a:cubicBezTo>
                  <a:cubicBezTo>
                    <a:pt x="12" y="70"/>
                    <a:pt x="0" y="50"/>
                    <a:pt x="6" y="31"/>
                  </a:cubicBezTo>
                  <a:cubicBezTo>
                    <a:pt x="11" y="12"/>
                    <a:pt x="31" y="0"/>
                    <a:pt x="50" y="5"/>
                  </a:cubicBezTo>
                  <a:cubicBezTo>
                    <a:pt x="69" y="11"/>
                    <a:pt x="81" y="31"/>
                    <a:pt x="75" y="5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254" name="Freeform 295"/>
            <p:cNvSpPr/>
            <p:nvPr/>
          </p:nvSpPr>
          <p:spPr bwMode="auto">
            <a:xfrm>
              <a:off x="1141412" y="3313113"/>
              <a:ext cx="79375" cy="77788"/>
            </a:xfrm>
            <a:custGeom>
              <a:avLst/>
              <a:gdLst>
                <a:gd name="T0" fmla="*/ 95 w 106"/>
                <a:gd name="T1" fmla="*/ 72 h 105"/>
                <a:gd name="T2" fmla="*/ 34 w 106"/>
                <a:gd name="T3" fmla="*/ 95 h 105"/>
                <a:gd name="T4" fmla="*/ 11 w 106"/>
                <a:gd name="T5" fmla="*/ 34 h 105"/>
                <a:gd name="T6" fmla="*/ 72 w 106"/>
                <a:gd name="T7" fmla="*/ 10 h 105"/>
                <a:gd name="T8" fmla="*/ 95 w 106"/>
                <a:gd name="T9" fmla="*/ 72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05">
                  <a:moveTo>
                    <a:pt x="95" y="72"/>
                  </a:moveTo>
                  <a:cubicBezTo>
                    <a:pt x="85" y="95"/>
                    <a:pt x="58" y="105"/>
                    <a:pt x="34" y="95"/>
                  </a:cubicBezTo>
                  <a:cubicBezTo>
                    <a:pt x="11" y="84"/>
                    <a:pt x="0" y="57"/>
                    <a:pt x="11" y="34"/>
                  </a:cubicBezTo>
                  <a:cubicBezTo>
                    <a:pt x="21" y="10"/>
                    <a:pt x="49" y="0"/>
                    <a:pt x="72" y="10"/>
                  </a:cubicBezTo>
                  <a:cubicBezTo>
                    <a:pt x="95" y="21"/>
                    <a:pt x="106" y="48"/>
                    <a:pt x="95" y="7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</p:grpSp>
      <p:sp>
        <p:nvSpPr>
          <p:cNvPr id="255" name="AutoShape 28"/>
          <p:cNvSpPr/>
          <p:nvPr/>
        </p:nvSpPr>
        <p:spPr bwMode="auto">
          <a:xfrm>
            <a:off x="5172232" y="3789029"/>
            <a:ext cx="360362" cy="36036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249" y="9450"/>
                </a:moveTo>
                <a:cubicBezTo>
                  <a:pt x="20249" y="9823"/>
                  <a:pt x="19947" y="10124"/>
                  <a:pt x="19575" y="10124"/>
                </a:cubicBezTo>
                <a:lnTo>
                  <a:pt x="18324" y="10124"/>
                </a:lnTo>
                <a:lnTo>
                  <a:pt x="15624" y="5400"/>
                </a:lnTo>
                <a:lnTo>
                  <a:pt x="17549" y="5400"/>
                </a:lnTo>
                <a:cubicBezTo>
                  <a:pt x="17762" y="5400"/>
                  <a:pt x="17962" y="5500"/>
                  <a:pt x="18089" y="5670"/>
                </a:cubicBezTo>
                <a:lnTo>
                  <a:pt x="20114" y="8370"/>
                </a:lnTo>
                <a:cubicBezTo>
                  <a:pt x="20202" y="8486"/>
                  <a:pt x="20249" y="8628"/>
                  <a:pt x="20249" y="8774"/>
                </a:cubicBezTo>
                <a:cubicBezTo>
                  <a:pt x="20249" y="8774"/>
                  <a:pt x="20249" y="9450"/>
                  <a:pt x="20249" y="9450"/>
                </a:cubicBezTo>
                <a:close/>
                <a:moveTo>
                  <a:pt x="18224" y="20249"/>
                </a:moveTo>
                <a:lnTo>
                  <a:pt x="14174" y="20249"/>
                </a:lnTo>
                <a:lnTo>
                  <a:pt x="14174" y="13500"/>
                </a:lnTo>
                <a:cubicBezTo>
                  <a:pt x="14174" y="13126"/>
                  <a:pt x="13872" y="12825"/>
                  <a:pt x="13499" y="12825"/>
                </a:cubicBezTo>
                <a:lnTo>
                  <a:pt x="8437" y="12825"/>
                </a:lnTo>
                <a:cubicBezTo>
                  <a:pt x="8064" y="12825"/>
                  <a:pt x="7762" y="13126"/>
                  <a:pt x="7762" y="13500"/>
                </a:cubicBezTo>
                <a:lnTo>
                  <a:pt x="7762" y="20249"/>
                </a:lnTo>
                <a:lnTo>
                  <a:pt x="3374" y="20249"/>
                </a:lnTo>
                <a:lnTo>
                  <a:pt x="3374" y="11475"/>
                </a:lnTo>
                <a:lnTo>
                  <a:pt x="18224" y="11475"/>
                </a:lnTo>
                <a:cubicBezTo>
                  <a:pt x="18224" y="11475"/>
                  <a:pt x="18224" y="20249"/>
                  <a:pt x="18224" y="20249"/>
                </a:cubicBezTo>
                <a:close/>
                <a:moveTo>
                  <a:pt x="13499" y="20249"/>
                </a:moveTo>
                <a:lnTo>
                  <a:pt x="8437" y="20249"/>
                </a:lnTo>
                <a:lnTo>
                  <a:pt x="8437" y="13500"/>
                </a:lnTo>
                <a:lnTo>
                  <a:pt x="13499" y="13500"/>
                </a:lnTo>
                <a:cubicBezTo>
                  <a:pt x="13499" y="13500"/>
                  <a:pt x="13499" y="20249"/>
                  <a:pt x="13499" y="20249"/>
                </a:cubicBezTo>
                <a:close/>
                <a:moveTo>
                  <a:pt x="1349" y="9450"/>
                </a:moveTo>
                <a:lnTo>
                  <a:pt x="1349" y="8774"/>
                </a:lnTo>
                <a:cubicBezTo>
                  <a:pt x="1349" y="8628"/>
                  <a:pt x="1397" y="8486"/>
                  <a:pt x="1485" y="8370"/>
                </a:cubicBezTo>
                <a:lnTo>
                  <a:pt x="3510" y="5670"/>
                </a:lnTo>
                <a:cubicBezTo>
                  <a:pt x="3637" y="5500"/>
                  <a:pt x="3837" y="5400"/>
                  <a:pt x="4049" y="5400"/>
                </a:cubicBezTo>
                <a:lnTo>
                  <a:pt x="5975" y="5400"/>
                </a:lnTo>
                <a:lnTo>
                  <a:pt x="3275" y="10124"/>
                </a:lnTo>
                <a:lnTo>
                  <a:pt x="2024" y="10124"/>
                </a:lnTo>
                <a:cubicBezTo>
                  <a:pt x="1652" y="10124"/>
                  <a:pt x="1349" y="9823"/>
                  <a:pt x="1349" y="9450"/>
                </a:cubicBezTo>
                <a:moveTo>
                  <a:pt x="13369" y="5400"/>
                </a:moveTo>
                <a:lnTo>
                  <a:pt x="14846" y="5400"/>
                </a:lnTo>
                <a:lnTo>
                  <a:pt x="17546" y="10124"/>
                </a:lnTo>
                <a:lnTo>
                  <a:pt x="14719" y="10124"/>
                </a:lnTo>
                <a:cubicBezTo>
                  <a:pt x="14719" y="10124"/>
                  <a:pt x="13369" y="5400"/>
                  <a:pt x="13369" y="5400"/>
                </a:cubicBezTo>
                <a:close/>
                <a:moveTo>
                  <a:pt x="11137" y="5400"/>
                </a:moveTo>
                <a:lnTo>
                  <a:pt x="12666" y="5400"/>
                </a:lnTo>
                <a:lnTo>
                  <a:pt x="14016" y="10124"/>
                </a:lnTo>
                <a:lnTo>
                  <a:pt x="11137" y="10124"/>
                </a:lnTo>
                <a:cubicBezTo>
                  <a:pt x="11137" y="10124"/>
                  <a:pt x="11137" y="5400"/>
                  <a:pt x="11137" y="5400"/>
                </a:cubicBezTo>
                <a:close/>
                <a:moveTo>
                  <a:pt x="8932" y="5400"/>
                </a:moveTo>
                <a:lnTo>
                  <a:pt x="10462" y="5400"/>
                </a:lnTo>
                <a:lnTo>
                  <a:pt x="10462" y="10124"/>
                </a:lnTo>
                <a:lnTo>
                  <a:pt x="7582" y="10124"/>
                </a:lnTo>
                <a:cubicBezTo>
                  <a:pt x="7582" y="10124"/>
                  <a:pt x="8932" y="5400"/>
                  <a:pt x="8932" y="5400"/>
                </a:cubicBezTo>
                <a:close/>
                <a:moveTo>
                  <a:pt x="6880" y="10124"/>
                </a:moveTo>
                <a:lnTo>
                  <a:pt x="4052" y="10124"/>
                </a:lnTo>
                <a:lnTo>
                  <a:pt x="6752" y="5400"/>
                </a:lnTo>
                <a:lnTo>
                  <a:pt x="8230" y="5400"/>
                </a:lnTo>
                <a:cubicBezTo>
                  <a:pt x="8230" y="5400"/>
                  <a:pt x="6880" y="10124"/>
                  <a:pt x="6880" y="10124"/>
                </a:cubicBezTo>
                <a:close/>
                <a:moveTo>
                  <a:pt x="17549" y="1350"/>
                </a:moveTo>
                <a:lnTo>
                  <a:pt x="17549" y="4050"/>
                </a:lnTo>
                <a:lnTo>
                  <a:pt x="4049" y="4050"/>
                </a:lnTo>
                <a:lnTo>
                  <a:pt x="4049" y="1350"/>
                </a:lnTo>
                <a:cubicBezTo>
                  <a:pt x="4049" y="1350"/>
                  <a:pt x="17549" y="1350"/>
                  <a:pt x="17549" y="1350"/>
                </a:cubicBezTo>
                <a:close/>
                <a:moveTo>
                  <a:pt x="21194" y="7560"/>
                </a:moveTo>
                <a:lnTo>
                  <a:pt x="19170" y="4861"/>
                </a:lnTo>
                <a:cubicBezTo>
                  <a:pt x="19091" y="4755"/>
                  <a:pt x="18997" y="4663"/>
                  <a:pt x="18899" y="4576"/>
                </a:cubicBezTo>
                <a:lnTo>
                  <a:pt x="18899" y="1350"/>
                </a:lnTo>
                <a:cubicBezTo>
                  <a:pt x="18899" y="605"/>
                  <a:pt x="18295" y="0"/>
                  <a:pt x="17549" y="0"/>
                </a:cubicBezTo>
                <a:lnTo>
                  <a:pt x="4049" y="0"/>
                </a:lnTo>
                <a:cubicBezTo>
                  <a:pt x="3304" y="0"/>
                  <a:pt x="2699" y="605"/>
                  <a:pt x="2699" y="1350"/>
                </a:cubicBezTo>
                <a:lnTo>
                  <a:pt x="2699" y="4576"/>
                </a:lnTo>
                <a:cubicBezTo>
                  <a:pt x="2602" y="4663"/>
                  <a:pt x="2508" y="4754"/>
                  <a:pt x="2430" y="4860"/>
                </a:cubicBezTo>
                <a:lnTo>
                  <a:pt x="406" y="7559"/>
                </a:lnTo>
                <a:cubicBezTo>
                  <a:pt x="143" y="7907"/>
                  <a:pt x="0" y="8338"/>
                  <a:pt x="0" y="8774"/>
                </a:cubicBezTo>
                <a:lnTo>
                  <a:pt x="0" y="9450"/>
                </a:lnTo>
                <a:cubicBezTo>
                  <a:pt x="0" y="10566"/>
                  <a:pt x="908" y="11475"/>
                  <a:pt x="2024" y="11475"/>
                </a:cubicBezTo>
                <a:lnTo>
                  <a:pt x="2024" y="20249"/>
                </a:lnTo>
                <a:cubicBezTo>
                  <a:pt x="2024" y="20994"/>
                  <a:pt x="2629" y="21599"/>
                  <a:pt x="3374" y="21599"/>
                </a:cubicBezTo>
                <a:lnTo>
                  <a:pt x="18224" y="21599"/>
                </a:lnTo>
                <a:cubicBezTo>
                  <a:pt x="18970" y="21599"/>
                  <a:pt x="19575" y="20994"/>
                  <a:pt x="19575" y="20249"/>
                </a:cubicBezTo>
                <a:lnTo>
                  <a:pt x="19575" y="11475"/>
                </a:lnTo>
                <a:cubicBezTo>
                  <a:pt x="20691" y="11475"/>
                  <a:pt x="21600" y="10566"/>
                  <a:pt x="21600" y="9450"/>
                </a:cubicBezTo>
                <a:lnTo>
                  <a:pt x="21600" y="8774"/>
                </a:lnTo>
                <a:cubicBezTo>
                  <a:pt x="21600" y="8338"/>
                  <a:pt x="21456" y="7907"/>
                  <a:pt x="21194" y="7560"/>
                </a:cubicBezTo>
              </a:path>
            </a:pathLst>
          </a:custGeom>
          <a:solidFill>
            <a:schemeClr val="accent5">
              <a:lumMod val="50000"/>
            </a:schemeClr>
          </a:solidFill>
          <a:ln w="12700"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grpSp>
        <p:nvGrpSpPr>
          <p:cNvPr id="256" name="Group 147"/>
          <p:cNvGrpSpPr/>
          <p:nvPr/>
        </p:nvGrpSpPr>
        <p:grpSpPr>
          <a:xfrm>
            <a:off x="5219857" y="4493272"/>
            <a:ext cx="265113" cy="423862"/>
            <a:chOff x="914400" y="2173288"/>
            <a:chExt cx="265113" cy="423862"/>
          </a:xfrm>
          <a:solidFill>
            <a:schemeClr val="accent5">
              <a:lumMod val="50000"/>
            </a:schemeClr>
          </a:solidFill>
        </p:grpSpPr>
        <p:sp>
          <p:nvSpPr>
            <p:cNvPr id="257" name="Freeform 216"/>
            <p:cNvSpPr>
              <a:spLocks noEditPoints="1"/>
            </p:cNvSpPr>
            <p:nvPr/>
          </p:nvSpPr>
          <p:spPr bwMode="auto">
            <a:xfrm>
              <a:off x="914400" y="2247900"/>
              <a:ext cx="265113" cy="349250"/>
            </a:xfrm>
            <a:custGeom>
              <a:avLst/>
              <a:gdLst>
                <a:gd name="T0" fmla="*/ 0 w 352"/>
                <a:gd name="T1" fmla="*/ 465 h 465"/>
                <a:gd name="T2" fmla="*/ 40 w 352"/>
                <a:gd name="T3" fmla="*/ 371 h 465"/>
                <a:gd name="T4" fmla="*/ 180 w 352"/>
                <a:gd name="T5" fmla="*/ 465 h 465"/>
                <a:gd name="T6" fmla="*/ 58 w 352"/>
                <a:gd name="T7" fmla="*/ 329 h 465"/>
                <a:gd name="T8" fmla="*/ 58 w 352"/>
                <a:gd name="T9" fmla="*/ 329 h 465"/>
                <a:gd name="T10" fmla="*/ 58 w 352"/>
                <a:gd name="T11" fmla="*/ 242 h 465"/>
                <a:gd name="T12" fmla="*/ 40 w 352"/>
                <a:gd name="T13" fmla="*/ 180 h 465"/>
                <a:gd name="T14" fmla="*/ 40 w 352"/>
                <a:gd name="T15" fmla="*/ 147 h 465"/>
                <a:gd name="T16" fmla="*/ 58 w 352"/>
                <a:gd name="T17" fmla="*/ 93 h 465"/>
                <a:gd name="T18" fmla="*/ 58 w 352"/>
                <a:gd name="T19" fmla="*/ 93 h 465"/>
                <a:gd name="T20" fmla="*/ 94 w 352"/>
                <a:gd name="T21" fmla="*/ 302 h 465"/>
                <a:gd name="T22" fmla="*/ 76 w 352"/>
                <a:gd name="T23" fmla="*/ 242 h 465"/>
                <a:gd name="T24" fmla="*/ 76 w 352"/>
                <a:gd name="T25" fmla="*/ 207 h 465"/>
                <a:gd name="T26" fmla="*/ 94 w 352"/>
                <a:gd name="T27" fmla="*/ 147 h 465"/>
                <a:gd name="T28" fmla="*/ 94 w 352"/>
                <a:gd name="T29" fmla="*/ 147 h 465"/>
                <a:gd name="T30" fmla="*/ 94 w 352"/>
                <a:gd name="T31" fmla="*/ 66 h 465"/>
                <a:gd name="T32" fmla="*/ 112 w 352"/>
                <a:gd name="T33" fmla="*/ 302 h 465"/>
                <a:gd name="T34" fmla="*/ 112 w 352"/>
                <a:gd name="T35" fmla="*/ 269 h 465"/>
                <a:gd name="T36" fmla="*/ 130 w 352"/>
                <a:gd name="T37" fmla="*/ 207 h 465"/>
                <a:gd name="T38" fmla="*/ 130 w 352"/>
                <a:gd name="T39" fmla="*/ 207 h 465"/>
                <a:gd name="T40" fmla="*/ 130 w 352"/>
                <a:gd name="T41" fmla="*/ 120 h 465"/>
                <a:gd name="T42" fmla="*/ 112 w 352"/>
                <a:gd name="T43" fmla="*/ 66 h 465"/>
                <a:gd name="T44" fmla="*/ 149 w 352"/>
                <a:gd name="T45" fmla="*/ 329 h 465"/>
                <a:gd name="T46" fmla="*/ 167 w 352"/>
                <a:gd name="T47" fmla="*/ 269 h 465"/>
                <a:gd name="T48" fmla="*/ 167 w 352"/>
                <a:gd name="T49" fmla="*/ 269 h 465"/>
                <a:gd name="T50" fmla="*/ 167 w 352"/>
                <a:gd name="T51" fmla="*/ 180 h 465"/>
                <a:gd name="T52" fmla="*/ 149 w 352"/>
                <a:gd name="T53" fmla="*/ 120 h 465"/>
                <a:gd name="T54" fmla="*/ 149 w 352"/>
                <a:gd name="T55" fmla="*/ 93 h 465"/>
                <a:gd name="T56" fmla="*/ 203 w 352"/>
                <a:gd name="T57" fmla="*/ 329 h 465"/>
                <a:gd name="T58" fmla="*/ 203 w 352"/>
                <a:gd name="T59" fmla="*/ 329 h 465"/>
                <a:gd name="T60" fmla="*/ 203 w 352"/>
                <a:gd name="T61" fmla="*/ 242 h 465"/>
                <a:gd name="T62" fmla="*/ 185 w 352"/>
                <a:gd name="T63" fmla="*/ 180 h 465"/>
                <a:gd name="T64" fmla="*/ 185 w 352"/>
                <a:gd name="T65" fmla="*/ 147 h 465"/>
                <a:gd name="T66" fmla="*/ 203 w 352"/>
                <a:gd name="T67" fmla="*/ 93 h 465"/>
                <a:gd name="T68" fmla="*/ 203 w 352"/>
                <a:gd name="T69" fmla="*/ 93 h 465"/>
                <a:gd name="T70" fmla="*/ 240 w 352"/>
                <a:gd name="T71" fmla="*/ 302 h 465"/>
                <a:gd name="T72" fmla="*/ 222 w 352"/>
                <a:gd name="T73" fmla="*/ 242 h 465"/>
                <a:gd name="T74" fmla="*/ 222 w 352"/>
                <a:gd name="T75" fmla="*/ 207 h 465"/>
                <a:gd name="T76" fmla="*/ 240 w 352"/>
                <a:gd name="T77" fmla="*/ 147 h 465"/>
                <a:gd name="T78" fmla="*/ 240 w 352"/>
                <a:gd name="T79" fmla="*/ 147 h 465"/>
                <a:gd name="T80" fmla="*/ 240 w 352"/>
                <a:gd name="T81" fmla="*/ 66 h 465"/>
                <a:gd name="T82" fmla="*/ 258 w 352"/>
                <a:gd name="T83" fmla="*/ 302 h 465"/>
                <a:gd name="T84" fmla="*/ 258 w 352"/>
                <a:gd name="T85" fmla="*/ 269 h 465"/>
                <a:gd name="T86" fmla="*/ 276 w 352"/>
                <a:gd name="T87" fmla="*/ 207 h 465"/>
                <a:gd name="T88" fmla="*/ 276 w 352"/>
                <a:gd name="T89" fmla="*/ 207 h 465"/>
                <a:gd name="T90" fmla="*/ 276 w 352"/>
                <a:gd name="T91" fmla="*/ 120 h 465"/>
                <a:gd name="T92" fmla="*/ 258 w 352"/>
                <a:gd name="T93" fmla="*/ 66 h 465"/>
                <a:gd name="T94" fmla="*/ 294 w 352"/>
                <a:gd name="T95" fmla="*/ 329 h 465"/>
                <a:gd name="T96" fmla="*/ 312 w 352"/>
                <a:gd name="T97" fmla="*/ 269 h 465"/>
                <a:gd name="T98" fmla="*/ 312 w 352"/>
                <a:gd name="T99" fmla="*/ 269 h 465"/>
                <a:gd name="T100" fmla="*/ 312 w 352"/>
                <a:gd name="T101" fmla="*/ 180 h 465"/>
                <a:gd name="T102" fmla="*/ 294 w 352"/>
                <a:gd name="T103" fmla="*/ 120 h 465"/>
                <a:gd name="T104" fmla="*/ 294 w 352"/>
                <a:gd name="T105" fmla="*/ 93 h 4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52" h="465">
                  <a:moveTo>
                    <a:pt x="308" y="0"/>
                  </a:moveTo>
                  <a:cubicBezTo>
                    <a:pt x="44" y="0"/>
                    <a:pt x="44" y="0"/>
                    <a:pt x="44" y="0"/>
                  </a:cubicBezTo>
                  <a:cubicBezTo>
                    <a:pt x="19" y="0"/>
                    <a:pt x="0" y="20"/>
                    <a:pt x="0" y="44"/>
                  </a:cubicBezTo>
                  <a:cubicBezTo>
                    <a:pt x="0" y="465"/>
                    <a:pt x="0" y="465"/>
                    <a:pt x="0" y="465"/>
                  </a:cubicBezTo>
                  <a:cubicBezTo>
                    <a:pt x="172" y="465"/>
                    <a:pt x="172" y="465"/>
                    <a:pt x="172" y="465"/>
                  </a:cubicBezTo>
                  <a:cubicBezTo>
                    <a:pt x="172" y="426"/>
                    <a:pt x="172" y="426"/>
                    <a:pt x="172" y="426"/>
                  </a:cubicBezTo>
                  <a:cubicBezTo>
                    <a:pt x="40" y="426"/>
                    <a:pt x="40" y="426"/>
                    <a:pt x="40" y="426"/>
                  </a:cubicBezTo>
                  <a:cubicBezTo>
                    <a:pt x="40" y="371"/>
                    <a:pt x="40" y="371"/>
                    <a:pt x="40" y="371"/>
                  </a:cubicBezTo>
                  <a:cubicBezTo>
                    <a:pt x="312" y="371"/>
                    <a:pt x="312" y="371"/>
                    <a:pt x="312" y="371"/>
                  </a:cubicBezTo>
                  <a:cubicBezTo>
                    <a:pt x="312" y="426"/>
                    <a:pt x="312" y="426"/>
                    <a:pt x="312" y="426"/>
                  </a:cubicBezTo>
                  <a:cubicBezTo>
                    <a:pt x="180" y="426"/>
                    <a:pt x="180" y="426"/>
                    <a:pt x="180" y="426"/>
                  </a:cubicBezTo>
                  <a:cubicBezTo>
                    <a:pt x="180" y="465"/>
                    <a:pt x="180" y="465"/>
                    <a:pt x="180" y="465"/>
                  </a:cubicBezTo>
                  <a:cubicBezTo>
                    <a:pt x="352" y="465"/>
                    <a:pt x="352" y="465"/>
                    <a:pt x="352" y="465"/>
                  </a:cubicBezTo>
                  <a:cubicBezTo>
                    <a:pt x="352" y="44"/>
                    <a:pt x="352" y="44"/>
                    <a:pt x="352" y="44"/>
                  </a:cubicBezTo>
                  <a:cubicBezTo>
                    <a:pt x="352" y="20"/>
                    <a:pt x="333" y="0"/>
                    <a:pt x="308" y="0"/>
                  </a:cubicBezTo>
                  <a:close/>
                  <a:moveTo>
                    <a:pt x="58" y="329"/>
                  </a:moveTo>
                  <a:cubicBezTo>
                    <a:pt x="40" y="329"/>
                    <a:pt x="40" y="329"/>
                    <a:pt x="40" y="329"/>
                  </a:cubicBezTo>
                  <a:cubicBezTo>
                    <a:pt x="40" y="302"/>
                    <a:pt x="40" y="302"/>
                    <a:pt x="40" y="302"/>
                  </a:cubicBezTo>
                  <a:cubicBezTo>
                    <a:pt x="58" y="302"/>
                    <a:pt x="58" y="302"/>
                    <a:pt x="58" y="302"/>
                  </a:cubicBezTo>
                  <a:lnTo>
                    <a:pt x="58" y="329"/>
                  </a:lnTo>
                  <a:close/>
                  <a:moveTo>
                    <a:pt x="58" y="269"/>
                  </a:moveTo>
                  <a:cubicBezTo>
                    <a:pt x="40" y="269"/>
                    <a:pt x="40" y="269"/>
                    <a:pt x="40" y="269"/>
                  </a:cubicBezTo>
                  <a:cubicBezTo>
                    <a:pt x="40" y="242"/>
                    <a:pt x="40" y="242"/>
                    <a:pt x="40" y="242"/>
                  </a:cubicBezTo>
                  <a:cubicBezTo>
                    <a:pt x="58" y="242"/>
                    <a:pt x="58" y="242"/>
                    <a:pt x="58" y="242"/>
                  </a:cubicBezTo>
                  <a:lnTo>
                    <a:pt x="58" y="269"/>
                  </a:lnTo>
                  <a:close/>
                  <a:moveTo>
                    <a:pt x="58" y="207"/>
                  </a:moveTo>
                  <a:cubicBezTo>
                    <a:pt x="40" y="207"/>
                    <a:pt x="40" y="207"/>
                    <a:pt x="40" y="207"/>
                  </a:cubicBezTo>
                  <a:cubicBezTo>
                    <a:pt x="40" y="180"/>
                    <a:pt x="40" y="180"/>
                    <a:pt x="40" y="180"/>
                  </a:cubicBezTo>
                  <a:cubicBezTo>
                    <a:pt x="58" y="180"/>
                    <a:pt x="58" y="180"/>
                    <a:pt x="58" y="180"/>
                  </a:cubicBezTo>
                  <a:lnTo>
                    <a:pt x="58" y="207"/>
                  </a:lnTo>
                  <a:close/>
                  <a:moveTo>
                    <a:pt x="58" y="147"/>
                  </a:moveTo>
                  <a:cubicBezTo>
                    <a:pt x="40" y="147"/>
                    <a:pt x="40" y="147"/>
                    <a:pt x="40" y="147"/>
                  </a:cubicBezTo>
                  <a:cubicBezTo>
                    <a:pt x="40" y="120"/>
                    <a:pt x="40" y="120"/>
                    <a:pt x="40" y="120"/>
                  </a:cubicBezTo>
                  <a:cubicBezTo>
                    <a:pt x="58" y="120"/>
                    <a:pt x="58" y="120"/>
                    <a:pt x="58" y="120"/>
                  </a:cubicBezTo>
                  <a:lnTo>
                    <a:pt x="58" y="147"/>
                  </a:lnTo>
                  <a:close/>
                  <a:moveTo>
                    <a:pt x="58" y="93"/>
                  </a:moveTo>
                  <a:cubicBezTo>
                    <a:pt x="40" y="93"/>
                    <a:pt x="40" y="93"/>
                    <a:pt x="40" y="93"/>
                  </a:cubicBezTo>
                  <a:cubicBezTo>
                    <a:pt x="40" y="66"/>
                    <a:pt x="40" y="66"/>
                    <a:pt x="40" y="66"/>
                  </a:cubicBezTo>
                  <a:cubicBezTo>
                    <a:pt x="58" y="66"/>
                    <a:pt x="58" y="66"/>
                    <a:pt x="58" y="66"/>
                  </a:cubicBezTo>
                  <a:lnTo>
                    <a:pt x="58" y="93"/>
                  </a:lnTo>
                  <a:close/>
                  <a:moveTo>
                    <a:pt x="94" y="329"/>
                  </a:moveTo>
                  <a:cubicBezTo>
                    <a:pt x="76" y="329"/>
                    <a:pt x="76" y="329"/>
                    <a:pt x="76" y="329"/>
                  </a:cubicBezTo>
                  <a:cubicBezTo>
                    <a:pt x="76" y="302"/>
                    <a:pt x="76" y="302"/>
                    <a:pt x="76" y="302"/>
                  </a:cubicBezTo>
                  <a:cubicBezTo>
                    <a:pt x="94" y="302"/>
                    <a:pt x="94" y="302"/>
                    <a:pt x="94" y="302"/>
                  </a:cubicBezTo>
                  <a:lnTo>
                    <a:pt x="94" y="329"/>
                  </a:lnTo>
                  <a:close/>
                  <a:moveTo>
                    <a:pt x="94" y="269"/>
                  </a:moveTo>
                  <a:cubicBezTo>
                    <a:pt x="76" y="269"/>
                    <a:pt x="76" y="269"/>
                    <a:pt x="76" y="269"/>
                  </a:cubicBezTo>
                  <a:cubicBezTo>
                    <a:pt x="76" y="242"/>
                    <a:pt x="76" y="242"/>
                    <a:pt x="76" y="242"/>
                  </a:cubicBezTo>
                  <a:cubicBezTo>
                    <a:pt x="94" y="242"/>
                    <a:pt x="94" y="242"/>
                    <a:pt x="94" y="242"/>
                  </a:cubicBezTo>
                  <a:lnTo>
                    <a:pt x="94" y="269"/>
                  </a:lnTo>
                  <a:close/>
                  <a:moveTo>
                    <a:pt x="94" y="207"/>
                  </a:moveTo>
                  <a:cubicBezTo>
                    <a:pt x="76" y="207"/>
                    <a:pt x="76" y="207"/>
                    <a:pt x="76" y="207"/>
                  </a:cubicBezTo>
                  <a:cubicBezTo>
                    <a:pt x="76" y="180"/>
                    <a:pt x="76" y="180"/>
                    <a:pt x="76" y="180"/>
                  </a:cubicBezTo>
                  <a:cubicBezTo>
                    <a:pt x="94" y="180"/>
                    <a:pt x="94" y="180"/>
                    <a:pt x="94" y="180"/>
                  </a:cubicBezTo>
                  <a:lnTo>
                    <a:pt x="94" y="207"/>
                  </a:lnTo>
                  <a:close/>
                  <a:moveTo>
                    <a:pt x="94" y="147"/>
                  </a:moveTo>
                  <a:cubicBezTo>
                    <a:pt x="76" y="147"/>
                    <a:pt x="76" y="147"/>
                    <a:pt x="76" y="147"/>
                  </a:cubicBezTo>
                  <a:cubicBezTo>
                    <a:pt x="76" y="120"/>
                    <a:pt x="76" y="120"/>
                    <a:pt x="76" y="120"/>
                  </a:cubicBezTo>
                  <a:cubicBezTo>
                    <a:pt x="94" y="120"/>
                    <a:pt x="94" y="120"/>
                    <a:pt x="94" y="120"/>
                  </a:cubicBezTo>
                  <a:lnTo>
                    <a:pt x="94" y="147"/>
                  </a:lnTo>
                  <a:close/>
                  <a:moveTo>
                    <a:pt x="94" y="93"/>
                  </a:moveTo>
                  <a:cubicBezTo>
                    <a:pt x="76" y="93"/>
                    <a:pt x="76" y="93"/>
                    <a:pt x="76" y="93"/>
                  </a:cubicBezTo>
                  <a:cubicBezTo>
                    <a:pt x="76" y="66"/>
                    <a:pt x="76" y="66"/>
                    <a:pt x="76" y="66"/>
                  </a:cubicBezTo>
                  <a:cubicBezTo>
                    <a:pt x="94" y="66"/>
                    <a:pt x="94" y="66"/>
                    <a:pt x="94" y="66"/>
                  </a:cubicBezTo>
                  <a:lnTo>
                    <a:pt x="94" y="93"/>
                  </a:lnTo>
                  <a:close/>
                  <a:moveTo>
                    <a:pt x="130" y="329"/>
                  </a:moveTo>
                  <a:cubicBezTo>
                    <a:pt x="112" y="329"/>
                    <a:pt x="112" y="329"/>
                    <a:pt x="112" y="329"/>
                  </a:cubicBezTo>
                  <a:cubicBezTo>
                    <a:pt x="112" y="302"/>
                    <a:pt x="112" y="302"/>
                    <a:pt x="112" y="302"/>
                  </a:cubicBezTo>
                  <a:cubicBezTo>
                    <a:pt x="130" y="302"/>
                    <a:pt x="130" y="302"/>
                    <a:pt x="130" y="302"/>
                  </a:cubicBezTo>
                  <a:lnTo>
                    <a:pt x="130" y="329"/>
                  </a:lnTo>
                  <a:close/>
                  <a:moveTo>
                    <a:pt x="130" y="269"/>
                  </a:moveTo>
                  <a:cubicBezTo>
                    <a:pt x="112" y="269"/>
                    <a:pt x="112" y="269"/>
                    <a:pt x="112" y="269"/>
                  </a:cubicBezTo>
                  <a:cubicBezTo>
                    <a:pt x="112" y="242"/>
                    <a:pt x="112" y="242"/>
                    <a:pt x="112" y="242"/>
                  </a:cubicBezTo>
                  <a:cubicBezTo>
                    <a:pt x="130" y="242"/>
                    <a:pt x="130" y="242"/>
                    <a:pt x="130" y="242"/>
                  </a:cubicBezTo>
                  <a:lnTo>
                    <a:pt x="130" y="269"/>
                  </a:lnTo>
                  <a:close/>
                  <a:moveTo>
                    <a:pt x="130" y="207"/>
                  </a:moveTo>
                  <a:cubicBezTo>
                    <a:pt x="112" y="207"/>
                    <a:pt x="112" y="207"/>
                    <a:pt x="112" y="207"/>
                  </a:cubicBezTo>
                  <a:cubicBezTo>
                    <a:pt x="112" y="180"/>
                    <a:pt x="112" y="180"/>
                    <a:pt x="112" y="180"/>
                  </a:cubicBezTo>
                  <a:cubicBezTo>
                    <a:pt x="130" y="180"/>
                    <a:pt x="130" y="180"/>
                    <a:pt x="130" y="180"/>
                  </a:cubicBezTo>
                  <a:lnTo>
                    <a:pt x="130" y="207"/>
                  </a:lnTo>
                  <a:close/>
                  <a:moveTo>
                    <a:pt x="130" y="147"/>
                  </a:moveTo>
                  <a:cubicBezTo>
                    <a:pt x="112" y="147"/>
                    <a:pt x="112" y="147"/>
                    <a:pt x="112" y="147"/>
                  </a:cubicBezTo>
                  <a:cubicBezTo>
                    <a:pt x="112" y="120"/>
                    <a:pt x="112" y="120"/>
                    <a:pt x="112" y="120"/>
                  </a:cubicBezTo>
                  <a:cubicBezTo>
                    <a:pt x="130" y="120"/>
                    <a:pt x="130" y="120"/>
                    <a:pt x="130" y="120"/>
                  </a:cubicBezTo>
                  <a:lnTo>
                    <a:pt x="130" y="147"/>
                  </a:lnTo>
                  <a:close/>
                  <a:moveTo>
                    <a:pt x="130" y="93"/>
                  </a:moveTo>
                  <a:cubicBezTo>
                    <a:pt x="112" y="93"/>
                    <a:pt x="112" y="93"/>
                    <a:pt x="112" y="93"/>
                  </a:cubicBezTo>
                  <a:cubicBezTo>
                    <a:pt x="112" y="66"/>
                    <a:pt x="112" y="66"/>
                    <a:pt x="112" y="66"/>
                  </a:cubicBezTo>
                  <a:cubicBezTo>
                    <a:pt x="130" y="66"/>
                    <a:pt x="130" y="66"/>
                    <a:pt x="130" y="66"/>
                  </a:cubicBezTo>
                  <a:lnTo>
                    <a:pt x="130" y="93"/>
                  </a:lnTo>
                  <a:close/>
                  <a:moveTo>
                    <a:pt x="167" y="329"/>
                  </a:moveTo>
                  <a:cubicBezTo>
                    <a:pt x="149" y="329"/>
                    <a:pt x="149" y="329"/>
                    <a:pt x="149" y="329"/>
                  </a:cubicBezTo>
                  <a:cubicBezTo>
                    <a:pt x="149" y="302"/>
                    <a:pt x="149" y="302"/>
                    <a:pt x="149" y="302"/>
                  </a:cubicBezTo>
                  <a:cubicBezTo>
                    <a:pt x="167" y="302"/>
                    <a:pt x="167" y="302"/>
                    <a:pt x="167" y="302"/>
                  </a:cubicBezTo>
                  <a:lnTo>
                    <a:pt x="167" y="329"/>
                  </a:lnTo>
                  <a:close/>
                  <a:moveTo>
                    <a:pt x="167" y="269"/>
                  </a:moveTo>
                  <a:cubicBezTo>
                    <a:pt x="149" y="269"/>
                    <a:pt x="149" y="269"/>
                    <a:pt x="149" y="269"/>
                  </a:cubicBezTo>
                  <a:cubicBezTo>
                    <a:pt x="149" y="242"/>
                    <a:pt x="149" y="242"/>
                    <a:pt x="149" y="242"/>
                  </a:cubicBezTo>
                  <a:cubicBezTo>
                    <a:pt x="167" y="242"/>
                    <a:pt x="167" y="242"/>
                    <a:pt x="167" y="242"/>
                  </a:cubicBezTo>
                  <a:lnTo>
                    <a:pt x="167" y="269"/>
                  </a:lnTo>
                  <a:close/>
                  <a:moveTo>
                    <a:pt x="167" y="207"/>
                  </a:moveTo>
                  <a:cubicBezTo>
                    <a:pt x="149" y="207"/>
                    <a:pt x="149" y="207"/>
                    <a:pt x="149" y="207"/>
                  </a:cubicBezTo>
                  <a:cubicBezTo>
                    <a:pt x="149" y="180"/>
                    <a:pt x="149" y="180"/>
                    <a:pt x="149" y="180"/>
                  </a:cubicBezTo>
                  <a:cubicBezTo>
                    <a:pt x="167" y="180"/>
                    <a:pt x="167" y="180"/>
                    <a:pt x="167" y="180"/>
                  </a:cubicBezTo>
                  <a:lnTo>
                    <a:pt x="167" y="207"/>
                  </a:lnTo>
                  <a:close/>
                  <a:moveTo>
                    <a:pt x="167" y="147"/>
                  </a:moveTo>
                  <a:cubicBezTo>
                    <a:pt x="149" y="147"/>
                    <a:pt x="149" y="147"/>
                    <a:pt x="149" y="147"/>
                  </a:cubicBezTo>
                  <a:cubicBezTo>
                    <a:pt x="149" y="120"/>
                    <a:pt x="149" y="120"/>
                    <a:pt x="149" y="120"/>
                  </a:cubicBezTo>
                  <a:cubicBezTo>
                    <a:pt x="167" y="120"/>
                    <a:pt x="167" y="120"/>
                    <a:pt x="167" y="120"/>
                  </a:cubicBezTo>
                  <a:lnTo>
                    <a:pt x="167" y="147"/>
                  </a:lnTo>
                  <a:close/>
                  <a:moveTo>
                    <a:pt x="167" y="93"/>
                  </a:moveTo>
                  <a:cubicBezTo>
                    <a:pt x="149" y="93"/>
                    <a:pt x="149" y="93"/>
                    <a:pt x="149" y="93"/>
                  </a:cubicBezTo>
                  <a:cubicBezTo>
                    <a:pt x="149" y="66"/>
                    <a:pt x="149" y="66"/>
                    <a:pt x="149" y="66"/>
                  </a:cubicBezTo>
                  <a:cubicBezTo>
                    <a:pt x="167" y="66"/>
                    <a:pt x="167" y="66"/>
                    <a:pt x="167" y="66"/>
                  </a:cubicBezTo>
                  <a:lnTo>
                    <a:pt x="167" y="93"/>
                  </a:lnTo>
                  <a:close/>
                  <a:moveTo>
                    <a:pt x="203" y="329"/>
                  </a:moveTo>
                  <a:cubicBezTo>
                    <a:pt x="185" y="329"/>
                    <a:pt x="185" y="329"/>
                    <a:pt x="185" y="329"/>
                  </a:cubicBezTo>
                  <a:cubicBezTo>
                    <a:pt x="185" y="302"/>
                    <a:pt x="185" y="302"/>
                    <a:pt x="185" y="302"/>
                  </a:cubicBezTo>
                  <a:cubicBezTo>
                    <a:pt x="203" y="302"/>
                    <a:pt x="203" y="302"/>
                    <a:pt x="203" y="302"/>
                  </a:cubicBezTo>
                  <a:lnTo>
                    <a:pt x="203" y="329"/>
                  </a:lnTo>
                  <a:close/>
                  <a:moveTo>
                    <a:pt x="203" y="269"/>
                  </a:moveTo>
                  <a:cubicBezTo>
                    <a:pt x="185" y="269"/>
                    <a:pt x="185" y="269"/>
                    <a:pt x="185" y="269"/>
                  </a:cubicBezTo>
                  <a:cubicBezTo>
                    <a:pt x="185" y="242"/>
                    <a:pt x="185" y="242"/>
                    <a:pt x="185" y="242"/>
                  </a:cubicBezTo>
                  <a:cubicBezTo>
                    <a:pt x="203" y="242"/>
                    <a:pt x="203" y="242"/>
                    <a:pt x="203" y="242"/>
                  </a:cubicBezTo>
                  <a:lnTo>
                    <a:pt x="203" y="269"/>
                  </a:lnTo>
                  <a:close/>
                  <a:moveTo>
                    <a:pt x="203" y="207"/>
                  </a:moveTo>
                  <a:cubicBezTo>
                    <a:pt x="185" y="207"/>
                    <a:pt x="185" y="207"/>
                    <a:pt x="185" y="207"/>
                  </a:cubicBezTo>
                  <a:cubicBezTo>
                    <a:pt x="185" y="180"/>
                    <a:pt x="185" y="180"/>
                    <a:pt x="185" y="180"/>
                  </a:cubicBezTo>
                  <a:cubicBezTo>
                    <a:pt x="203" y="180"/>
                    <a:pt x="203" y="180"/>
                    <a:pt x="203" y="180"/>
                  </a:cubicBezTo>
                  <a:lnTo>
                    <a:pt x="203" y="207"/>
                  </a:lnTo>
                  <a:close/>
                  <a:moveTo>
                    <a:pt x="203" y="147"/>
                  </a:moveTo>
                  <a:cubicBezTo>
                    <a:pt x="185" y="147"/>
                    <a:pt x="185" y="147"/>
                    <a:pt x="185" y="147"/>
                  </a:cubicBezTo>
                  <a:cubicBezTo>
                    <a:pt x="185" y="120"/>
                    <a:pt x="185" y="120"/>
                    <a:pt x="185" y="120"/>
                  </a:cubicBezTo>
                  <a:cubicBezTo>
                    <a:pt x="203" y="120"/>
                    <a:pt x="203" y="120"/>
                    <a:pt x="203" y="120"/>
                  </a:cubicBezTo>
                  <a:lnTo>
                    <a:pt x="203" y="147"/>
                  </a:lnTo>
                  <a:close/>
                  <a:moveTo>
                    <a:pt x="203" y="93"/>
                  </a:moveTo>
                  <a:cubicBezTo>
                    <a:pt x="185" y="93"/>
                    <a:pt x="185" y="93"/>
                    <a:pt x="185" y="93"/>
                  </a:cubicBezTo>
                  <a:cubicBezTo>
                    <a:pt x="185" y="66"/>
                    <a:pt x="185" y="66"/>
                    <a:pt x="185" y="66"/>
                  </a:cubicBezTo>
                  <a:cubicBezTo>
                    <a:pt x="203" y="66"/>
                    <a:pt x="203" y="66"/>
                    <a:pt x="203" y="66"/>
                  </a:cubicBezTo>
                  <a:lnTo>
                    <a:pt x="203" y="93"/>
                  </a:lnTo>
                  <a:close/>
                  <a:moveTo>
                    <a:pt x="240" y="329"/>
                  </a:moveTo>
                  <a:cubicBezTo>
                    <a:pt x="222" y="329"/>
                    <a:pt x="222" y="329"/>
                    <a:pt x="222" y="329"/>
                  </a:cubicBezTo>
                  <a:cubicBezTo>
                    <a:pt x="222" y="302"/>
                    <a:pt x="222" y="302"/>
                    <a:pt x="222" y="302"/>
                  </a:cubicBezTo>
                  <a:cubicBezTo>
                    <a:pt x="240" y="302"/>
                    <a:pt x="240" y="302"/>
                    <a:pt x="240" y="302"/>
                  </a:cubicBezTo>
                  <a:lnTo>
                    <a:pt x="240" y="329"/>
                  </a:lnTo>
                  <a:close/>
                  <a:moveTo>
                    <a:pt x="240" y="269"/>
                  </a:moveTo>
                  <a:cubicBezTo>
                    <a:pt x="222" y="269"/>
                    <a:pt x="222" y="269"/>
                    <a:pt x="222" y="269"/>
                  </a:cubicBezTo>
                  <a:cubicBezTo>
                    <a:pt x="222" y="242"/>
                    <a:pt x="222" y="242"/>
                    <a:pt x="222" y="242"/>
                  </a:cubicBezTo>
                  <a:cubicBezTo>
                    <a:pt x="240" y="242"/>
                    <a:pt x="240" y="242"/>
                    <a:pt x="240" y="242"/>
                  </a:cubicBezTo>
                  <a:lnTo>
                    <a:pt x="240" y="269"/>
                  </a:lnTo>
                  <a:close/>
                  <a:moveTo>
                    <a:pt x="240" y="207"/>
                  </a:moveTo>
                  <a:cubicBezTo>
                    <a:pt x="222" y="207"/>
                    <a:pt x="222" y="207"/>
                    <a:pt x="222" y="207"/>
                  </a:cubicBezTo>
                  <a:cubicBezTo>
                    <a:pt x="222" y="180"/>
                    <a:pt x="222" y="180"/>
                    <a:pt x="222" y="180"/>
                  </a:cubicBezTo>
                  <a:cubicBezTo>
                    <a:pt x="240" y="180"/>
                    <a:pt x="240" y="180"/>
                    <a:pt x="240" y="180"/>
                  </a:cubicBezTo>
                  <a:lnTo>
                    <a:pt x="240" y="207"/>
                  </a:lnTo>
                  <a:close/>
                  <a:moveTo>
                    <a:pt x="240" y="147"/>
                  </a:moveTo>
                  <a:cubicBezTo>
                    <a:pt x="222" y="147"/>
                    <a:pt x="222" y="147"/>
                    <a:pt x="222" y="147"/>
                  </a:cubicBezTo>
                  <a:cubicBezTo>
                    <a:pt x="222" y="120"/>
                    <a:pt x="222" y="120"/>
                    <a:pt x="222" y="120"/>
                  </a:cubicBezTo>
                  <a:cubicBezTo>
                    <a:pt x="240" y="120"/>
                    <a:pt x="240" y="120"/>
                    <a:pt x="240" y="120"/>
                  </a:cubicBezTo>
                  <a:lnTo>
                    <a:pt x="240" y="147"/>
                  </a:lnTo>
                  <a:close/>
                  <a:moveTo>
                    <a:pt x="240" y="93"/>
                  </a:moveTo>
                  <a:cubicBezTo>
                    <a:pt x="222" y="93"/>
                    <a:pt x="222" y="93"/>
                    <a:pt x="222" y="93"/>
                  </a:cubicBezTo>
                  <a:cubicBezTo>
                    <a:pt x="222" y="66"/>
                    <a:pt x="222" y="66"/>
                    <a:pt x="222" y="66"/>
                  </a:cubicBezTo>
                  <a:cubicBezTo>
                    <a:pt x="240" y="66"/>
                    <a:pt x="240" y="66"/>
                    <a:pt x="240" y="66"/>
                  </a:cubicBezTo>
                  <a:lnTo>
                    <a:pt x="240" y="93"/>
                  </a:lnTo>
                  <a:close/>
                  <a:moveTo>
                    <a:pt x="276" y="329"/>
                  </a:moveTo>
                  <a:cubicBezTo>
                    <a:pt x="258" y="329"/>
                    <a:pt x="258" y="329"/>
                    <a:pt x="258" y="329"/>
                  </a:cubicBezTo>
                  <a:cubicBezTo>
                    <a:pt x="258" y="302"/>
                    <a:pt x="258" y="302"/>
                    <a:pt x="258" y="302"/>
                  </a:cubicBezTo>
                  <a:cubicBezTo>
                    <a:pt x="276" y="302"/>
                    <a:pt x="276" y="302"/>
                    <a:pt x="276" y="302"/>
                  </a:cubicBezTo>
                  <a:lnTo>
                    <a:pt x="276" y="329"/>
                  </a:lnTo>
                  <a:close/>
                  <a:moveTo>
                    <a:pt x="276" y="269"/>
                  </a:moveTo>
                  <a:cubicBezTo>
                    <a:pt x="258" y="269"/>
                    <a:pt x="258" y="269"/>
                    <a:pt x="258" y="269"/>
                  </a:cubicBezTo>
                  <a:cubicBezTo>
                    <a:pt x="258" y="242"/>
                    <a:pt x="258" y="242"/>
                    <a:pt x="258" y="242"/>
                  </a:cubicBezTo>
                  <a:cubicBezTo>
                    <a:pt x="276" y="242"/>
                    <a:pt x="276" y="242"/>
                    <a:pt x="276" y="242"/>
                  </a:cubicBezTo>
                  <a:lnTo>
                    <a:pt x="276" y="269"/>
                  </a:lnTo>
                  <a:close/>
                  <a:moveTo>
                    <a:pt x="276" y="207"/>
                  </a:moveTo>
                  <a:cubicBezTo>
                    <a:pt x="258" y="207"/>
                    <a:pt x="258" y="207"/>
                    <a:pt x="258" y="207"/>
                  </a:cubicBezTo>
                  <a:cubicBezTo>
                    <a:pt x="258" y="180"/>
                    <a:pt x="258" y="180"/>
                    <a:pt x="258" y="180"/>
                  </a:cubicBezTo>
                  <a:cubicBezTo>
                    <a:pt x="276" y="180"/>
                    <a:pt x="276" y="180"/>
                    <a:pt x="276" y="180"/>
                  </a:cubicBezTo>
                  <a:lnTo>
                    <a:pt x="276" y="207"/>
                  </a:lnTo>
                  <a:close/>
                  <a:moveTo>
                    <a:pt x="276" y="147"/>
                  </a:moveTo>
                  <a:cubicBezTo>
                    <a:pt x="258" y="147"/>
                    <a:pt x="258" y="147"/>
                    <a:pt x="258" y="147"/>
                  </a:cubicBezTo>
                  <a:cubicBezTo>
                    <a:pt x="258" y="120"/>
                    <a:pt x="258" y="120"/>
                    <a:pt x="258" y="120"/>
                  </a:cubicBezTo>
                  <a:cubicBezTo>
                    <a:pt x="276" y="120"/>
                    <a:pt x="276" y="120"/>
                    <a:pt x="276" y="120"/>
                  </a:cubicBezTo>
                  <a:lnTo>
                    <a:pt x="276" y="147"/>
                  </a:lnTo>
                  <a:close/>
                  <a:moveTo>
                    <a:pt x="276" y="93"/>
                  </a:moveTo>
                  <a:cubicBezTo>
                    <a:pt x="258" y="93"/>
                    <a:pt x="258" y="93"/>
                    <a:pt x="258" y="93"/>
                  </a:cubicBezTo>
                  <a:cubicBezTo>
                    <a:pt x="258" y="66"/>
                    <a:pt x="258" y="66"/>
                    <a:pt x="258" y="66"/>
                  </a:cubicBezTo>
                  <a:cubicBezTo>
                    <a:pt x="276" y="66"/>
                    <a:pt x="276" y="66"/>
                    <a:pt x="276" y="66"/>
                  </a:cubicBezTo>
                  <a:lnTo>
                    <a:pt x="276" y="93"/>
                  </a:lnTo>
                  <a:close/>
                  <a:moveTo>
                    <a:pt x="312" y="329"/>
                  </a:moveTo>
                  <a:cubicBezTo>
                    <a:pt x="294" y="329"/>
                    <a:pt x="294" y="329"/>
                    <a:pt x="294" y="329"/>
                  </a:cubicBezTo>
                  <a:cubicBezTo>
                    <a:pt x="294" y="302"/>
                    <a:pt x="294" y="302"/>
                    <a:pt x="294" y="302"/>
                  </a:cubicBezTo>
                  <a:cubicBezTo>
                    <a:pt x="312" y="302"/>
                    <a:pt x="312" y="302"/>
                    <a:pt x="312" y="302"/>
                  </a:cubicBezTo>
                  <a:lnTo>
                    <a:pt x="312" y="329"/>
                  </a:lnTo>
                  <a:close/>
                  <a:moveTo>
                    <a:pt x="312" y="269"/>
                  </a:moveTo>
                  <a:cubicBezTo>
                    <a:pt x="294" y="269"/>
                    <a:pt x="294" y="269"/>
                    <a:pt x="294" y="269"/>
                  </a:cubicBezTo>
                  <a:cubicBezTo>
                    <a:pt x="294" y="242"/>
                    <a:pt x="294" y="242"/>
                    <a:pt x="294" y="242"/>
                  </a:cubicBezTo>
                  <a:cubicBezTo>
                    <a:pt x="312" y="242"/>
                    <a:pt x="312" y="242"/>
                    <a:pt x="312" y="242"/>
                  </a:cubicBezTo>
                  <a:lnTo>
                    <a:pt x="312" y="269"/>
                  </a:lnTo>
                  <a:close/>
                  <a:moveTo>
                    <a:pt x="312" y="207"/>
                  </a:moveTo>
                  <a:cubicBezTo>
                    <a:pt x="294" y="207"/>
                    <a:pt x="294" y="207"/>
                    <a:pt x="294" y="207"/>
                  </a:cubicBezTo>
                  <a:cubicBezTo>
                    <a:pt x="294" y="180"/>
                    <a:pt x="294" y="180"/>
                    <a:pt x="294" y="180"/>
                  </a:cubicBezTo>
                  <a:cubicBezTo>
                    <a:pt x="312" y="180"/>
                    <a:pt x="312" y="180"/>
                    <a:pt x="312" y="180"/>
                  </a:cubicBezTo>
                  <a:lnTo>
                    <a:pt x="312" y="207"/>
                  </a:lnTo>
                  <a:close/>
                  <a:moveTo>
                    <a:pt x="312" y="147"/>
                  </a:moveTo>
                  <a:cubicBezTo>
                    <a:pt x="294" y="147"/>
                    <a:pt x="294" y="147"/>
                    <a:pt x="294" y="147"/>
                  </a:cubicBezTo>
                  <a:cubicBezTo>
                    <a:pt x="294" y="120"/>
                    <a:pt x="294" y="120"/>
                    <a:pt x="294" y="120"/>
                  </a:cubicBezTo>
                  <a:cubicBezTo>
                    <a:pt x="312" y="120"/>
                    <a:pt x="312" y="120"/>
                    <a:pt x="312" y="120"/>
                  </a:cubicBezTo>
                  <a:lnTo>
                    <a:pt x="312" y="147"/>
                  </a:lnTo>
                  <a:close/>
                  <a:moveTo>
                    <a:pt x="312" y="93"/>
                  </a:moveTo>
                  <a:cubicBezTo>
                    <a:pt x="294" y="93"/>
                    <a:pt x="294" y="93"/>
                    <a:pt x="294" y="93"/>
                  </a:cubicBezTo>
                  <a:cubicBezTo>
                    <a:pt x="294" y="66"/>
                    <a:pt x="294" y="66"/>
                    <a:pt x="294" y="66"/>
                  </a:cubicBezTo>
                  <a:cubicBezTo>
                    <a:pt x="312" y="66"/>
                    <a:pt x="312" y="66"/>
                    <a:pt x="312" y="66"/>
                  </a:cubicBezTo>
                  <a:lnTo>
                    <a:pt x="312" y="9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258" name="Freeform 217"/>
            <p:cNvSpPr/>
            <p:nvPr/>
          </p:nvSpPr>
          <p:spPr bwMode="auto">
            <a:xfrm>
              <a:off x="990600" y="2173288"/>
              <a:ext cx="112713" cy="111125"/>
            </a:xfrm>
            <a:custGeom>
              <a:avLst/>
              <a:gdLst>
                <a:gd name="T0" fmla="*/ 148 w 148"/>
                <a:gd name="T1" fmla="*/ 117 h 148"/>
                <a:gd name="T2" fmla="*/ 117 w 148"/>
                <a:gd name="T3" fmla="*/ 148 h 148"/>
                <a:gd name="T4" fmla="*/ 31 w 148"/>
                <a:gd name="T5" fmla="*/ 148 h 148"/>
                <a:gd name="T6" fmla="*/ 0 w 148"/>
                <a:gd name="T7" fmla="*/ 117 h 148"/>
                <a:gd name="T8" fmla="*/ 0 w 148"/>
                <a:gd name="T9" fmla="*/ 31 h 148"/>
                <a:gd name="T10" fmla="*/ 31 w 148"/>
                <a:gd name="T11" fmla="*/ 0 h 148"/>
                <a:gd name="T12" fmla="*/ 117 w 148"/>
                <a:gd name="T13" fmla="*/ 0 h 148"/>
                <a:gd name="T14" fmla="*/ 148 w 148"/>
                <a:gd name="T15" fmla="*/ 31 h 148"/>
                <a:gd name="T16" fmla="*/ 148 w 148"/>
                <a:gd name="T17" fmla="*/ 117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8" h="148">
                  <a:moveTo>
                    <a:pt x="148" y="117"/>
                  </a:moveTo>
                  <a:cubicBezTo>
                    <a:pt x="148" y="134"/>
                    <a:pt x="134" y="148"/>
                    <a:pt x="117" y="148"/>
                  </a:cubicBezTo>
                  <a:cubicBezTo>
                    <a:pt x="31" y="148"/>
                    <a:pt x="31" y="148"/>
                    <a:pt x="31" y="148"/>
                  </a:cubicBezTo>
                  <a:cubicBezTo>
                    <a:pt x="14" y="148"/>
                    <a:pt x="0" y="134"/>
                    <a:pt x="0" y="117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14"/>
                    <a:pt x="14" y="0"/>
                    <a:pt x="31" y="0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34" y="0"/>
                    <a:pt x="148" y="14"/>
                    <a:pt x="148" y="31"/>
                  </a:cubicBezTo>
                  <a:lnTo>
                    <a:pt x="148" y="11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259" name="Freeform 218"/>
            <p:cNvSpPr/>
            <p:nvPr/>
          </p:nvSpPr>
          <p:spPr bwMode="auto">
            <a:xfrm>
              <a:off x="1016000" y="2195513"/>
              <a:ext cx="61913" cy="66675"/>
            </a:xfrm>
            <a:custGeom>
              <a:avLst/>
              <a:gdLst>
                <a:gd name="T0" fmla="*/ 0 w 39"/>
                <a:gd name="T1" fmla="*/ 0 h 42"/>
                <a:gd name="T2" fmla="*/ 12 w 39"/>
                <a:gd name="T3" fmla="*/ 0 h 42"/>
                <a:gd name="T4" fmla="*/ 12 w 39"/>
                <a:gd name="T5" fmla="*/ 15 h 42"/>
                <a:gd name="T6" fmla="*/ 27 w 39"/>
                <a:gd name="T7" fmla="*/ 15 h 42"/>
                <a:gd name="T8" fmla="*/ 27 w 39"/>
                <a:gd name="T9" fmla="*/ 0 h 42"/>
                <a:gd name="T10" fmla="*/ 39 w 39"/>
                <a:gd name="T11" fmla="*/ 0 h 42"/>
                <a:gd name="T12" fmla="*/ 39 w 39"/>
                <a:gd name="T13" fmla="*/ 42 h 42"/>
                <a:gd name="T14" fmla="*/ 27 w 39"/>
                <a:gd name="T15" fmla="*/ 42 h 42"/>
                <a:gd name="T16" fmla="*/ 27 w 39"/>
                <a:gd name="T17" fmla="*/ 25 h 42"/>
                <a:gd name="T18" fmla="*/ 12 w 39"/>
                <a:gd name="T19" fmla="*/ 25 h 42"/>
                <a:gd name="T20" fmla="*/ 12 w 39"/>
                <a:gd name="T21" fmla="*/ 42 h 42"/>
                <a:gd name="T22" fmla="*/ 0 w 39"/>
                <a:gd name="T23" fmla="*/ 42 h 42"/>
                <a:gd name="T24" fmla="*/ 0 w 39"/>
                <a:gd name="T25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" h="42">
                  <a:moveTo>
                    <a:pt x="0" y="0"/>
                  </a:moveTo>
                  <a:lnTo>
                    <a:pt x="12" y="0"/>
                  </a:lnTo>
                  <a:lnTo>
                    <a:pt x="12" y="15"/>
                  </a:lnTo>
                  <a:lnTo>
                    <a:pt x="27" y="15"/>
                  </a:lnTo>
                  <a:lnTo>
                    <a:pt x="27" y="0"/>
                  </a:lnTo>
                  <a:lnTo>
                    <a:pt x="39" y="0"/>
                  </a:lnTo>
                  <a:lnTo>
                    <a:pt x="39" y="42"/>
                  </a:lnTo>
                  <a:lnTo>
                    <a:pt x="27" y="42"/>
                  </a:lnTo>
                  <a:lnTo>
                    <a:pt x="27" y="25"/>
                  </a:lnTo>
                  <a:lnTo>
                    <a:pt x="12" y="25"/>
                  </a:lnTo>
                  <a:lnTo>
                    <a:pt x="12" y="42"/>
                  </a:lnTo>
                  <a:lnTo>
                    <a:pt x="0" y="42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60" name="Group 213"/>
          <p:cNvGrpSpPr/>
          <p:nvPr/>
        </p:nvGrpSpPr>
        <p:grpSpPr>
          <a:xfrm>
            <a:off x="5146038" y="5925969"/>
            <a:ext cx="412750" cy="412750"/>
            <a:chOff x="846137" y="3833813"/>
            <a:chExt cx="412750" cy="412750"/>
          </a:xfrm>
          <a:solidFill>
            <a:schemeClr val="accent5">
              <a:lumMod val="50000"/>
            </a:schemeClr>
          </a:solidFill>
        </p:grpSpPr>
        <p:sp>
          <p:nvSpPr>
            <p:cNvPr id="261" name="Freeform 318"/>
            <p:cNvSpPr>
              <a:spLocks noEditPoints="1"/>
            </p:cNvSpPr>
            <p:nvPr/>
          </p:nvSpPr>
          <p:spPr bwMode="auto">
            <a:xfrm>
              <a:off x="846137" y="3833813"/>
              <a:ext cx="412750" cy="412750"/>
            </a:xfrm>
            <a:custGeom>
              <a:avLst/>
              <a:gdLst>
                <a:gd name="T0" fmla="*/ 476 w 548"/>
                <a:gd name="T1" fmla="*/ 72 h 548"/>
                <a:gd name="T2" fmla="*/ 216 w 548"/>
                <a:gd name="T3" fmla="*/ 72 h 548"/>
                <a:gd name="T4" fmla="*/ 190 w 548"/>
                <a:gd name="T5" fmla="*/ 300 h 548"/>
                <a:gd name="T6" fmla="*/ 14 w 548"/>
                <a:gd name="T7" fmla="*/ 477 h 548"/>
                <a:gd name="T8" fmla="*/ 14 w 548"/>
                <a:gd name="T9" fmla="*/ 525 h 548"/>
                <a:gd name="T10" fmla="*/ 23 w 548"/>
                <a:gd name="T11" fmla="*/ 534 h 548"/>
                <a:gd name="T12" fmla="*/ 71 w 548"/>
                <a:gd name="T13" fmla="*/ 534 h 548"/>
                <a:gd name="T14" fmla="*/ 248 w 548"/>
                <a:gd name="T15" fmla="*/ 358 h 548"/>
                <a:gd name="T16" fmla="*/ 476 w 548"/>
                <a:gd name="T17" fmla="*/ 332 h 548"/>
                <a:gd name="T18" fmla="*/ 476 w 548"/>
                <a:gd name="T19" fmla="*/ 72 h 548"/>
                <a:gd name="T20" fmla="*/ 440 w 548"/>
                <a:gd name="T21" fmla="*/ 296 h 548"/>
                <a:gd name="T22" fmla="*/ 252 w 548"/>
                <a:gd name="T23" fmla="*/ 296 h 548"/>
                <a:gd name="T24" fmla="*/ 252 w 548"/>
                <a:gd name="T25" fmla="*/ 108 h 548"/>
                <a:gd name="T26" fmla="*/ 440 w 548"/>
                <a:gd name="T27" fmla="*/ 108 h 548"/>
                <a:gd name="T28" fmla="*/ 440 w 548"/>
                <a:gd name="T29" fmla="*/ 296 h 5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48" h="548">
                  <a:moveTo>
                    <a:pt x="476" y="72"/>
                  </a:moveTo>
                  <a:cubicBezTo>
                    <a:pt x="404" y="0"/>
                    <a:pt x="288" y="0"/>
                    <a:pt x="216" y="72"/>
                  </a:cubicBezTo>
                  <a:cubicBezTo>
                    <a:pt x="154" y="134"/>
                    <a:pt x="145" y="229"/>
                    <a:pt x="190" y="300"/>
                  </a:cubicBezTo>
                  <a:cubicBezTo>
                    <a:pt x="14" y="477"/>
                    <a:pt x="14" y="477"/>
                    <a:pt x="14" y="477"/>
                  </a:cubicBezTo>
                  <a:cubicBezTo>
                    <a:pt x="0" y="490"/>
                    <a:pt x="0" y="512"/>
                    <a:pt x="14" y="525"/>
                  </a:cubicBezTo>
                  <a:cubicBezTo>
                    <a:pt x="23" y="534"/>
                    <a:pt x="23" y="534"/>
                    <a:pt x="23" y="534"/>
                  </a:cubicBezTo>
                  <a:cubicBezTo>
                    <a:pt x="36" y="548"/>
                    <a:pt x="58" y="548"/>
                    <a:pt x="71" y="534"/>
                  </a:cubicBezTo>
                  <a:cubicBezTo>
                    <a:pt x="248" y="358"/>
                    <a:pt x="248" y="358"/>
                    <a:pt x="248" y="358"/>
                  </a:cubicBezTo>
                  <a:cubicBezTo>
                    <a:pt x="319" y="403"/>
                    <a:pt x="414" y="394"/>
                    <a:pt x="476" y="332"/>
                  </a:cubicBezTo>
                  <a:cubicBezTo>
                    <a:pt x="548" y="260"/>
                    <a:pt x="548" y="144"/>
                    <a:pt x="476" y="72"/>
                  </a:cubicBezTo>
                  <a:close/>
                  <a:moveTo>
                    <a:pt x="440" y="296"/>
                  </a:moveTo>
                  <a:cubicBezTo>
                    <a:pt x="388" y="348"/>
                    <a:pt x="304" y="348"/>
                    <a:pt x="252" y="296"/>
                  </a:cubicBezTo>
                  <a:cubicBezTo>
                    <a:pt x="200" y="244"/>
                    <a:pt x="200" y="160"/>
                    <a:pt x="252" y="108"/>
                  </a:cubicBezTo>
                  <a:cubicBezTo>
                    <a:pt x="304" y="56"/>
                    <a:pt x="388" y="56"/>
                    <a:pt x="440" y="108"/>
                  </a:cubicBezTo>
                  <a:cubicBezTo>
                    <a:pt x="492" y="160"/>
                    <a:pt x="492" y="244"/>
                    <a:pt x="440" y="29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262" name="Freeform 319"/>
            <p:cNvSpPr/>
            <p:nvPr/>
          </p:nvSpPr>
          <p:spPr bwMode="auto">
            <a:xfrm>
              <a:off x="1008062" y="3944938"/>
              <a:ext cx="196850" cy="23813"/>
            </a:xfrm>
            <a:custGeom>
              <a:avLst/>
              <a:gdLst>
                <a:gd name="T0" fmla="*/ 9 w 262"/>
                <a:gd name="T1" fmla="*/ 0 h 31"/>
                <a:gd name="T2" fmla="*/ 0 w 262"/>
                <a:gd name="T3" fmla="*/ 31 h 31"/>
                <a:gd name="T4" fmla="*/ 262 w 262"/>
                <a:gd name="T5" fmla="*/ 31 h 31"/>
                <a:gd name="T6" fmla="*/ 253 w 262"/>
                <a:gd name="T7" fmla="*/ 0 h 31"/>
                <a:gd name="T8" fmla="*/ 9 w 262"/>
                <a:gd name="T9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2" h="31">
                  <a:moveTo>
                    <a:pt x="9" y="0"/>
                  </a:moveTo>
                  <a:cubicBezTo>
                    <a:pt x="5" y="10"/>
                    <a:pt x="2" y="20"/>
                    <a:pt x="0" y="31"/>
                  </a:cubicBezTo>
                  <a:cubicBezTo>
                    <a:pt x="262" y="31"/>
                    <a:pt x="262" y="31"/>
                    <a:pt x="262" y="31"/>
                  </a:cubicBezTo>
                  <a:cubicBezTo>
                    <a:pt x="260" y="20"/>
                    <a:pt x="257" y="10"/>
                    <a:pt x="253" y="0"/>
                  </a:cubicBezTo>
                  <a:lnTo>
                    <a:pt x="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263" name="Freeform 320"/>
            <p:cNvSpPr/>
            <p:nvPr/>
          </p:nvSpPr>
          <p:spPr bwMode="auto">
            <a:xfrm>
              <a:off x="1006475" y="3990975"/>
              <a:ext cx="200025" cy="23813"/>
            </a:xfrm>
            <a:custGeom>
              <a:avLst/>
              <a:gdLst>
                <a:gd name="T0" fmla="*/ 0 w 266"/>
                <a:gd name="T1" fmla="*/ 1 h 31"/>
                <a:gd name="T2" fmla="*/ 5 w 266"/>
                <a:gd name="T3" fmla="*/ 31 h 31"/>
                <a:gd name="T4" fmla="*/ 261 w 266"/>
                <a:gd name="T5" fmla="*/ 31 h 31"/>
                <a:gd name="T6" fmla="*/ 266 w 266"/>
                <a:gd name="T7" fmla="*/ 0 h 31"/>
                <a:gd name="T8" fmla="*/ 0 w 266"/>
                <a:gd name="T9" fmla="*/ 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6" h="31">
                  <a:moveTo>
                    <a:pt x="0" y="1"/>
                  </a:moveTo>
                  <a:cubicBezTo>
                    <a:pt x="1" y="11"/>
                    <a:pt x="2" y="21"/>
                    <a:pt x="5" y="31"/>
                  </a:cubicBezTo>
                  <a:cubicBezTo>
                    <a:pt x="261" y="31"/>
                    <a:pt x="261" y="31"/>
                    <a:pt x="261" y="31"/>
                  </a:cubicBezTo>
                  <a:cubicBezTo>
                    <a:pt x="264" y="21"/>
                    <a:pt x="265" y="11"/>
                    <a:pt x="266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64" name="组合 263"/>
          <p:cNvGrpSpPr/>
          <p:nvPr/>
        </p:nvGrpSpPr>
        <p:grpSpPr>
          <a:xfrm>
            <a:off x="5892495" y="2279542"/>
            <a:ext cx="359165" cy="359165"/>
            <a:chOff x="5394312" y="2141343"/>
            <a:chExt cx="359165" cy="359165"/>
          </a:xfrm>
          <a:solidFill>
            <a:schemeClr val="accent5">
              <a:lumMod val="50000"/>
            </a:schemeClr>
          </a:solidFill>
        </p:grpSpPr>
        <p:sp>
          <p:nvSpPr>
            <p:cNvPr id="265" name="AutoShape 56"/>
            <p:cNvSpPr/>
            <p:nvPr/>
          </p:nvSpPr>
          <p:spPr bwMode="auto">
            <a:xfrm>
              <a:off x="5394312" y="2141343"/>
              <a:ext cx="112353" cy="35916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88" y="7316"/>
                  </a:moveTo>
                  <a:cubicBezTo>
                    <a:pt x="16954" y="7352"/>
                    <a:pt x="16923" y="7387"/>
                    <a:pt x="16883" y="7423"/>
                  </a:cubicBezTo>
                  <a:cubicBezTo>
                    <a:pt x="16677" y="7601"/>
                    <a:pt x="16414" y="7770"/>
                    <a:pt x="16066" y="7920"/>
                  </a:cubicBezTo>
                  <a:cubicBezTo>
                    <a:pt x="16057" y="7924"/>
                    <a:pt x="16044" y="7927"/>
                    <a:pt x="16038" y="7931"/>
                  </a:cubicBezTo>
                  <a:cubicBezTo>
                    <a:pt x="15662" y="8092"/>
                    <a:pt x="15214" y="8234"/>
                    <a:pt x="14705" y="8354"/>
                  </a:cubicBezTo>
                  <a:cubicBezTo>
                    <a:pt x="14697" y="8357"/>
                    <a:pt x="14692" y="8358"/>
                    <a:pt x="14686" y="8359"/>
                  </a:cubicBezTo>
                  <a:cubicBezTo>
                    <a:pt x="14163" y="8482"/>
                    <a:pt x="13584" y="8581"/>
                    <a:pt x="12960" y="8649"/>
                  </a:cubicBezTo>
                  <a:cubicBezTo>
                    <a:pt x="12279" y="8726"/>
                    <a:pt x="11560" y="8774"/>
                    <a:pt x="10800" y="8774"/>
                  </a:cubicBezTo>
                  <a:cubicBezTo>
                    <a:pt x="10037" y="8774"/>
                    <a:pt x="9318" y="8726"/>
                    <a:pt x="8640" y="8649"/>
                  </a:cubicBezTo>
                  <a:cubicBezTo>
                    <a:pt x="8016" y="8581"/>
                    <a:pt x="7435" y="8482"/>
                    <a:pt x="6914" y="8359"/>
                  </a:cubicBezTo>
                  <a:cubicBezTo>
                    <a:pt x="6908" y="8358"/>
                    <a:pt x="6901" y="8357"/>
                    <a:pt x="6893" y="8354"/>
                  </a:cubicBezTo>
                  <a:cubicBezTo>
                    <a:pt x="6385" y="8234"/>
                    <a:pt x="5937" y="8092"/>
                    <a:pt x="5562" y="7931"/>
                  </a:cubicBezTo>
                  <a:cubicBezTo>
                    <a:pt x="5553" y="7927"/>
                    <a:pt x="5541" y="7924"/>
                    <a:pt x="5531" y="7920"/>
                  </a:cubicBezTo>
                  <a:cubicBezTo>
                    <a:pt x="5184" y="7770"/>
                    <a:pt x="4921" y="7601"/>
                    <a:pt x="4715" y="7423"/>
                  </a:cubicBezTo>
                  <a:cubicBezTo>
                    <a:pt x="4676" y="7387"/>
                    <a:pt x="4644" y="7352"/>
                    <a:pt x="4612" y="7316"/>
                  </a:cubicBezTo>
                  <a:cubicBezTo>
                    <a:pt x="4437" y="7136"/>
                    <a:pt x="4320" y="6947"/>
                    <a:pt x="4320" y="6750"/>
                  </a:cubicBezTo>
                  <a:cubicBezTo>
                    <a:pt x="4320" y="6550"/>
                    <a:pt x="4437" y="6362"/>
                    <a:pt x="4612" y="6181"/>
                  </a:cubicBezTo>
                  <a:cubicBezTo>
                    <a:pt x="4644" y="6146"/>
                    <a:pt x="4676" y="6110"/>
                    <a:pt x="4715" y="6076"/>
                  </a:cubicBezTo>
                  <a:cubicBezTo>
                    <a:pt x="4921" y="5898"/>
                    <a:pt x="5184" y="5729"/>
                    <a:pt x="5531" y="5577"/>
                  </a:cubicBezTo>
                  <a:cubicBezTo>
                    <a:pt x="5541" y="5574"/>
                    <a:pt x="5553" y="5571"/>
                    <a:pt x="5562" y="5567"/>
                  </a:cubicBezTo>
                  <a:cubicBezTo>
                    <a:pt x="5937" y="5407"/>
                    <a:pt x="6385" y="5264"/>
                    <a:pt x="6893" y="5144"/>
                  </a:cubicBezTo>
                  <a:cubicBezTo>
                    <a:pt x="6901" y="5142"/>
                    <a:pt x="6908" y="5140"/>
                    <a:pt x="6914" y="5138"/>
                  </a:cubicBezTo>
                  <a:cubicBezTo>
                    <a:pt x="7435" y="5017"/>
                    <a:pt x="8016" y="4918"/>
                    <a:pt x="8640" y="4848"/>
                  </a:cubicBezTo>
                  <a:cubicBezTo>
                    <a:pt x="9318" y="4773"/>
                    <a:pt x="10037" y="4725"/>
                    <a:pt x="10800" y="4725"/>
                  </a:cubicBezTo>
                  <a:cubicBezTo>
                    <a:pt x="11560" y="4725"/>
                    <a:pt x="12279" y="4773"/>
                    <a:pt x="12960" y="4848"/>
                  </a:cubicBezTo>
                  <a:cubicBezTo>
                    <a:pt x="13584" y="4918"/>
                    <a:pt x="14163" y="5017"/>
                    <a:pt x="14686" y="5138"/>
                  </a:cubicBezTo>
                  <a:cubicBezTo>
                    <a:pt x="14692" y="5140"/>
                    <a:pt x="14697" y="5142"/>
                    <a:pt x="14705" y="5144"/>
                  </a:cubicBezTo>
                  <a:cubicBezTo>
                    <a:pt x="15214" y="5264"/>
                    <a:pt x="15662" y="5407"/>
                    <a:pt x="16038" y="5567"/>
                  </a:cubicBezTo>
                  <a:cubicBezTo>
                    <a:pt x="16044" y="5571"/>
                    <a:pt x="16057" y="5574"/>
                    <a:pt x="16066" y="5577"/>
                  </a:cubicBezTo>
                  <a:cubicBezTo>
                    <a:pt x="16414" y="5729"/>
                    <a:pt x="16677" y="5898"/>
                    <a:pt x="16883" y="6076"/>
                  </a:cubicBezTo>
                  <a:cubicBezTo>
                    <a:pt x="16923" y="6110"/>
                    <a:pt x="16954" y="6146"/>
                    <a:pt x="16988" y="6181"/>
                  </a:cubicBezTo>
                  <a:cubicBezTo>
                    <a:pt x="17161" y="6362"/>
                    <a:pt x="17280" y="6550"/>
                    <a:pt x="17280" y="6750"/>
                  </a:cubicBezTo>
                  <a:cubicBezTo>
                    <a:pt x="17280" y="6947"/>
                    <a:pt x="17161" y="7136"/>
                    <a:pt x="16988" y="7316"/>
                  </a:cubicBezTo>
                  <a:moveTo>
                    <a:pt x="12960" y="19575"/>
                  </a:moveTo>
                  <a:cubicBezTo>
                    <a:pt x="12960" y="19948"/>
                    <a:pt x="11992" y="20249"/>
                    <a:pt x="10800" y="20249"/>
                  </a:cubicBezTo>
                  <a:cubicBezTo>
                    <a:pt x="9606" y="20249"/>
                    <a:pt x="8640" y="19948"/>
                    <a:pt x="8640" y="19575"/>
                  </a:cubicBezTo>
                  <a:lnTo>
                    <a:pt x="8640" y="10056"/>
                  </a:lnTo>
                  <a:cubicBezTo>
                    <a:pt x="9338" y="10101"/>
                    <a:pt x="10059" y="10124"/>
                    <a:pt x="10800" y="10124"/>
                  </a:cubicBezTo>
                  <a:cubicBezTo>
                    <a:pt x="11541" y="10124"/>
                    <a:pt x="12262" y="10101"/>
                    <a:pt x="12960" y="10056"/>
                  </a:cubicBezTo>
                  <a:cubicBezTo>
                    <a:pt x="12960" y="10056"/>
                    <a:pt x="12960" y="19575"/>
                    <a:pt x="12960" y="19575"/>
                  </a:cubicBezTo>
                  <a:close/>
                  <a:moveTo>
                    <a:pt x="8640" y="2025"/>
                  </a:moveTo>
                  <a:cubicBezTo>
                    <a:pt x="8640" y="1651"/>
                    <a:pt x="9606" y="1350"/>
                    <a:pt x="10800" y="1350"/>
                  </a:cubicBezTo>
                  <a:cubicBezTo>
                    <a:pt x="11992" y="1350"/>
                    <a:pt x="12960" y="1651"/>
                    <a:pt x="12960" y="2025"/>
                  </a:cubicBezTo>
                  <a:lnTo>
                    <a:pt x="12960" y="3442"/>
                  </a:lnTo>
                  <a:cubicBezTo>
                    <a:pt x="12262" y="3398"/>
                    <a:pt x="11541" y="3375"/>
                    <a:pt x="10800" y="3375"/>
                  </a:cubicBezTo>
                  <a:cubicBezTo>
                    <a:pt x="10059" y="3375"/>
                    <a:pt x="9338" y="3398"/>
                    <a:pt x="8640" y="3442"/>
                  </a:cubicBezTo>
                  <a:cubicBezTo>
                    <a:pt x="8640" y="3442"/>
                    <a:pt x="8640" y="2025"/>
                    <a:pt x="8640" y="2025"/>
                  </a:cubicBezTo>
                  <a:close/>
                  <a:moveTo>
                    <a:pt x="17280" y="4064"/>
                  </a:moveTo>
                  <a:lnTo>
                    <a:pt x="17280" y="2025"/>
                  </a:lnTo>
                  <a:cubicBezTo>
                    <a:pt x="17280" y="908"/>
                    <a:pt x="14373" y="0"/>
                    <a:pt x="10800" y="0"/>
                  </a:cubicBezTo>
                  <a:cubicBezTo>
                    <a:pt x="7225" y="0"/>
                    <a:pt x="4320" y="908"/>
                    <a:pt x="4320" y="2025"/>
                  </a:cubicBezTo>
                  <a:lnTo>
                    <a:pt x="4320" y="4064"/>
                  </a:lnTo>
                  <a:cubicBezTo>
                    <a:pt x="1710" y="4681"/>
                    <a:pt x="0" y="5649"/>
                    <a:pt x="0" y="6750"/>
                  </a:cubicBezTo>
                  <a:cubicBezTo>
                    <a:pt x="0" y="7850"/>
                    <a:pt x="1710" y="8818"/>
                    <a:pt x="4320" y="9434"/>
                  </a:cubicBezTo>
                  <a:lnTo>
                    <a:pt x="4320" y="19575"/>
                  </a:lnTo>
                  <a:cubicBezTo>
                    <a:pt x="4320" y="20691"/>
                    <a:pt x="7225" y="21599"/>
                    <a:pt x="10800" y="21599"/>
                  </a:cubicBezTo>
                  <a:cubicBezTo>
                    <a:pt x="14373" y="21599"/>
                    <a:pt x="17280" y="20691"/>
                    <a:pt x="17280" y="19575"/>
                  </a:cubicBezTo>
                  <a:lnTo>
                    <a:pt x="17280" y="9434"/>
                  </a:lnTo>
                  <a:cubicBezTo>
                    <a:pt x="19889" y="8818"/>
                    <a:pt x="21600" y="7850"/>
                    <a:pt x="21600" y="6750"/>
                  </a:cubicBezTo>
                  <a:cubicBezTo>
                    <a:pt x="21600" y="5649"/>
                    <a:pt x="19889" y="4681"/>
                    <a:pt x="17280" y="4064"/>
                  </a:cubicBezTo>
                </a:path>
              </a:pathLst>
            </a:custGeom>
            <a:grpFill/>
            <a:ln w="12700"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66" name="AutoShape 57"/>
            <p:cNvSpPr/>
            <p:nvPr/>
          </p:nvSpPr>
          <p:spPr bwMode="auto">
            <a:xfrm>
              <a:off x="5641124" y="2141343"/>
              <a:ext cx="112353" cy="35916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88" y="7316"/>
                  </a:moveTo>
                  <a:cubicBezTo>
                    <a:pt x="16954" y="7352"/>
                    <a:pt x="16923" y="7387"/>
                    <a:pt x="16883" y="7423"/>
                  </a:cubicBezTo>
                  <a:cubicBezTo>
                    <a:pt x="16677" y="7601"/>
                    <a:pt x="16414" y="7770"/>
                    <a:pt x="16066" y="7920"/>
                  </a:cubicBezTo>
                  <a:cubicBezTo>
                    <a:pt x="16057" y="7924"/>
                    <a:pt x="16044" y="7927"/>
                    <a:pt x="16038" y="7931"/>
                  </a:cubicBezTo>
                  <a:cubicBezTo>
                    <a:pt x="15662" y="8092"/>
                    <a:pt x="15214" y="8234"/>
                    <a:pt x="14705" y="8354"/>
                  </a:cubicBezTo>
                  <a:cubicBezTo>
                    <a:pt x="14697" y="8357"/>
                    <a:pt x="14692" y="8358"/>
                    <a:pt x="14686" y="8359"/>
                  </a:cubicBezTo>
                  <a:cubicBezTo>
                    <a:pt x="14163" y="8482"/>
                    <a:pt x="13584" y="8581"/>
                    <a:pt x="12960" y="8649"/>
                  </a:cubicBezTo>
                  <a:cubicBezTo>
                    <a:pt x="12279" y="8726"/>
                    <a:pt x="11560" y="8774"/>
                    <a:pt x="10800" y="8774"/>
                  </a:cubicBezTo>
                  <a:cubicBezTo>
                    <a:pt x="10037" y="8774"/>
                    <a:pt x="9318" y="8726"/>
                    <a:pt x="8640" y="8649"/>
                  </a:cubicBezTo>
                  <a:cubicBezTo>
                    <a:pt x="8016" y="8581"/>
                    <a:pt x="7435" y="8482"/>
                    <a:pt x="6914" y="8359"/>
                  </a:cubicBezTo>
                  <a:cubicBezTo>
                    <a:pt x="6908" y="8358"/>
                    <a:pt x="6901" y="8357"/>
                    <a:pt x="6893" y="8354"/>
                  </a:cubicBezTo>
                  <a:cubicBezTo>
                    <a:pt x="6385" y="8234"/>
                    <a:pt x="5937" y="8092"/>
                    <a:pt x="5562" y="7931"/>
                  </a:cubicBezTo>
                  <a:cubicBezTo>
                    <a:pt x="5553" y="7927"/>
                    <a:pt x="5541" y="7924"/>
                    <a:pt x="5531" y="7920"/>
                  </a:cubicBezTo>
                  <a:cubicBezTo>
                    <a:pt x="5184" y="7770"/>
                    <a:pt x="4921" y="7601"/>
                    <a:pt x="4715" y="7423"/>
                  </a:cubicBezTo>
                  <a:cubicBezTo>
                    <a:pt x="4676" y="7387"/>
                    <a:pt x="4644" y="7352"/>
                    <a:pt x="4612" y="7316"/>
                  </a:cubicBezTo>
                  <a:cubicBezTo>
                    <a:pt x="4437" y="7136"/>
                    <a:pt x="4320" y="6947"/>
                    <a:pt x="4320" y="6750"/>
                  </a:cubicBezTo>
                  <a:cubicBezTo>
                    <a:pt x="4320" y="6550"/>
                    <a:pt x="4437" y="6362"/>
                    <a:pt x="4612" y="6181"/>
                  </a:cubicBezTo>
                  <a:cubicBezTo>
                    <a:pt x="4644" y="6146"/>
                    <a:pt x="4676" y="6110"/>
                    <a:pt x="4715" y="6076"/>
                  </a:cubicBezTo>
                  <a:cubicBezTo>
                    <a:pt x="4921" y="5898"/>
                    <a:pt x="5184" y="5729"/>
                    <a:pt x="5531" y="5577"/>
                  </a:cubicBezTo>
                  <a:cubicBezTo>
                    <a:pt x="5541" y="5574"/>
                    <a:pt x="5553" y="5571"/>
                    <a:pt x="5562" y="5567"/>
                  </a:cubicBezTo>
                  <a:cubicBezTo>
                    <a:pt x="5937" y="5407"/>
                    <a:pt x="6385" y="5264"/>
                    <a:pt x="6893" y="5144"/>
                  </a:cubicBezTo>
                  <a:cubicBezTo>
                    <a:pt x="6901" y="5142"/>
                    <a:pt x="6908" y="5140"/>
                    <a:pt x="6914" y="5138"/>
                  </a:cubicBezTo>
                  <a:cubicBezTo>
                    <a:pt x="7435" y="5017"/>
                    <a:pt x="8016" y="4918"/>
                    <a:pt x="8640" y="4848"/>
                  </a:cubicBezTo>
                  <a:cubicBezTo>
                    <a:pt x="9318" y="4773"/>
                    <a:pt x="10037" y="4725"/>
                    <a:pt x="10800" y="4725"/>
                  </a:cubicBezTo>
                  <a:cubicBezTo>
                    <a:pt x="11560" y="4725"/>
                    <a:pt x="12279" y="4773"/>
                    <a:pt x="12960" y="4848"/>
                  </a:cubicBezTo>
                  <a:cubicBezTo>
                    <a:pt x="13584" y="4918"/>
                    <a:pt x="14163" y="5017"/>
                    <a:pt x="14686" y="5138"/>
                  </a:cubicBezTo>
                  <a:cubicBezTo>
                    <a:pt x="14692" y="5140"/>
                    <a:pt x="14697" y="5142"/>
                    <a:pt x="14705" y="5144"/>
                  </a:cubicBezTo>
                  <a:cubicBezTo>
                    <a:pt x="15214" y="5264"/>
                    <a:pt x="15662" y="5407"/>
                    <a:pt x="16038" y="5567"/>
                  </a:cubicBezTo>
                  <a:cubicBezTo>
                    <a:pt x="16044" y="5571"/>
                    <a:pt x="16057" y="5574"/>
                    <a:pt x="16066" y="5577"/>
                  </a:cubicBezTo>
                  <a:cubicBezTo>
                    <a:pt x="16414" y="5729"/>
                    <a:pt x="16677" y="5898"/>
                    <a:pt x="16883" y="6076"/>
                  </a:cubicBezTo>
                  <a:cubicBezTo>
                    <a:pt x="16923" y="6110"/>
                    <a:pt x="16954" y="6146"/>
                    <a:pt x="16988" y="6181"/>
                  </a:cubicBezTo>
                  <a:cubicBezTo>
                    <a:pt x="17161" y="6362"/>
                    <a:pt x="17280" y="6550"/>
                    <a:pt x="17280" y="6750"/>
                  </a:cubicBezTo>
                  <a:cubicBezTo>
                    <a:pt x="17280" y="6947"/>
                    <a:pt x="17161" y="7136"/>
                    <a:pt x="16988" y="7316"/>
                  </a:cubicBezTo>
                  <a:moveTo>
                    <a:pt x="12960" y="19575"/>
                  </a:moveTo>
                  <a:cubicBezTo>
                    <a:pt x="12960" y="19948"/>
                    <a:pt x="11992" y="20249"/>
                    <a:pt x="10800" y="20249"/>
                  </a:cubicBezTo>
                  <a:cubicBezTo>
                    <a:pt x="9606" y="20249"/>
                    <a:pt x="8640" y="19948"/>
                    <a:pt x="8640" y="19575"/>
                  </a:cubicBezTo>
                  <a:lnTo>
                    <a:pt x="8640" y="10056"/>
                  </a:lnTo>
                  <a:cubicBezTo>
                    <a:pt x="9338" y="10101"/>
                    <a:pt x="10059" y="10124"/>
                    <a:pt x="10800" y="10124"/>
                  </a:cubicBezTo>
                  <a:cubicBezTo>
                    <a:pt x="11541" y="10124"/>
                    <a:pt x="12262" y="10101"/>
                    <a:pt x="12960" y="10056"/>
                  </a:cubicBezTo>
                  <a:cubicBezTo>
                    <a:pt x="12960" y="10056"/>
                    <a:pt x="12960" y="19575"/>
                    <a:pt x="12960" y="19575"/>
                  </a:cubicBezTo>
                  <a:close/>
                  <a:moveTo>
                    <a:pt x="8640" y="2025"/>
                  </a:moveTo>
                  <a:cubicBezTo>
                    <a:pt x="8640" y="1651"/>
                    <a:pt x="9606" y="1350"/>
                    <a:pt x="10800" y="1350"/>
                  </a:cubicBezTo>
                  <a:cubicBezTo>
                    <a:pt x="11992" y="1350"/>
                    <a:pt x="12960" y="1651"/>
                    <a:pt x="12960" y="2025"/>
                  </a:cubicBezTo>
                  <a:lnTo>
                    <a:pt x="12960" y="3442"/>
                  </a:lnTo>
                  <a:cubicBezTo>
                    <a:pt x="12262" y="3398"/>
                    <a:pt x="11541" y="3375"/>
                    <a:pt x="10800" y="3375"/>
                  </a:cubicBezTo>
                  <a:cubicBezTo>
                    <a:pt x="10059" y="3375"/>
                    <a:pt x="9338" y="3398"/>
                    <a:pt x="8640" y="3442"/>
                  </a:cubicBezTo>
                  <a:cubicBezTo>
                    <a:pt x="8640" y="3442"/>
                    <a:pt x="8640" y="2025"/>
                    <a:pt x="8640" y="2025"/>
                  </a:cubicBezTo>
                  <a:close/>
                  <a:moveTo>
                    <a:pt x="17280" y="4064"/>
                  </a:moveTo>
                  <a:lnTo>
                    <a:pt x="17280" y="2025"/>
                  </a:lnTo>
                  <a:cubicBezTo>
                    <a:pt x="17280" y="908"/>
                    <a:pt x="14373" y="0"/>
                    <a:pt x="10800" y="0"/>
                  </a:cubicBezTo>
                  <a:cubicBezTo>
                    <a:pt x="7225" y="0"/>
                    <a:pt x="4320" y="908"/>
                    <a:pt x="4320" y="2025"/>
                  </a:cubicBezTo>
                  <a:lnTo>
                    <a:pt x="4320" y="4064"/>
                  </a:lnTo>
                  <a:cubicBezTo>
                    <a:pt x="1710" y="4681"/>
                    <a:pt x="0" y="5649"/>
                    <a:pt x="0" y="6750"/>
                  </a:cubicBezTo>
                  <a:cubicBezTo>
                    <a:pt x="0" y="7850"/>
                    <a:pt x="1710" y="8818"/>
                    <a:pt x="4320" y="9434"/>
                  </a:cubicBezTo>
                  <a:lnTo>
                    <a:pt x="4320" y="19575"/>
                  </a:lnTo>
                  <a:cubicBezTo>
                    <a:pt x="4320" y="20691"/>
                    <a:pt x="7225" y="21599"/>
                    <a:pt x="10800" y="21599"/>
                  </a:cubicBezTo>
                  <a:cubicBezTo>
                    <a:pt x="14373" y="21599"/>
                    <a:pt x="17280" y="20691"/>
                    <a:pt x="17280" y="19575"/>
                  </a:cubicBezTo>
                  <a:lnTo>
                    <a:pt x="17280" y="9434"/>
                  </a:lnTo>
                  <a:cubicBezTo>
                    <a:pt x="19889" y="8818"/>
                    <a:pt x="21600" y="7850"/>
                    <a:pt x="21600" y="6750"/>
                  </a:cubicBezTo>
                  <a:cubicBezTo>
                    <a:pt x="21600" y="5649"/>
                    <a:pt x="19889" y="4681"/>
                    <a:pt x="17280" y="4064"/>
                  </a:cubicBezTo>
                </a:path>
              </a:pathLst>
            </a:custGeom>
            <a:grpFill/>
            <a:ln w="12700"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67" name="AutoShape 58"/>
            <p:cNvSpPr/>
            <p:nvPr/>
          </p:nvSpPr>
          <p:spPr bwMode="auto">
            <a:xfrm>
              <a:off x="5517718" y="2141343"/>
              <a:ext cx="112355" cy="35916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88" y="15416"/>
                  </a:moveTo>
                  <a:cubicBezTo>
                    <a:pt x="16954" y="15452"/>
                    <a:pt x="16923" y="15487"/>
                    <a:pt x="16883" y="15523"/>
                  </a:cubicBezTo>
                  <a:cubicBezTo>
                    <a:pt x="16677" y="15701"/>
                    <a:pt x="16414" y="15870"/>
                    <a:pt x="16066" y="16020"/>
                  </a:cubicBezTo>
                  <a:cubicBezTo>
                    <a:pt x="16057" y="16024"/>
                    <a:pt x="16044" y="16027"/>
                    <a:pt x="16038" y="16031"/>
                  </a:cubicBezTo>
                  <a:cubicBezTo>
                    <a:pt x="15662" y="16192"/>
                    <a:pt x="15214" y="16334"/>
                    <a:pt x="14705" y="16454"/>
                  </a:cubicBezTo>
                  <a:cubicBezTo>
                    <a:pt x="14697" y="16457"/>
                    <a:pt x="14692" y="16458"/>
                    <a:pt x="14686" y="16459"/>
                  </a:cubicBezTo>
                  <a:cubicBezTo>
                    <a:pt x="14163" y="16582"/>
                    <a:pt x="13584" y="16681"/>
                    <a:pt x="12960" y="16749"/>
                  </a:cubicBezTo>
                  <a:cubicBezTo>
                    <a:pt x="12279" y="16826"/>
                    <a:pt x="11560" y="16875"/>
                    <a:pt x="10800" y="16875"/>
                  </a:cubicBezTo>
                  <a:cubicBezTo>
                    <a:pt x="10037" y="16875"/>
                    <a:pt x="9318" y="16826"/>
                    <a:pt x="8640" y="16749"/>
                  </a:cubicBezTo>
                  <a:cubicBezTo>
                    <a:pt x="8016" y="16681"/>
                    <a:pt x="7435" y="16582"/>
                    <a:pt x="6914" y="16459"/>
                  </a:cubicBezTo>
                  <a:cubicBezTo>
                    <a:pt x="6908" y="16458"/>
                    <a:pt x="6901" y="16457"/>
                    <a:pt x="6893" y="16454"/>
                  </a:cubicBezTo>
                  <a:cubicBezTo>
                    <a:pt x="6385" y="16334"/>
                    <a:pt x="5937" y="16192"/>
                    <a:pt x="5562" y="16031"/>
                  </a:cubicBezTo>
                  <a:cubicBezTo>
                    <a:pt x="5553" y="16027"/>
                    <a:pt x="5541" y="16024"/>
                    <a:pt x="5531" y="16020"/>
                  </a:cubicBezTo>
                  <a:cubicBezTo>
                    <a:pt x="5184" y="15870"/>
                    <a:pt x="4921" y="15701"/>
                    <a:pt x="4715" y="15523"/>
                  </a:cubicBezTo>
                  <a:cubicBezTo>
                    <a:pt x="4676" y="15487"/>
                    <a:pt x="4644" y="15452"/>
                    <a:pt x="4612" y="15416"/>
                  </a:cubicBezTo>
                  <a:cubicBezTo>
                    <a:pt x="4437" y="15236"/>
                    <a:pt x="4320" y="15047"/>
                    <a:pt x="4320" y="14850"/>
                  </a:cubicBezTo>
                  <a:cubicBezTo>
                    <a:pt x="4320" y="14650"/>
                    <a:pt x="4437" y="14462"/>
                    <a:pt x="4612" y="14281"/>
                  </a:cubicBezTo>
                  <a:cubicBezTo>
                    <a:pt x="4644" y="14246"/>
                    <a:pt x="4676" y="14210"/>
                    <a:pt x="4715" y="14176"/>
                  </a:cubicBezTo>
                  <a:cubicBezTo>
                    <a:pt x="4921" y="13998"/>
                    <a:pt x="5184" y="13829"/>
                    <a:pt x="5531" y="13677"/>
                  </a:cubicBezTo>
                  <a:cubicBezTo>
                    <a:pt x="5541" y="13674"/>
                    <a:pt x="5553" y="13671"/>
                    <a:pt x="5562" y="13667"/>
                  </a:cubicBezTo>
                  <a:cubicBezTo>
                    <a:pt x="5937" y="13507"/>
                    <a:pt x="6385" y="13364"/>
                    <a:pt x="6893" y="13244"/>
                  </a:cubicBezTo>
                  <a:cubicBezTo>
                    <a:pt x="6901" y="13242"/>
                    <a:pt x="6908" y="13240"/>
                    <a:pt x="6914" y="13238"/>
                  </a:cubicBezTo>
                  <a:cubicBezTo>
                    <a:pt x="7435" y="13117"/>
                    <a:pt x="8016" y="13018"/>
                    <a:pt x="8640" y="12948"/>
                  </a:cubicBezTo>
                  <a:cubicBezTo>
                    <a:pt x="9318" y="12873"/>
                    <a:pt x="10037" y="12825"/>
                    <a:pt x="10800" y="12825"/>
                  </a:cubicBezTo>
                  <a:cubicBezTo>
                    <a:pt x="11560" y="12825"/>
                    <a:pt x="12279" y="12873"/>
                    <a:pt x="12960" y="12948"/>
                  </a:cubicBezTo>
                  <a:cubicBezTo>
                    <a:pt x="13584" y="13018"/>
                    <a:pt x="14163" y="13117"/>
                    <a:pt x="14686" y="13238"/>
                  </a:cubicBezTo>
                  <a:cubicBezTo>
                    <a:pt x="14692" y="13240"/>
                    <a:pt x="14697" y="13242"/>
                    <a:pt x="14705" y="13244"/>
                  </a:cubicBezTo>
                  <a:cubicBezTo>
                    <a:pt x="15214" y="13364"/>
                    <a:pt x="15662" y="13507"/>
                    <a:pt x="16038" y="13667"/>
                  </a:cubicBezTo>
                  <a:cubicBezTo>
                    <a:pt x="16044" y="13671"/>
                    <a:pt x="16057" y="13674"/>
                    <a:pt x="16066" y="13677"/>
                  </a:cubicBezTo>
                  <a:cubicBezTo>
                    <a:pt x="16414" y="13829"/>
                    <a:pt x="16677" y="13998"/>
                    <a:pt x="16883" y="14176"/>
                  </a:cubicBezTo>
                  <a:cubicBezTo>
                    <a:pt x="16923" y="14210"/>
                    <a:pt x="16954" y="14246"/>
                    <a:pt x="16988" y="14281"/>
                  </a:cubicBezTo>
                  <a:cubicBezTo>
                    <a:pt x="17161" y="14462"/>
                    <a:pt x="17280" y="14650"/>
                    <a:pt x="17280" y="14850"/>
                  </a:cubicBezTo>
                  <a:cubicBezTo>
                    <a:pt x="17280" y="15047"/>
                    <a:pt x="17161" y="15236"/>
                    <a:pt x="16988" y="15416"/>
                  </a:cubicBezTo>
                  <a:moveTo>
                    <a:pt x="12960" y="19575"/>
                  </a:moveTo>
                  <a:cubicBezTo>
                    <a:pt x="12960" y="19948"/>
                    <a:pt x="11992" y="20249"/>
                    <a:pt x="10800" y="20249"/>
                  </a:cubicBezTo>
                  <a:cubicBezTo>
                    <a:pt x="9606" y="20249"/>
                    <a:pt x="8640" y="19948"/>
                    <a:pt x="8640" y="19575"/>
                  </a:cubicBezTo>
                  <a:lnTo>
                    <a:pt x="8640" y="18156"/>
                  </a:lnTo>
                  <a:cubicBezTo>
                    <a:pt x="9338" y="18201"/>
                    <a:pt x="10059" y="18225"/>
                    <a:pt x="10800" y="18225"/>
                  </a:cubicBezTo>
                  <a:cubicBezTo>
                    <a:pt x="11541" y="18225"/>
                    <a:pt x="12262" y="18201"/>
                    <a:pt x="12960" y="18156"/>
                  </a:cubicBezTo>
                  <a:cubicBezTo>
                    <a:pt x="12960" y="18156"/>
                    <a:pt x="12960" y="19575"/>
                    <a:pt x="12960" y="19575"/>
                  </a:cubicBezTo>
                  <a:close/>
                  <a:moveTo>
                    <a:pt x="8640" y="2025"/>
                  </a:moveTo>
                  <a:cubicBezTo>
                    <a:pt x="8640" y="1651"/>
                    <a:pt x="9606" y="1350"/>
                    <a:pt x="10800" y="1350"/>
                  </a:cubicBezTo>
                  <a:cubicBezTo>
                    <a:pt x="11992" y="1350"/>
                    <a:pt x="12960" y="1651"/>
                    <a:pt x="12960" y="2025"/>
                  </a:cubicBezTo>
                  <a:lnTo>
                    <a:pt x="12960" y="11542"/>
                  </a:lnTo>
                  <a:cubicBezTo>
                    <a:pt x="12262" y="11498"/>
                    <a:pt x="11541" y="11475"/>
                    <a:pt x="10800" y="11475"/>
                  </a:cubicBezTo>
                  <a:cubicBezTo>
                    <a:pt x="10059" y="11475"/>
                    <a:pt x="9338" y="11498"/>
                    <a:pt x="8640" y="11542"/>
                  </a:cubicBezTo>
                  <a:cubicBezTo>
                    <a:pt x="8640" y="11542"/>
                    <a:pt x="8640" y="2025"/>
                    <a:pt x="8640" y="2025"/>
                  </a:cubicBezTo>
                  <a:close/>
                  <a:moveTo>
                    <a:pt x="17280" y="12164"/>
                  </a:moveTo>
                  <a:lnTo>
                    <a:pt x="17280" y="2025"/>
                  </a:lnTo>
                  <a:cubicBezTo>
                    <a:pt x="17280" y="908"/>
                    <a:pt x="14373" y="0"/>
                    <a:pt x="10800" y="0"/>
                  </a:cubicBezTo>
                  <a:cubicBezTo>
                    <a:pt x="7225" y="0"/>
                    <a:pt x="4320" y="908"/>
                    <a:pt x="4320" y="2025"/>
                  </a:cubicBezTo>
                  <a:lnTo>
                    <a:pt x="4320" y="12164"/>
                  </a:lnTo>
                  <a:cubicBezTo>
                    <a:pt x="1710" y="12781"/>
                    <a:pt x="0" y="13749"/>
                    <a:pt x="0" y="14850"/>
                  </a:cubicBezTo>
                  <a:cubicBezTo>
                    <a:pt x="0" y="15950"/>
                    <a:pt x="1710" y="16918"/>
                    <a:pt x="4320" y="17534"/>
                  </a:cubicBezTo>
                  <a:lnTo>
                    <a:pt x="4320" y="19575"/>
                  </a:lnTo>
                  <a:cubicBezTo>
                    <a:pt x="4320" y="20691"/>
                    <a:pt x="7225" y="21599"/>
                    <a:pt x="10800" y="21599"/>
                  </a:cubicBezTo>
                  <a:cubicBezTo>
                    <a:pt x="14373" y="21599"/>
                    <a:pt x="17280" y="20691"/>
                    <a:pt x="17280" y="19575"/>
                  </a:cubicBezTo>
                  <a:lnTo>
                    <a:pt x="17280" y="17534"/>
                  </a:lnTo>
                  <a:cubicBezTo>
                    <a:pt x="19889" y="16918"/>
                    <a:pt x="21600" y="15950"/>
                    <a:pt x="21600" y="14850"/>
                  </a:cubicBezTo>
                  <a:cubicBezTo>
                    <a:pt x="21600" y="13749"/>
                    <a:pt x="19889" y="12781"/>
                    <a:pt x="17280" y="12164"/>
                  </a:cubicBezTo>
                </a:path>
              </a:pathLst>
            </a:custGeom>
            <a:grpFill/>
            <a:ln w="12700"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268" name="AutoShape 83"/>
          <p:cNvSpPr/>
          <p:nvPr/>
        </p:nvSpPr>
        <p:spPr bwMode="auto">
          <a:xfrm>
            <a:off x="5892690" y="1648520"/>
            <a:ext cx="358775" cy="23653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1610" y="13990"/>
                </a:moveTo>
                <a:cubicBezTo>
                  <a:pt x="11373" y="14259"/>
                  <a:pt x="11093" y="14400"/>
                  <a:pt x="10800" y="14400"/>
                </a:cubicBezTo>
                <a:cubicBezTo>
                  <a:pt x="10505" y="14400"/>
                  <a:pt x="10225" y="14259"/>
                  <a:pt x="9990" y="13990"/>
                </a:cubicBezTo>
                <a:lnTo>
                  <a:pt x="7198" y="10800"/>
                </a:lnTo>
                <a:lnTo>
                  <a:pt x="6636" y="10157"/>
                </a:lnTo>
                <a:lnTo>
                  <a:pt x="1349" y="4115"/>
                </a:lnTo>
                <a:lnTo>
                  <a:pt x="1349" y="4114"/>
                </a:lnTo>
                <a:cubicBezTo>
                  <a:pt x="1349" y="2980"/>
                  <a:pt x="1955" y="2057"/>
                  <a:pt x="2699" y="2057"/>
                </a:cubicBezTo>
                <a:lnTo>
                  <a:pt x="18899" y="2057"/>
                </a:lnTo>
                <a:cubicBezTo>
                  <a:pt x="19643" y="2057"/>
                  <a:pt x="20249" y="2980"/>
                  <a:pt x="20249" y="4114"/>
                </a:cubicBezTo>
                <a:cubicBezTo>
                  <a:pt x="20249" y="4114"/>
                  <a:pt x="11610" y="13990"/>
                  <a:pt x="11610" y="13990"/>
                </a:cubicBezTo>
                <a:close/>
                <a:moveTo>
                  <a:pt x="20249" y="16198"/>
                </a:moveTo>
                <a:lnTo>
                  <a:pt x="15525" y="10800"/>
                </a:lnTo>
                <a:lnTo>
                  <a:pt x="20249" y="5399"/>
                </a:lnTo>
                <a:cubicBezTo>
                  <a:pt x="20249" y="5399"/>
                  <a:pt x="20249" y="16198"/>
                  <a:pt x="20249" y="16198"/>
                </a:cubicBezTo>
                <a:close/>
                <a:moveTo>
                  <a:pt x="20249" y="17484"/>
                </a:moveTo>
                <a:cubicBezTo>
                  <a:pt x="20249" y="18620"/>
                  <a:pt x="19643" y="19541"/>
                  <a:pt x="18899" y="19541"/>
                </a:cubicBezTo>
                <a:lnTo>
                  <a:pt x="2699" y="19541"/>
                </a:lnTo>
                <a:cubicBezTo>
                  <a:pt x="1955" y="19541"/>
                  <a:pt x="1349" y="18620"/>
                  <a:pt x="1349" y="17484"/>
                </a:cubicBezTo>
                <a:lnTo>
                  <a:pt x="6636" y="11442"/>
                </a:lnTo>
                <a:lnTo>
                  <a:pt x="9585" y="14813"/>
                </a:lnTo>
                <a:cubicBezTo>
                  <a:pt x="9945" y="15222"/>
                  <a:pt x="10372" y="15429"/>
                  <a:pt x="10800" y="15429"/>
                </a:cubicBezTo>
                <a:cubicBezTo>
                  <a:pt x="11228" y="15429"/>
                  <a:pt x="11654" y="15222"/>
                  <a:pt x="12015" y="14813"/>
                </a:cubicBezTo>
                <a:lnTo>
                  <a:pt x="14963" y="11442"/>
                </a:lnTo>
                <a:cubicBezTo>
                  <a:pt x="14963" y="11442"/>
                  <a:pt x="20249" y="17484"/>
                  <a:pt x="20249" y="17484"/>
                </a:cubicBezTo>
                <a:close/>
                <a:moveTo>
                  <a:pt x="1349" y="5399"/>
                </a:moveTo>
                <a:lnTo>
                  <a:pt x="6074" y="10800"/>
                </a:lnTo>
                <a:lnTo>
                  <a:pt x="1349" y="16198"/>
                </a:lnTo>
                <a:cubicBezTo>
                  <a:pt x="1349" y="16198"/>
                  <a:pt x="1349" y="5399"/>
                  <a:pt x="1349" y="5399"/>
                </a:cubicBezTo>
                <a:close/>
                <a:moveTo>
                  <a:pt x="18899" y="0"/>
                </a:moveTo>
                <a:lnTo>
                  <a:pt x="2699" y="0"/>
                </a:lnTo>
                <a:cubicBezTo>
                  <a:pt x="1208" y="0"/>
                  <a:pt x="0" y="1842"/>
                  <a:pt x="0" y="4114"/>
                </a:cubicBezTo>
                <a:lnTo>
                  <a:pt x="0" y="17484"/>
                </a:lnTo>
                <a:cubicBezTo>
                  <a:pt x="0" y="19756"/>
                  <a:pt x="1208" y="21600"/>
                  <a:pt x="2699" y="21600"/>
                </a:cubicBezTo>
                <a:lnTo>
                  <a:pt x="18899" y="21600"/>
                </a:lnTo>
                <a:cubicBezTo>
                  <a:pt x="20391" y="21600"/>
                  <a:pt x="21600" y="19756"/>
                  <a:pt x="21600" y="17484"/>
                </a:cubicBezTo>
                <a:lnTo>
                  <a:pt x="21600" y="4114"/>
                </a:lnTo>
                <a:cubicBezTo>
                  <a:pt x="21600" y="1842"/>
                  <a:pt x="20391" y="0"/>
                  <a:pt x="18899" y="0"/>
                </a:cubicBezTo>
              </a:path>
            </a:pathLst>
          </a:custGeom>
          <a:solidFill>
            <a:schemeClr val="accent5">
              <a:lumMod val="50000"/>
            </a:schemeClr>
          </a:solidFill>
          <a:ln w="12700"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grpSp>
        <p:nvGrpSpPr>
          <p:cNvPr id="269" name="组合 17"/>
          <p:cNvGrpSpPr/>
          <p:nvPr/>
        </p:nvGrpSpPr>
        <p:grpSpPr bwMode="auto">
          <a:xfrm rot="18900000">
            <a:off x="5892690" y="2987155"/>
            <a:ext cx="358775" cy="360362"/>
            <a:chOff x="5394325" y="2859088"/>
            <a:chExt cx="358775" cy="360362"/>
          </a:xfrm>
          <a:solidFill>
            <a:schemeClr val="accent5">
              <a:lumMod val="50000"/>
            </a:schemeClr>
          </a:solidFill>
        </p:grpSpPr>
        <p:sp>
          <p:nvSpPr>
            <p:cNvPr id="270" name="AutoShape 37"/>
            <p:cNvSpPr/>
            <p:nvPr/>
          </p:nvSpPr>
          <p:spPr bwMode="auto">
            <a:xfrm>
              <a:off x="5394485" y="2892265"/>
              <a:ext cx="327025" cy="325438"/>
            </a:xfrm>
            <a:custGeom>
              <a:avLst/>
              <a:gdLst>
                <a:gd name="T0" fmla="+- 0 10849 98"/>
                <a:gd name="T1" fmla="*/ T0 w 21502"/>
                <a:gd name="T2" fmla="*/ 10800 h 21600"/>
                <a:gd name="T3" fmla="+- 0 10849 98"/>
                <a:gd name="T4" fmla="*/ T3 w 21502"/>
                <a:gd name="T5" fmla="*/ 10800 h 21600"/>
                <a:gd name="T6" fmla="+- 0 10849 98"/>
                <a:gd name="T7" fmla="*/ T6 w 21502"/>
                <a:gd name="T8" fmla="*/ 10800 h 21600"/>
                <a:gd name="T9" fmla="+- 0 10849 98"/>
                <a:gd name="T10" fmla="*/ T9 w 21502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02" h="21600">
                  <a:moveTo>
                    <a:pt x="19917" y="7880"/>
                  </a:moveTo>
                  <a:lnTo>
                    <a:pt x="18875" y="8932"/>
                  </a:lnTo>
                  <a:cubicBezTo>
                    <a:pt x="18730" y="9079"/>
                    <a:pt x="18497" y="9079"/>
                    <a:pt x="18353" y="8932"/>
                  </a:cubicBezTo>
                  <a:lnTo>
                    <a:pt x="17048" y="7617"/>
                  </a:lnTo>
                  <a:lnTo>
                    <a:pt x="15991" y="10290"/>
                  </a:lnTo>
                  <a:lnTo>
                    <a:pt x="16080" y="10064"/>
                  </a:lnTo>
                  <a:cubicBezTo>
                    <a:pt x="13859" y="7826"/>
                    <a:pt x="11601" y="7544"/>
                    <a:pt x="9565" y="7291"/>
                  </a:cubicBezTo>
                  <a:cubicBezTo>
                    <a:pt x="8910" y="7210"/>
                    <a:pt x="8276" y="7126"/>
                    <a:pt x="7652" y="6990"/>
                  </a:cubicBezTo>
                  <a:lnTo>
                    <a:pt x="13918" y="4456"/>
                  </a:lnTo>
                  <a:lnTo>
                    <a:pt x="12652" y="3179"/>
                  </a:lnTo>
                  <a:cubicBezTo>
                    <a:pt x="12508" y="3033"/>
                    <a:pt x="12508" y="2798"/>
                    <a:pt x="12652" y="2652"/>
                  </a:cubicBezTo>
                  <a:lnTo>
                    <a:pt x="13695" y="1598"/>
                  </a:lnTo>
                  <a:cubicBezTo>
                    <a:pt x="13840" y="1453"/>
                    <a:pt x="14073" y="1453"/>
                    <a:pt x="14217" y="1598"/>
                  </a:cubicBezTo>
                  <a:lnTo>
                    <a:pt x="19917" y="7353"/>
                  </a:lnTo>
                  <a:cubicBezTo>
                    <a:pt x="20062" y="7499"/>
                    <a:pt x="20062" y="7734"/>
                    <a:pt x="19917" y="7880"/>
                  </a:cubicBezTo>
                  <a:moveTo>
                    <a:pt x="12292" y="19639"/>
                  </a:moveTo>
                  <a:cubicBezTo>
                    <a:pt x="12200" y="19872"/>
                    <a:pt x="11999" y="20044"/>
                    <a:pt x="11756" y="20095"/>
                  </a:cubicBezTo>
                  <a:cubicBezTo>
                    <a:pt x="11700" y="20106"/>
                    <a:pt x="11643" y="20111"/>
                    <a:pt x="11587" y="20110"/>
                  </a:cubicBezTo>
                  <a:cubicBezTo>
                    <a:pt x="11400" y="20105"/>
                    <a:pt x="11219" y="20030"/>
                    <a:pt x="11084" y="19892"/>
                  </a:cubicBezTo>
                  <a:lnTo>
                    <a:pt x="1692" y="10517"/>
                  </a:lnTo>
                  <a:cubicBezTo>
                    <a:pt x="1519" y="10343"/>
                    <a:pt x="1443" y="10094"/>
                    <a:pt x="1488" y="9852"/>
                  </a:cubicBezTo>
                  <a:cubicBezTo>
                    <a:pt x="1533" y="9610"/>
                    <a:pt x="1695" y="9407"/>
                    <a:pt x="1917" y="9308"/>
                  </a:cubicBezTo>
                  <a:lnTo>
                    <a:pt x="6505" y="7453"/>
                  </a:lnTo>
                  <a:cubicBezTo>
                    <a:pt x="9597" y="8490"/>
                    <a:pt x="12689" y="7491"/>
                    <a:pt x="15781" y="10821"/>
                  </a:cubicBezTo>
                  <a:cubicBezTo>
                    <a:pt x="15781" y="10821"/>
                    <a:pt x="12292" y="19639"/>
                    <a:pt x="12292" y="19639"/>
                  </a:cubicBezTo>
                  <a:close/>
                  <a:moveTo>
                    <a:pt x="15260" y="545"/>
                  </a:moveTo>
                  <a:cubicBezTo>
                    <a:pt x="14912" y="193"/>
                    <a:pt x="14449" y="0"/>
                    <a:pt x="13956" y="0"/>
                  </a:cubicBezTo>
                  <a:cubicBezTo>
                    <a:pt x="13463" y="0"/>
                    <a:pt x="13000" y="193"/>
                    <a:pt x="12651" y="546"/>
                  </a:cubicBezTo>
                  <a:lnTo>
                    <a:pt x="11610" y="1598"/>
                  </a:lnTo>
                  <a:cubicBezTo>
                    <a:pt x="11261" y="1949"/>
                    <a:pt x="11068" y="2417"/>
                    <a:pt x="11068" y="2915"/>
                  </a:cubicBezTo>
                  <a:cubicBezTo>
                    <a:pt x="11068" y="3265"/>
                    <a:pt x="11164" y="3601"/>
                    <a:pt x="11342" y="3893"/>
                  </a:cubicBezTo>
                  <a:lnTo>
                    <a:pt x="1324" y="7944"/>
                  </a:lnTo>
                  <a:cubicBezTo>
                    <a:pt x="654" y="8241"/>
                    <a:pt x="173" y="8851"/>
                    <a:pt x="38" y="9575"/>
                  </a:cubicBezTo>
                  <a:cubicBezTo>
                    <a:pt x="-98" y="10302"/>
                    <a:pt x="130" y="11048"/>
                    <a:pt x="654" y="11576"/>
                  </a:cubicBezTo>
                  <a:lnTo>
                    <a:pt x="10041" y="20946"/>
                  </a:lnTo>
                  <a:cubicBezTo>
                    <a:pt x="10445" y="21354"/>
                    <a:pt x="10982" y="21586"/>
                    <a:pt x="11549" y="21599"/>
                  </a:cubicBezTo>
                  <a:cubicBezTo>
                    <a:pt x="11562" y="21599"/>
                    <a:pt x="11593" y="21599"/>
                    <a:pt x="11605" y="21599"/>
                  </a:cubicBezTo>
                  <a:cubicBezTo>
                    <a:pt x="11754" y="21599"/>
                    <a:pt x="11906" y="21584"/>
                    <a:pt x="12056" y="21553"/>
                  </a:cubicBezTo>
                  <a:cubicBezTo>
                    <a:pt x="12789" y="21399"/>
                    <a:pt x="13390" y="20888"/>
                    <a:pt x="13662" y="20191"/>
                  </a:cubicBezTo>
                  <a:lnTo>
                    <a:pt x="17604" y="10229"/>
                  </a:lnTo>
                  <a:cubicBezTo>
                    <a:pt x="17902" y="10426"/>
                    <a:pt x="18250" y="10532"/>
                    <a:pt x="18613" y="10532"/>
                  </a:cubicBezTo>
                  <a:cubicBezTo>
                    <a:pt x="19107" y="10532"/>
                    <a:pt x="19570" y="10338"/>
                    <a:pt x="19918" y="9986"/>
                  </a:cubicBezTo>
                  <a:lnTo>
                    <a:pt x="20957" y="8937"/>
                  </a:lnTo>
                  <a:cubicBezTo>
                    <a:pt x="21308" y="8585"/>
                    <a:pt x="21502" y="8116"/>
                    <a:pt x="21502" y="7617"/>
                  </a:cubicBezTo>
                  <a:cubicBezTo>
                    <a:pt x="21502" y="7117"/>
                    <a:pt x="21308" y="6648"/>
                    <a:pt x="20961" y="6300"/>
                  </a:cubicBezTo>
                  <a:cubicBezTo>
                    <a:pt x="20961" y="6300"/>
                    <a:pt x="15260" y="545"/>
                    <a:pt x="15260" y="545"/>
                  </a:cubicBezTo>
                  <a:close/>
                </a:path>
              </a:pathLst>
            </a:custGeom>
            <a:grpFill/>
            <a:ln w="12700"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71" name="AutoShape 38"/>
            <p:cNvSpPr/>
            <p:nvPr/>
          </p:nvSpPr>
          <p:spPr bwMode="auto">
            <a:xfrm>
              <a:off x="5552105" y="3033377"/>
              <a:ext cx="55563" cy="5556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4320"/>
                  </a:moveTo>
                  <a:cubicBezTo>
                    <a:pt x="14381" y="4320"/>
                    <a:pt x="17279" y="7222"/>
                    <a:pt x="17279" y="10800"/>
                  </a:cubicBezTo>
                  <a:cubicBezTo>
                    <a:pt x="17279" y="14377"/>
                    <a:pt x="14381" y="17279"/>
                    <a:pt x="10800" y="17279"/>
                  </a:cubicBezTo>
                  <a:cubicBezTo>
                    <a:pt x="7218" y="17279"/>
                    <a:pt x="4319" y="14377"/>
                    <a:pt x="4319" y="10800"/>
                  </a:cubicBezTo>
                  <a:cubicBezTo>
                    <a:pt x="4319" y="7222"/>
                    <a:pt x="7218" y="4320"/>
                    <a:pt x="10800" y="4320"/>
                  </a:cubicBezTo>
                  <a:moveTo>
                    <a:pt x="10800" y="21599"/>
                  </a:moveTo>
                  <a:cubicBezTo>
                    <a:pt x="16752" y="21599"/>
                    <a:pt x="21600" y="16756"/>
                    <a:pt x="21600" y="10800"/>
                  </a:cubicBezTo>
                  <a:cubicBezTo>
                    <a:pt x="21600" y="4843"/>
                    <a:pt x="16752" y="0"/>
                    <a:pt x="10800" y="0"/>
                  </a:cubicBezTo>
                  <a:cubicBezTo>
                    <a:pt x="4847" y="0"/>
                    <a:pt x="0" y="4843"/>
                    <a:pt x="0" y="10800"/>
                  </a:cubicBezTo>
                  <a:cubicBezTo>
                    <a:pt x="0" y="16756"/>
                    <a:pt x="4847" y="21599"/>
                    <a:pt x="10800" y="21599"/>
                  </a:cubicBezTo>
                </a:path>
              </a:pathLst>
            </a:custGeom>
            <a:grpFill/>
            <a:ln w="12700"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72" name="AutoShape 39"/>
            <p:cNvSpPr/>
            <p:nvPr/>
          </p:nvSpPr>
          <p:spPr bwMode="auto">
            <a:xfrm>
              <a:off x="5696350" y="2852417"/>
              <a:ext cx="55563" cy="571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7279"/>
                  </a:moveTo>
                  <a:cubicBezTo>
                    <a:pt x="7218" y="17279"/>
                    <a:pt x="4320" y="14377"/>
                    <a:pt x="4320" y="10800"/>
                  </a:cubicBezTo>
                  <a:cubicBezTo>
                    <a:pt x="4320" y="7222"/>
                    <a:pt x="7218" y="4320"/>
                    <a:pt x="10800" y="4320"/>
                  </a:cubicBezTo>
                  <a:cubicBezTo>
                    <a:pt x="14381" y="4320"/>
                    <a:pt x="17280" y="7222"/>
                    <a:pt x="17280" y="10800"/>
                  </a:cubicBezTo>
                  <a:cubicBezTo>
                    <a:pt x="17280" y="14377"/>
                    <a:pt x="14381" y="17279"/>
                    <a:pt x="10800" y="17279"/>
                  </a:cubicBezTo>
                  <a:moveTo>
                    <a:pt x="10800" y="0"/>
                  </a:moveTo>
                  <a:cubicBezTo>
                    <a:pt x="4847" y="0"/>
                    <a:pt x="0" y="4843"/>
                    <a:pt x="0" y="10800"/>
                  </a:cubicBezTo>
                  <a:cubicBezTo>
                    <a:pt x="0" y="16756"/>
                    <a:pt x="4847" y="21599"/>
                    <a:pt x="10800" y="21599"/>
                  </a:cubicBezTo>
                  <a:cubicBezTo>
                    <a:pt x="16752" y="21599"/>
                    <a:pt x="21600" y="16756"/>
                    <a:pt x="21600" y="10800"/>
                  </a:cubicBezTo>
                  <a:cubicBezTo>
                    <a:pt x="21600" y="4843"/>
                    <a:pt x="16752" y="0"/>
                    <a:pt x="10800" y="0"/>
                  </a:cubicBezTo>
                </a:path>
              </a:pathLst>
            </a:custGeom>
            <a:grpFill/>
            <a:ln w="12700"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73" name="AutoShape 40"/>
            <p:cNvSpPr/>
            <p:nvPr/>
          </p:nvSpPr>
          <p:spPr bwMode="auto">
            <a:xfrm>
              <a:off x="5483342" y="3020412"/>
              <a:ext cx="46038" cy="444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5400"/>
                  </a:moveTo>
                  <a:cubicBezTo>
                    <a:pt x="13779" y="5400"/>
                    <a:pt x="16199" y="7815"/>
                    <a:pt x="16199" y="10800"/>
                  </a:cubicBezTo>
                  <a:cubicBezTo>
                    <a:pt x="16199" y="13784"/>
                    <a:pt x="13779" y="16200"/>
                    <a:pt x="10800" y="16200"/>
                  </a:cubicBezTo>
                  <a:cubicBezTo>
                    <a:pt x="7820" y="16200"/>
                    <a:pt x="5399" y="13784"/>
                    <a:pt x="5399" y="10800"/>
                  </a:cubicBezTo>
                  <a:cubicBezTo>
                    <a:pt x="5399" y="7815"/>
                    <a:pt x="7820" y="5400"/>
                    <a:pt x="10800" y="5400"/>
                  </a:cubicBezTo>
                  <a:moveTo>
                    <a:pt x="0" y="10800"/>
                  </a:moveTo>
                  <a:cubicBezTo>
                    <a:pt x="0" y="16753"/>
                    <a:pt x="4843" y="21599"/>
                    <a:pt x="10800" y="21599"/>
                  </a:cubicBezTo>
                  <a:cubicBezTo>
                    <a:pt x="16756" y="21599"/>
                    <a:pt x="21600" y="16753"/>
                    <a:pt x="21600" y="10800"/>
                  </a:cubicBezTo>
                  <a:cubicBezTo>
                    <a:pt x="21600" y="4846"/>
                    <a:pt x="16756" y="0"/>
                    <a:pt x="10800" y="0"/>
                  </a:cubicBezTo>
                  <a:cubicBezTo>
                    <a:pt x="4843" y="0"/>
                    <a:pt x="0" y="4846"/>
                    <a:pt x="0" y="10800"/>
                  </a:cubicBezTo>
                </a:path>
              </a:pathLst>
            </a:custGeom>
            <a:grpFill/>
            <a:ln w="12700"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74" name="AutoShape 41"/>
            <p:cNvSpPr/>
            <p:nvPr/>
          </p:nvSpPr>
          <p:spPr bwMode="auto">
            <a:xfrm>
              <a:off x="5526118" y="3100560"/>
              <a:ext cx="22225" cy="222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58" y="21599"/>
                    <a:pt x="21600" y="16769"/>
                    <a:pt x="21600" y="10800"/>
                  </a:cubicBezTo>
                  <a:cubicBezTo>
                    <a:pt x="21600" y="4830"/>
                    <a:pt x="16758" y="0"/>
                    <a:pt x="10800" y="0"/>
                  </a:cubicBezTo>
                  <a:cubicBezTo>
                    <a:pt x="4841" y="0"/>
                    <a:pt x="0" y="4830"/>
                    <a:pt x="0" y="10800"/>
                  </a:cubicBezTo>
                  <a:cubicBezTo>
                    <a:pt x="0" y="16769"/>
                    <a:pt x="4841" y="21599"/>
                    <a:pt x="10800" y="21599"/>
                  </a:cubicBezTo>
                </a:path>
              </a:pathLst>
            </a:custGeom>
            <a:grpFill/>
            <a:ln w="12700"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75" name="AutoShape 42"/>
            <p:cNvSpPr/>
            <p:nvPr/>
          </p:nvSpPr>
          <p:spPr bwMode="auto">
            <a:xfrm>
              <a:off x="5707968" y="2932180"/>
              <a:ext cx="22225" cy="222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41" y="0"/>
                    <a:pt x="0" y="4830"/>
                    <a:pt x="0" y="10800"/>
                  </a:cubicBezTo>
                  <a:cubicBezTo>
                    <a:pt x="0" y="16769"/>
                    <a:pt x="4841" y="21599"/>
                    <a:pt x="10800" y="21599"/>
                  </a:cubicBezTo>
                  <a:cubicBezTo>
                    <a:pt x="16758" y="21599"/>
                    <a:pt x="21600" y="16769"/>
                    <a:pt x="21600" y="10800"/>
                  </a:cubicBezTo>
                  <a:cubicBezTo>
                    <a:pt x="21600" y="4830"/>
                    <a:pt x="16758" y="0"/>
                    <a:pt x="10800" y="0"/>
                  </a:cubicBezTo>
                </a:path>
              </a:pathLst>
            </a:custGeom>
            <a:grpFill/>
            <a:ln w="12700"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276" name="Group 246"/>
          <p:cNvGrpSpPr/>
          <p:nvPr/>
        </p:nvGrpSpPr>
        <p:grpSpPr>
          <a:xfrm>
            <a:off x="5841890" y="5166559"/>
            <a:ext cx="460375" cy="392112"/>
            <a:chOff x="1635125" y="3014663"/>
            <a:chExt cx="460375" cy="392112"/>
          </a:xfrm>
          <a:solidFill>
            <a:schemeClr val="accent5">
              <a:lumMod val="50000"/>
            </a:schemeClr>
          </a:solidFill>
        </p:grpSpPr>
        <p:sp>
          <p:nvSpPr>
            <p:cNvPr id="277" name="Freeform 348"/>
            <p:cNvSpPr/>
            <p:nvPr/>
          </p:nvSpPr>
          <p:spPr bwMode="auto">
            <a:xfrm>
              <a:off x="1635125" y="3014663"/>
              <a:ext cx="460375" cy="238125"/>
            </a:xfrm>
            <a:custGeom>
              <a:avLst/>
              <a:gdLst>
                <a:gd name="T0" fmla="*/ 159 w 613"/>
                <a:gd name="T1" fmla="*/ 254 h 316"/>
                <a:gd name="T2" fmla="*/ 203 w 613"/>
                <a:gd name="T3" fmla="*/ 148 h 316"/>
                <a:gd name="T4" fmla="*/ 222 w 613"/>
                <a:gd name="T5" fmla="*/ 136 h 316"/>
                <a:gd name="T6" fmla="*/ 240 w 613"/>
                <a:gd name="T7" fmla="*/ 149 h 316"/>
                <a:gd name="T8" fmla="*/ 306 w 613"/>
                <a:gd name="T9" fmla="*/ 316 h 316"/>
                <a:gd name="T10" fmla="*/ 372 w 613"/>
                <a:gd name="T11" fmla="*/ 149 h 316"/>
                <a:gd name="T12" fmla="*/ 391 w 613"/>
                <a:gd name="T13" fmla="*/ 136 h 316"/>
                <a:gd name="T14" fmla="*/ 391 w 613"/>
                <a:gd name="T15" fmla="*/ 136 h 316"/>
                <a:gd name="T16" fmla="*/ 409 w 613"/>
                <a:gd name="T17" fmla="*/ 148 h 316"/>
                <a:gd name="T18" fmla="*/ 452 w 613"/>
                <a:gd name="T19" fmla="*/ 254 h 316"/>
                <a:gd name="T20" fmla="*/ 583 w 613"/>
                <a:gd name="T21" fmla="*/ 254 h 316"/>
                <a:gd name="T22" fmla="*/ 613 w 613"/>
                <a:gd name="T23" fmla="*/ 161 h 316"/>
                <a:gd name="T24" fmla="*/ 566 w 613"/>
                <a:gd name="T25" fmla="*/ 47 h 316"/>
                <a:gd name="T26" fmla="*/ 453 w 613"/>
                <a:gd name="T27" fmla="*/ 0 h 316"/>
                <a:gd name="T28" fmla="*/ 339 w 613"/>
                <a:gd name="T29" fmla="*/ 47 h 316"/>
                <a:gd name="T30" fmla="*/ 307 w 613"/>
                <a:gd name="T31" fmla="*/ 80 h 316"/>
                <a:gd name="T32" fmla="*/ 273 w 613"/>
                <a:gd name="T33" fmla="*/ 46 h 316"/>
                <a:gd name="T34" fmla="*/ 160 w 613"/>
                <a:gd name="T35" fmla="*/ 0 h 316"/>
                <a:gd name="T36" fmla="*/ 47 w 613"/>
                <a:gd name="T37" fmla="*/ 47 h 316"/>
                <a:gd name="T38" fmla="*/ 0 w 613"/>
                <a:gd name="T39" fmla="*/ 160 h 316"/>
                <a:gd name="T40" fmla="*/ 30 w 613"/>
                <a:gd name="T41" fmla="*/ 254 h 316"/>
                <a:gd name="T42" fmla="*/ 159 w 613"/>
                <a:gd name="T43" fmla="*/ 254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13" h="316">
                  <a:moveTo>
                    <a:pt x="159" y="254"/>
                  </a:moveTo>
                  <a:cubicBezTo>
                    <a:pt x="203" y="148"/>
                    <a:pt x="203" y="148"/>
                    <a:pt x="203" y="148"/>
                  </a:cubicBezTo>
                  <a:cubicBezTo>
                    <a:pt x="207" y="141"/>
                    <a:pt x="214" y="136"/>
                    <a:pt x="222" y="136"/>
                  </a:cubicBezTo>
                  <a:cubicBezTo>
                    <a:pt x="230" y="136"/>
                    <a:pt x="237" y="141"/>
                    <a:pt x="240" y="149"/>
                  </a:cubicBezTo>
                  <a:cubicBezTo>
                    <a:pt x="306" y="316"/>
                    <a:pt x="306" y="316"/>
                    <a:pt x="306" y="316"/>
                  </a:cubicBezTo>
                  <a:cubicBezTo>
                    <a:pt x="372" y="149"/>
                    <a:pt x="372" y="149"/>
                    <a:pt x="372" y="149"/>
                  </a:cubicBezTo>
                  <a:cubicBezTo>
                    <a:pt x="375" y="141"/>
                    <a:pt x="382" y="136"/>
                    <a:pt x="391" y="136"/>
                  </a:cubicBezTo>
                  <a:cubicBezTo>
                    <a:pt x="391" y="136"/>
                    <a:pt x="391" y="136"/>
                    <a:pt x="391" y="136"/>
                  </a:cubicBezTo>
                  <a:cubicBezTo>
                    <a:pt x="399" y="136"/>
                    <a:pt x="406" y="141"/>
                    <a:pt x="409" y="148"/>
                  </a:cubicBezTo>
                  <a:cubicBezTo>
                    <a:pt x="452" y="254"/>
                    <a:pt x="452" y="254"/>
                    <a:pt x="452" y="254"/>
                  </a:cubicBezTo>
                  <a:cubicBezTo>
                    <a:pt x="583" y="254"/>
                    <a:pt x="583" y="254"/>
                    <a:pt x="583" y="254"/>
                  </a:cubicBezTo>
                  <a:cubicBezTo>
                    <a:pt x="602" y="227"/>
                    <a:pt x="613" y="195"/>
                    <a:pt x="613" y="161"/>
                  </a:cubicBezTo>
                  <a:cubicBezTo>
                    <a:pt x="613" y="118"/>
                    <a:pt x="596" y="78"/>
                    <a:pt x="566" y="47"/>
                  </a:cubicBezTo>
                  <a:cubicBezTo>
                    <a:pt x="536" y="17"/>
                    <a:pt x="495" y="0"/>
                    <a:pt x="453" y="0"/>
                  </a:cubicBezTo>
                  <a:cubicBezTo>
                    <a:pt x="410" y="0"/>
                    <a:pt x="370" y="17"/>
                    <a:pt x="339" y="47"/>
                  </a:cubicBezTo>
                  <a:cubicBezTo>
                    <a:pt x="307" y="80"/>
                    <a:pt x="307" y="80"/>
                    <a:pt x="307" y="80"/>
                  </a:cubicBezTo>
                  <a:cubicBezTo>
                    <a:pt x="273" y="46"/>
                    <a:pt x="273" y="46"/>
                    <a:pt x="273" y="46"/>
                  </a:cubicBezTo>
                  <a:cubicBezTo>
                    <a:pt x="243" y="16"/>
                    <a:pt x="203" y="0"/>
                    <a:pt x="160" y="0"/>
                  </a:cubicBezTo>
                  <a:cubicBezTo>
                    <a:pt x="117" y="0"/>
                    <a:pt x="77" y="16"/>
                    <a:pt x="47" y="47"/>
                  </a:cubicBezTo>
                  <a:cubicBezTo>
                    <a:pt x="16" y="77"/>
                    <a:pt x="0" y="117"/>
                    <a:pt x="0" y="160"/>
                  </a:cubicBezTo>
                  <a:cubicBezTo>
                    <a:pt x="0" y="194"/>
                    <a:pt x="10" y="227"/>
                    <a:pt x="30" y="254"/>
                  </a:cubicBezTo>
                  <a:lnTo>
                    <a:pt x="159" y="25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278" name="Freeform 349"/>
            <p:cNvSpPr/>
            <p:nvPr/>
          </p:nvSpPr>
          <p:spPr bwMode="auto">
            <a:xfrm>
              <a:off x="1685925" y="3171825"/>
              <a:ext cx="358775" cy="234950"/>
            </a:xfrm>
            <a:custGeom>
              <a:avLst/>
              <a:gdLst>
                <a:gd name="T0" fmla="*/ 372 w 479"/>
                <a:gd name="T1" fmla="*/ 85 h 312"/>
                <a:gd name="T2" fmla="*/ 353 w 479"/>
                <a:gd name="T3" fmla="*/ 72 h 312"/>
                <a:gd name="T4" fmla="*/ 324 w 479"/>
                <a:gd name="T5" fmla="*/ 1 h 312"/>
                <a:gd name="T6" fmla="*/ 258 w 479"/>
                <a:gd name="T7" fmla="*/ 169 h 312"/>
                <a:gd name="T8" fmla="*/ 239 w 479"/>
                <a:gd name="T9" fmla="*/ 182 h 312"/>
                <a:gd name="T10" fmla="*/ 221 w 479"/>
                <a:gd name="T11" fmla="*/ 169 h 312"/>
                <a:gd name="T12" fmla="*/ 154 w 479"/>
                <a:gd name="T13" fmla="*/ 0 h 312"/>
                <a:gd name="T14" fmla="*/ 123 w 479"/>
                <a:gd name="T15" fmla="*/ 72 h 312"/>
                <a:gd name="T16" fmla="*/ 105 w 479"/>
                <a:gd name="T17" fmla="*/ 85 h 312"/>
                <a:gd name="T18" fmla="*/ 0 w 479"/>
                <a:gd name="T19" fmla="*/ 85 h 312"/>
                <a:gd name="T20" fmla="*/ 220 w 479"/>
                <a:gd name="T21" fmla="*/ 303 h 312"/>
                <a:gd name="T22" fmla="*/ 241 w 479"/>
                <a:gd name="T23" fmla="*/ 312 h 312"/>
                <a:gd name="T24" fmla="*/ 241 w 479"/>
                <a:gd name="T25" fmla="*/ 312 h 312"/>
                <a:gd name="T26" fmla="*/ 262 w 479"/>
                <a:gd name="T27" fmla="*/ 303 h 312"/>
                <a:gd name="T28" fmla="*/ 479 w 479"/>
                <a:gd name="T29" fmla="*/ 85 h 312"/>
                <a:gd name="T30" fmla="*/ 372 w 479"/>
                <a:gd name="T31" fmla="*/ 85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79" h="312">
                  <a:moveTo>
                    <a:pt x="372" y="85"/>
                  </a:moveTo>
                  <a:cubicBezTo>
                    <a:pt x="364" y="85"/>
                    <a:pt x="356" y="80"/>
                    <a:pt x="353" y="72"/>
                  </a:cubicBezTo>
                  <a:cubicBezTo>
                    <a:pt x="324" y="1"/>
                    <a:pt x="324" y="1"/>
                    <a:pt x="324" y="1"/>
                  </a:cubicBezTo>
                  <a:cubicBezTo>
                    <a:pt x="258" y="169"/>
                    <a:pt x="258" y="169"/>
                    <a:pt x="258" y="169"/>
                  </a:cubicBezTo>
                  <a:cubicBezTo>
                    <a:pt x="255" y="177"/>
                    <a:pt x="248" y="182"/>
                    <a:pt x="239" y="182"/>
                  </a:cubicBezTo>
                  <a:cubicBezTo>
                    <a:pt x="231" y="182"/>
                    <a:pt x="224" y="177"/>
                    <a:pt x="221" y="169"/>
                  </a:cubicBezTo>
                  <a:cubicBezTo>
                    <a:pt x="154" y="0"/>
                    <a:pt x="154" y="0"/>
                    <a:pt x="154" y="0"/>
                  </a:cubicBezTo>
                  <a:cubicBezTo>
                    <a:pt x="123" y="72"/>
                    <a:pt x="123" y="72"/>
                    <a:pt x="123" y="72"/>
                  </a:cubicBezTo>
                  <a:cubicBezTo>
                    <a:pt x="120" y="80"/>
                    <a:pt x="113" y="85"/>
                    <a:pt x="105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220" y="303"/>
                    <a:pt x="220" y="303"/>
                    <a:pt x="220" y="303"/>
                  </a:cubicBezTo>
                  <a:cubicBezTo>
                    <a:pt x="226" y="309"/>
                    <a:pt x="233" y="312"/>
                    <a:pt x="241" y="312"/>
                  </a:cubicBezTo>
                  <a:cubicBezTo>
                    <a:pt x="241" y="312"/>
                    <a:pt x="241" y="312"/>
                    <a:pt x="241" y="312"/>
                  </a:cubicBezTo>
                  <a:cubicBezTo>
                    <a:pt x="249" y="312"/>
                    <a:pt x="256" y="309"/>
                    <a:pt x="262" y="303"/>
                  </a:cubicBezTo>
                  <a:cubicBezTo>
                    <a:pt x="479" y="85"/>
                    <a:pt x="479" y="85"/>
                    <a:pt x="479" y="85"/>
                  </a:cubicBezTo>
                  <a:lnTo>
                    <a:pt x="372" y="8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79" name="组合 278"/>
          <p:cNvGrpSpPr/>
          <p:nvPr/>
        </p:nvGrpSpPr>
        <p:grpSpPr bwMode="auto">
          <a:xfrm>
            <a:off x="5892690" y="3727910"/>
            <a:ext cx="358775" cy="360363"/>
            <a:chOff x="5394325" y="3578225"/>
            <a:chExt cx="358775" cy="360363"/>
          </a:xfrm>
          <a:solidFill>
            <a:schemeClr val="accent5">
              <a:lumMod val="50000"/>
            </a:schemeClr>
          </a:solidFill>
        </p:grpSpPr>
        <p:sp>
          <p:nvSpPr>
            <p:cNvPr id="280" name="AutoShape 18"/>
            <p:cNvSpPr/>
            <p:nvPr/>
          </p:nvSpPr>
          <p:spPr bwMode="auto">
            <a:xfrm>
              <a:off x="5394325" y="3578225"/>
              <a:ext cx="358775" cy="36036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9799"/>
                  </a:moveTo>
                  <a:cubicBezTo>
                    <a:pt x="20249" y="20048"/>
                    <a:pt x="20048" y="20249"/>
                    <a:pt x="19799" y="20249"/>
                  </a:cubicBezTo>
                  <a:lnTo>
                    <a:pt x="1800" y="20249"/>
                  </a:lnTo>
                  <a:cubicBezTo>
                    <a:pt x="1551" y="20249"/>
                    <a:pt x="1349" y="20048"/>
                    <a:pt x="1349" y="19799"/>
                  </a:cubicBezTo>
                  <a:lnTo>
                    <a:pt x="1349" y="3824"/>
                  </a:lnTo>
                  <a:cubicBezTo>
                    <a:pt x="1349" y="3576"/>
                    <a:pt x="1551" y="3375"/>
                    <a:pt x="1800" y="3375"/>
                  </a:cubicBezTo>
                  <a:lnTo>
                    <a:pt x="4724" y="3375"/>
                  </a:lnTo>
                  <a:lnTo>
                    <a:pt x="4724" y="4725"/>
                  </a:lnTo>
                  <a:cubicBezTo>
                    <a:pt x="4724" y="5098"/>
                    <a:pt x="5027" y="5400"/>
                    <a:pt x="5399" y="5400"/>
                  </a:cubicBezTo>
                  <a:cubicBezTo>
                    <a:pt x="5772" y="5400"/>
                    <a:pt x="6074" y="5098"/>
                    <a:pt x="6074" y="4725"/>
                  </a:cubicBezTo>
                  <a:lnTo>
                    <a:pt x="6074" y="3375"/>
                  </a:lnTo>
                  <a:lnTo>
                    <a:pt x="10124" y="3375"/>
                  </a:lnTo>
                  <a:lnTo>
                    <a:pt x="10124" y="4725"/>
                  </a:lnTo>
                  <a:cubicBezTo>
                    <a:pt x="10124" y="5098"/>
                    <a:pt x="10427" y="5400"/>
                    <a:pt x="10800" y="5400"/>
                  </a:cubicBezTo>
                  <a:cubicBezTo>
                    <a:pt x="11172" y="5400"/>
                    <a:pt x="11474" y="5098"/>
                    <a:pt x="11474" y="4725"/>
                  </a:cubicBezTo>
                  <a:lnTo>
                    <a:pt x="11474" y="3375"/>
                  </a:lnTo>
                  <a:lnTo>
                    <a:pt x="15524" y="3375"/>
                  </a:lnTo>
                  <a:lnTo>
                    <a:pt x="15524" y="4725"/>
                  </a:lnTo>
                  <a:cubicBezTo>
                    <a:pt x="15524" y="5098"/>
                    <a:pt x="15827" y="5400"/>
                    <a:pt x="16199" y="5400"/>
                  </a:cubicBezTo>
                  <a:cubicBezTo>
                    <a:pt x="16572" y="5400"/>
                    <a:pt x="16874" y="5098"/>
                    <a:pt x="16874" y="4725"/>
                  </a:cubicBezTo>
                  <a:lnTo>
                    <a:pt x="16874" y="3375"/>
                  </a:lnTo>
                  <a:lnTo>
                    <a:pt x="19799" y="3375"/>
                  </a:lnTo>
                  <a:cubicBezTo>
                    <a:pt x="20048" y="3375"/>
                    <a:pt x="20249" y="3576"/>
                    <a:pt x="20249" y="3824"/>
                  </a:cubicBezTo>
                  <a:cubicBezTo>
                    <a:pt x="20249" y="3824"/>
                    <a:pt x="20249" y="19799"/>
                    <a:pt x="20249" y="19799"/>
                  </a:cubicBezTo>
                  <a:close/>
                  <a:moveTo>
                    <a:pt x="19799" y="2025"/>
                  </a:moveTo>
                  <a:lnTo>
                    <a:pt x="16874" y="2025"/>
                  </a:lnTo>
                  <a:lnTo>
                    <a:pt x="16874" y="675"/>
                  </a:lnTo>
                  <a:cubicBezTo>
                    <a:pt x="16874" y="301"/>
                    <a:pt x="16572" y="0"/>
                    <a:pt x="16199" y="0"/>
                  </a:cubicBezTo>
                  <a:cubicBezTo>
                    <a:pt x="15827" y="0"/>
                    <a:pt x="15524" y="301"/>
                    <a:pt x="15524" y="675"/>
                  </a:cubicBezTo>
                  <a:lnTo>
                    <a:pt x="15524" y="2025"/>
                  </a:lnTo>
                  <a:lnTo>
                    <a:pt x="11474" y="2025"/>
                  </a:lnTo>
                  <a:lnTo>
                    <a:pt x="11474" y="675"/>
                  </a:lnTo>
                  <a:cubicBezTo>
                    <a:pt x="11474" y="301"/>
                    <a:pt x="11172" y="0"/>
                    <a:pt x="10800" y="0"/>
                  </a:cubicBezTo>
                  <a:cubicBezTo>
                    <a:pt x="10427" y="0"/>
                    <a:pt x="10124" y="301"/>
                    <a:pt x="10124" y="675"/>
                  </a:cubicBezTo>
                  <a:lnTo>
                    <a:pt x="10124" y="2025"/>
                  </a:lnTo>
                  <a:lnTo>
                    <a:pt x="6074" y="2025"/>
                  </a:lnTo>
                  <a:lnTo>
                    <a:pt x="6074" y="675"/>
                  </a:lnTo>
                  <a:cubicBezTo>
                    <a:pt x="6074" y="301"/>
                    <a:pt x="5772" y="0"/>
                    <a:pt x="5399" y="0"/>
                  </a:cubicBezTo>
                  <a:cubicBezTo>
                    <a:pt x="5027" y="0"/>
                    <a:pt x="4724" y="301"/>
                    <a:pt x="4724" y="675"/>
                  </a:cubicBezTo>
                  <a:lnTo>
                    <a:pt x="4724" y="2025"/>
                  </a:lnTo>
                  <a:lnTo>
                    <a:pt x="1800" y="2025"/>
                  </a:lnTo>
                  <a:cubicBezTo>
                    <a:pt x="805" y="2025"/>
                    <a:pt x="0" y="2830"/>
                    <a:pt x="0" y="3824"/>
                  </a:cubicBezTo>
                  <a:lnTo>
                    <a:pt x="0" y="19799"/>
                  </a:lnTo>
                  <a:cubicBezTo>
                    <a:pt x="0" y="20793"/>
                    <a:pt x="805" y="21599"/>
                    <a:pt x="1800" y="21599"/>
                  </a:cubicBezTo>
                  <a:lnTo>
                    <a:pt x="19799" y="21599"/>
                  </a:lnTo>
                  <a:cubicBezTo>
                    <a:pt x="20794" y="21599"/>
                    <a:pt x="21600" y="20793"/>
                    <a:pt x="21600" y="19799"/>
                  </a:cubicBezTo>
                  <a:lnTo>
                    <a:pt x="21600" y="3824"/>
                  </a:lnTo>
                  <a:cubicBezTo>
                    <a:pt x="21600" y="2830"/>
                    <a:pt x="20794" y="2025"/>
                    <a:pt x="19799" y="2025"/>
                  </a:cubicBezTo>
                </a:path>
              </a:pathLst>
            </a:custGeom>
            <a:grpFill/>
            <a:ln w="12700"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81" name="AutoShape 19"/>
            <p:cNvSpPr/>
            <p:nvPr/>
          </p:nvSpPr>
          <p:spPr bwMode="auto">
            <a:xfrm>
              <a:off x="5472113" y="3713163"/>
              <a:ext cx="46037" cy="349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 w="12700"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82" name="AutoShape 20"/>
            <p:cNvSpPr/>
            <p:nvPr/>
          </p:nvSpPr>
          <p:spPr bwMode="auto">
            <a:xfrm>
              <a:off x="5472113" y="3770313"/>
              <a:ext cx="46037" cy="3333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 w="12700"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83" name="AutoShape 21"/>
            <p:cNvSpPr/>
            <p:nvPr/>
          </p:nvSpPr>
          <p:spPr bwMode="auto">
            <a:xfrm>
              <a:off x="5472113" y="3825875"/>
              <a:ext cx="46037" cy="333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 w="12700"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84" name="AutoShape 22"/>
            <p:cNvSpPr/>
            <p:nvPr/>
          </p:nvSpPr>
          <p:spPr bwMode="auto">
            <a:xfrm>
              <a:off x="5551488" y="3825875"/>
              <a:ext cx="44450" cy="333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 w="12700"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85" name="AutoShape 23"/>
            <p:cNvSpPr/>
            <p:nvPr/>
          </p:nvSpPr>
          <p:spPr bwMode="auto">
            <a:xfrm>
              <a:off x="5551488" y="3770313"/>
              <a:ext cx="44450" cy="3333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 w="12700"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86" name="AutoShape 24"/>
            <p:cNvSpPr/>
            <p:nvPr/>
          </p:nvSpPr>
          <p:spPr bwMode="auto">
            <a:xfrm>
              <a:off x="5551488" y="3713163"/>
              <a:ext cx="44450" cy="349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 w="12700"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87" name="AutoShape 25"/>
            <p:cNvSpPr/>
            <p:nvPr/>
          </p:nvSpPr>
          <p:spPr bwMode="auto">
            <a:xfrm>
              <a:off x="5630863" y="3825875"/>
              <a:ext cx="44450" cy="333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 w="12700"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88" name="AutoShape 26"/>
            <p:cNvSpPr/>
            <p:nvPr/>
          </p:nvSpPr>
          <p:spPr bwMode="auto">
            <a:xfrm>
              <a:off x="5630863" y="3770313"/>
              <a:ext cx="44450" cy="3333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 w="12700"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89" name="AutoShape 27"/>
            <p:cNvSpPr/>
            <p:nvPr/>
          </p:nvSpPr>
          <p:spPr bwMode="auto">
            <a:xfrm>
              <a:off x="5630863" y="3713163"/>
              <a:ext cx="44450" cy="349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 w="12700"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290" name="Group 243"/>
          <p:cNvGrpSpPr/>
          <p:nvPr/>
        </p:nvGrpSpPr>
        <p:grpSpPr>
          <a:xfrm>
            <a:off x="5968096" y="4447234"/>
            <a:ext cx="207963" cy="393700"/>
            <a:chOff x="942975" y="5508625"/>
            <a:chExt cx="207963" cy="393700"/>
          </a:xfrm>
          <a:solidFill>
            <a:schemeClr val="accent5">
              <a:lumMod val="50000"/>
            </a:schemeClr>
          </a:solidFill>
        </p:grpSpPr>
        <p:sp>
          <p:nvSpPr>
            <p:cNvPr id="291" name="Freeform 343"/>
            <p:cNvSpPr/>
            <p:nvPr/>
          </p:nvSpPr>
          <p:spPr bwMode="auto">
            <a:xfrm>
              <a:off x="974725" y="5508625"/>
              <a:ext cx="147638" cy="111125"/>
            </a:xfrm>
            <a:custGeom>
              <a:avLst/>
              <a:gdLst>
                <a:gd name="T0" fmla="*/ 23 w 195"/>
                <a:gd name="T1" fmla="*/ 146 h 146"/>
                <a:gd name="T2" fmla="*/ 176 w 195"/>
                <a:gd name="T3" fmla="*/ 146 h 146"/>
                <a:gd name="T4" fmla="*/ 195 w 195"/>
                <a:gd name="T5" fmla="*/ 134 h 146"/>
                <a:gd name="T6" fmla="*/ 195 w 195"/>
                <a:gd name="T7" fmla="*/ 60 h 146"/>
                <a:gd name="T8" fmla="*/ 195 w 195"/>
                <a:gd name="T9" fmla="*/ 57 h 146"/>
                <a:gd name="T10" fmla="*/ 195 w 195"/>
                <a:gd name="T11" fmla="*/ 55 h 146"/>
                <a:gd name="T12" fmla="*/ 195 w 195"/>
                <a:gd name="T13" fmla="*/ 55 h 146"/>
                <a:gd name="T14" fmla="*/ 104 w 195"/>
                <a:gd name="T15" fmla="*/ 2 h 146"/>
                <a:gd name="T16" fmla="*/ 1 w 195"/>
                <a:gd name="T17" fmla="*/ 55 h 146"/>
                <a:gd name="T18" fmla="*/ 1 w 195"/>
                <a:gd name="T19" fmla="*/ 55 h 146"/>
                <a:gd name="T20" fmla="*/ 0 w 195"/>
                <a:gd name="T21" fmla="*/ 55 h 146"/>
                <a:gd name="T22" fmla="*/ 0 w 195"/>
                <a:gd name="T23" fmla="*/ 57 h 146"/>
                <a:gd name="T24" fmla="*/ 0 w 195"/>
                <a:gd name="T25" fmla="*/ 59 h 146"/>
                <a:gd name="T26" fmla="*/ 0 w 195"/>
                <a:gd name="T27" fmla="*/ 135 h 146"/>
                <a:gd name="T28" fmla="*/ 23 w 195"/>
                <a:gd name="T29" fmla="*/ 146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95" h="146">
                  <a:moveTo>
                    <a:pt x="23" y="146"/>
                  </a:moveTo>
                  <a:cubicBezTo>
                    <a:pt x="176" y="146"/>
                    <a:pt x="176" y="146"/>
                    <a:pt x="176" y="146"/>
                  </a:cubicBezTo>
                  <a:cubicBezTo>
                    <a:pt x="188" y="146"/>
                    <a:pt x="195" y="142"/>
                    <a:pt x="195" y="134"/>
                  </a:cubicBezTo>
                  <a:cubicBezTo>
                    <a:pt x="195" y="60"/>
                    <a:pt x="195" y="60"/>
                    <a:pt x="195" y="60"/>
                  </a:cubicBezTo>
                  <a:cubicBezTo>
                    <a:pt x="195" y="59"/>
                    <a:pt x="195" y="58"/>
                    <a:pt x="195" y="57"/>
                  </a:cubicBezTo>
                  <a:cubicBezTo>
                    <a:pt x="195" y="55"/>
                    <a:pt x="195" y="55"/>
                    <a:pt x="195" y="55"/>
                  </a:cubicBezTo>
                  <a:cubicBezTo>
                    <a:pt x="195" y="55"/>
                    <a:pt x="195" y="55"/>
                    <a:pt x="195" y="55"/>
                  </a:cubicBezTo>
                  <a:cubicBezTo>
                    <a:pt x="192" y="27"/>
                    <a:pt x="153" y="4"/>
                    <a:pt x="104" y="2"/>
                  </a:cubicBezTo>
                  <a:cubicBezTo>
                    <a:pt x="50" y="0"/>
                    <a:pt x="4" y="24"/>
                    <a:pt x="1" y="55"/>
                  </a:cubicBezTo>
                  <a:cubicBezTo>
                    <a:pt x="1" y="55"/>
                    <a:pt x="1" y="55"/>
                    <a:pt x="1" y="55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145"/>
                    <a:pt x="9" y="146"/>
                    <a:pt x="23" y="14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292" name="Freeform 344"/>
            <p:cNvSpPr>
              <a:spLocks noEditPoints="1"/>
            </p:cNvSpPr>
            <p:nvPr/>
          </p:nvSpPr>
          <p:spPr bwMode="auto">
            <a:xfrm>
              <a:off x="942975" y="5607050"/>
              <a:ext cx="207963" cy="295275"/>
            </a:xfrm>
            <a:custGeom>
              <a:avLst/>
              <a:gdLst>
                <a:gd name="T0" fmla="*/ 276 w 276"/>
                <a:gd name="T1" fmla="*/ 147 h 393"/>
                <a:gd name="T2" fmla="*/ 0 w 276"/>
                <a:gd name="T3" fmla="*/ 146 h 393"/>
                <a:gd name="T4" fmla="*/ 0 w 276"/>
                <a:gd name="T5" fmla="*/ 147 h 393"/>
                <a:gd name="T6" fmla="*/ 0 w 276"/>
                <a:gd name="T7" fmla="*/ 147 h 393"/>
                <a:gd name="T8" fmla="*/ 0 w 276"/>
                <a:gd name="T9" fmla="*/ 152 h 393"/>
                <a:gd name="T10" fmla="*/ 0 w 276"/>
                <a:gd name="T11" fmla="*/ 157 h 393"/>
                <a:gd name="T12" fmla="*/ 0 w 276"/>
                <a:gd name="T13" fmla="*/ 367 h 393"/>
                <a:gd name="T14" fmla="*/ 32 w 276"/>
                <a:gd name="T15" fmla="*/ 393 h 393"/>
                <a:gd name="T16" fmla="*/ 249 w 276"/>
                <a:gd name="T17" fmla="*/ 393 h 393"/>
                <a:gd name="T18" fmla="*/ 276 w 276"/>
                <a:gd name="T19" fmla="*/ 363 h 393"/>
                <a:gd name="T20" fmla="*/ 276 w 276"/>
                <a:gd name="T21" fmla="*/ 159 h 393"/>
                <a:gd name="T22" fmla="*/ 276 w 276"/>
                <a:gd name="T23" fmla="*/ 151 h 393"/>
                <a:gd name="T24" fmla="*/ 276 w 276"/>
                <a:gd name="T25" fmla="*/ 147 h 393"/>
                <a:gd name="T26" fmla="*/ 229 w 276"/>
                <a:gd name="T27" fmla="*/ 242 h 393"/>
                <a:gd name="T28" fmla="*/ 218 w 276"/>
                <a:gd name="T29" fmla="*/ 253 h 393"/>
                <a:gd name="T30" fmla="*/ 174 w 276"/>
                <a:gd name="T31" fmla="*/ 253 h 393"/>
                <a:gd name="T32" fmla="*/ 174 w 276"/>
                <a:gd name="T33" fmla="*/ 298 h 393"/>
                <a:gd name="T34" fmla="*/ 163 w 276"/>
                <a:gd name="T35" fmla="*/ 309 h 393"/>
                <a:gd name="T36" fmla="*/ 116 w 276"/>
                <a:gd name="T37" fmla="*/ 309 h 393"/>
                <a:gd name="T38" fmla="*/ 105 w 276"/>
                <a:gd name="T39" fmla="*/ 298 h 393"/>
                <a:gd name="T40" fmla="*/ 105 w 276"/>
                <a:gd name="T41" fmla="*/ 253 h 393"/>
                <a:gd name="T42" fmla="*/ 60 w 276"/>
                <a:gd name="T43" fmla="*/ 253 h 393"/>
                <a:gd name="T44" fmla="*/ 49 w 276"/>
                <a:gd name="T45" fmla="*/ 242 h 393"/>
                <a:gd name="T46" fmla="*/ 49 w 276"/>
                <a:gd name="T47" fmla="*/ 195 h 393"/>
                <a:gd name="T48" fmla="*/ 60 w 276"/>
                <a:gd name="T49" fmla="*/ 184 h 393"/>
                <a:gd name="T50" fmla="*/ 105 w 276"/>
                <a:gd name="T51" fmla="*/ 184 h 393"/>
                <a:gd name="T52" fmla="*/ 105 w 276"/>
                <a:gd name="T53" fmla="*/ 140 h 393"/>
                <a:gd name="T54" fmla="*/ 116 w 276"/>
                <a:gd name="T55" fmla="*/ 129 h 393"/>
                <a:gd name="T56" fmla="*/ 163 w 276"/>
                <a:gd name="T57" fmla="*/ 129 h 393"/>
                <a:gd name="T58" fmla="*/ 174 w 276"/>
                <a:gd name="T59" fmla="*/ 140 h 393"/>
                <a:gd name="T60" fmla="*/ 174 w 276"/>
                <a:gd name="T61" fmla="*/ 184 h 393"/>
                <a:gd name="T62" fmla="*/ 218 w 276"/>
                <a:gd name="T63" fmla="*/ 184 h 393"/>
                <a:gd name="T64" fmla="*/ 229 w 276"/>
                <a:gd name="T65" fmla="*/ 195 h 393"/>
                <a:gd name="T66" fmla="*/ 229 w 276"/>
                <a:gd name="T67" fmla="*/ 242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6" h="393">
                  <a:moveTo>
                    <a:pt x="276" y="147"/>
                  </a:moveTo>
                  <a:cubicBezTo>
                    <a:pt x="269" y="2"/>
                    <a:pt x="13" y="0"/>
                    <a:pt x="0" y="146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152"/>
                    <a:pt x="0" y="152"/>
                    <a:pt x="0" y="152"/>
                  </a:cubicBezTo>
                  <a:cubicBezTo>
                    <a:pt x="0" y="157"/>
                    <a:pt x="0" y="157"/>
                    <a:pt x="0" y="157"/>
                  </a:cubicBezTo>
                  <a:cubicBezTo>
                    <a:pt x="0" y="367"/>
                    <a:pt x="0" y="367"/>
                    <a:pt x="0" y="367"/>
                  </a:cubicBezTo>
                  <a:cubicBezTo>
                    <a:pt x="0" y="390"/>
                    <a:pt x="13" y="393"/>
                    <a:pt x="32" y="393"/>
                  </a:cubicBezTo>
                  <a:cubicBezTo>
                    <a:pt x="249" y="393"/>
                    <a:pt x="249" y="393"/>
                    <a:pt x="249" y="393"/>
                  </a:cubicBezTo>
                  <a:cubicBezTo>
                    <a:pt x="266" y="393"/>
                    <a:pt x="276" y="384"/>
                    <a:pt x="276" y="363"/>
                  </a:cubicBezTo>
                  <a:cubicBezTo>
                    <a:pt x="276" y="159"/>
                    <a:pt x="276" y="159"/>
                    <a:pt x="276" y="159"/>
                  </a:cubicBezTo>
                  <a:cubicBezTo>
                    <a:pt x="276" y="156"/>
                    <a:pt x="276" y="153"/>
                    <a:pt x="276" y="151"/>
                  </a:cubicBezTo>
                  <a:cubicBezTo>
                    <a:pt x="276" y="147"/>
                    <a:pt x="276" y="147"/>
                    <a:pt x="276" y="147"/>
                  </a:cubicBezTo>
                  <a:close/>
                  <a:moveTo>
                    <a:pt x="229" y="242"/>
                  </a:moveTo>
                  <a:cubicBezTo>
                    <a:pt x="229" y="248"/>
                    <a:pt x="224" y="253"/>
                    <a:pt x="218" y="253"/>
                  </a:cubicBezTo>
                  <a:cubicBezTo>
                    <a:pt x="174" y="253"/>
                    <a:pt x="174" y="253"/>
                    <a:pt x="174" y="253"/>
                  </a:cubicBezTo>
                  <a:cubicBezTo>
                    <a:pt x="174" y="298"/>
                    <a:pt x="174" y="298"/>
                    <a:pt x="174" y="298"/>
                  </a:cubicBezTo>
                  <a:cubicBezTo>
                    <a:pt x="174" y="304"/>
                    <a:pt x="169" y="309"/>
                    <a:pt x="163" y="309"/>
                  </a:cubicBezTo>
                  <a:cubicBezTo>
                    <a:pt x="116" y="309"/>
                    <a:pt x="116" y="309"/>
                    <a:pt x="116" y="309"/>
                  </a:cubicBezTo>
                  <a:cubicBezTo>
                    <a:pt x="110" y="309"/>
                    <a:pt x="105" y="304"/>
                    <a:pt x="105" y="298"/>
                  </a:cubicBezTo>
                  <a:cubicBezTo>
                    <a:pt x="105" y="253"/>
                    <a:pt x="105" y="253"/>
                    <a:pt x="105" y="253"/>
                  </a:cubicBezTo>
                  <a:cubicBezTo>
                    <a:pt x="60" y="253"/>
                    <a:pt x="60" y="253"/>
                    <a:pt x="60" y="253"/>
                  </a:cubicBezTo>
                  <a:cubicBezTo>
                    <a:pt x="54" y="253"/>
                    <a:pt x="49" y="248"/>
                    <a:pt x="49" y="242"/>
                  </a:cubicBezTo>
                  <a:cubicBezTo>
                    <a:pt x="49" y="195"/>
                    <a:pt x="49" y="195"/>
                    <a:pt x="49" y="195"/>
                  </a:cubicBezTo>
                  <a:cubicBezTo>
                    <a:pt x="49" y="189"/>
                    <a:pt x="54" y="184"/>
                    <a:pt x="60" y="184"/>
                  </a:cubicBezTo>
                  <a:cubicBezTo>
                    <a:pt x="105" y="184"/>
                    <a:pt x="105" y="184"/>
                    <a:pt x="105" y="184"/>
                  </a:cubicBezTo>
                  <a:cubicBezTo>
                    <a:pt x="105" y="140"/>
                    <a:pt x="105" y="140"/>
                    <a:pt x="105" y="140"/>
                  </a:cubicBezTo>
                  <a:cubicBezTo>
                    <a:pt x="105" y="134"/>
                    <a:pt x="110" y="129"/>
                    <a:pt x="116" y="129"/>
                  </a:cubicBezTo>
                  <a:cubicBezTo>
                    <a:pt x="163" y="129"/>
                    <a:pt x="163" y="129"/>
                    <a:pt x="163" y="129"/>
                  </a:cubicBezTo>
                  <a:cubicBezTo>
                    <a:pt x="169" y="129"/>
                    <a:pt x="174" y="134"/>
                    <a:pt x="174" y="140"/>
                  </a:cubicBezTo>
                  <a:cubicBezTo>
                    <a:pt x="174" y="184"/>
                    <a:pt x="174" y="184"/>
                    <a:pt x="174" y="184"/>
                  </a:cubicBezTo>
                  <a:cubicBezTo>
                    <a:pt x="218" y="184"/>
                    <a:pt x="218" y="184"/>
                    <a:pt x="218" y="184"/>
                  </a:cubicBezTo>
                  <a:cubicBezTo>
                    <a:pt x="224" y="184"/>
                    <a:pt x="229" y="189"/>
                    <a:pt x="229" y="195"/>
                  </a:cubicBezTo>
                  <a:lnTo>
                    <a:pt x="229" y="24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</p:grpSp>
      <p:sp>
        <p:nvSpPr>
          <p:cNvPr id="293" name="Freeform 321"/>
          <p:cNvSpPr/>
          <p:nvPr/>
        </p:nvSpPr>
        <p:spPr bwMode="auto">
          <a:xfrm>
            <a:off x="5895865" y="5935494"/>
            <a:ext cx="352425" cy="393700"/>
          </a:xfrm>
          <a:custGeom>
            <a:avLst/>
            <a:gdLst>
              <a:gd name="T0" fmla="*/ 234 w 468"/>
              <a:gd name="T1" fmla="*/ 299 h 522"/>
              <a:gd name="T2" fmla="*/ 163 w 468"/>
              <a:gd name="T3" fmla="*/ 414 h 522"/>
              <a:gd name="T4" fmla="*/ 170 w 468"/>
              <a:gd name="T5" fmla="*/ 504 h 522"/>
              <a:gd name="T6" fmla="*/ 164 w 468"/>
              <a:gd name="T7" fmla="*/ 518 h 522"/>
              <a:gd name="T8" fmla="*/ 148 w 468"/>
              <a:gd name="T9" fmla="*/ 519 h 522"/>
              <a:gd name="T10" fmla="*/ 80 w 468"/>
              <a:gd name="T11" fmla="*/ 430 h 522"/>
              <a:gd name="T12" fmla="*/ 76 w 468"/>
              <a:gd name="T13" fmla="*/ 284 h 522"/>
              <a:gd name="T14" fmla="*/ 17 w 468"/>
              <a:gd name="T15" fmla="*/ 207 h 522"/>
              <a:gd name="T16" fmla="*/ 17 w 468"/>
              <a:gd name="T17" fmla="*/ 92 h 522"/>
              <a:gd name="T18" fmla="*/ 105 w 468"/>
              <a:gd name="T19" fmla="*/ 8 h 522"/>
              <a:gd name="T20" fmla="*/ 234 w 468"/>
              <a:gd name="T21" fmla="*/ 32 h 522"/>
              <a:gd name="T22" fmla="*/ 363 w 468"/>
              <a:gd name="T23" fmla="*/ 8 h 522"/>
              <a:gd name="T24" fmla="*/ 451 w 468"/>
              <a:gd name="T25" fmla="*/ 92 h 522"/>
              <a:gd name="T26" fmla="*/ 451 w 468"/>
              <a:gd name="T27" fmla="*/ 207 h 522"/>
              <a:gd name="T28" fmla="*/ 392 w 468"/>
              <a:gd name="T29" fmla="*/ 284 h 522"/>
              <a:gd name="T30" fmla="*/ 388 w 468"/>
              <a:gd name="T31" fmla="*/ 430 h 522"/>
              <a:gd name="T32" fmla="*/ 320 w 468"/>
              <a:gd name="T33" fmla="*/ 519 h 522"/>
              <a:gd name="T34" fmla="*/ 304 w 468"/>
              <a:gd name="T35" fmla="*/ 518 h 522"/>
              <a:gd name="T36" fmla="*/ 298 w 468"/>
              <a:gd name="T37" fmla="*/ 504 h 522"/>
              <a:gd name="T38" fmla="*/ 305 w 468"/>
              <a:gd name="T39" fmla="*/ 414 h 522"/>
              <a:gd name="T40" fmla="*/ 234 w 468"/>
              <a:gd name="T41" fmla="*/ 299 h 5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468" h="522">
                <a:moveTo>
                  <a:pt x="234" y="299"/>
                </a:moveTo>
                <a:cubicBezTo>
                  <a:pt x="206" y="299"/>
                  <a:pt x="163" y="350"/>
                  <a:pt x="163" y="414"/>
                </a:cubicBezTo>
                <a:cubicBezTo>
                  <a:pt x="163" y="450"/>
                  <a:pt x="167" y="482"/>
                  <a:pt x="170" y="504"/>
                </a:cubicBezTo>
                <a:cubicBezTo>
                  <a:pt x="171" y="509"/>
                  <a:pt x="169" y="515"/>
                  <a:pt x="164" y="518"/>
                </a:cubicBezTo>
                <a:cubicBezTo>
                  <a:pt x="159" y="522"/>
                  <a:pt x="153" y="522"/>
                  <a:pt x="148" y="519"/>
                </a:cubicBezTo>
                <a:cubicBezTo>
                  <a:pt x="127" y="508"/>
                  <a:pt x="98" y="483"/>
                  <a:pt x="80" y="430"/>
                </a:cubicBezTo>
                <a:cubicBezTo>
                  <a:pt x="47" y="337"/>
                  <a:pt x="76" y="284"/>
                  <a:pt x="76" y="284"/>
                </a:cubicBezTo>
                <a:cubicBezTo>
                  <a:pt x="76" y="284"/>
                  <a:pt x="35" y="254"/>
                  <a:pt x="17" y="207"/>
                </a:cubicBezTo>
                <a:cubicBezTo>
                  <a:pt x="0" y="160"/>
                  <a:pt x="2" y="114"/>
                  <a:pt x="17" y="92"/>
                </a:cubicBezTo>
                <a:cubicBezTo>
                  <a:pt x="33" y="70"/>
                  <a:pt x="71" y="16"/>
                  <a:pt x="105" y="8"/>
                </a:cubicBezTo>
                <a:cubicBezTo>
                  <a:pt x="139" y="0"/>
                  <a:pt x="164" y="32"/>
                  <a:pt x="234" y="32"/>
                </a:cubicBezTo>
                <a:cubicBezTo>
                  <a:pt x="304" y="32"/>
                  <a:pt x="329" y="0"/>
                  <a:pt x="363" y="8"/>
                </a:cubicBezTo>
                <a:cubicBezTo>
                  <a:pt x="397" y="16"/>
                  <a:pt x="435" y="70"/>
                  <a:pt x="451" y="92"/>
                </a:cubicBezTo>
                <a:cubicBezTo>
                  <a:pt x="466" y="114"/>
                  <a:pt x="468" y="160"/>
                  <a:pt x="451" y="207"/>
                </a:cubicBezTo>
                <a:cubicBezTo>
                  <a:pt x="433" y="254"/>
                  <a:pt x="392" y="284"/>
                  <a:pt x="392" y="284"/>
                </a:cubicBezTo>
                <a:cubicBezTo>
                  <a:pt x="392" y="284"/>
                  <a:pt x="421" y="337"/>
                  <a:pt x="388" y="430"/>
                </a:cubicBezTo>
                <a:cubicBezTo>
                  <a:pt x="370" y="483"/>
                  <a:pt x="341" y="508"/>
                  <a:pt x="320" y="519"/>
                </a:cubicBezTo>
                <a:cubicBezTo>
                  <a:pt x="315" y="522"/>
                  <a:pt x="309" y="522"/>
                  <a:pt x="304" y="518"/>
                </a:cubicBezTo>
                <a:cubicBezTo>
                  <a:pt x="299" y="515"/>
                  <a:pt x="297" y="509"/>
                  <a:pt x="298" y="504"/>
                </a:cubicBezTo>
                <a:cubicBezTo>
                  <a:pt x="301" y="482"/>
                  <a:pt x="305" y="450"/>
                  <a:pt x="305" y="414"/>
                </a:cubicBezTo>
                <a:cubicBezTo>
                  <a:pt x="305" y="350"/>
                  <a:pt x="262" y="299"/>
                  <a:pt x="234" y="299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txBody>
          <a:bodyPr/>
          <a:lstStyle/>
          <a:p>
            <a:pPr defTabSz="914400">
              <a:defRPr/>
            </a:pPr>
            <a:endParaRPr lang="en-AU" sz="1800" kern="0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294" name="AutoShape 52"/>
          <p:cNvSpPr/>
          <p:nvPr/>
        </p:nvSpPr>
        <p:spPr bwMode="auto">
          <a:xfrm>
            <a:off x="6630544" y="2341051"/>
            <a:ext cx="360363" cy="358775"/>
          </a:xfrm>
          <a:custGeom>
            <a:avLst/>
            <a:gdLst>
              <a:gd name="T0" fmla="+- 0 10800 87"/>
              <a:gd name="T1" fmla="*/ T0 w 21426"/>
              <a:gd name="T2" fmla="+- 0 10799 73"/>
              <a:gd name="T3" fmla="*/ 10799 h 21453"/>
              <a:gd name="T4" fmla="+- 0 10800 87"/>
              <a:gd name="T5" fmla="*/ T4 w 21426"/>
              <a:gd name="T6" fmla="+- 0 10799 73"/>
              <a:gd name="T7" fmla="*/ 10799 h 21453"/>
              <a:gd name="T8" fmla="+- 0 10800 87"/>
              <a:gd name="T9" fmla="*/ T8 w 21426"/>
              <a:gd name="T10" fmla="+- 0 10799 73"/>
              <a:gd name="T11" fmla="*/ 10799 h 21453"/>
              <a:gd name="T12" fmla="+- 0 10800 87"/>
              <a:gd name="T13" fmla="*/ T12 w 21426"/>
              <a:gd name="T14" fmla="+- 0 10799 73"/>
              <a:gd name="T15" fmla="*/ 10799 h 21453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21426" h="21453">
                <a:moveTo>
                  <a:pt x="8034" y="20112"/>
                </a:moveTo>
                <a:cubicBezTo>
                  <a:pt x="5816" y="17892"/>
                  <a:pt x="3556" y="15628"/>
                  <a:pt x="1338" y="13408"/>
                </a:cubicBezTo>
                <a:cubicBezTo>
                  <a:pt x="3241" y="7240"/>
                  <a:pt x="11488" y="7509"/>
                  <a:pt x="13391" y="1341"/>
                </a:cubicBezTo>
                <a:cubicBezTo>
                  <a:pt x="15609" y="3560"/>
                  <a:pt x="17869" y="5825"/>
                  <a:pt x="20087" y="8045"/>
                </a:cubicBezTo>
                <a:cubicBezTo>
                  <a:pt x="18184" y="14212"/>
                  <a:pt x="9937" y="13944"/>
                  <a:pt x="8034" y="20112"/>
                </a:cubicBezTo>
                <a:moveTo>
                  <a:pt x="21034" y="7097"/>
                </a:moveTo>
                <a:lnTo>
                  <a:pt x="14338" y="393"/>
                </a:lnTo>
                <a:cubicBezTo>
                  <a:pt x="14006" y="60"/>
                  <a:pt x="13525" y="-73"/>
                  <a:pt x="13069" y="39"/>
                </a:cubicBezTo>
                <a:cubicBezTo>
                  <a:pt x="12828" y="98"/>
                  <a:pt x="12614" y="222"/>
                  <a:pt x="12444" y="393"/>
                </a:cubicBezTo>
                <a:cubicBezTo>
                  <a:pt x="12292" y="545"/>
                  <a:pt x="12177" y="733"/>
                  <a:pt x="12112" y="944"/>
                </a:cubicBezTo>
                <a:cubicBezTo>
                  <a:pt x="11808" y="1929"/>
                  <a:pt x="11283" y="2785"/>
                  <a:pt x="10507" y="3562"/>
                </a:cubicBezTo>
                <a:cubicBezTo>
                  <a:pt x="9471" y="4598"/>
                  <a:pt x="8121" y="5384"/>
                  <a:pt x="6693" y="6214"/>
                </a:cubicBezTo>
                <a:cubicBezTo>
                  <a:pt x="5177" y="7094"/>
                  <a:pt x="3611" y="8006"/>
                  <a:pt x="2328" y="9290"/>
                </a:cubicBezTo>
                <a:cubicBezTo>
                  <a:pt x="1237" y="10383"/>
                  <a:pt x="493" y="11600"/>
                  <a:pt x="59" y="13011"/>
                </a:cubicBezTo>
                <a:cubicBezTo>
                  <a:pt x="-87" y="13488"/>
                  <a:pt x="40" y="14004"/>
                  <a:pt x="391" y="14356"/>
                </a:cubicBezTo>
                <a:lnTo>
                  <a:pt x="7087" y="21060"/>
                </a:lnTo>
                <a:cubicBezTo>
                  <a:pt x="7419" y="21393"/>
                  <a:pt x="7900" y="21526"/>
                  <a:pt x="8356" y="21414"/>
                </a:cubicBezTo>
                <a:cubicBezTo>
                  <a:pt x="8597" y="21354"/>
                  <a:pt x="8811" y="21231"/>
                  <a:pt x="8981" y="21060"/>
                </a:cubicBezTo>
                <a:cubicBezTo>
                  <a:pt x="9133" y="20908"/>
                  <a:pt x="9248" y="20720"/>
                  <a:pt x="9314" y="20508"/>
                </a:cubicBezTo>
                <a:cubicBezTo>
                  <a:pt x="9617" y="19523"/>
                  <a:pt x="10142" y="18667"/>
                  <a:pt x="10918" y="17890"/>
                </a:cubicBezTo>
                <a:cubicBezTo>
                  <a:pt x="11954" y="16853"/>
                  <a:pt x="13304" y="16069"/>
                  <a:pt x="14733" y="15239"/>
                </a:cubicBezTo>
                <a:cubicBezTo>
                  <a:pt x="16248" y="14357"/>
                  <a:pt x="17814" y="13446"/>
                  <a:pt x="19097" y="12162"/>
                </a:cubicBezTo>
                <a:cubicBezTo>
                  <a:pt x="20188" y="11070"/>
                  <a:pt x="20932" y="9852"/>
                  <a:pt x="21366" y="8440"/>
                </a:cubicBezTo>
                <a:cubicBezTo>
                  <a:pt x="21512" y="7965"/>
                  <a:pt x="21385" y="7448"/>
                  <a:pt x="21034" y="7097"/>
                </a:cubicBezTo>
              </a:path>
            </a:pathLst>
          </a:custGeom>
          <a:solidFill>
            <a:schemeClr val="accent5">
              <a:lumMod val="50000"/>
            </a:schemeClr>
          </a:solidFill>
          <a:ln w="12700"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sp>
        <p:nvSpPr>
          <p:cNvPr id="295" name="AutoShape 53"/>
          <p:cNvSpPr/>
          <p:nvPr/>
        </p:nvSpPr>
        <p:spPr bwMode="auto">
          <a:xfrm>
            <a:off x="6762306" y="2470432"/>
            <a:ext cx="96838" cy="100012"/>
          </a:xfrm>
          <a:custGeom>
            <a:avLst/>
            <a:gdLst>
              <a:gd name="T0" fmla="+- 0 10801 59"/>
              <a:gd name="T1" fmla="*/ T0 w 21484"/>
              <a:gd name="T2" fmla="+- 0 10799 41"/>
              <a:gd name="T3" fmla="*/ 10799 h 21516"/>
              <a:gd name="T4" fmla="+- 0 10801 59"/>
              <a:gd name="T5" fmla="*/ T4 w 21484"/>
              <a:gd name="T6" fmla="+- 0 10799 41"/>
              <a:gd name="T7" fmla="*/ 10799 h 21516"/>
              <a:gd name="T8" fmla="+- 0 10801 59"/>
              <a:gd name="T9" fmla="*/ T8 w 21484"/>
              <a:gd name="T10" fmla="+- 0 10799 41"/>
              <a:gd name="T11" fmla="*/ 10799 h 21516"/>
              <a:gd name="T12" fmla="+- 0 10801 59"/>
              <a:gd name="T13" fmla="*/ T12 w 21484"/>
              <a:gd name="T14" fmla="+- 0 10799 41"/>
              <a:gd name="T15" fmla="*/ 10799 h 21516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21484" h="21516">
                <a:moveTo>
                  <a:pt x="17511" y="14987"/>
                </a:moveTo>
                <a:cubicBezTo>
                  <a:pt x="17287" y="15384"/>
                  <a:pt x="17032" y="15740"/>
                  <a:pt x="16731" y="16049"/>
                </a:cubicBezTo>
                <a:cubicBezTo>
                  <a:pt x="15340" y="14692"/>
                  <a:pt x="13947" y="13205"/>
                  <a:pt x="12559" y="11675"/>
                </a:cubicBezTo>
                <a:cubicBezTo>
                  <a:pt x="12912" y="11521"/>
                  <a:pt x="13287" y="11362"/>
                  <a:pt x="13689" y="11198"/>
                </a:cubicBezTo>
                <a:cubicBezTo>
                  <a:pt x="14092" y="11034"/>
                  <a:pt x="14494" y="10927"/>
                  <a:pt x="14895" y="10861"/>
                </a:cubicBezTo>
                <a:cubicBezTo>
                  <a:pt x="15308" y="10801"/>
                  <a:pt x="15715" y="10819"/>
                  <a:pt x="16122" y="10913"/>
                </a:cubicBezTo>
                <a:cubicBezTo>
                  <a:pt x="16527" y="11011"/>
                  <a:pt x="16909" y="11222"/>
                  <a:pt x="17262" y="11554"/>
                </a:cubicBezTo>
                <a:cubicBezTo>
                  <a:pt x="17612" y="11890"/>
                  <a:pt x="17835" y="12244"/>
                  <a:pt x="17923" y="12620"/>
                </a:cubicBezTo>
                <a:cubicBezTo>
                  <a:pt x="18020" y="13004"/>
                  <a:pt x="18025" y="13392"/>
                  <a:pt x="17958" y="13789"/>
                </a:cubicBezTo>
                <a:cubicBezTo>
                  <a:pt x="17883" y="14187"/>
                  <a:pt x="17738" y="14585"/>
                  <a:pt x="17511" y="14987"/>
                </a:cubicBezTo>
                <a:moveTo>
                  <a:pt x="5799" y="10193"/>
                </a:moveTo>
                <a:cubicBezTo>
                  <a:pt x="5096" y="10221"/>
                  <a:pt x="4482" y="9996"/>
                  <a:pt x="3946" y="9496"/>
                </a:cubicBezTo>
                <a:cubicBezTo>
                  <a:pt x="3717" y="9285"/>
                  <a:pt x="3558" y="9028"/>
                  <a:pt x="3461" y="8724"/>
                </a:cubicBezTo>
                <a:cubicBezTo>
                  <a:pt x="3359" y="8420"/>
                  <a:pt x="3326" y="8088"/>
                  <a:pt x="3366" y="7723"/>
                </a:cubicBezTo>
                <a:cubicBezTo>
                  <a:pt x="3397" y="7363"/>
                  <a:pt x="3509" y="6989"/>
                  <a:pt x="3703" y="6610"/>
                </a:cubicBezTo>
                <a:cubicBezTo>
                  <a:pt x="3889" y="6231"/>
                  <a:pt x="4160" y="5852"/>
                  <a:pt x="4510" y="5487"/>
                </a:cubicBezTo>
                <a:cubicBezTo>
                  <a:pt x="5768" y="6694"/>
                  <a:pt x="7022" y="8018"/>
                  <a:pt x="8282" y="9388"/>
                </a:cubicBezTo>
                <a:cubicBezTo>
                  <a:pt x="7330" y="9893"/>
                  <a:pt x="6501" y="10164"/>
                  <a:pt x="5799" y="10193"/>
                </a:cubicBezTo>
                <a:moveTo>
                  <a:pt x="19678" y="8570"/>
                </a:moveTo>
                <a:cubicBezTo>
                  <a:pt x="18868" y="7915"/>
                  <a:pt x="18055" y="7470"/>
                  <a:pt x="17235" y="7250"/>
                </a:cubicBezTo>
                <a:cubicBezTo>
                  <a:pt x="16421" y="7031"/>
                  <a:pt x="15603" y="6942"/>
                  <a:pt x="14779" y="6998"/>
                </a:cubicBezTo>
                <a:cubicBezTo>
                  <a:pt x="13964" y="7059"/>
                  <a:pt x="13130" y="7236"/>
                  <a:pt x="12296" y="7545"/>
                </a:cubicBezTo>
                <a:cubicBezTo>
                  <a:pt x="11462" y="7859"/>
                  <a:pt x="10625" y="8200"/>
                  <a:pt x="9782" y="8593"/>
                </a:cubicBezTo>
                <a:cubicBezTo>
                  <a:pt x="8448" y="7115"/>
                  <a:pt x="7114" y="5658"/>
                  <a:pt x="5778" y="4299"/>
                </a:cubicBezTo>
                <a:cubicBezTo>
                  <a:pt x="6382" y="3775"/>
                  <a:pt x="6963" y="3509"/>
                  <a:pt x="7526" y="3490"/>
                </a:cubicBezTo>
                <a:cubicBezTo>
                  <a:pt x="8088" y="3467"/>
                  <a:pt x="8631" y="3523"/>
                  <a:pt x="9145" y="3649"/>
                </a:cubicBezTo>
                <a:cubicBezTo>
                  <a:pt x="9669" y="3775"/>
                  <a:pt x="10149" y="3883"/>
                  <a:pt x="10590" y="3967"/>
                </a:cubicBezTo>
                <a:cubicBezTo>
                  <a:pt x="11038" y="4051"/>
                  <a:pt x="11424" y="3958"/>
                  <a:pt x="11765" y="3682"/>
                </a:cubicBezTo>
                <a:cubicBezTo>
                  <a:pt x="12123" y="3382"/>
                  <a:pt x="12321" y="2994"/>
                  <a:pt x="12351" y="2526"/>
                </a:cubicBezTo>
                <a:cubicBezTo>
                  <a:pt x="12376" y="2054"/>
                  <a:pt x="12189" y="1596"/>
                  <a:pt x="11782" y="1147"/>
                </a:cubicBezTo>
                <a:cubicBezTo>
                  <a:pt x="11258" y="569"/>
                  <a:pt x="10630" y="216"/>
                  <a:pt x="9872" y="85"/>
                </a:cubicBezTo>
                <a:cubicBezTo>
                  <a:pt x="9126" y="-41"/>
                  <a:pt x="8358" y="-30"/>
                  <a:pt x="7564" y="136"/>
                </a:cubicBezTo>
                <a:cubicBezTo>
                  <a:pt x="6780" y="309"/>
                  <a:pt x="6032" y="595"/>
                  <a:pt x="5324" y="997"/>
                </a:cubicBezTo>
                <a:cubicBezTo>
                  <a:pt x="4617" y="1399"/>
                  <a:pt x="4048" y="1811"/>
                  <a:pt x="3626" y="2213"/>
                </a:cubicBezTo>
                <a:cubicBezTo>
                  <a:pt x="3464" y="2066"/>
                  <a:pt x="3302" y="1918"/>
                  <a:pt x="3141" y="1773"/>
                </a:cubicBezTo>
                <a:cubicBezTo>
                  <a:pt x="2963" y="1614"/>
                  <a:pt x="2739" y="1530"/>
                  <a:pt x="2471" y="1535"/>
                </a:cubicBezTo>
                <a:cubicBezTo>
                  <a:pt x="2200" y="1535"/>
                  <a:pt x="1977" y="1647"/>
                  <a:pt x="1793" y="1853"/>
                </a:cubicBezTo>
                <a:cubicBezTo>
                  <a:pt x="1615" y="2054"/>
                  <a:pt x="1530" y="2288"/>
                  <a:pt x="1565" y="2536"/>
                </a:cubicBezTo>
                <a:cubicBezTo>
                  <a:pt x="1589" y="2793"/>
                  <a:pt x="1696" y="2989"/>
                  <a:pt x="1880" y="3139"/>
                </a:cubicBezTo>
                <a:cubicBezTo>
                  <a:pt x="2044" y="3270"/>
                  <a:pt x="2203" y="3401"/>
                  <a:pt x="2364" y="3537"/>
                </a:cubicBezTo>
                <a:cubicBezTo>
                  <a:pt x="1731" y="4276"/>
                  <a:pt x="1207" y="5094"/>
                  <a:pt x="795" y="5957"/>
                </a:cubicBezTo>
                <a:cubicBezTo>
                  <a:pt x="378" y="6820"/>
                  <a:pt x="130" y="7676"/>
                  <a:pt x="37" y="8509"/>
                </a:cubicBezTo>
                <a:cubicBezTo>
                  <a:pt x="-59" y="9346"/>
                  <a:pt x="33" y="10113"/>
                  <a:pt x="298" y="10824"/>
                </a:cubicBezTo>
                <a:cubicBezTo>
                  <a:pt x="566" y="11540"/>
                  <a:pt x="1056" y="12148"/>
                  <a:pt x="1774" y="12723"/>
                </a:cubicBezTo>
                <a:cubicBezTo>
                  <a:pt x="2942" y="13658"/>
                  <a:pt x="4321" y="14056"/>
                  <a:pt x="5915" y="13967"/>
                </a:cubicBezTo>
                <a:cubicBezTo>
                  <a:pt x="7507" y="13874"/>
                  <a:pt x="9223" y="13415"/>
                  <a:pt x="11064" y="12461"/>
                </a:cubicBezTo>
                <a:cubicBezTo>
                  <a:pt x="12532" y="14093"/>
                  <a:pt x="14002" y="15716"/>
                  <a:pt x="15470" y="17223"/>
                </a:cubicBezTo>
                <a:cubicBezTo>
                  <a:pt x="14849" y="17728"/>
                  <a:pt x="14305" y="18018"/>
                  <a:pt x="13826" y="18111"/>
                </a:cubicBezTo>
                <a:cubicBezTo>
                  <a:pt x="13344" y="18210"/>
                  <a:pt x="12917" y="18200"/>
                  <a:pt x="12530" y="18088"/>
                </a:cubicBezTo>
                <a:cubicBezTo>
                  <a:pt x="12142" y="17971"/>
                  <a:pt x="11782" y="17803"/>
                  <a:pt x="11455" y="17587"/>
                </a:cubicBezTo>
                <a:cubicBezTo>
                  <a:pt x="11125" y="17368"/>
                  <a:pt x="10799" y="17181"/>
                  <a:pt x="10474" y="17026"/>
                </a:cubicBezTo>
                <a:cubicBezTo>
                  <a:pt x="10154" y="16872"/>
                  <a:pt x="9823" y="16788"/>
                  <a:pt x="9486" y="16783"/>
                </a:cubicBezTo>
                <a:cubicBezTo>
                  <a:pt x="9145" y="16778"/>
                  <a:pt x="8785" y="16937"/>
                  <a:pt x="8388" y="17265"/>
                </a:cubicBezTo>
                <a:cubicBezTo>
                  <a:pt x="7981" y="17606"/>
                  <a:pt x="7777" y="18004"/>
                  <a:pt x="7777" y="18453"/>
                </a:cubicBezTo>
                <a:cubicBezTo>
                  <a:pt x="7777" y="18897"/>
                  <a:pt x="7991" y="19351"/>
                  <a:pt x="8408" y="19809"/>
                </a:cubicBezTo>
                <a:cubicBezTo>
                  <a:pt x="8830" y="20268"/>
                  <a:pt x="9379" y="20651"/>
                  <a:pt x="10042" y="20955"/>
                </a:cubicBezTo>
                <a:cubicBezTo>
                  <a:pt x="10708" y="21259"/>
                  <a:pt x="11455" y="21451"/>
                  <a:pt x="12279" y="21502"/>
                </a:cubicBezTo>
                <a:cubicBezTo>
                  <a:pt x="13103" y="21559"/>
                  <a:pt x="13970" y="21437"/>
                  <a:pt x="14886" y="21109"/>
                </a:cubicBezTo>
                <a:cubicBezTo>
                  <a:pt x="15807" y="20787"/>
                  <a:pt x="16721" y="20202"/>
                  <a:pt x="17617" y="19332"/>
                </a:cubicBezTo>
                <a:cubicBezTo>
                  <a:pt x="18051" y="19739"/>
                  <a:pt x="18489" y="20127"/>
                  <a:pt x="18921" y="20501"/>
                </a:cubicBezTo>
                <a:cubicBezTo>
                  <a:pt x="19107" y="20656"/>
                  <a:pt x="19328" y="20731"/>
                  <a:pt x="19601" y="20712"/>
                </a:cubicBezTo>
                <a:cubicBezTo>
                  <a:pt x="19861" y="20703"/>
                  <a:pt x="20090" y="20586"/>
                  <a:pt x="20269" y="20375"/>
                </a:cubicBezTo>
                <a:cubicBezTo>
                  <a:pt x="20455" y="20160"/>
                  <a:pt x="20532" y="19921"/>
                  <a:pt x="20503" y="19674"/>
                </a:cubicBezTo>
                <a:cubicBezTo>
                  <a:pt x="20477" y="19421"/>
                  <a:pt x="20371" y="19229"/>
                  <a:pt x="20192" y="19089"/>
                </a:cubicBezTo>
                <a:cubicBezTo>
                  <a:pt x="19755" y="18752"/>
                  <a:pt x="19321" y="18397"/>
                  <a:pt x="18884" y="18022"/>
                </a:cubicBezTo>
                <a:cubicBezTo>
                  <a:pt x="19626" y="17143"/>
                  <a:pt x="20221" y="16217"/>
                  <a:pt x="20664" y="15300"/>
                </a:cubicBezTo>
                <a:cubicBezTo>
                  <a:pt x="21103" y="14379"/>
                  <a:pt x="21367" y="13490"/>
                  <a:pt x="21453" y="12667"/>
                </a:cubicBezTo>
                <a:cubicBezTo>
                  <a:pt x="21540" y="11839"/>
                  <a:pt x="21439" y="11091"/>
                  <a:pt x="21159" y="10412"/>
                </a:cubicBezTo>
                <a:cubicBezTo>
                  <a:pt x="20880" y="9725"/>
                  <a:pt x="20386" y="9135"/>
                  <a:pt x="19678" y="8570"/>
                </a:cubicBezTo>
              </a:path>
            </a:pathLst>
          </a:custGeom>
          <a:solidFill>
            <a:schemeClr val="accent5">
              <a:lumMod val="50000"/>
            </a:schemeClr>
          </a:solidFill>
          <a:ln w="12700"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sp>
        <p:nvSpPr>
          <p:cNvPr id="296" name="AutoShape 54"/>
          <p:cNvSpPr/>
          <p:nvPr/>
        </p:nvSpPr>
        <p:spPr bwMode="auto">
          <a:xfrm>
            <a:off x="6782944" y="2491863"/>
            <a:ext cx="55563" cy="57150"/>
          </a:xfrm>
          <a:custGeom>
            <a:avLst/>
            <a:gdLst>
              <a:gd name="T0" fmla="+- 0 10791 197"/>
              <a:gd name="T1" fmla="*/ T0 w 21188"/>
              <a:gd name="T2" fmla="+- 0 10794 193"/>
              <a:gd name="T3" fmla="*/ 10794 h 21203"/>
              <a:gd name="T4" fmla="+- 0 10791 197"/>
              <a:gd name="T5" fmla="*/ T4 w 21188"/>
              <a:gd name="T6" fmla="+- 0 10794 193"/>
              <a:gd name="T7" fmla="*/ 10794 h 21203"/>
              <a:gd name="T8" fmla="+- 0 10791 197"/>
              <a:gd name="T9" fmla="*/ T8 w 21188"/>
              <a:gd name="T10" fmla="+- 0 10794 193"/>
              <a:gd name="T11" fmla="*/ 10794 h 21203"/>
              <a:gd name="T12" fmla="+- 0 10791 197"/>
              <a:gd name="T13" fmla="*/ T12 w 21188"/>
              <a:gd name="T14" fmla="+- 0 10794 193"/>
              <a:gd name="T15" fmla="*/ 10794 h 21203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21188" h="21203">
                <a:moveTo>
                  <a:pt x="17615" y="468"/>
                </a:moveTo>
                <a:lnTo>
                  <a:pt x="17606" y="468"/>
                </a:lnTo>
                <a:cubicBezTo>
                  <a:pt x="14870" y="2476"/>
                  <a:pt x="12200" y="4590"/>
                  <a:pt x="9727" y="6958"/>
                </a:cubicBezTo>
                <a:cubicBezTo>
                  <a:pt x="7348" y="9227"/>
                  <a:pt x="5200" y="11619"/>
                  <a:pt x="3329" y="14060"/>
                </a:cubicBezTo>
                <a:lnTo>
                  <a:pt x="341" y="17962"/>
                </a:lnTo>
                <a:lnTo>
                  <a:pt x="350" y="17970"/>
                </a:lnTo>
                <a:cubicBezTo>
                  <a:pt x="-197" y="18786"/>
                  <a:pt x="-106" y="19880"/>
                  <a:pt x="638" y="20590"/>
                </a:cubicBezTo>
                <a:cubicBezTo>
                  <a:pt x="1491" y="21407"/>
                  <a:pt x="2889" y="21407"/>
                  <a:pt x="3746" y="20590"/>
                </a:cubicBezTo>
                <a:cubicBezTo>
                  <a:pt x="3877" y="20460"/>
                  <a:pt x="3984" y="20321"/>
                  <a:pt x="4069" y="20174"/>
                </a:cubicBezTo>
                <a:lnTo>
                  <a:pt x="6867" y="16517"/>
                </a:lnTo>
                <a:cubicBezTo>
                  <a:pt x="8601" y="14255"/>
                  <a:pt x="10606" y="12027"/>
                  <a:pt x="12824" y="9913"/>
                </a:cubicBezTo>
                <a:cubicBezTo>
                  <a:pt x="15281" y="7570"/>
                  <a:pt x="17557" y="5758"/>
                  <a:pt x="20329" y="3749"/>
                </a:cubicBezTo>
                <a:lnTo>
                  <a:pt x="20321" y="3741"/>
                </a:lnTo>
                <a:cubicBezTo>
                  <a:pt x="20400" y="3684"/>
                  <a:pt x="20473" y="3635"/>
                  <a:pt x="20543" y="3570"/>
                </a:cubicBezTo>
                <a:cubicBezTo>
                  <a:pt x="21402" y="2753"/>
                  <a:pt x="21402" y="1427"/>
                  <a:pt x="20543" y="606"/>
                </a:cubicBezTo>
                <a:cubicBezTo>
                  <a:pt x="19742" y="-161"/>
                  <a:pt x="18472" y="-193"/>
                  <a:pt x="17615" y="468"/>
                </a:cubicBezTo>
              </a:path>
            </a:pathLst>
          </a:custGeom>
          <a:solidFill>
            <a:schemeClr val="accent5">
              <a:lumMod val="50000"/>
            </a:schemeClr>
          </a:solidFill>
          <a:ln w="12700"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grpSp>
        <p:nvGrpSpPr>
          <p:cNvPr id="297" name="Group 82"/>
          <p:cNvGrpSpPr/>
          <p:nvPr/>
        </p:nvGrpSpPr>
        <p:grpSpPr>
          <a:xfrm>
            <a:off x="6631143" y="1648520"/>
            <a:ext cx="359165" cy="359165"/>
            <a:chOff x="8216107" y="1647825"/>
            <a:chExt cx="464344" cy="464344"/>
          </a:xfrm>
          <a:solidFill>
            <a:schemeClr val="accent5">
              <a:lumMod val="50000"/>
            </a:schemeClr>
          </a:solidFill>
        </p:grpSpPr>
        <p:sp>
          <p:nvSpPr>
            <p:cNvPr id="298" name="AutoShape 81"/>
            <p:cNvSpPr/>
            <p:nvPr/>
          </p:nvSpPr>
          <p:spPr bwMode="auto">
            <a:xfrm>
              <a:off x="8216107" y="1647825"/>
              <a:ext cx="464344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35" y="9811"/>
                  </a:moveTo>
                  <a:cubicBezTo>
                    <a:pt x="20220" y="10144"/>
                    <a:pt x="20081" y="10800"/>
                    <a:pt x="18899" y="10800"/>
                  </a:cubicBezTo>
                  <a:lnTo>
                    <a:pt x="17549" y="10800"/>
                  </a:lnTo>
                  <a:cubicBezTo>
                    <a:pt x="17363" y="10800"/>
                    <a:pt x="17212" y="10950"/>
                    <a:pt x="17212" y="11137"/>
                  </a:cubicBezTo>
                  <a:cubicBezTo>
                    <a:pt x="17212" y="11324"/>
                    <a:pt x="17363" y="11475"/>
                    <a:pt x="17549" y="11475"/>
                  </a:cubicBezTo>
                  <a:lnTo>
                    <a:pt x="18858" y="11475"/>
                  </a:lnTo>
                  <a:cubicBezTo>
                    <a:pt x="19870" y="11475"/>
                    <a:pt x="20003" y="12314"/>
                    <a:pt x="19938" y="12719"/>
                  </a:cubicBezTo>
                  <a:cubicBezTo>
                    <a:pt x="19855" y="13223"/>
                    <a:pt x="19618" y="14175"/>
                    <a:pt x="18478" y="14175"/>
                  </a:cubicBezTo>
                  <a:lnTo>
                    <a:pt x="16874" y="14175"/>
                  </a:lnTo>
                  <a:cubicBezTo>
                    <a:pt x="16688" y="14175"/>
                    <a:pt x="16537" y="14325"/>
                    <a:pt x="16537" y="14512"/>
                  </a:cubicBezTo>
                  <a:cubicBezTo>
                    <a:pt x="16537" y="14699"/>
                    <a:pt x="16688" y="14850"/>
                    <a:pt x="16874" y="14850"/>
                  </a:cubicBezTo>
                  <a:lnTo>
                    <a:pt x="18203" y="14850"/>
                  </a:lnTo>
                  <a:cubicBezTo>
                    <a:pt x="19343" y="14850"/>
                    <a:pt x="19243" y="15718"/>
                    <a:pt x="19079" y="16237"/>
                  </a:cubicBezTo>
                  <a:cubicBezTo>
                    <a:pt x="18864" y="16918"/>
                    <a:pt x="18732" y="17549"/>
                    <a:pt x="17297" y="17549"/>
                  </a:cubicBezTo>
                  <a:lnTo>
                    <a:pt x="16196" y="17549"/>
                  </a:lnTo>
                  <a:cubicBezTo>
                    <a:pt x="16009" y="17549"/>
                    <a:pt x="15859" y="17700"/>
                    <a:pt x="15859" y="17887"/>
                  </a:cubicBezTo>
                  <a:cubicBezTo>
                    <a:pt x="15859" y="18073"/>
                    <a:pt x="16009" y="18225"/>
                    <a:pt x="16196" y="18225"/>
                  </a:cubicBezTo>
                  <a:lnTo>
                    <a:pt x="17255" y="18225"/>
                  </a:lnTo>
                  <a:cubicBezTo>
                    <a:pt x="17993" y="18225"/>
                    <a:pt x="18027" y="18923"/>
                    <a:pt x="17950" y="19174"/>
                  </a:cubicBezTo>
                  <a:cubicBezTo>
                    <a:pt x="17866" y="19448"/>
                    <a:pt x="17767" y="19651"/>
                    <a:pt x="17762" y="19660"/>
                  </a:cubicBezTo>
                  <a:cubicBezTo>
                    <a:pt x="17558" y="20028"/>
                    <a:pt x="17229" y="20249"/>
                    <a:pt x="16534" y="20249"/>
                  </a:cubicBezTo>
                  <a:lnTo>
                    <a:pt x="12844" y="20249"/>
                  </a:lnTo>
                  <a:cubicBezTo>
                    <a:pt x="10990" y="20249"/>
                    <a:pt x="9151" y="19829"/>
                    <a:pt x="9104" y="19818"/>
                  </a:cubicBezTo>
                  <a:cubicBezTo>
                    <a:pt x="6299" y="19172"/>
                    <a:pt x="6152" y="19122"/>
                    <a:pt x="5976" y="19072"/>
                  </a:cubicBezTo>
                  <a:cubicBezTo>
                    <a:pt x="5976" y="19072"/>
                    <a:pt x="5405" y="18976"/>
                    <a:pt x="5405" y="18478"/>
                  </a:cubicBezTo>
                  <a:lnTo>
                    <a:pt x="5399" y="9155"/>
                  </a:lnTo>
                  <a:cubicBezTo>
                    <a:pt x="5399" y="8839"/>
                    <a:pt x="5601" y="8552"/>
                    <a:pt x="5935" y="8452"/>
                  </a:cubicBezTo>
                  <a:cubicBezTo>
                    <a:pt x="5977" y="8435"/>
                    <a:pt x="6034" y="8419"/>
                    <a:pt x="6074" y="8401"/>
                  </a:cubicBezTo>
                  <a:cubicBezTo>
                    <a:pt x="9158" y="7125"/>
                    <a:pt x="10097" y="4324"/>
                    <a:pt x="10124" y="2025"/>
                  </a:cubicBezTo>
                  <a:cubicBezTo>
                    <a:pt x="10128" y="1702"/>
                    <a:pt x="10378" y="1350"/>
                    <a:pt x="10800" y="1350"/>
                  </a:cubicBezTo>
                  <a:cubicBezTo>
                    <a:pt x="11514" y="1350"/>
                    <a:pt x="12774" y="2782"/>
                    <a:pt x="12774" y="4554"/>
                  </a:cubicBezTo>
                  <a:cubicBezTo>
                    <a:pt x="12774" y="6155"/>
                    <a:pt x="12711" y="6432"/>
                    <a:pt x="12149" y="8100"/>
                  </a:cubicBezTo>
                  <a:cubicBezTo>
                    <a:pt x="18899" y="8100"/>
                    <a:pt x="18852" y="8196"/>
                    <a:pt x="19448" y="8353"/>
                  </a:cubicBezTo>
                  <a:cubicBezTo>
                    <a:pt x="20187" y="8564"/>
                    <a:pt x="20249" y="9175"/>
                    <a:pt x="20249" y="9386"/>
                  </a:cubicBezTo>
                  <a:cubicBezTo>
                    <a:pt x="20249" y="9618"/>
                    <a:pt x="20243" y="9584"/>
                    <a:pt x="20235" y="9811"/>
                  </a:cubicBezTo>
                  <a:moveTo>
                    <a:pt x="4724" y="19575"/>
                  </a:moveTo>
                  <a:cubicBezTo>
                    <a:pt x="4724" y="19948"/>
                    <a:pt x="4423" y="20249"/>
                    <a:pt x="4049" y="20249"/>
                  </a:cubicBezTo>
                  <a:lnTo>
                    <a:pt x="2024" y="20249"/>
                  </a:lnTo>
                  <a:cubicBezTo>
                    <a:pt x="1652" y="20249"/>
                    <a:pt x="1349" y="19948"/>
                    <a:pt x="1349" y="19575"/>
                  </a:cubicBezTo>
                  <a:lnTo>
                    <a:pt x="1349" y="8774"/>
                  </a:lnTo>
                  <a:cubicBezTo>
                    <a:pt x="1349" y="8401"/>
                    <a:pt x="1652" y="8100"/>
                    <a:pt x="2024" y="8100"/>
                  </a:cubicBezTo>
                  <a:lnTo>
                    <a:pt x="4049" y="8100"/>
                  </a:lnTo>
                  <a:cubicBezTo>
                    <a:pt x="4423" y="8100"/>
                    <a:pt x="4724" y="8401"/>
                    <a:pt x="4724" y="8774"/>
                  </a:cubicBezTo>
                  <a:cubicBezTo>
                    <a:pt x="4724" y="8774"/>
                    <a:pt x="4724" y="19575"/>
                    <a:pt x="4724" y="19575"/>
                  </a:cubicBezTo>
                  <a:close/>
                  <a:moveTo>
                    <a:pt x="19686" y="7069"/>
                  </a:moveTo>
                  <a:cubicBezTo>
                    <a:pt x="18842" y="6846"/>
                    <a:pt x="16858" y="6849"/>
                    <a:pt x="13956" y="6773"/>
                  </a:cubicBezTo>
                  <a:cubicBezTo>
                    <a:pt x="14093" y="6139"/>
                    <a:pt x="14124" y="5568"/>
                    <a:pt x="14124" y="4554"/>
                  </a:cubicBezTo>
                  <a:cubicBezTo>
                    <a:pt x="14124" y="2133"/>
                    <a:pt x="12361" y="0"/>
                    <a:pt x="10800" y="0"/>
                  </a:cubicBezTo>
                  <a:cubicBezTo>
                    <a:pt x="9698" y="0"/>
                    <a:pt x="8789" y="901"/>
                    <a:pt x="8774" y="2009"/>
                  </a:cubicBezTo>
                  <a:cubicBezTo>
                    <a:pt x="8760" y="3368"/>
                    <a:pt x="8340" y="5716"/>
                    <a:pt x="6074" y="6906"/>
                  </a:cubicBezTo>
                  <a:cubicBezTo>
                    <a:pt x="5908" y="6994"/>
                    <a:pt x="5433" y="7228"/>
                    <a:pt x="5364" y="7259"/>
                  </a:cubicBezTo>
                  <a:lnTo>
                    <a:pt x="5399" y="7289"/>
                  </a:lnTo>
                  <a:cubicBezTo>
                    <a:pt x="5045" y="6984"/>
                    <a:pt x="4554" y="6750"/>
                    <a:pt x="4049" y="6750"/>
                  </a:cubicBezTo>
                  <a:lnTo>
                    <a:pt x="2024" y="6750"/>
                  </a:lnTo>
                  <a:cubicBezTo>
                    <a:pt x="908" y="6750"/>
                    <a:pt x="0" y="7658"/>
                    <a:pt x="0" y="8774"/>
                  </a:cubicBezTo>
                  <a:lnTo>
                    <a:pt x="0" y="19575"/>
                  </a:lnTo>
                  <a:cubicBezTo>
                    <a:pt x="0" y="20691"/>
                    <a:pt x="908" y="21599"/>
                    <a:pt x="2024" y="21599"/>
                  </a:cubicBezTo>
                  <a:lnTo>
                    <a:pt x="4049" y="21599"/>
                  </a:lnTo>
                  <a:cubicBezTo>
                    <a:pt x="4853" y="21599"/>
                    <a:pt x="5525" y="21114"/>
                    <a:pt x="5850" y="20434"/>
                  </a:cubicBezTo>
                  <a:cubicBezTo>
                    <a:pt x="5859" y="20437"/>
                    <a:pt x="5873" y="20441"/>
                    <a:pt x="5882" y="20442"/>
                  </a:cubicBezTo>
                  <a:cubicBezTo>
                    <a:pt x="5927" y="20454"/>
                    <a:pt x="5979" y="20467"/>
                    <a:pt x="6044" y="20485"/>
                  </a:cubicBezTo>
                  <a:cubicBezTo>
                    <a:pt x="6056" y="20487"/>
                    <a:pt x="6062" y="20488"/>
                    <a:pt x="6074" y="20492"/>
                  </a:cubicBezTo>
                  <a:cubicBezTo>
                    <a:pt x="6464" y="20588"/>
                    <a:pt x="7212" y="20768"/>
                    <a:pt x="8812" y="21135"/>
                  </a:cubicBezTo>
                  <a:cubicBezTo>
                    <a:pt x="9155" y="21213"/>
                    <a:pt x="10966" y="21599"/>
                    <a:pt x="12844" y="21599"/>
                  </a:cubicBezTo>
                  <a:lnTo>
                    <a:pt x="16534" y="21599"/>
                  </a:lnTo>
                  <a:cubicBezTo>
                    <a:pt x="17659" y="21599"/>
                    <a:pt x="18469" y="21167"/>
                    <a:pt x="18952" y="20298"/>
                  </a:cubicBezTo>
                  <a:cubicBezTo>
                    <a:pt x="18958" y="20285"/>
                    <a:pt x="19114" y="19982"/>
                    <a:pt x="19240" y="19572"/>
                  </a:cubicBezTo>
                  <a:cubicBezTo>
                    <a:pt x="19336" y="19263"/>
                    <a:pt x="19371" y="18827"/>
                    <a:pt x="19256" y="18384"/>
                  </a:cubicBezTo>
                  <a:cubicBezTo>
                    <a:pt x="19981" y="17886"/>
                    <a:pt x="20214" y="17133"/>
                    <a:pt x="20366" y="16643"/>
                  </a:cubicBezTo>
                  <a:cubicBezTo>
                    <a:pt x="20620" y="15838"/>
                    <a:pt x="20544" y="15235"/>
                    <a:pt x="20367" y="14803"/>
                  </a:cubicBezTo>
                  <a:cubicBezTo>
                    <a:pt x="20775" y="14418"/>
                    <a:pt x="21122" y="13831"/>
                    <a:pt x="21269" y="12935"/>
                  </a:cubicBezTo>
                  <a:cubicBezTo>
                    <a:pt x="21361" y="12380"/>
                    <a:pt x="21263" y="11809"/>
                    <a:pt x="21007" y="11334"/>
                  </a:cubicBezTo>
                  <a:cubicBezTo>
                    <a:pt x="21389" y="10905"/>
                    <a:pt x="21564" y="10365"/>
                    <a:pt x="21583" y="9865"/>
                  </a:cubicBezTo>
                  <a:lnTo>
                    <a:pt x="21591" y="9724"/>
                  </a:lnTo>
                  <a:cubicBezTo>
                    <a:pt x="21596" y="9635"/>
                    <a:pt x="21600" y="9581"/>
                    <a:pt x="21600" y="9386"/>
                  </a:cubicBezTo>
                  <a:cubicBezTo>
                    <a:pt x="21600" y="8533"/>
                    <a:pt x="21010" y="7446"/>
                    <a:pt x="19686" y="7069"/>
                  </a:cubicBezTo>
                </a:path>
              </a:pathLst>
            </a:custGeom>
            <a:grpFill/>
            <a:ln w="12700"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99" name="AutoShape 82"/>
            <p:cNvSpPr/>
            <p:nvPr/>
          </p:nvSpPr>
          <p:spPr bwMode="auto">
            <a:xfrm>
              <a:off x="8259763" y="2024857"/>
              <a:ext cx="43657" cy="4365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4400"/>
                  </a:moveTo>
                  <a:cubicBezTo>
                    <a:pt x="8820" y="14400"/>
                    <a:pt x="7200" y="12782"/>
                    <a:pt x="7200" y="10800"/>
                  </a:cubicBezTo>
                  <a:cubicBezTo>
                    <a:pt x="7200" y="8817"/>
                    <a:pt x="8820" y="7200"/>
                    <a:pt x="10800" y="7200"/>
                  </a:cubicBezTo>
                  <a:cubicBezTo>
                    <a:pt x="12779" y="7200"/>
                    <a:pt x="14400" y="8817"/>
                    <a:pt x="14400" y="10800"/>
                  </a:cubicBezTo>
                  <a:cubicBezTo>
                    <a:pt x="14400" y="12782"/>
                    <a:pt x="12779" y="14400"/>
                    <a:pt x="10800" y="14400"/>
                  </a:cubicBezTo>
                  <a:moveTo>
                    <a:pt x="10800" y="0"/>
                  </a:moveTo>
                  <a:cubicBezTo>
                    <a:pt x="4837" y="0"/>
                    <a:pt x="0" y="4837"/>
                    <a:pt x="0" y="10800"/>
                  </a:cubicBezTo>
                  <a:cubicBezTo>
                    <a:pt x="0" y="16762"/>
                    <a:pt x="4837" y="21599"/>
                    <a:pt x="10800" y="21599"/>
                  </a:cubicBezTo>
                  <a:cubicBezTo>
                    <a:pt x="16762" y="21599"/>
                    <a:pt x="21600" y="16762"/>
                    <a:pt x="21600" y="10800"/>
                  </a:cubicBezTo>
                  <a:cubicBezTo>
                    <a:pt x="21600" y="4837"/>
                    <a:pt x="16762" y="0"/>
                    <a:pt x="10800" y="0"/>
                  </a:cubicBezTo>
                </a:path>
              </a:pathLst>
            </a:custGeom>
            <a:grpFill/>
            <a:ln w="12700"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300" name="AutoShape 33"/>
          <p:cNvSpPr/>
          <p:nvPr/>
        </p:nvSpPr>
        <p:spPr bwMode="auto">
          <a:xfrm>
            <a:off x="6630544" y="3115938"/>
            <a:ext cx="360363" cy="225425"/>
          </a:xfrm>
          <a:custGeom>
            <a:avLst/>
            <a:gdLst>
              <a:gd name="T0" fmla="*/ 10752 w 21505"/>
              <a:gd name="T1" fmla="*/ 10800 h 21600"/>
              <a:gd name="T2" fmla="*/ 10752 w 21505"/>
              <a:gd name="T3" fmla="*/ 10800 h 21600"/>
              <a:gd name="T4" fmla="*/ 10752 w 21505"/>
              <a:gd name="T5" fmla="*/ 10800 h 21600"/>
              <a:gd name="T6" fmla="*/ 10752 w 21505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505" h="21600">
                <a:moveTo>
                  <a:pt x="17472" y="17279"/>
                </a:moveTo>
                <a:lnTo>
                  <a:pt x="17472" y="18899"/>
                </a:lnTo>
                <a:cubicBezTo>
                  <a:pt x="17472" y="19198"/>
                  <a:pt x="17321" y="19439"/>
                  <a:pt x="17136" y="19439"/>
                </a:cubicBezTo>
                <a:lnTo>
                  <a:pt x="4368" y="19439"/>
                </a:lnTo>
                <a:cubicBezTo>
                  <a:pt x="4182" y="19439"/>
                  <a:pt x="4032" y="19198"/>
                  <a:pt x="4032" y="18899"/>
                </a:cubicBezTo>
                <a:lnTo>
                  <a:pt x="4032" y="17279"/>
                </a:lnTo>
                <a:lnTo>
                  <a:pt x="1344" y="12419"/>
                </a:lnTo>
                <a:cubicBezTo>
                  <a:pt x="1344" y="12121"/>
                  <a:pt x="1494" y="11879"/>
                  <a:pt x="1680" y="11879"/>
                </a:cubicBezTo>
                <a:lnTo>
                  <a:pt x="3360" y="11879"/>
                </a:lnTo>
                <a:lnTo>
                  <a:pt x="4032" y="11879"/>
                </a:lnTo>
                <a:lnTo>
                  <a:pt x="4704" y="11879"/>
                </a:lnTo>
                <a:lnTo>
                  <a:pt x="5376" y="11879"/>
                </a:lnTo>
                <a:lnTo>
                  <a:pt x="6048" y="11879"/>
                </a:lnTo>
                <a:lnTo>
                  <a:pt x="6720" y="11879"/>
                </a:lnTo>
                <a:lnTo>
                  <a:pt x="7392" y="11879"/>
                </a:lnTo>
                <a:lnTo>
                  <a:pt x="8064" y="11879"/>
                </a:lnTo>
                <a:lnTo>
                  <a:pt x="8736" y="11879"/>
                </a:lnTo>
                <a:lnTo>
                  <a:pt x="12768" y="11879"/>
                </a:lnTo>
                <a:lnTo>
                  <a:pt x="13440" y="11879"/>
                </a:lnTo>
                <a:lnTo>
                  <a:pt x="14112" y="11879"/>
                </a:lnTo>
                <a:lnTo>
                  <a:pt x="14784" y="11879"/>
                </a:lnTo>
                <a:lnTo>
                  <a:pt x="15456" y="11879"/>
                </a:lnTo>
                <a:lnTo>
                  <a:pt x="16128" y="11879"/>
                </a:lnTo>
                <a:lnTo>
                  <a:pt x="16800" y="11879"/>
                </a:lnTo>
                <a:lnTo>
                  <a:pt x="17472" y="11879"/>
                </a:lnTo>
                <a:lnTo>
                  <a:pt x="18144" y="11879"/>
                </a:lnTo>
                <a:lnTo>
                  <a:pt x="19824" y="11879"/>
                </a:lnTo>
                <a:cubicBezTo>
                  <a:pt x="20009" y="11879"/>
                  <a:pt x="20160" y="12121"/>
                  <a:pt x="20160" y="12419"/>
                </a:cubicBezTo>
                <a:cubicBezTo>
                  <a:pt x="20160" y="12419"/>
                  <a:pt x="17472" y="17279"/>
                  <a:pt x="17472" y="17279"/>
                </a:cubicBezTo>
                <a:close/>
                <a:moveTo>
                  <a:pt x="10752" y="4320"/>
                </a:moveTo>
                <a:cubicBezTo>
                  <a:pt x="8625" y="4320"/>
                  <a:pt x="6826" y="6601"/>
                  <a:pt x="6246" y="9719"/>
                </a:cubicBezTo>
                <a:lnTo>
                  <a:pt x="5552" y="9719"/>
                </a:lnTo>
                <a:cubicBezTo>
                  <a:pt x="6152" y="6000"/>
                  <a:pt x="8252" y="3239"/>
                  <a:pt x="10752" y="3239"/>
                </a:cubicBezTo>
                <a:cubicBezTo>
                  <a:pt x="12934" y="3239"/>
                  <a:pt x="14813" y="5344"/>
                  <a:pt x="15654" y="8353"/>
                </a:cubicBezTo>
                <a:lnTo>
                  <a:pt x="15054" y="8835"/>
                </a:lnTo>
                <a:cubicBezTo>
                  <a:pt x="14323" y="6180"/>
                  <a:pt x="12671" y="4320"/>
                  <a:pt x="10752" y="4320"/>
                </a:cubicBezTo>
                <a:moveTo>
                  <a:pt x="10752" y="8639"/>
                </a:moveTo>
                <a:cubicBezTo>
                  <a:pt x="10158" y="8639"/>
                  <a:pt x="9630" y="9061"/>
                  <a:pt x="9260" y="9719"/>
                </a:cubicBezTo>
                <a:lnTo>
                  <a:pt x="8437" y="9719"/>
                </a:lnTo>
                <a:cubicBezTo>
                  <a:pt x="8904" y="8435"/>
                  <a:pt x="9761" y="7560"/>
                  <a:pt x="10752" y="7560"/>
                </a:cubicBezTo>
                <a:cubicBezTo>
                  <a:pt x="11742" y="7560"/>
                  <a:pt x="12600" y="8435"/>
                  <a:pt x="13066" y="9719"/>
                </a:cubicBezTo>
                <a:lnTo>
                  <a:pt x="12244" y="9719"/>
                </a:lnTo>
                <a:cubicBezTo>
                  <a:pt x="11874" y="9061"/>
                  <a:pt x="11345" y="8639"/>
                  <a:pt x="10752" y="8639"/>
                </a:cubicBezTo>
                <a:moveTo>
                  <a:pt x="13827" y="9719"/>
                </a:moveTo>
                <a:cubicBezTo>
                  <a:pt x="13307" y="7816"/>
                  <a:pt x="12126" y="6479"/>
                  <a:pt x="10752" y="6479"/>
                </a:cubicBezTo>
                <a:cubicBezTo>
                  <a:pt x="9378" y="6479"/>
                  <a:pt x="8197" y="7816"/>
                  <a:pt x="7676" y="9719"/>
                </a:cubicBezTo>
                <a:lnTo>
                  <a:pt x="6955" y="9719"/>
                </a:lnTo>
                <a:cubicBezTo>
                  <a:pt x="7510" y="7207"/>
                  <a:pt x="9001" y="5400"/>
                  <a:pt x="10752" y="5400"/>
                </a:cubicBezTo>
                <a:cubicBezTo>
                  <a:pt x="12409" y="5400"/>
                  <a:pt x="13834" y="7015"/>
                  <a:pt x="14454" y="9317"/>
                </a:cubicBezTo>
                <a:lnTo>
                  <a:pt x="13953" y="9719"/>
                </a:lnTo>
                <a:cubicBezTo>
                  <a:pt x="13953" y="9719"/>
                  <a:pt x="13827" y="9719"/>
                  <a:pt x="13827" y="9719"/>
                </a:cubicBezTo>
                <a:close/>
                <a:moveTo>
                  <a:pt x="10752" y="1080"/>
                </a:moveTo>
                <a:cubicBezTo>
                  <a:pt x="13459" y="1080"/>
                  <a:pt x="15792" y="3672"/>
                  <a:pt x="16856" y="7388"/>
                </a:cubicBezTo>
                <a:lnTo>
                  <a:pt x="16256" y="7869"/>
                </a:lnTo>
                <a:cubicBezTo>
                  <a:pt x="15305" y="4504"/>
                  <a:pt x="13201" y="2160"/>
                  <a:pt x="10752" y="2160"/>
                </a:cubicBezTo>
                <a:cubicBezTo>
                  <a:pt x="7874" y="2160"/>
                  <a:pt x="5470" y="5392"/>
                  <a:pt x="4858" y="9719"/>
                </a:cubicBezTo>
                <a:lnTo>
                  <a:pt x="4167" y="9719"/>
                </a:lnTo>
                <a:cubicBezTo>
                  <a:pt x="4792" y="4796"/>
                  <a:pt x="7507" y="1080"/>
                  <a:pt x="10752" y="1080"/>
                </a:cubicBezTo>
                <a:moveTo>
                  <a:pt x="17336" y="9719"/>
                </a:moveTo>
                <a:lnTo>
                  <a:pt x="16958" y="9719"/>
                </a:lnTo>
                <a:lnTo>
                  <a:pt x="17294" y="9449"/>
                </a:lnTo>
                <a:cubicBezTo>
                  <a:pt x="17307" y="9540"/>
                  <a:pt x="17325" y="9628"/>
                  <a:pt x="17336" y="9719"/>
                </a:cubicBezTo>
                <a:moveTo>
                  <a:pt x="19824" y="9719"/>
                </a:moveTo>
                <a:lnTo>
                  <a:pt x="18016" y="9719"/>
                </a:lnTo>
                <a:cubicBezTo>
                  <a:pt x="17986" y="9461"/>
                  <a:pt x="17948" y="9209"/>
                  <a:pt x="17908" y="8957"/>
                </a:cubicBezTo>
                <a:lnTo>
                  <a:pt x="21132" y="6366"/>
                </a:lnTo>
                <a:cubicBezTo>
                  <a:pt x="21464" y="6099"/>
                  <a:pt x="21599" y="5450"/>
                  <a:pt x="21433" y="4916"/>
                </a:cubicBezTo>
                <a:cubicBezTo>
                  <a:pt x="21267" y="4383"/>
                  <a:pt x="20864" y="4169"/>
                  <a:pt x="20532" y="4433"/>
                </a:cubicBezTo>
                <a:lnTo>
                  <a:pt x="17456" y="6905"/>
                </a:lnTo>
                <a:cubicBezTo>
                  <a:pt x="16282" y="2836"/>
                  <a:pt x="13721" y="0"/>
                  <a:pt x="10752" y="0"/>
                </a:cubicBezTo>
                <a:cubicBezTo>
                  <a:pt x="7135" y="0"/>
                  <a:pt x="4122" y="4198"/>
                  <a:pt x="3488" y="9719"/>
                </a:cubicBezTo>
                <a:lnTo>
                  <a:pt x="1680" y="9719"/>
                </a:lnTo>
                <a:cubicBezTo>
                  <a:pt x="754" y="9719"/>
                  <a:pt x="0" y="10930"/>
                  <a:pt x="0" y="12419"/>
                </a:cubicBezTo>
                <a:cubicBezTo>
                  <a:pt x="0" y="12949"/>
                  <a:pt x="121" y="13459"/>
                  <a:pt x="339" y="13855"/>
                </a:cubicBezTo>
                <a:lnTo>
                  <a:pt x="2688" y="18101"/>
                </a:lnTo>
                <a:lnTo>
                  <a:pt x="2688" y="18899"/>
                </a:lnTo>
                <a:cubicBezTo>
                  <a:pt x="2688" y="20389"/>
                  <a:pt x="3442" y="21599"/>
                  <a:pt x="4368" y="21599"/>
                </a:cubicBezTo>
                <a:lnTo>
                  <a:pt x="17136" y="21599"/>
                </a:lnTo>
                <a:cubicBezTo>
                  <a:pt x="18062" y="21599"/>
                  <a:pt x="18816" y="20389"/>
                  <a:pt x="18816" y="18899"/>
                </a:cubicBezTo>
                <a:lnTo>
                  <a:pt x="18816" y="18101"/>
                </a:lnTo>
                <a:lnTo>
                  <a:pt x="21165" y="13855"/>
                </a:lnTo>
                <a:cubicBezTo>
                  <a:pt x="21383" y="13459"/>
                  <a:pt x="21504" y="12949"/>
                  <a:pt x="21504" y="12419"/>
                </a:cubicBezTo>
                <a:cubicBezTo>
                  <a:pt x="21504" y="10930"/>
                  <a:pt x="20750" y="9719"/>
                  <a:pt x="19824" y="9719"/>
                </a:cubicBezTo>
              </a:path>
            </a:pathLst>
          </a:custGeom>
          <a:solidFill>
            <a:schemeClr val="accent5">
              <a:lumMod val="50000"/>
            </a:schemeClr>
          </a:solidFill>
          <a:ln w="12700"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sp>
        <p:nvSpPr>
          <p:cNvPr id="301" name="AutoShape 34"/>
          <p:cNvSpPr/>
          <p:nvPr/>
        </p:nvSpPr>
        <p:spPr bwMode="auto">
          <a:xfrm>
            <a:off x="6798025" y="3186581"/>
            <a:ext cx="25400" cy="84138"/>
          </a:xfrm>
          <a:custGeom>
            <a:avLst/>
            <a:gdLst>
              <a:gd name="T0" fmla="+- 0 10758 2273"/>
              <a:gd name="T1" fmla="*/ T0 w 16970"/>
              <a:gd name="T2" fmla="*/ 10800 h 21600"/>
              <a:gd name="T3" fmla="+- 0 10758 2273"/>
              <a:gd name="T4" fmla="*/ T3 w 16970"/>
              <a:gd name="T5" fmla="*/ 10800 h 21600"/>
              <a:gd name="T6" fmla="+- 0 10758 2273"/>
              <a:gd name="T7" fmla="*/ T6 w 16970"/>
              <a:gd name="T8" fmla="*/ 10800 h 21600"/>
              <a:gd name="T9" fmla="+- 0 10758 2273"/>
              <a:gd name="T10" fmla="*/ T9 w 16970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16970" h="21600">
                <a:moveTo>
                  <a:pt x="1763" y="20770"/>
                </a:moveTo>
                <a:cubicBezTo>
                  <a:pt x="1785" y="20787"/>
                  <a:pt x="1800" y="20804"/>
                  <a:pt x="1822" y="20820"/>
                </a:cubicBezTo>
                <a:lnTo>
                  <a:pt x="1840" y="20820"/>
                </a:lnTo>
                <a:cubicBezTo>
                  <a:pt x="2471" y="21282"/>
                  <a:pt x="3719" y="21600"/>
                  <a:pt x="5169" y="21600"/>
                </a:cubicBezTo>
                <a:cubicBezTo>
                  <a:pt x="7249" y="21600"/>
                  <a:pt x="8949" y="20947"/>
                  <a:pt x="8949" y="20151"/>
                </a:cubicBezTo>
                <a:cubicBezTo>
                  <a:pt x="8949" y="20027"/>
                  <a:pt x="8890" y="19906"/>
                  <a:pt x="8813" y="19791"/>
                </a:cubicBezTo>
                <a:cubicBezTo>
                  <a:pt x="8827" y="19771"/>
                  <a:pt x="8827" y="19755"/>
                  <a:pt x="8805" y="19735"/>
                </a:cubicBezTo>
                <a:cubicBezTo>
                  <a:pt x="5994" y="17195"/>
                  <a:pt x="8670" y="14408"/>
                  <a:pt x="11954" y="11407"/>
                </a:cubicBezTo>
                <a:cubicBezTo>
                  <a:pt x="15517" y="8164"/>
                  <a:pt x="19327" y="4564"/>
                  <a:pt x="15125" y="902"/>
                </a:cubicBezTo>
                <a:cubicBezTo>
                  <a:pt x="14593" y="374"/>
                  <a:pt x="13264" y="0"/>
                  <a:pt x="11701" y="0"/>
                </a:cubicBezTo>
                <a:cubicBezTo>
                  <a:pt x="9671" y="0"/>
                  <a:pt x="8016" y="632"/>
                  <a:pt x="8016" y="1411"/>
                </a:cubicBezTo>
                <a:cubicBezTo>
                  <a:pt x="8016" y="1583"/>
                  <a:pt x="8108" y="1746"/>
                  <a:pt x="8259" y="1898"/>
                </a:cubicBezTo>
                <a:cubicBezTo>
                  <a:pt x="8259" y="1904"/>
                  <a:pt x="8259" y="1909"/>
                  <a:pt x="8266" y="1915"/>
                </a:cubicBezTo>
                <a:cubicBezTo>
                  <a:pt x="8273" y="1923"/>
                  <a:pt x="8281" y="1932"/>
                  <a:pt x="8295" y="1940"/>
                </a:cubicBezTo>
                <a:lnTo>
                  <a:pt x="8325" y="1974"/>
                </a:lnTo>
                <a:cubicBezTo>
                  <a:pt x="11360" y="4592"/>
                  <a:pt x="8424" y="7275"/>
                  <a:pt x="5106" y="10305"/>
                </a:cubicBezTo>
                <a:cubicBezTo>
                  <a:pt x="1605" y="13500"/>
                  <a:pt x="-2273" y="17040"/>
                  <a:pt x="1635" y="20649"/>
                </a:cubicBezTo>
                <a:cubicBezTo>
                  <a:pt x="1671" y="20691"/>
                  <a:pt x="1719" y="20730"/>
                  <a:pt x="1763" y="20770"/>
                </a:cubicBezTo>
              </a:path>
            </a:pathLst>
          </a:custGeom>
          <a:solidFill>
            <a:schemeClr val="accent5">
              <a:lumMod val="50000"/>
            </a:schemeClr>
          </a:solidFill>
          <a:ln w="12700"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sp>
        <p:nvSpPr>
          <p:cNvPr id="302" name="AutoShape 35"/>
          <p:cNvSpPr/>
          <p:nvPr/>
        </p:nvSpPr>
        <p:spPr bwMode="auto">
          <a:xfrm>
            <a:off x="6798025" y="3186581"/>
            <a:ext cx="25400" cy="84138"/>
          </a:xfrm>
          <a:custGeom>
            <a:avLst/>
            <a:gdLst>
              <a:gd name="T0" fmla="+- 0 10758 2273"/>
              <a:gd name="T1" fmla="*/ T0 w 16970"/>
              <a:gd name="T2" fmla="*/ 10800 h 21600"/>
              <a:gd name="T3" fmla="+- 0 10758 2273"/>
              <a:gd name="T4" fmla="*/ T3 w 16970"/>
              <a:gd name="T5" fmla="*/ 10800 h 21600"/>
              <a:gd name="T6" fmla="+- 0 10758 2273"/>
              <a:gd name="T7" fmla="*/ T6 w 16970"/>
              <a:gd name="T8" fmla="*/ 10800 h 21600"/>
              <a:gd name="T9" fmla="+- 0 10758 2273"/>
              <a:gd name="T10" fmla="*/ T9 w 16970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16970" h="21600">
                <a:moveTo>
                  <a:pt x="1763" y="20770"/>
                </a:moveTo>
                <a:cubicBezTo>
                  <a:pt x="1785" y="20787"/>
                  <a:pt x="1800" y="20804"/>
                  <a:pt x="1822" y="20820"/>
                </a:cubicBezTo>
                <a:lnTo>
                  <a:pt x="1840" y="20820"/>
                </a:lnTo>
                <a:cubicBezTo>
                  <a:pt x="2471" y="21282"/>
                  <a:pt x="3719" y="21600"/>
                  <a:pt x="5169" y="21600"/>
                </a:cubicBezTo>
                <a:cubicBezTo>
                  <a:pt x="7249" y="21600"/>
                  <a:pt x="8949" y="20950"/>
                  <a:pt x="8949" y="20151"/>
                </a:cubicBezTo>
                <a:cubicBezTo>
                  <a:pt x="8949" y="20027"/>
                  <a:pt x="8890" y="19906"/>
                  <a:pt x="8813" y="19791"/>
                </a:cubicBezTo>
                <a:cubicBezTo>
                  <a:pt x="8827" y="19771"/>
                  <a:pt x="8827" y="19755"/>
                  <a:pt x="8805" y="19735"/>
                </a:cubicBezTo>
                <a:cubicBezTo>
                  <a:pt x="5994" y="17195"/>
                  <a:pt x="8670" y="14408"/>
                  <a:pt x="11954" y="11407"/>
                </a:cubicBezTo>
                <a:cubicBezTo>
                  <a:pt x="15517" y="8164"/>
                  <a:pt x="19327" y="4564"/>
                  <a:pt x="15125" y="902"/>
                </a:cubicBezTo>
                <a:cubicBezTo>
                  <a:pt x="14593" y="374"/>
                  <a:pt x="13264" y="0"/>
                  <a:pt x="11701" y="0"/>
                </a:cubicBezTo>
                <a:cubicBezTo>
                  <a:pt x="9671" y="0"/>
                  <a:pt x="8016" y="632"/>
                  <a:pt x="8016" y="1411"/>
                </a:cubicBezTo>
                <a:cubicBezTo>
                  <a:pt x="8016" y="1583"/>
                  <a:pt x="8108" y="1746"/>
                  <a:pt x="8259" y="1898"/>
                </a:cubicBezTo>
                <a:cubicBezTo>
                  <a:pt x="8259" y="1904"/>
                  <a:pt x="8259" y="1909"/>
                  <a:pt x="8266" y="1915"/>
                </a:cubicBezTo>
                <a:cubicBezTo>
                  <a:pt x="8273" y="1923"/>
                  <a:pt x="8281" y="1932"/>
                  <a:pt x="8295" y="1940"/>
                </a:cubicBezTo>
                <a:lnTo>
                  <a:pt x="8325" y="1974"/>
                </a:lnTo>
                <a:cubicBezTo>
                  <a:pt x="11360" y="4592"/>
                  <a:pt x="8424" y="7275"/>
                  <a:pt x="5106" y="10305"/>
                </a:cubicBezTo>
                <a:cubicBezTo>
                  <a:pt x="1605" y="13500"/>
                  <a:pt x="-2273" y="17040"/>
                  <a:pt x="1635" y="20649"/>
                </a:cubicBezTo>
                <a:cubicBezTo>
                  <a:pt x="1671" y="20691"/>
                  <a:pt x="1719" y="20730"/>
                  <a:pt x="1763" y="20770"/>
                </a:cubicBezTo>
              </a:path>
            </a:pathLst>
          </a:custGeom>
          <a:solidFill>
            <a:schemeClr val="accent5">
              <a:lumMod val="50000"/>
            </a:schemeClr>
          </a:solidFill>
          <a:ln w="12700"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sp>
        <p:nvSpPr>
          <p:cNvPr id="303" name="AutoShape 36"/>
          <p:cNvSpPr/>
          <p:nvPr/>
        </p:nvSpPr>
        <p:spPr bwMode="auto">
          <a:xfrm>
            <a:off x="6797231" y="3185788"/>
            <a:ext cx="26988" cy="85725"/>
          </a:xfrm>
          <a:custGeom>
            <a:avLst/>
            <a:gdLst>
              <a:gd name="T0" fmla="+- 0 10758 2273"/>
              <a:gd name="T1" fmla="*/ T0 w 16970"/>
              <a:gd name="T2" fmla="*/ 10800 h 21600"/>
              <a:gd name="T3" fmla="+- 0 10758 2273"/>
              <a:gd name="T4" fmla="*/ T3 w 16970"/>
              <a:gd name="T5" fmla="*/ 10800 h 21600"/>
              <a:gd name="T6" fmla="+- 0 10758 2273"/>
              <a:gd name="T7" fmla="*/ T6 w 16970"/>
              <a:gd name="T8" fmla="*/ 10800 h 21600"/>
              <a:gd name="T9" fmla="+- 0 10758 2273"/>
              <a:gd name="T10" fmla="*/ T9 w 16970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16970" h="21600">
                <a:moveTo>
                  <a:pt x="1763" y="20770"/>
                </a:moveTo>
                <a:cubicBezTo>
                  <a:pt x="1785" y="20787"/>
                  <a:pt x="1800" y="20804"/>
                  <a:pt x="1822" y="20820"/>
                </a:cubicBezTo>
                <a:lnTo>
                  <a:pt x="1840" y="20820"/>
                </a:lnTo>
                <a:cubicBezTo>
                  <a:pt x="2471" y="21282"/>
                  <a:pt x="3719" y="21600"/>
                  <a:pt x="5169" y="21600"/>
                </a:cubicBezTo>
                <a:cubicBezTo>
                  <a:pt x="7249" y="21600"/>
                  <a:pt x="8949" y="20950"/>
                  <a:pt x="8949" y="20151"/>
                </a:cubicBezTo>
                <a:cubicBezTo>
                  <a:pt x="8949" y="20027"/>
                  <a:pt x="8890" y="19906"/>
                  <a:pt x="8813" y="19791"/>
                </a:cubicBezTo>
                <a:cubicBezTo>
                  <a:pt x="8827" y="19771"/>
                  <a:pt x="8827" y="19755"/>
                  <a:pt x="8805" y="19735"/>
                </a:cubicBezTo>
                <a:cubicBezTo>
                  <a:pt x="5994" y="17195"/>
                  <a:pt x="8670" y="14408"/>
                  <a:pt x="11954" y="11407"/>
                </a:cubicBezTo>
                <a:cubicBezTo>
                  <a:pt x="15517" y="8164"/>
                  <a:pt x="19327" y="4564"/>
                  <a:pt x="15125" y="902"/>
                </a:cubicBezTo>
                <a:cubicBezTo>
                  <a:pt x="14593" y="374"/>
                  <a:pt x="13264" y="0"/>
                  <a:pt x="11701" y="0"/>
                </a:cubicBezTo>
                <a:cubicBezTo>
                  <a:pt x="9671" y="0"/>
                  <a:pt x="8016" y="632"/>
                  <a:pt x="8016" y="1411"/>
                </a:cubicBezTo>
                <a:cubicBezTo>
                  <a:pt x="8016" y="1583"/>
                  <a:pt x="8108" y="1749"/>
                  <a:pt x="8259" y="1898"/>
                </a:cubicBezTo>
                <a:cubicBezTo>
                  <a:pt x="8259" y="1904"/>
                  <a:pt x="8259" y="1909"/>
                  <a:pt x="8266" y="1915"/>
                </a:cubicBezTo>
                <a:cubicBezTo>
                  <a:pt x="8273" y="1923"/>
                  <a:pt x="8281" y="1932"/>
                  <a:pt x="8295" y="1940"/>
                </a:cubicBezTo>
                <a:lnTo>
                  <a:pt x="8325" y="1974"/>
                </a:lnTo>
                <a:cubicBezTo>
                  <a:pt x="11360" y="4592"/>
                  <a:pt x="8424" y="7275"/>
                  <a:pt x="5106" y="10305"/>
                </a:cubicBezTo>
                <a:cubicBezTo>
                  <a:pt x="1605" y="13500"/>
                  <a:pt x="-2273" y="17040"/>
                  <a:pt x="1635" y="20649"/>
                </a:cubicBezTo>
                <a:cubicBezTo>
                  <a:pt x="1675" y="20691"/>
                  <a:pt x="1719" y="20730"/>
                  <a:pt x="1763" y="20770"/>
                </a:cubicBezTo>
              </a:path>
            </a:pathLst>
          </a:custGeom>
          <a:solidFill>
            <a:schemeClr val="accent5">
              <a:lumMod val="50000"/>
            </a:schemeClr>
          </a:solidFill>
          <a:ln w="12700"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grpSp>
        <p:nvGrpSpPr>
          <p:cNvPr id="304" name="Group 183"/>
          <p:cNvGrpSpPr/>
          <p:nvPr/>
        </p:nvGrpSpPr>
        <p:grpSpPr>
          <a:xfrm>
            <a:off x="6574188" y="5289785"/>
            <a:ext cx="473075" cy="268288"/>
            <a:chOff x="2470150" y="3081338"/>
            <a:chExt cx="473075" cy="268288"/>
          </a:xfrm>
          <a:solidFill>
            <a:schemeClr val="accent5">
              <a:lumMod val="50000"/>
            </a:schemeClr>
          </a:solidFill>
        </p:grpSpPr>
        <p:sp>
          <p:nvSpPr>
            <p:cNvPr id="305" name="Freeform 296"/>
            <p:cNvSpPr>
              <a:spLocks noEditPoints="1"/>
            </p:cNvSpPr>
            <p:nvPr/>
          </p:nvSpPr>
          <p:spPr bwMode="auto">
            <a:xfrm>
              <a:off x="2470150" y="3081338"/>
              <a:ext cx="473075" cy="268288"/>
            </a:xfrm>
            <a:custGeom>
              <a:avLst/>
              <a:gdLst>
                <a:gd name="T0" fmla="*/ 623 w 630"/>
                <a:gd name="T1" fmla="*/ 83 h 358"/>
                <a:gd name="T2" fmla="*/ 315 w 630"/>
                <a:gd name="T3" fmla="*/ 0 h 358"/>
                <a:gd name="T4" fmla="*/ 6 w 630"/>
                <a:gd name="T5" fmla="*/ 83 h 358"/>
                <a:gd name="T6" fmla="*/ 2 w 630"/>
                <a:gd name="T7" fmla="*/ 99 h 358"/>
                <a:gd name="T8" fmla="*/ 72 w 630"/>
                <a:gd name="T9" fmla="*/ 346 h 358"/>
                <a:gd name="T10" fmla="*/ 88 w 630"/>
                <a:gd name="T11" fmla="*/ 358 h 358"/>
                <a:gd name="T12" fmla="*/ 542 w 630"/>
                <a:gd name="T13" fmla="*/ 358 h 358"/>
                <a:gd name="T14" fmla="*/ 558 w 630"/>
                <a:gd name="T15" fmla="*/ 346 h 358"/>
                <a:gd name="T16" fmla="*/ 628 w 630"/>
                <a:gd name="T17" fmla="*/ 99 h 358"/>
                <a:gd name="T18" fmla="*/ 623 w 630"/>
                <a:gd name="T19" fmla="*/ 83 h 358"/>
                <a:gd name="T20" fmla="*/ 390 w 630"/>
                <a:gd name="T21" fmla="*/ 227 h 358"/>
                <a:gd name="T22" fmla="*/ 315 w 630"/>
                <a:gd name="T23" fmla="*/ 275 h 358"/>
                <a:gd name="T24" fmla="*/ 240 w 630"/>
                <a:gd name="T25" fmla="*/ 227 h 358"/>
                <a:gd name="T26" fmla="*/ 216 w 630"/>
                <a:gd name="T27" fmla="*/ 105 h 358"/>
                <a:gd name="T28" fmla="*/ 279 w 630"/>
                <a:gd name="T29" fmla="*/ 87 h 358"/>
                <a:gd name="T30" fmla="*/ 315 w 630"/>
                <a:gd name="T31" fmla="*/ 136 h 358"/>
                <a:gd name="T32" fmla="*/ 351 w 630"/>
                <a:gd name="T33" fmla="*/ 87 h 358"/>
                <a:gd name="T34" fmla="*/ 414 w 630"/>
                <a:gd name="T35" fmla="*/ 105 h 358"/>
                <a:gd name="T36" fmla="*/ 390 w 630"/>
                <a:gd name="T37" fmla="*/ 227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30" h="358">
                  <a:moveTo>
                    <a:pt x="623" y="83"/>
                  </a:moveTo>
                  <a:cubicBezTo>
                    <a:pt x="564" y="34"/>
                    <a:pt x="452" y="0"/>
                    <a:pt x="315" y="0"/>
                  </a:cubicBezTo>
                  <a:cubicBezTo>
                    <a:pt x="178" y="0"/>
                    <a:pt x="66" y="34"/>
                    <a:pt x="6" y="83"/>
                  </a:cubicBezTo>
                  <a:cubicBezTo>
                    <a:pt x="2" y="87"/>
                    <a:pt x="0" y="93"/>
                    <a:pt x="2" y="99"/>
                  </a:cubicBezTo>
                  <a:cubicBezTo>
                    <a:pt x="72" y="346"/>
                    <a:pt x="72" y="346"/>
                    <a:pt x="72" y="346"/>
                  </a:cubicBezTo>
                  <a:cubicBezTo>
                    <a:pt x="74" y="353"/>
                    <a:pt x="81" y="358"/>
                    <a:pt x="88" y="358"/>
                  </a:cubicBezTo>
                  <a:cubicBezTo>
                    <a:pt x="542" y="358"/>
                    <a:pt x="542" y="358"/>
                    <a:pt x="542" y="358"/>
                  </a:cubicBezTo>
                  <a:cubicBezTo>
                    <a:pt x="549" y="358"/>
                    <a:pt x="556" y="353"/>
                    <a:pt x="558" y="346"/>
                  </a:cubicBezTo>
                  <a:cubicBezTo>
                    <a:pt x="628" y="99"/>
                    <a:pt x="628" y="99"/>
                    <a:pt x="628" y="99"/>
                  </a:cubicBezTo>
                  <a:cubicBezTo>
                    <a:pt x="630" y="93"/>
                    <a:pt x="628" y="87"/>
                    <a:pt x="623" y="83"/>
                  </a:cubicBezTo>
                  <a:close/>
                  <a:moveTo>
                    <a:pt x="390" y="227"/>
                  </a:moveTo>
                  <a:cubicBezTo>
                    <a:pt x="362" y="262"/>
                    <a:pt x="315" y="275"/>
                    <a:pt x="315" y="275"/>
                  </a:cubicBezTo>
                  <a:cubicBezTo>
                    <a:pt x="315" y="275"/>
                    <a:pt x="268" y="262"/>
                    <a:pt x="240" y="227"/>
                  </a:cubicBezTo>
                  <a:cubicBezTo>
                    <a:pt x="212" y="192"/>
                    <a:pt x="194" y="147"/>
                    <a:pt x="216" y="105"/>
                  </a:cubicBezTo>
                  <a:cubicBezTo>
                    <a:pt x="228" y="84"/>
                    <a:pt x="258" y="79"/>
                    <a:pt x="279" y="87"/>
                  </a:cubicBezTo>
                  <a:cubicBezTo>
                    <a:pt x="302" y="94"/>
                    <a:pt x="315" y="136"/>
                    <a:pt x="315" y="136"/>
                  </a:cubicBezTo>
                  <a:cubicBezTo>
                    <a:pt x="315" y="136"/>
                    <a:pt x="328" y="94"/>
                    <a:pt x="351" y="87"/>
                  </a:cubicBezTo>
                  <a:cubicBezTo>
                    <a:pt x="372" y="79"/>
                    <a:pt x="402" y="84"/>
                    <a:pt x="414" y="105"/>
                  </a:cubicBezTo>
                  <a:cubicBezTo>
                    <a:pt x="436" y="147"/>
                    <a:pt x="418" y="192"/>
                    <a:pt x="390" y="22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306" name="Freeform 297"/>
            <p:cNvSpPr/>
            <p:nvPr/>
          </p:nvSpPr>
          <p:spPr bwMode="auto">
            <a:xfrm>
              <a:off x="2516187" y="3314700"/>
              <a:ext cx="381000" cy="34925"/>
            </a:xfrm>
            <a:custGeom>
              <a:avLst/>
              <a:gdLst>
                <a:gd name="T0" fmla="*/ 0 w 506"/>
                <a:gd name="T1" fmla="*/ 0 h 47"/>
                <a:gd name="T2" fmla="*/ 10 w 506"/>
                <a:gd name="T3" fmla="*/ 35 h 47"/>
                <a:gd name="T4" fmla="*/ 26 w 506"/>
                <a:gd name="T5" fmla="*/ 47 h 47"/>
                <a:gd name="T6" fmla="*/ 480 w 506"/>
                <a:gd name="T7" fmla="*/ 47 h 47"/>
                <a:gd name="T8" fmla="*/ 496 w 506"/>
                <a:gd name="T9" fmla="*/ 35 h 47"/>
                <a:gd name="T10" fmla="*/ 506 w 506"/>
                <a:gd name="T11" fmla="*/ 0 h 47"/>
                <a:gd name="T12" fmla="*/ 0 w 506"/>
                <a:gd name="T13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06" h="47">
                  <a:moveTo>
                    <a:pt x="0" y="0"/>
                  </a:moveTo>
                  <a:cubicBezTo>
                    <a:pt x="10" y="35"/>
                    <a:pt x="10" y="35"/>
                    <a:pt x="10" y="35"/>
                  </a:cubicBezTo>
                  <a:cubicBezTo>
                    <a:pt x="12" y="42"/>
                    <a:pt x="19" y="47"/>
                    <a:pt x="26" y="47"/>
                  </a:cubicBezTo>
                  <a:cubicBezTo>
                    <a:pt x="480" y="47"/>
                    <a:pt x="480" y="47"/>
                    <a:pt x="480" y="47"/>
                  </a:cubicBezTo>
                  <a:cubicBezTo>
                    <a:pt x="487" y="47"/>
                    <a:pt x="494" y="42"/>
                    <a:pt x="496" y="35"/>
                  </a:cubicBezTo>
                  <a:cubicBezTo>
                    <a:pt x="506" y="0"/>
                    <a:pt x="506" y="0"/>
                    <a:pt x="506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07" name="Group 15"/>
          <p:cNvGrpSpPr/>
          <p:nvPr/>
        </p:nvGrpSpPr>
        <p:grpSpPr>
          <a:xfrm>
            <a:off x="6631143" y="3795042"/>
            <a:ext cx="359165" cy="348727"/>
            <a:chOff x="8216107" y="4449763"/>
            <a:chExt cx="464344" cy="450850"/>
          </a:xfrm>
          <a:solidFill>
            <a:schemeClr val="accent5">
              <a:lumMod val="50000"/>
            </a:schemeClr>
          </a:solidFill>
        </p:grpSpPr>
        <p:sp>
          <p:nvSpPr>
            <p:cNvPr id="308" name="AutoShape 16"/>
            <p:cNvSpPr/>
            <p:nvPr/>
          </p:nvSpPr>
          <p:spPr bwMode="auto">
            <a:xfrm>
              <a:off x="8448675" y="4696619"/>
              <a:ext cx="57944" cy="587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38" y="0"/>
                    <a:pt x="0" y="4841"/>
                    <a:pt x="0" y="10800"/>
                  </a:cubicBezTo>
                  <a:cubicBezTo>
                    <a:pt x="0" y="16758"/>
                    <a:pt x="4838" y="21599"/>
                    <a:pt x="10800" y="21599"/>
                  </a:cubicBezTo>
                  <a:cubicBezTo>
                    <a:pt x="16761" y="21599"/>
                    <a:pt x="21600" y="16758"/>
                    <a:pt x="21600" y="10800"/>
                  </a:cubicBezTo>
                  <a:cubicBezTo>
                    <a:pt x="21600" y="4841"/>
                    <a:pt x="16761" y="0"/>
                    <a:pt x="10800" y="0"/>
                  </a:cubicBezTo>
                </a:path>
              </a:pathLst>
            </a:custGeom>
            <a:grpFill/>
            <a:ln w="12700"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09" name="AutoShape 17"/>
            <p:cNvSpPr/>
            <p:nvPr/>
          </p:nvSpPr>
          <p:spPr bwMode="auto">
            <a:xfrm>
              <a:off x="8216107" y="4449763"/>
              <a:ext cx="464344" cy="450850"/>
            </a:xfrm>
            <a:custGeom>
              <a:avLst/>
              <a:gdLst>
                <a:gd name="T0" fmla="*/ 10473 w 20946"/>
                <a:gd name="T1" fmla="*/ 10800 h 21600"/>
                <a:gd name="T2" fmla="*/ 10473 w 20946"/>
                <a:gd name="T3" fmla="*/ 10800 h 21600"/>
                <a:gd name="T4" fmla="*/ 10473 w 20946"/>
                <a:gd name="T5" fmla="*/ 10800 h 21600"/>
                <a:gd name="T6" fmla="*/ 10473 w 20946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46" h="21600">
                  <a:moveTo>
                    <a:pt x="18509" y="15329"/>
                  </a:moveTo>
                  <a:lnTo>
                    <a:pt x="11782" y="15329"/>
                  </a:lnTo>
                  <a:cubicBezTo>
                    <a:pt x="10699" y="15329"/>
                    <a:pt x="9818" y="14391"/>
                    <a:pt x="9818" y="13238"/>
                  </a:cubicBezTo>
                  <a:cubicBezTo>
                    <a:pt x="9818" y="12086"/>
                    <a:pt x="10699" y="11148"/>
                    <a:pt x="11782" y="11148"/>
                  </a:cubicBezTo>
                  <a:lnTo>
                    <a:pt x="17673" y="11148"/>
                  </a:lnTo>
                  <a:cubicBezTo>
                    <a:pt x="18077" y="11142"/>
                    <a:pt x="18477" y="10934"/>
                    <a:pt x="18721" y="10588"/>
                  </a:cubicBezTo>
                  <a:cubicBezTo>
                    <a:pt x="18789" y="10491"/>
                    <a:pt x="18842" y="10381"/>
                    <a:pt x="18885" y="10267"/>
                  </a:cubicBezTo>
                  <a:cubicBezTo>
                    <a:pt x="18890" y="10251"/>
                    <a:pt x="18901" y="10239"/>
                    <a:pt x="18906" y="10224"/>
                  </a:cubicBezTo>
                  <a:cubicBezTo>
                    <a:pt x="19377" y="10880"/>
                    <a:pt x="19636" y="11686"/>
                    <a:pt x="19636" y="12541"/>
                  </a:cubicBezTo>
                  <a:cubicBezTo>
                    <a:pt x="19636" y="13613"/>
                    <a:pt x="19230" y="14607"/>
                    <a:pt x="18509" y="15329"/>
                  </a:cubicBezTo>
                  <a:moveTo>
                    <a:pt x="17673" y="17767"/>
                  </a:moveTo>
                  <a:cubicBezTo>
                    <a:pt x="17673" y="19114"/>
                    <a:pt x="16647" y="20206"/>
                    <a:pt x="15382" y="20206"/>
                  </a:cubicBezTo>
                  <a:lnTo>
                    <a:pt x="3600" y="20206"/>
                  </a:lnTo>
                  <a:cubicBezTo>
                    <a:pt x="2334" y="20206"/>
                    <a:pt x="1309" y="19114"/>
                    <a:pt x="1309" y="17767"/>
                  </a:cubicBezTo>
                  <a:lnTo>
                    <a:pt x="1309" y="6786"/>
                  </a:lnTo>
                  <a:cubicBezTo>
                    <a:pt x="1931" y="7334"/>
                    <a:pt x="2730" y="7664"/>
                    <a:pt x="3600" y="7664"/>
                  </a:cubicBezTo>
                  <a:lnTo>
                    <a:pt x="14400" y="7664"/>
                  </a:lnTo>
                  <a:lnTo>
                    <a:pt x="17018" y="7664"/>
                  </a:lnTo>
                  <a:cubicBezTo>
                    <a:pt x="17379" y="7664"/>
                    <a:pt x="17673" y="7976"/>
                    <a:pt x="17673" y="8361"/>
                  </a:cubicBezTo>
                  <a:lnTo>
                    <a:pt x="17673" y="9754"/>
                  </a:lnTo>
                  <a:lnTo>
                    <a:pt x="11782" y="9754"/>
                  </a:lnTo>
                  <a:cubicBezTo>
                    <a:pt x="9974" y="9754"/>
                    <a:pt x="8509" y="11314"/>
                    <a:pt x="8509" y="13238"/>
                  </a:cubicBezTo>
                  <a:cubicBezTo>
                    <a:pt x="8509" y="15163"/>
                    <a:pt x="9974" y="16722"/>
                    <a:pt x="11782" y="16722"/>
                  </a:cubicBezTo>
                  <a:lnTo>
                    <a:pt x="17673" y="16722"/>
                  </a:lnTo>
                  <a:cubicBezTo>
                    <a:pt x="17673" y="16722"/>
                    <a:pt x="17673" y="17767"/>
                    <a:pt x="17673" y="17767"/>
                  </a:cubicBezTo>
                  <a:close/>
                  <a:moveTo>
                    <a:pt x="16363" y="5574"/>
                  </a:moveTo>
                  <a:lnTo>
                    <a:pt x="16363" y="6270"/>
                  </a:lnTo>
                  <a:lnTo>
                    <a:pt x="14400" y="6270"/>
                  </a:lnTo>
                  <a:lnTo>
                    <a:pt x="3600" y="6270"/>
                  </a:lnTo>
                  <a:cubicBezTo>
                    <a:pt x="3246" y="6270"/>
                    <a:pt x="2916" y="6179"/>
                    <a:pt x="2617" y="6027"/>
                  </a:cubicBezTo>
                  <a:lnTo>
                    <a:pt x="2617" y="5574"/>
                  </a:lnTo>
                  <a:cubicBezTo>
                    <a:pt x="2617" y="5574"/>
                    <a:pt x="16363" y="5574"/>
                    <a:pt x="16363" y="5574"/>
                  </a:cubicBezTo>
                  <a:close/>
                  <a:moveTo>
                    <a:pt x="16363" y="4877"/>
                  </a:moveTo>
                  <a:lnTo>
                    <a:pt x="2617" y="4877"/>
                  </a:lnTo>
                  <a:lnTo>
                    <a:pt x="2617" y="4180"/>
                  </a:lnTo>
                  <a:lnTo>
                    <a:pt x="16363" y="4180"/>
                  </a:lnTo>
                  <a:cubicBezTo>
                    <a:pt x="16363" y="4180"/>
                    <a:pt x="16363" y="4877"/>
                    <a:pt x="16363" y="4877"/>
                  </a:cubicBezTo>
                  <a:close/>
                  <a:moveTo>
                    <a:pt x="16363" y="3483"/>
                  </a:moveTo>
                  <a:lnTo>
                    <a:pt x="2617" y="3483"/>
                  </a:lnTo>
                  <a:lnTo>
                    <a:pt x="2617" y="2787"/>
                  </a:lnTo>
                  <a:lnTo>
                    <a:pt x="16363" y="2787"/>
                  </a:lnTo>
                  <a:cubicBezTo>
                    <a:pt x="16363" y="2787"/>
                    <a:pt x="16363" y="3483"/>
                    <a:pt x="16363" y="3483"/>
                  </a:cubicBezTo>
                  <a:close/>
                  <a:moveTo>
                    <a:pt x="3600" y="1393"/>
                  </a:moveTo>
                  <a:lnTo>
                    <a:pt x="14400" y="1393"/>
                  </a:lnTo>
                  <a:lnTo>
                    <a:pt x="17018" y="1393"/>
                  </a:lnTo>
                  <a:cubicBezTo>
                    <a:pt x="17379" y="1393"/>
                    <a:pt x="17673" y="1705"/>
                    <a:pt x="17673" y="2090"/>
                  </a:cubicBezTo>
                  <a:lnTo>
                    <a:pt x="17673" y="3832"/>
                  </a:lnTo>
                  <a:lnTo>
                    <a:pt x="17673" y="4180"/>
                  </a:lnTo>
                  <a:lnTo>
                    <a:pt x="17673" y="6398"/>
                  </a:lnTo>
                  <a:cubicBezTo>
                    <a:pt x="17466" y="6321"/>
                    <a:pt x="17249" y="6270"/>
                    <a:pt x="17018" y="6270"/>
                  </a:cubicBezTo>
                  <a:lnTo>
                    <a:pt x="17018" y="5574"/>
                  </a:lnTo>
                  <a:lnTo>
                    <a:pt x="17018" y="4180"/>
                  </a:lnTo>
                  <a:lnTo>
                    <a:pt x="17018" y="2787"/>
                  </a:lnTo>
                  <a:cubicBezTo>
                    <a:pt x="17018" y="2401"/>
                    <a:pt x="16724" y="2090"/>
                    <a:pt x="16363" y="2090"/>
                  </a:cubicBezTo>
                  <a:lnTo>
                    <a:pt x="2617" y="2090"/>
                  </a:lnTo>
                  <a:cubicBezTo>
                    <a:pt x="2256" y="2090"/>
                    <a:pt x="1963" y="2401"/>
                    <a:pt x="1963" y="2787"/>
                  </a:cubicBezTo>
                  <a:lnTo>
                    <a:pt x="1963" y="4180"/>
                  </a:lnTo>
                  <a:lnTo>
                    <a:pt x="1963" y="5534"/>
                  </a:lnTo>
                  <a:cubicBezTo>
                    <a:pt x="1559" y="5094"/>
                    <a:pt x="1309" y="4495"/>
                    <a:pt x="1309" y="3832"/>
                  </a:cubicBezTo>
                  <a:cubicBezTo>
                    <a:pt x="1309" y="2485"/>
                    <a:pt x="2334" y="1393"/>
                    <a:pt x="3600" y="1393"/>
                  </a:cubicBezTo>
                  <a:moveTo>
                    <a:pt x="18983" y="8361"/>
                  </a:moveTo>
                  <a:lnTo>
                    <a:pt x="18982" y="8361"/>
                  </a:lnTo>
                  <a:lnTo>
                    <a:pt x="18982" y="4180"/>
                  </a:lnTo>
                  <a:lnTo>
                    <a:pt x="18982" y="3832"/>
                  </a:lnTo>
                  <a:lnTo>
                    <a:pt x="18982" y="2090"/>
                  </a:lnTo>
                  <a:cubicBezTo>
                    <a:pt x="18982" y="935"/>
                    <a:pt x="18102" y="0"/>
                    <a:pt x="17018" y="0"/>
                  </a:cubicBezTo>
                  <a:lnTo>
                    <a:pt x="14400" y="0"/>
                  </a:lnTo>
                  <a:lnTo>
                    <a:pt x="3600" y="0"/>
                  </a:lnTo>
                  <a:cubicBezTo>
                    <a:pt x="1614" y="0"/>
                    <a:pt x="0" y="1719"/>
                    <a:pt x="0" y="3832"/>
                  </a:cubicBezTo>
                  <a:lnTo>
                    <a:pt x="0" y="17767"/>
                  </a:lnTo>
                  <a:cubicBezTo>
                    <a:pt x="0" y="19880"/>
                    <a:pt x="1614" y="21600"/>
                    <a:pt x="3600" y="21600"/>
                  </a:cubicBezTo>
                  <a:lnTo>
                    <a:pt x="15382" y="21600"/>
                  </a:lnTo>
                  <a:cubicBezTo>
                    <a:pt x="17366" y="21600"/>
                    <a:pt x="18982" y="19880"/>
                    <a:pt x="18982" y="17767"/>
                  </a:cubicBezTo>
                  <a:lnTo>
                    <a:pt x="18982" y="16722"/>
                  </a:lnTo>
                  <a:lnTo>
                    <a:pt x="18983" y="16722"/>
                  </a:lnTo>
                  <a:cubicBezTo>
                    <a:pt x="21600" y="14631"/>
                    <a:pt x="21600" y="10452"/>
                    <a:pt x="18983" y="8361"/>
                  </a:cubicBezTo>
                </a:path>
              </a:pathLst>
            </a:custGeom>
            <a:grpFill/>
            <a:ln w="12700"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310" name="Group 165"/>
          <p:cNvGrpSpPr/>
          <p:nvPr/>
        </p:nvGrpSpPr>
        <p:grpSpPr>
          <a:xfrm>
            <a:off x="6613875" y="4493467"/>
            <a:ext cx="393701" cy="423863"/>
            <a:chOff x="5832475" y="2170113"/>
            <a:chExt cx="393701" cy="423863"/>
          </a:xfrm>
          <a:solidFill>
            <a:schemeClr val="accent5">
              <a:lumMod val="50000"/>
            </a:schemeClr>
          </a:solidFill>
        </p:grpSpPr>
        <p:sp>
          <p:nvSpPr>
            <p:cNvPr id="311" name="Freeform 281"/>
            <p:cNvSpPr/>
            <p:nvPr/>
          </p:nvSpPr>
          <p:spPr bwMode="auto">
            <a:xfrm>
              <a:off x="6081713" y="2170113"/>
              <a:ext cx="144463" cy="153988"/>
            </a:xfrm>
            <a:custGeom>
              <a:avLst/>
              <a:gdLst>
                <a:gd name="T0" fmla="*/ 111 w 194"/>
                <a:gd name="T1" fmla="*/ 205 h 205"/>
                <a:gd name="T2" fmla="*/ 181 w 194"/>
                <a:gd name="T3" fmla="*/ 78 h 205"/>
                <a:gd name="T4" fmla="*/ 162 w 194"/>
                <a:gd name="T5" fmla="*/ 13 h 205"/>
                <a:gd name="T6" fmla="*/ 96 w 194"/>
                <a:gd name="T7" fmla="*/ 32 h 205"/>
                <a:gd name="T8" fmla="*/ 0 w 194"/>
                <a:gd name="T9" fmla="*/ 205 h 205"/>
                <a:gd name="T10" fmla="*/ 111 w 194"/>
                <a:gd name="T11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4" h="205">
                  <a:moveTo>
                    <a:pt x="111" y="205"/>
                  </a:moveTo>
                  <a:cubicBezTo>
                    <a:pt x="181" y="78"/>
                    <a:pt x="181" y="78"/>
                    <a:pt x="181" y="78"/>
                  </a:cubicBezTo>
                  <a:cubicBezTo>
                    <a:pt x="194" y="55"/>
                    <a:pt x="185" y="26"/>
                    <a:pt x="162" y="13"/>
                  </a:cubicBezTo>
                  <a:cubicBezTo>
                    <a:pt x="138" y="0"/>
                    <a:pt x="109" y="8"/>
                    <a:pt x="96" y="32"/>
                  </a:cubicBezTo>
                  <a:cubicBezTo>
                    <a:pt x="0" y="205"/>
                    <a:pt x="0" y="205"/>
                    <a:pt x="0" y="205"/>
                  </a:cubicBezTo>
                  <a:lnTo>
                    <a:pt x="111" y="20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312" name="Freeform 282"/>
            <p:cNvSpPr>
              <a:spLocks noEditPoints="1"/>
            </p:cNvSpPr>
            <p:nvPr/>
          </p:nvSpPr>
          <p:spPr bwMode="auto">
            <a:xfrm>
              <a:off x="5843588" y="2373313"/>
              <a:ext cx="346075" cy="220663"/>
            </a:xfrm>
            <a:custGeom>
              <a:avLst/>
              <a:gdLst>
                <a:gd name="T0" fmla="*/ 0 w 461"/>
                <a:gd name="T1" fmla="*/ 0 h 293"/>
                <a:gd name="T2" fmla="*/ 0 w 461"/>
                <a:gd name="T3" fmla="*/ 152 h 293"/>
                <a:gd name="T4" fmla="*/ 141 w 461"/>
                <a:gd name="T5" fmla="*/ 293 h 293"/>
                <a:gd name="T6" fmla="*/ 320 w 461"/>
                <a:gd name="T7" fmla="*/ 293 h 293"/>
                <a:gd name="T8" fmla="*/ 461 w 461"/>
                <a:gd name="T9" fmla="*/ 152 h 293"/>
                <a:gd name="T10" fmla="*/ 461 w 461"/>
                <a:gd name="T11" fmla="*/ 0 h 293"/>
                <a:gd name="T12" fmla="*/ 0 w 461"/>
                <a:gd name="T13" fmla="*/ 0 h 293"/>
                <a:gd name="T14" fmla="*/ 303 w 461"/>
                <a:gd name="T15" fmla="*/ 181 h 293"/>
                <a:gd name="T16" fmla="*/ 292 w 461"/>
                <a:gd name="T17" fmla="*/ 193 h 293"/>
                <a:gd name="T18" fmla="*/ 251 w 461"/>
                <a:gd name="T19" fmla="*/ 193 h 293"/>
                <a:gd name="T20" fmla="*/ 251 w 461"/>
                <a:gd name="T21" fmla="*/ 234 h 293"/>
                <a:gd name="T22" fmla="*/ 240 w 461"/>
                <a:gd name="T23" fmla="*/ 246 h 293"/>
                <a:gd name="T24" fmla="*/ 221 w 461"/>
                <a:gd name="T25" fmla="*/ 246 h 293"/>
                <a:gd name="T26" fmla="*/ 210 w 461"/>
                <a:gd name="T27" fmla="*/ 234 h 293"/>
                <a:gd name="T28" fmla="*/ 210 w 461"/>
                <a:gd name="T29" fmla="*/ 193 h 293"/>
                <a:gd name="T30" fmla="*/ 169 w 461"/>
                <a:gd name="T31" fmla="*/ 193 h 293"/>
                <a:gd name="T32" fmla="*/ 158 w 461"/>
                <a:gd name="T33" fmla="*/ 181 h 293"/>
                <a:gd name="T34" fmla="*/ 158 w 461"/>
                <a:gd name="T35" fmla="*/ 162 h 293"/>
                <a:gd name="T36" fmla="*/ 169 w 461"/>
                <a:gd name="T37" fmla="*/ 151 h 293"/>
                <a:gd name="T38" fmla="*/ 210 w 461"/>
                <a:gd name="T39" fmla="*/ 151 h 293"/>
                <a:gd name="T40" fmla="*/ 210 w 461"/>
                <a:gd name="T41" fmla="*/ 109 h 293"/>
                <a:gd name="T42" fmla="*/ 221 w 461"/>
                <a:gd name="T43" fmla="*/ 98 h 293"/>
                <a:gd name="T44" fmla="*/ 240 w 461"/>
                <a:gd name="T45" fmla="*/ 98 h 293"/>
                <a:gd name="T46" fmla="*/ 251 w 461"/>
                <a:gd name="T47" fmla="*/ 109 h 293"/>
                <a:gd name="T48" fmla="*/ 251 w 461"/>
                <a:gd name="T49" fmla="*/ 151 h 293"/>
                <a:gd name="T50" fmla="*/ 292 w 461"/>
                <a:gd name="T51" fmla="*/ 151 h 293"/>
                <a:gd name="T52" fmla="*/ 303 w 461"/>
                <a:gd name="T53" fmla="*/ 162 h 293"/>
                <a:gd name="T54" fmla="*/ 303 w 461"/>
                <a:gd name="T55" fmla="*/ 181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61" h="293">
                  <a:moveTo>
                    <a:pt x="0" y="0"/>
                  </a:moveTo>
                  <a:cubicBezTo>
                    <a:pt x="0" y="152"/>
                    <a:pt x="0" y="152"/>
                    <a:pt x="0" y="152"/>
                  </a:cubicBezTo>
                  <a:cubicBezTo>
                    <a:pt x="0" y="230"/>
                    <a:pt x="63" y="293"/>
                    <a:pt x="141" y="293"/>
                  </a:cubicBezTo>
                  <a:cubicBezTo>
                    <a:pt x="320" y="293"/>
                    <a:pt x="320" y="293"/>
                    <a:pt x="320" y="293"/>
                  </a:cubicBezTo>
                  <a:cubicBezTo>
                    <a:pt x="398" y="293"/>
                    <a:pt x="461" y="230"/>
                    <a:pt x="461" y="152"/>
                  </a:cubicBezTo>
                  <a:cubicBezTo>
                    <a:pt x="461" y="0"/>
                    <a:pt x="461" y="0"/>
                    <a:pt x="461" y="0"/>
                  </a:cubicBezTo>
                  <a:lnTo>
                    <a:pt x="0" y="0"/>
                  </a:lnTo>
                  <a:close/>
                  <a:moveTo>
                    <a:pt x="303" y="181"/>
                  </a:moveTo>
                  <a:cubicBezTo>
                    <a:pt x="303" y="188"/>
                    <a:pt x="298" y="193"/>
                    <a:pt x="292" y="193"/>
                  </a:cubicBezTo>
                  <a:cubicBezTo>
                    <a:pt x="251" y="193"/>
                    <a:pt x="251" y="193"/>
                    <a:pt x="251" y="193"/>
                  </a:cubicBezTo>
                  <a:cubicBezTo>
                    <a:pt x="251" y="234"/>
                    <a:pt x="251" y="234"/>
                    <a:pt x="251" y="234"/>
                  </a:cubicBezTo>
                  <a:cubicBezTo>
                    <a:pt x="251" y="241"/>
                    <a:pt x="246" y="246"/>
                    <a:pt x="240" y="246"/>
                  </a:cubicBezTo>
                  <a:cubicBezTo>
                    <a:pt x="221" y="246"/>
                    <a:pt x="221" y="246"/>
                    <a:pt x="221" y="246"/>
                  </a:cubicBezTo>
                  <a:cubicBezTo>
                    <a:pt x="215" y="246"/>
                    <a:pt x="210" y="241"/>
                    <a:pt x="210" y="234"/>
                  </a:cubicBezTo>
                  <a:cubicBezTo>
                    <a:pt x="210" y="193"/>
                    <a:pt x="210" y="193"/>
                    <a:pt x="210" y="193"/>
                  </a:cubicBezTo>
                  <a:cubicBezTo>
                    <a:pt x="169" y="193"/>
                    <a:pt x="169" y="193"/>
                    <a:pt x="169" y="193"/>
                  </a:cubicBezTo>
                  <a:cubicBezTo>
                    <a:pt x="163" y="193"/>
                    <a:pt x="158" y="188"/>
                    <a:pt x="158" y="181"/>
                  </a:cubicBezTo>
                  <a:cubicBezTo>
                    <a:pt x="158" y="162"/>
                    <a:pt x="158" y="162"/>
                    <a:pt x="158" y="162"/>
                  </a:cubicBezTo>
                  <a:cubicBezTo>
                    <a:pt x="158" y="156"/>
                    <a:pt x="163" y="151"/>
                    <a:pt x="169" y="151"/>
                  </a:cubicBezTo>
                  <a:cubicBezTo>
                    <a:pt x="210" y="151"/>
                    <a:pt x="210" y="151"/>
                    <a:pt x="210" y="151"/>
                  </a:cubicBezTo>
                  <a:cubicBezTo>
                    <a:pt x="210" y="109"/>
                    <a:pt x="210" y="109"/>
                    <a:pt x="210" y="109"/>
                  </a:cubicBezTo>
                  <a:cubicBezTo>
                    <a:pt x="210" y="103"/>
                    <a:pt x="215" y="98"/>
                    <a:pt x="221" y="98"/>
                  </a:cubicBezTo>
                  <a:cubicBezTo>
                    <a:pt x="240" y="98"/>
                    <a:pt x="240" y="98"/>
                    <a:pt x="240" y="98"/>
                  </a:cubicBezTo>
                  <a:cubicBezTo>
                    <a:pt x="246" y="98"/>
                    <a:pt x="251" y="103"/>
                    <a:pt x="251" y="109"/>
                  </a:cubicBezTo>
                  <a:cubicBezTo>
                    <a:pt x="251" y="151"/>
                    <a:pt x="251" y="151"/>
                    <a:pt x="251" y="151"/>
                  </a:cubicBezTo>
                  <a:cubicBezTo>
                    <a:pt x="292" y="151"/>
                    <a:pt x="292" y="151"/>
                    <a:pt x="292" y="151"/>
                  </a:cubicBezTo>
                  <a:cubicBezTo>
                    <a:pt x="298" y="151"/>
                    <a:pt x="303" y="156"/>
                    <a:pt x="303" y="162"/>
                  </a:cubicBezTo>
                  <a:lnTo>
                    <a:pt x="303" y="18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313" name="Rectangle 283"/>
            <p:cNvSpPr>
              <a:spLocks noChangeArrowheads="1"/>
            </p:cNvSpPr>
            <p:nvPr/>
          </p:nvSpPr>
          <p:spPr bwMode="auto">
            <a:xfrm>
              <a:off x="5843588" y="2373313"/>
              <a:ext cx="346075" cy="41275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314" name="Freeform 284"/>
            <p:cNvSpPr/>
            <p:nvPr/>
          </p:nvSpPr>
          <p:spPr bwMode="auto">
            <a:xfrm>
              <a:off x="5832475" y="2339975"/>
              <a:ext cx="368300" cy="50800"/>
            </a:xfrm>
            <a:custGeom>
              <a:avLst/>
              <a:gdLst>
                <a:gd name="T0" fmla="*/ 17 w 491"/>
                <a:gd name="T1" fmla="*/ 67 h 67"/>
                <a:gd name="T2" fmla="*/ 0 w 491"/>
                <a:gd name="T3" fmla="*/ 48 h 67"/>
                <a:gd name="T4" fmla="*/ 0 w 491"/>
                <a:gd name="T5" fmla="*/ 18 h 67"/>
                <a:gd name="T6" fmla="*/ 17 w 491"/>
                <a:gd name="T7" fmla="*/ 0 h 67"/>
                <a:gd name="T8" fmla="*/ 474 w 491"/>
                <a:gd name="T9" fmla="*/ 0 h 67"/>
                <a:gd name="T10" fmla="*/ 491 w 491"/>
                <a:gd name="T11" fmla="*/ 18 h 67"/>
                <a:gd name="T12" fmla="*/ 491 w 491"/>
                <a:gd name="T13" fmla="*/ 48 h 67"/>
                <a:gd name="T14" fmla="*/ 474 w 491"/>
                <a:gd name="T15" fmla="*/ 67 h 67"/>
                <a:gd name="T16" fmla="*/ 17 w 491"/>
                <a:gd name="T17" fmla="*/ 6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91" h="67">
                  <a:moveTo>
                    <a:pt x="17" y="67"/>
                  </a:moveTo>
                  <a:cubicBezTo>
                    <a:pt x="8" y="67"/>
                    <a:pt x="0" y="58"/>
                    <a:pt x="0" y="4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474" y="0"/>
                    <a:pt x="474" y="0"/>
                    <a:pt x="474" y="0"/>
                  </a:cubicBezTo>
                  <a:cubicBezTo>
                    <a:pt x="483" y="0"/>
                    <a:pt x="491" y="8"/>
                    <a:pt x="491" y="18"/>
                  </a:cubicBezTo>
                  <a:cubicBezTo>
                    <a:pt x="491" y="48"/>
                    <a:pt x="491" y="48"/>
                    <a:pt x="491" y="48"/>
                  </a:cubicBezTo>
                  <a:cubicBezTo>
                    <a:pt x="491" y="58"/>
                    <a:pt x="483" y="67"/>
                    <a:pt x="474" y="67"/>
                  </a:cubicBezTo>
                  <a:lnTo>
                    <a:pt x="17" y="6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</p:grpSp>
      <p:sp>
        <p:nvSpPr>
          <p:cNvPr id="315" name="Freeform 322"/>
          <p:cNvSpPr/>
          <p:nvPr/>
        </p:nvSpPr>
        <p:spPr bwMode="auto">
          <a:xfrm>
            <a:off x="6632925" y="5920413"/>
            <a:ext cx="355600" cy="423863"/>
          </a:xfrm>
          <a:custGeom>
            <a:avLst/>
            <a:gdLst>
              <a:gd name="T0" fmla="*/ 419 w 473"/>
              <a:gd name="T1" fmla="*/ 209 h 564"/>
              <a:gd name="T2" fmla="*/ 1 w 473"/>
              <a:gd name="T3" fmla="*/ 209 h 564"/>
              <a:gd name="T4" fmla="*/ 95 w 473"/>
              <a:gd name="T5" fmla="*/ 411 h 564"/>
              <a:gd name="T6" fmla="*/ 143 w 473"/>
              <a:gd name="T7" fmla="*/ 564 h 564"/>
              <a:gd name="T8" fmla="*/ 117 w 473"/>
              <a:gd name="T9" fmla="*/ 341 h 564"/>
              <a:gd name="T10" fmla="*/ 55 w 473"/>
              <a:gd name="T11" fmla="*/ 257 h 564"/>
              <a:gd name="T12" fmla="*/ 71 w 473"/>
              <a:gd name="T13" fmla="*/ 234 h 564"/>
              <a:gd name="T14" fmla="*/ 28 w 473"/>
              <a:gd name="T15" fmla="*/ 210 h 564"/>
              <a:gd name="T16" fmla="*/ 60 w 473"/>
              <a:gd name="T17" fmla="*/ 156 h 564"/>
              <a:gd name="T18" fmla="*/ 83 w 473"/>
              <a:gd name="T19" fmla="*/ 149 h 564"/>
              <a:gd name="T20" fmla="*/ 66 w 473"/>
              <a:gd name="T21" fmla="*/ 109 h 564"/>
              <a:gd name="T22" fmla="*/ 115 w 473"/>
              <a:gd name="T23" fmla="*/ 83 h 564"/>
              <a:gd name="T24" fmla="*/ 145 w 473"/>
              <a:gd name="T25" fmla="*/ 94 h 564"/>
              <a:gd name="T26" fmla="*/ 142 w 473"/>
              <a:gd name="T27" fmla="*/ 50 h 564"/>
              <a:gd name="T28" fmla="*/ 202 w 473"/>
              <a:gd name="T29" fmla="*/ 55 h 564"/>
              <a:gd name="T30" fmla="*/ 221 w 473"/>
              <a:gd name="T31" fmla="*/ 78 h 564"/>
              <a:gd name="T32" fmla="*/ 244 w 473"/>
              <a:gd name="T33" fmla="*/ 38 h 564"/>
              <a:gd name="T34" fmla="*/ 290 w 473"/>
              <a:gd name="T35" fmla="*/ 80 h 564"/>
              <a:gd name="T36" fmla="*/ 296 w 473"/>
              <a:gd name="T37" fmla="*/ 103 h 564"/>
              <a:gd name="T38" fmla="*/ 319 w 473"/>
              <a:gd name="T39" fmla="*/ 76 h 564"/>
              <a:gd name="T40" fmla="*/ 356 w 473"/>
              <a:gd name="T41" fmla="*/ 169 h 564"/>
              <a:gd name="T42" fmla="*/ 281 w 473"/>
              <a:gd name="T43" fmla="*/ 195 h 564"/>
              <a:gd name="T44" fmla="*/ 260 w 473"/>
              <a:gd name="T45" fmla="*/ 147 h 564"/>
              <a:gd name="T46" fmla="*/ 239 w 473"/>
              <a:gd name="T47" fmla="*/ 177 h 564"/>
              <a:gd name="T48" fmla="*/ 203 w 473"/>
              <a:gd name="T49" fmla="*/ 194 h 564"/>
              <a:gd name="T50" fmla="*/ 170 w 473"/>
              <a:gd name="T51" fmla="*/ 169 h 564"/>
              <a:gd name="T52" fmla="*/ 172 w 473"/>
              <a:gd name="T53" fmla="*/ 198 h 564"/>
              <a:gd name="T54" fmla="*/ 181 w 473"/>
              <a:gd name="T55" fmla="*/ 241 h 564"/>
              <a:gd name="T56" fmla="*/ 140 w 473"/>
              <a:gd name="T57" fmla="*/ 259 h 564"/>
              <a:gd name="T58" fmla="*/ 163 w 473"/>
              <a:gd name="T59" fmla="*/ 278 h 564"/>
              <a:gd name="T60" fmla="*/ 178 w 473"/>
              <a:gd name="T61" fmla="*/ 564 h 564"/>
              <a:gd name="T62" fmla="*/ 315 w 473"/>
              <a:gd name="T63" fmla="*/ 479 h 564"/>
              <a:gd name="T64" fmla="*/ 390 w 473"/>
              <a:gd name="T65" fmla="*/ 460 h 564"/>
              <a:gd name="T66" fmla="*/ 420 w 473"/>
              <a:gd name="T67" fmla="*/ 354 h 564"/>
              <a:gd name="T68" fmla="*/ 450 w 473"/>
              <a:gd name="T69" fmla="*/ 344 h 5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473" h="564">
                <a:moveTo>
                  <a:pt x="467" y="319"/>
                </a:moveTo>
                <a:cubicBezTo>
                  <a:pt x="419" y="209"/>
                  <a:pt x="419" y="209"/>
                  <a:pt x="419" y="209"/>
                </a:cubicBezTo>
                <a:cubicBezTo>
                  <a:pt x="419" y="93"/>
                  <a:pt x="325" y="0"/>
                  <a:pt x="210" y="0"/>
                </a:cubicBezTo>
                <a:cubicBezTo>
                  <a:pt x="94" y="0"/>
                  <a:pt x="0" y="94"/>
                  <a:pt x="1" y="209"/>
                </a:cubicBezTo>
                <a:cubicBezTo>
                  <a:pt x="1" y="275"/>
                  <a:pt x="31" y="334"/>
                  <a:pt x="79" y="372"/>
                </a:cubicBezTo>
                <a:cubicBezTo>
                  <a:pt x="95" y="384"/>
                  <a:pt x="95" y="394"/>
                  <a:pt x="95" y="411"/>
                </a:cubicBezTo>
                <a:cubicBezTo>
                  <a:pt x="95" y="564"/>
                  <a:pt x="95" y="564"/>
                  <a:pt x="95" y="564"/>
                </a:cubicBezTo>
                <a:cubicBezTo>
                  <a:pt x="143" y="564"/>
                  <a:pt x="143" y="564"/>
                  <a:pt x="143" y="564"/>
                </a:cubicBezTo>
                <a:cubicBezTo>
                  <a:pt x="143" y="397"/>
                  <a:pt x="143" y="397"/>
                  <a:pt x="143" y="397"/>
                </a:cubicBezTo>
                <a:cubicBezTo>
                  <a:pt x="143" y="374"/>
                  <a:pt x="131" y="356"/>
                  <a:pt x="117" y="341"/>
                </a:cubicBezTo>
                <a:cubicBezTo>
                  <a:pt x="96" y="320"/>
                  <a:pt x="65" y="307"/>
                  <a:pt x="49" y="285"/>
                </a:cubicBezTo>
                <a:cubicBezTo>
                  <a:pt x="42" y="277"/>
                  <a:pt x="45" y="259"/>
                  <a:pt x="55" y="257"/>
                </a:cubicBezTo>
                <a:cubicBezTo>
                  <a:pt x="76" y="251"/>
                  <a:pt x="76" y="251"/>
                  <a:pt x="76" y="251"/>
                </a:cubicBezTo>
                <a:cubicBezTo>
                  <a:pt x="90" y="247"/>
                  <a:pt x="84" y="232"/>
                  <a:pt x="71" y="234"/>
                </a:cubicBezTo>
                <a:cubicBezTo>
                  <a:pt x="49" y="238"/>
                  <a:pt x="49" y="238"/>
                  <a:pt x="49" y="238"/>
                </a:cubicBezTo>
                <a:cubicBezTo>
                  <a:pt x="32" y="241"/>
                  <a:pt x="26" y="225"/>
                  <a:pt x="28" y="210"/>
                </a:cubicBezTo>
                <a:cubicBezTo>
                  <a:pt x="29" y="194"/>
                  <a:pt x="32" y="179"/>
                  <a:pt x="37" y="164"/>
                </a:cubicBezTo>
                <a:cubicBezTo>
                  <a:pt x="40" y="155"/>
                  <a:pt x="49" y="150"/>
                  <a:pt x="60" y="156"/>
                </a:cubicBezTo>
                <a:cubicBezTo>
                  <a:pt x="74" y="164"/>
                  <a:pt x="74" y="164"/>
                  <a:pt x="74" y="164"/>
                </a:cubicBezTo>
                <a:cubicBezTo>
                  <a:pt x="88" y="172"/>
                  <a:pt x="95" y="157"/>
                  <a:pt x="83" y="149"/>
                </a:cubicBezTo>
                <a:cubicBezTo>
                  <a:pt x="66" y="137"/>
                  <a:pt x="66" y="137"/>
                  <a:pt x="66" y="137"/>
                </a:cubicBezTo>
                <a:cubicBezTo>
                  <a:pt x="55" y="129"/>
                  <a:pt x="61" y="116"/>
                  <a:pt x="66" y="109"/>
                </a:cubicBezTo>
                <a:cubicBezTo>
                  <a:pt x="72" y="101"/>
                  <a:pt x="79" y="94"/>
                  <a:pt x="86" y="87"/>
                </a:cubicBezTo>
                <a:cubicBezTo>
                  <a:pt x="94" y="79"/>
                  <a:pt x="106" y="69"/>
                  <a:pt x="115" y="83"/>
                </a:cubicBezTo>
                <a:cubicBezTo>
                  <a:pt x="129" y="105"/>
                  <a:pt x="129" y="105"/>
                  <a:pt x="129" y="105"/>
                </a:cubicBezTo>
                <a:cubicBezTo>
                  <a:pt x="136" y="116"/>
                  <a:pt x="153" y="107"/>
                  <a:pt x="145" y="94"/>
                </a:cubicBezTo>
                <a:cubicBezTo>
                  <a:pt x="132" y="72"/>
                  <a:pt x="132" y="72"/>
                  <a:pt x="132" y="72"/>
                </a:cubicBezTo>
                <a:cubicBezTo>
                  <a:pt x="124" y="60"/>
                  <a:pt x="136" y="53"/>
                  <a:pt x="142" y="50"/>
                </a:cubicBezTo>
                <a:cubicBezTo>
                  <a:pt x="155" y="45"/>
                  <a:pt x="168" y="41"/>
                  <a:pt x="181" y="39"/>
                </a:cubicBezTo>
                <a:cubicBezTo>
                  <a:pt x="192" y="37"/>
                  <a:pt x="202" y="41"/>
                  <a:pt x="202" y="55"/>
                </a:cubicBezTo>
                <a:cubicBezTo>
                  <a:pt x="202" y="79"/>
                  <a:pt x="202" y="79"/>
                  <a:pt x="202" y="79"/>
                </a:cubicBezTo>
                <a:cubicBezTo>
                  <a:pt x="202" y="95"/>
                  <a:pt x="221" y="95"/>
                  <a:pt x="221" y="78"/>
                </a:cubicBezTo>
                <a:cubicBezTo>
                  <a:pt x="222" y="58"/>
                  <a:pt x="222" y="58"/>
                  <a:pt x="222" y="58"/>
                </a:cubicBezTo>
                <a:cubicBezTo>
                  <a:pt x="222" y="44"/>
                  <a:pt x="228" y="36"/>
                  <a:pt x="244" y="38"/>
                </a:cubicBezTo>
                <a:cubicBezTo>
                  <a:pt x="255" y="40"/>
                  <a:pt x="265" y="43"/>
                  <a:pt x="275" y="46"/>
                </a:cubicBezTo>
                <a:cubicBezTo>
                  <a:pt x="292" y="52"/>
                  <a:pt x="302" y="62"/>
                  <a:pt x="290" y="80"/>
                </a:cubicBezTo>
                <a:cubicBezTo>
                  <a:pt x="282" y="94"/>
                  <a:pt x="282" y="94"/>
                  <a:pt x="282" y="94"/>
                </a:cubicBezTo>
                <a:cubicBezTo>
                  <a:pt x="274" y="106"/>
                  <a:pt x="288" y="116"/>
                  <a:pt x="296" y="103"/>
                </a:cubicBezTo>
                <a:cubicBezTo>
                  <a:pt x="307" y="85"/>
                  <a:pt x="307" y="85"/>
                  <a:pt x="307" y="85"/>
                </a:cubicBezTo>
                <a:cubicBezTo>
                  <a:pt x="310" y="80"/>
                  <a:pt x="314" y="76"/>
                  <a:pt x="319" y="76"/>
                </a:cubicBezTo>
                <a:cubicBezTo>
                  <a:pt x="329" y="76"/>
                  <a:pt x="340" y="84"/>
                  <a:pt x="348" y="93"/>
                </a:cubicBezTo>
                <a:cubicBezTo>
                  <a:pt x="380" y="125"/>
                  <a:pt x="359" y="165"/>
                  <a:pt x="356" y="169"/>
                </a:cubicBezTo>
                <a:cubicBezTo>
                  <a:pt x="340" y="188"/>
                  <a:pt x="319" y="195"/>
                  <a:pt x="294" y="195"/>
                </a:cubicBezTo>
                <a:cubicBezTo>
                  <a:pt x="281" y="195"/>
                  <a:pt x="281" y="195"/>
                  <a:pt x="281" y="195"/>
                </a:cubicBezTo>
                <a:cubicBezTo>
                  <a:pt x="271" y="194"/>
                  <a:pt x="260" y="188"/>
                  <a:pt x="260" y="178"/>
                </a:cubicBezTo>
                <a:cubicBezTo>
                  <a:pt x="260" y="147"/>
                  <a:pt x="260" y="147"/>
                  <a:pt x="260" y="147"/>
                </a:cubicBezTo>
                <a:cubicBezTo>
                  <a:pt x="260" y="135"/>
                  <a:pt x="239" y="132"/>
                  <a:pt x="239" y="147"/>
                </a:cubicBezTo>
                <a:cubicBezTo>
                  <a:pt x="239" y="177"/>
                  <a:pt x="239" y="177"/>
                  <a:pt x="239" y="177"/>
                </a:cubicBezTo>
                <a:cubicBezTo>
                  <a:pt x="239" y="190"/>
                  <a:pt x="234" y="194"/>
                  <a:pt x="220" y="194"/>
                </a:cubicBezTo>
                <a:cubicBezTo>
                  <a:pt x="203" y="194"/>
                  <a:pt x="203" y="194"/>
                  <a:pt x="203" y="194"/>
                </a:cubicBezTo>
                <a:cubicBezTo>
                  <a:pt x="195" y="194"/>
                  <a:pt x="190" y="189"/>
                  <a:pt x="184" y="184"/>
                </a:cubicBezTo>
                <a:cubicBezTo>
                  <a:pt x="170" y="169"/>
                  <a:pt x="170" y="169"/>
                  <a:pt x="170" y="169"/>
                </a:cubicBezTo>
                <a:cubicBezTo>
                  <a:pt x="157" y="156"/>
                  <a:pt x="144" y="171"/>
                  <a:pt x="156" y="183"/>
                </a:cubicBezTo>
                <a:cubicBezTo>
                  <a:pt x="172" y="198"/>
                  <a:pt x="172" y="198"/>
                  <a:pt x="172" y="198"/>
                </a:cubicBezTo>
                <a:cubicBezTo>
                  <a:pt x="179" y="205"/>
                  <a:pt x="181" y="211"/>
                  <a:pt x="181" y="219"/>
                </a:cubicBezTo>
                <a:cubicBezTo>
                  <a:pt x="181" y="241"/>
                  <a:pt x="181" y="241"/>
                  <a:pt x="181" y="241"/>
                </a:cubicBezTo>
                <a:cubicBezTo>
                  <a:pt x="181" y="252"/>
                  <a:pt x="178" y="259"/>
                  <a:pt x="163" y="259"/>
                </a:cubicBezTo>
                <a:cubicBezTo>
                  <a:pt x="140" y="259"/>
                  <a:pt x="140" y="259"/>
                  <a:pt x="140" y="259"/>
                </a:cubicBezTo>
                <a:cubicBezTo>
                  <a:pt x="123" y="259"/>
                  <a:pt x="122" y="279"/>
                  <a:pt x="140" y="279"/>
                </a:cubicBezTo>
                <a:cubicBezTo>
                  <a:pt x="163" y="278"/>
                  <a:pt x="163" y="278"/>
                  <a:pt x="163" y="278"/>
                </a:cubicBezTo>
                <a:cubicBezTo>
                  <a:pt x="173" y="278"/>
                  <a:pt x="180" y="281"/>
                  <a:pt x="180" y="295"/>
                </a:cubicBezTo>
                <a:cubicBezTo>
                  <a:pt x="178" y="564"/>
                  <a:pt x="178" y="564"/>
                  <a:pt x="178" y="564"/>
                </a:cubicBezTo>
                <a:cubicBezTo>
                  <a:pt x="315" y="564"/>
                  <a:pt x="315" y="564"/>
                  <a:pt x="315" y="564"/>
                </a:cubicBezTo>
                <a:cubicBezTo>
                  <a:pt x="315" y="479"/>
                  <a:pt x="315" y="479"/>
                  <a:pt x="315" y="479"/>
                </a:cubicBezTo>
                <a:cubicBezTo>
                  <a:pt x="315" y="465"/>
                  <a:pt x="319" y="460"/>
                  <a:pt x="335" y="460"/>
                </a:cubicBezTo>
                <a:cubicBezTo>
                  <a:pt x="390" y="460"/>
                  <a:pt x="390" y="460"/>
                  <a:pt x="390" y="460"/>
                </a:cubicBezTo>
                <a:cubicBezTo>
                  <a:pt x="411" y="460"/>
                  <a:pt x="420" y="451"/>
                  <a:pt x="420" y="430"/>
                </a:cubicBezTo>
                <a:cubicBezTo>
                  <a:pt x="420" y="354"/>
                  <a:pt x="420" y="354"/>
                  <a:pt x="420" y="354"/>
                </a:cubicBezTo>
                <a:cubicBezTo>
                  <a:pt x="420" y="347"/>
                  <a:pt x="423" y="344"/>
                  <a:pt x="430" y="344"/>
                </a:cubicBezTo>
                <a:cubicBezTo>
                  <a:pt x="450" y="344"/>
                  <a:pt x="450" y="344"/>
                  <a:pt x="450" y="344"/>
                </a:cubicBezTo>
                <a:cubicBezTo>
                  <a:pt x="468" y="344"/>
                  <a:pt x="473" y="335"/>
                  <a:pt x="467" y="319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txBody>
          <a:bodyPr/>
          <a:lstStyle/>
          <a:p>
            <a:pPr defTabSz="914400">
              <a:defRPr/>
            </a:pPr>
            <a:endParaRPr lang="en-AU" sz="1800" kern="0">
              <a:solidFill>
                <a:srgbClr val="000000"/>
              </a:solidFill>
              <a:cs typeface="+mn-ea"/>
              <a:sym typeface="+mn-lt"/>
            </a:endParaRPr>
          </a:p>
        </p:txBody>
      </p:sp>
      <p:grpSp>
        <p:nvGrpSpPr>
          <p:cNvPr id="316" name="组合 315"/>
          <p:cNvGrpSpPr/>
          <p:nvPr/>
        </p:nvGrpSpPr>
        <p:grpSpPr>
          <a:xfrm>
            <a:off x="7396963" y="2340661"/>
            <a:ext cx="314346" cy="359165"/>
            <a:chOff x="6853689" y="2141343"/>
            <a:chExt cx="314346" cy="359165"/>
          </a:xfrm>
          <a:solidFill>
            <a:schemeClr val="accent5">
              <a:lumMod val="50000"/>
            </a:schemeClr>
          </a:solidFill>
        </p:grpSpPr>
        <p:sp>
          <p:nvSpPr>
            <p:cNvPr id="317" name="AutoShape 48"/>
            <p:cNvSpPr/>
            <p:nvPr/>
          </p:nvSpPr>
          <p:spPr bwMode="auto">
            <a:xfrm>
              <a:off x="6853689" y="2141343"/>
              <a:ext cx="314346" cy="35916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7425"/>
                  </a:moveTo>
                  <a:cubicBezTo>
                    <a:pt x="5687" y="7425"/>
                    <a:pt x="1542" y="6064"/>
                    <a:pt x="1542" y="4387"/>
                  </a:cubicBezTo>
                  <a:cubicBezTo>
                    <a:pt x="1542" y="2709"/>
                    <a:pt x="5687" y="1350"/>
                    <a:pt x="10800" y="1350"/>
                  </a:cubicBezTo>
                  <a:cubicBezTo>
                    <a:pt x="15912" y="1350"/>
                    <a:pt x="20057" y="2709"/>
                    <a:pt x="20057" y="4387"/>
                  </a:cubicBezTo>
                  <a:cubicBezTo>
                    <a:pt x="20057" y="6064"/>
                    <a:pt x="15912" y="7425"/>
                    <a:pt x="10800" y="7425"/>
                  </a:cubicBezTo>
                  <a:moveTo>
                    <a:pt x="20057" y="9112"/>
                  </a:moveTo>
                  <a:lnTo>
                    <a:pt x="20054" y="9112"/>
                  </a:lnTo>
                  <a:cubicBezTo>
                    <a:pt x="20054" y="9119"/>
                    <a:pt x="20057" y="9127"/>
                    <a:pt x="20057" y="9133"/>
                  </a:cubicBezTo>
                  <a:cubicBezTo>
                    <a:pt x="20057" y="10800"/>
                    <a:pt x="15912" y="12150"/>
                    <a:pt x="10800" y="12150"/>
                  </a:cubicBezTo>
                  <a:cubicBezTo>
                    <a:pt x="5687" y="12150"/>
                    <a:pt x="1542" y="10800"/>
                    <a:pt x="1542" y="9133"/>
                  </a:cubicBezTo>
                  <a:cubicBezTo>
                    <a:pt x="1542" y="9127"/>
                    <a:pt x="1545" y="9119"/>
                    <a:pt x="1545" y="9112"/>
                  </a:cubicBezTo>
                  <a:lnTo>
                    <a:pt x="1542" y="9112"/>
                  </a:lnTo>
                  <a:lnTo>
                    <a:pt x="1542" y="6793"/>
                  </a:lnTo>
                  <a:cubicBezTo>
                    <a:pt x="3564" y="8140"/>
                    <a:pt x="7271" y="8774"/>
                    <a:pt x="10800" y="8774"/>
                  </a:cubicBezTo>
                  <a:cubicBezTo>
                    <a:pt x="14328" y="8774"/>
                    <a:pt x="18035" y="8140"/>
                    <a:pt x="20057" y="6793"/>
                  </a:cubicBezTo>
                  <a:cubicBezTo>
                    <a:pt x="20057" y="6793"/>
                    <a:pt x="20057" y="9112"/>
                    <a:pt x="20057" y="9112"/>
                  </a:cubicBezTo>
                  <a:close/>
                  <a:moveTo>
                    <a:pt x="20057" y="13162"/>
                  </a:moveTo>
                  <a:lnTo>
                    <a:pt x="20054" y="13162"/>
                  </a:lnTo>
                  <a:cubicBezTo>
                    <a:pt x="20054" y="13169"/>
                    <a:pt x="20057" y="13177"/>
                    <a:pt x="20057" y="13183"/>
                  </a:cubicBezTo>
                  <a:cubicBezTo>
                    <a:pt x="20057" y="14850"/>
                    <a:pt x="15912" y="16200"/>
                    <a:pt x="10800" y="16200"/>
                  </a:cubicBezTo>
                  <a:cubicBezTo>
                    <a:pt x="5687" y="16200"/>
                    <a:pt x="1542" y="14850"/>
                    <a:pt x="1542" y="13183"/>
                  </a:cubicBezTo>
                  <a:cubicBezTo>
                    <a:pt x="1542" y="13177"/>
                    <a:pt x="1545" y="13169"/>
                    <a:pt x="1545" y="13162"/>
                  </a:cubicBezTo>
                  <a:lnTo>
                    <a:pt x="1542" y="13162"/>
                  </a:lnTo>
                  <a:lnTo>
                    <a:pt x="1542" y="10640"/>
                  </a:lnTo>
                  <a:cubicBezTo>
                    <a:pt x="3136" y="12077"/>
                    <a:pt x="6982" y="12825"/>
                    <a:pt x="10800" y="12825"/>
                  </a:cubicBezTo>
                  <a:cubicBezTo>
                    <a:pt x="14617" y="12825"/>
                    <a:pt x="18463" y="12077"/>
                    <a:pt x="20057" y="10640"/>
                  </a:cubicBezTo>
                  <a:cubicBezTo>
                    <a:pt x="20057" y="10640"/>
                    <a:pt x="20057" y="13162"/>
                    <a:pt x="20057" y="13162"/>
                  </a:cubicBezTo>
                  <a:close/>
                  <a:moveTo>
                    <a:pt x="20057" y="17212"/>
                  </a:moveTo>
                  <a:cubicBezTo>
                    <a:pt x="20057" y="18889"/>
                    <a:pt x="15912" y="20249"/>
                    <a:pt x="10800" y="20249"/>
                  </a:cubicBezTo>
                  <a:cubicBezTo>
                    <a:pt x="5687" y="20249"/>
                    <a:pt x="1542" y="18889"/>
                    <a:pt x="1542" y="17212"/>
                  </a:cubicBezTo>
                  <a:lnTo>
                    <a:pt x="1542" y="14690"/>
                  </a:lnTo>
                  <a:cubicBezTo>
                    <a:pt x="3136" y="16127"/>
                    <a:pt x="6982" y="16875"/>
                    <a:pt x="10800" y="16875"/>
                  </a:cubicBezTo>
                  <a:cubicBezTo>
                    <a:pt x="14617" y="16875"/>
                    <a:pt x="18463" y="16127"/>
                    <a:pt x="20057" y="14690"/>
                  </a:cubicBezTo>
                  <a:cubicBezTo>
                    <a:pt x="20057" y="14690"/>
                    <a:pt x="20057" y="17212"/>
                    <a:pt x="20057" y="17212"/>
                  </a:cubicBezTo>
                  <a:close/>
                  <a:moveTo>
                    <a:pt x="10800" y="0"/>
                  </a:moveTo>
                  <a:cubicBezTo>
                    <a:pt x="5598" y="0"/>
                    <a:pt x="0" y="1372"/>
                    <a:pt x="0" y="4387"/>
                  </a:cubicBezTo>
                  <a:lnTo>
                    <a:pt x="0" y="17212"/>
                  </a:lnTo>
                  <a:cubicBezTo>
                    <a:pt x="0" y="20226"/>
                    <a:pt x="5598" y="21599"/>
                    <a:pt x="10800" y="21599"/>
                  </a:cubicBezTo>
                  <a:cubicBezTo>
                    <a:pt x="16001" y="21599"/>
                    <a:pt x="21599" y="20226"/>
                    <a:pt x="21599" y="17212"/>
                  </a:cubicBezTo>
                  <a:lnTo>
                    <a:pt x="21599" y="4387"/>
                  </a:lnTo>
                  <a:cubicBezTo>
                    <a:pt x="21599" y="1372"/>
                    <a:pt x="16001" y="0"/>
                    <a:pt x="10800" y="0"/>
                  </a:cubicBezTo>
                </a:path>
              </a:pathLst>
            </a:custGeom>
            <a:grpFill/>
            <a:ln w="12700"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18" name="AutoShape 49"/>
            <p:cNvSpPr/>
            <p:nvPr/>
          </p:nvSpPr>
          <p:spPr bwMode="auto">
            <a:xfrm>
              <a:off x="7100498" y="2421922"/>
              <a:ext cx="22717" cy="2210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30"/>
                    <a:pt x="16769" y="0"/>
                    <a:pt x="10800" y="0"/>
                  </a:cubicBezTo>
                  <a:cubicBezTo>
                    <a:pt x="4830" y="0"/>
                    <a:pt x="0" y="4830"/>
                    <a:pt x="0" y="10800"/>
                  </a:cubicBezTo>
                  <a:cubicBezTo>
                    <a:pt x="0" y="16769"/>
                    <a:pt x="4830" y="21599"/>
                    <a:pt x="10800" y="21599"/>
                  </a:cubicBezTo>
                </a:path>
              </a:pathLst>
            </a:custGeom>
            <a:grpFill/>
            <a:ln w="12700"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19" name="AutoShape 50"/>
            <p:cNvSpPr/>
            <p:nvPr/>
          </p:nvSpPr>
          <p:spPr bwMode="auto">
            <a:xfrm>
              <a:off x="7100498" y="2354387"/>
              <a:ext cx="22717" cy="2271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30"/>
                    <a:pt x="16769" y="0"/>
                    <a:pt x="10800" y="0"/>
                  </a:cubicBezTo>
                  <a:cubicBezTo>
                    <a:pt x="4830" y="0"/>
                    <a:pt x="0" y="4830"/>
                    <a:pt x="0" y="10800"/>
                  </a:cubicBezTo>
                  <a:cubicBezTo>
                    <a:pt x="0" y="16769"/>
                    <a:pt x="4830" y="21599"/>
                    <a:pt x="10800" y="21599"/>
                  </a:cubicBezTo>
                </a:path>
              </a:pathLst>
            </a:custGeom>
            <a:grpFill/>
            <a:ln w="12700"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20" name="AutoShape 51"/>
            <p:cNvSpPr/>
            <p:nvPr/>
          </p:nvSpPr>
          <p:spPr bwMode="auto">
            <a:xfrm>
              <a:off x="7100498" y="2286850"/>
              <a:ext cx="22717" cy="2271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30"/>
                    <a:pt x="16769" y="0"/>
                    <a:pt x="10800" y="0"/>
                  </a:cubicBezTo>
                  <a:cubicBezTo>
                    <a:pt x="4830" y="0"/>
                    <a:pt x="0" y="4830"/>
                    <a:pt x="0" y="10800"/>
                  </a:cubicBezTo>
                  <a:cubicBezTo>
                    <a:pt x="0" y="16769"/>
                    <a:pt x="4830" y="21599"/>
                    <a:pt x="10800" y="21599"/>
                  </a:cubicBezTo>
                </a:path>
              </a:pathLst>
            </a:custGeom>
            <a:grpFill/>
            <a:ln w="12700"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321" name="AutoShape 55"/>
          <p:cNvSpPr/>
          <p:nvPr/>
        </p:nvSpPr>
        <p:spPr bwMode="auto">
          <a:xfrm>
            <a:off x="7526355" y="2491668"/>
            <a:ext cx="55563" cy="57150"/>
          </a:xfrm>
          <a:custGeom>
            <a:avLst/>
            <a:gdLst>
              <a:gd name="T0" fmla="+- 0 10803 213"/>
              <a:gd name="T1" fmla="*/ T0 w 21180"/>
              <a:gd name="T2" fmla="+- 0 10801 203"/>
              <a:gd name="T3" fmla="*/ 10801 h 21196"/>
              <a:gd name="T4" fmla="+- 0 10803 213"/>
              <a:gd name="T5" fmla="*/ T4 w 21180"/>
              <a:gd name="T6" fmla="+- 0 10801 203"/>
              <a:gd name="T7" fmla="*/ 10801 h 21196"/>
              <a:gd name="T8" fmla="+- 0 10803 213"/>
              <a:gd name="T9" fmla="*/ T8 w 21180"/>
              <a:gd name="T10" fmla="+- 0 10801 203"/>
              <a:gd name="T11" fmla="*/ 10801 h 21196"/>
              <a:gd name="T12" fmla="+- 0 10803 213"/>
              <a:gd name="T13" fmla="*/ T12 w 21180"/>
              <a:gd name="T14" fmla="+- 0 10801 203"/>
              <a:gd name="T15" fmla="*/ 10801 h 21196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21180" h="21196">
                <a:moveTo>
                  <a:pt x="8372" y="11356"/>
                </a:moveTo>
                <a:cubicBezTo>
                  <a:pt x="6122" y="13508"/>
                  <a:pt x="3675" y="15444"/>
                  <a:pt x="1144" y="17292"/>
                </a:cubicBezTo>
                <a:cubicBezTo>
                  <a:pt x="963" y="17388"/>
                  <a:pt x="786" y="17493"/>
                  <a:pt x="637" y="17645"/>
                </a:cubicBezTo>
                <a:cubicBezTo>
                  <a:pt x="-213" y="18457"/>
                  <a:pt x="-213" y="19774"/>
                  <a:pt x="637" y="20585"/>
                </a:cubicBezTo>
                <a:cubicBezTo>
                  <a:pt x="1464" y="21380"/>
                  <a:pt x="2796" y="21397"/>
                  <a:pt x="3652" y="20641"/>
                </a:cubicBezTo>
                <a:lnTo>
                  <a:pt x="3665" y="20649"/>
                </a:lnTo>
                <a:cubicBezTo>
                  <a:pt x="6364" y="18673"/>
                  <a:pt x="8988" y="16581"/>
                  <a:pt x="11419" y="14263"/>
                </a:cubicBezTo>
                <a:cubicBezTo>
                  <a:pt x="13759" y="12030"/>
                  <a:pt x="15873" y="9685"/>
                  <a:pt x="17715" y="7283"/>
                </a:cubicBezTo>
                <a:lnTo>
                  <a:pt x="20663" y="3427"/>
                </a:lnTo>
                <a:lnTo>
                  <a:pt x="20654" y="3419"/>
                </a:lnTo>
                <a:cubicBezTo>
                  <a:pt x="21386" y="2600"/>
                  <a:pt x="21357" y="1379"/>
                  <a:pt x="20541" y="608"/>
                </a:cubicBezTo>
                <a:cubicBezTo>
                  <a:pt x="19697" y="-203"/>
                  <a:pt x="18323" y="-203"/>
                  <a:pt x="17468" y="608"/>
                </a:cubicBezTo>
                <a:cubicBezTo>
                  <a:pt x="17313" y="760"/>
                  <a:pt x="17197" y="937"/>
                  <a:pt x="17094" y="1114"/>
                </a:cubicBezTo>
                <a:lnTo>
                  <a:pt x="14228" y="4857"/>
                </a:lnTo>
                <a:cubicBezTo>
                  <a:pt x="12526" y="7090"/>
                  <a:pt x="10552" y="9275"/>
                  <a:pt x="8372" y="11356"/>
                </a:cubicBezTo>
              </a:path>
            </a:pathLst>
          </a:custGeom>
          <a:solidFill>
            <a:schemeClr val="accent5">
              <a:lumMod val="50000"/>
            </a:schemeClr>
          </a:solidFill>
          <a:ln w="12700"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sp>
        <p:nvSpPr>
          <p:cNvPr id="322" name="AutoShape 78"/>
          <p:cNvSpPr/>
          <p:nvPr/>
        </p:nvSpPr>
        <p:spPr bwMode="auto">
          <a:xfrm>
            <a:off x="7385861" y="1648520"/>
            <a:ext cx="336550" cy="35877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160" y="18900"/>
                </a:moveTo>
                <a:cubicBezTo>
                  <a:pt x="20160" y="19643"/>
                  <a:pt x="19513" y="20249"/>
                  <a:pt x="18720" y="20249"/>
                </a:cubicBezTo>
                <a:lnTo>
                  <a:pt x="2880" y="20249"/>
                </a:lnTo>
                <a:cubicBezTo>
                  <a:pt x="2086" y="20249"/>
                  <a:pt x="1440" y="19643"/>
                  <a:pt x="1440" y="18900"/>
                </a:cubicBezTo>
                <a:lnTo>
                  <a:pt x="1440" y="2700"/>
                </a:lnTo>
                <a:cubicBezTo>
                  <a:pt x="1440" y="1955"/>
                  <a:pt x="2086" y="1350"/>
                  <a:pt x="2880" y="1350"/>
                </a:cubicBezTo>
                <a:lnTo>
                  <a:pt x="18720" y="1350"/>
                </a:lnTo>
                <a:cubicBezTo>
                  <a:pt x="19513" y="1350"/>
                  <a:pt x="20160" y="1955"/>
                  <a:pt x="20160" y="2700"/>
                </a:cubicBezTo>
                <a:cubicBezTo>
                  <a:pt x="20160" y="2700"/>
                  <a:pt x="20160" y="18900"/>
                  <a:pt x="20160" y="18900"/>
                </a:cubicBezTo>
                <a:close/>
                <a:moveTo>
                  <a:pt x="18720" y="0"/>
                </a:moveTo>
                <a:lnTo>
                  <a:pt x="2880" y="0"/>
                </a:lnTo>
                <a:cubicBezTo>
                  <a:pt x="1289" y="0"/>
                  <a:pt x="0" y="1208"/>
                  <a:pt x="0" y="2700"/>
                </a:cubicBezTo>
                <a:lnTo>
                  <a:pt x="0" y="18900"/>
                </a:lnTo>
                <a:cubicBezTo>
                  <a:pt x="0" y="20391"/>
                  <a:pt x="1289" y="21599"/>
                  <a:pt x="2880" y="21599"/>
                </a:cubicBezTo>
                <a:lnTo>
                  <a:pt x="18720" y="21599"/>
                </a:lnTo>
                <a:cubicBezTo>
                  <a:pt x="20310" y="21599"/>
                  <a:pt x="21599" y="20391"/>
                  <a:pt x="21599" y="18900"/>
                </a:cubicBezTo>
                <a:lnTo>
                  <a:pt x="21599" y="2700"/>
                </a:lnTo>
                <a:cubicBezTo>
                  <a:pt x="21599" y="1208"/>
                  <a:pt x="20310" y="0"/>
                  <a:pt x="18720" y="0"/>
                </a:cubicBezTo>
              </a:path>
            </a:pathLst>
          </a:custGeom>
          <a:solidFill>
            <a:schemeClr val="accent5">
              <a:lumMod val="50000"/>
            </a:schemeClr>
          </a:solidFill>
          <a:ln w="12700"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sp>
        <p:nvSpPr>
          <p:cNvPr id="323" name="AutoShape 79"/>
          <p:cNvSpPr/>
          <p:nvPr/>
        </p:nvSpPr>
        <p:spPr bwMode="auto">
          <a:xfrm>
            <a:off x="7431105" y="1715195"/>
            <a:ext cx="246062" cy="22542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7418" y="20519"/>
                </a:moveTo>
                <a:lnTo>
                  <a:pt x="14053" y="16248"/>
                </a:lnTo>
                <a:lnTo>
                  <a:pt x="16690" y="12959"/>
                </a:lnTo>
                <a:lnTo>
                  <a:pt x="20618" y="17689"/>
                </a:lnTo>
                <a:lnTo>
                  <a:pt x="20618" y="20519"/>
                </a:lnTo>
                <a:cubicBezTo>
                  <a:pt x="20618" y="20519"/>
                  <a:pt x="17418" y="20519"/>
                  <a:pt x="17418" y="20519"/>
                </a:cubicBezTo>
                <a:close/>
                <a:moveTo>
                  <a:pt x="981" y="11446"/>
                </a:moveTo>
                <a:lnTo>
                  <a:pt x="4909" y="6479"/>
                </a:lnTo>
                <a:lnTo>
                  <a:pt x="12828" y="16353"/>
                </a:lnTo>
                <a:lnTo>
                  <a:pt x="13398" y="17064"/>
                </a:lnTo>
                <a:lnTo>
                  <a:pt x="16109" y="20519"/>
                </a:lnTo>
                <a:lnTo>
                  <a:pt x="981" y="20519"/>
                </a:lnTo>
                <a:cubicBezTo>
                  <a:pt x="981" y="20519"/>
                  <a:pt x="981" y="11446"/>
                  <a:pt x="981" y="11446"/>
                </a:cubicBezTo>
                <a:close/>
                <a:moveTo>
                  <a:pt x="20618" y="1080"/>
                </a:moveTo>
                <a:lnTo>
                  <a:pt x="20618" y="16058"/>
                </a:lnTo>
                <a:lnTo>
                  <a:pt x="17427" y="12244"/>
                </a:lnTo>
                <a:cubicBezTo>
                  <a:pt x="17240" y="12012"/>
                  <a:pt x="16972" y="11879"/>
                  <a:pt x="16690" y="11879"/>
                </a:cubicBezTo>
                <a:cubicBezTo>
                  <a:pt x="16409" y="11879"/>
                  <a:pt x="16141" y="12012"/>
                  <a:pt x="15954" y="12244"/>
                </a:cubicBezTo>
                <a:lnTo>
                  <a:pt x="13399" y="15432"/>
                </a:lnTo>
                <a:lnTo>
                  <a:pt x="5645" y="5764"/>
                </a:lnTo>
                <a:cubicBezTo>
                  <a:pt x="5458" y="5532"/>
                  <a:pt x="5190" y="5400"/>
                  <a:pt x="4909" y="5400"/>
                </a:cubicBezTo>
                <a:cubicBezTo>
                  <a:pt x="4627" y="5400"/>
                  <a:pt x="4359" y="5532"/>
                  <a:pt x="4172" y="5764"/>
                </a:cubicBezTo>
                <a:lnTo>
                  <a:pt x="981" y="9812"/>
                </a:lnTo>
                <a:lnTo>
                  <a:pt x="981" y="1080"/>
                </a:lnTo>
                <a:cubicBezTo>
                  <a:pt x="981" y="1080"/>
                  <a:pt x="20618" y="1080"/>
                  <a:pt x="20618" y="1080"/>
                </a:cubicBezTo>
                <a:close/>
                <a:moveTo>
                  <a:pt x="20618" y="0"/>
                </a:moveTo>
                <a:lnTo>
                  <a:pt x="981" y="0"/>
                </a:lnTo>
                <a:cubicBezTo>
                  <a:pt x="439" y="0"/>
                  <a:pt x="0" y="483"/>
                  <a:pt x="0" y="1080"/>
                </a:cubicBezTo>
                <a:lnTo>
                  <a:pt x="0" y="20519"/>
                </a:lnTo>
                <a:cubicBezTo>
                  <a:pt x="0" y="21116"/>
                  <a:pt x="439" y="21599"/>
                  <a:pt x="981" y="21599"/>
                </a:cubicBezTo>
                <a:lnTo>
                  <a:pt x="20618" y="21599"/>
                </a:lnTo>
                <a:cubicBezTo>
                  <a:pt x="21160" y="21599"/>
                  <a:pt x="21600" y="21116"/>
                  <a:pt x="21600" y="20519"/>
                </a:cubicBezTo>
                <a:lnTo>
                  <a:pt x="21600" y="1080"/>
                </a:lnTo>
                <a:cubicBezTo>
                  <a:pt x="21600" y="483"/>
                  <a:pt x="21160" y="0"/>
                  <a:pt x="20618" y="0"/>
                </a:cubicBezTo>
              </a:path>
            </a:pathLst>
          </a:custGeom>
          <a:solidFill>
            <a:schemeClr val="accent5">
              <a:lumMod val="50000"/>
            </a:schemeClr>
          </a:solidFill>
          <a:ln w="12700"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sp>
        <p:nvSpPr>
          <p:cNvPr id="324" name="AutoShape 80"/>
          <p:cNvSpPr/>
          <p:nvPr/>
        </p:nvSpPr>
        <p:spPr bwMode="auto">
          <a:xfrm>
            <a:off x="7520005" y="1794570"/>
            <a:ext cx="68262" cy="6667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0" y="3600"/>
                </a:moveTo>
                <a:cubicBezTo>
                  <a:pt x="14769" y="3600"/>
                  <a:pt x="17999" y="6827"/>
                  <a:pt x="17999" y="10800"/>
                </a:cubicBezTo>
                <a:cubicBezTo>
                  <a:pt x="17999" y="14769"/>
                  <a:pt x="14769" y="18000"/>
                  <a:pt x="10800" y="18000"/>
                </a:cubicBezTo>
                <a:cubicBezTo>
                  <a:pt x="6830" y="18000"/>
                  <a:pt x="3600" y="14769"/>
                  <a:pt x="3600" y="10800"/>
                </a:cubicBezTo>
                <a:cubicBezTo>
                  <a:pt x="3600" y="6827"/>
                  <a:pt x="6830" y="3600"/>
                  <a:pt x="10800" y="3600"/>
                </a:cubicBezTo>
                <a:moveTo>
                  <a:pt x="10800" y="21599"/>
                </a:moveTo>
                <a:cubicBezTo>
                  <a:pt x="16766" y="21599"/>
                  <a:pt x="21600" y="16762"/>
                  <a:pt x="21600" y="10800"/>
                </a:cubicBezTo>
                <a:cubicBezTo>
                  <a:pt x="21600" y="4833"/>
                  <a:pt x="16766" y="0"/>
                  <a:pt x="10800" y="0"/>
                </a:cubicBezTo>
                <a:cubicBezTo>
                  <a:pt x="4833" y="0"/>
                  <a:pt x="0" y="4833"/>
                  <a:pt x="0" y="10800"/>
                </a:cubicBezTo>
                <a:cubicBezTo>
                  <a:pt x="0" y="16762"/>
                  <a:pt x="4833" y="21599"/>
                  <a:pt x="10800" y="21599"/>
                </a:cubicBezTo>
              </a:path>
            </a:pathLst>
          </a:custGeom>
          <a:solidFill>
            <a:schemeClr val="accent5">
              <a:lumMod val="50000"/>
            </a:schemeClr>
          </a:solidFill>
          <a:ln w="12700"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sp>
        <p:nvSpPr>
          <p:cNvPr id="325" name="AutoShape 32"/>
          <p:cNvSpPr/>
          <p:nvPr/>
        </p:nvSpPr>
        <p:spPr bwMode="auto">
          <a:xfrm>
            <a:off x="7373955" y="3071293"/>
            <a:ext cx="360362" cy="314325"/>
          </a:xfrm>
          <a:custGeom>
            <a:avLst/>
            <a:gdLst>
              <a:gd name="T0" fmla="+- 0 10800 108"/>
              <a:gd name="T1" fmla="*/ T0 w 21384"/>
              <a:gd name="T2" fmla="*/ 10800 h 21600"/>
              <a:gd name="T3" fmla="+- 0 10800 108"/>
              <a:gd name="T4" fmla="*/ T3 w 21384"/>
              <a:gd name="T5" fmla="*/ 10800 h 21600"/>
              <a:gd name="T6" fmla="+- 0 10800 108"/>
              <a:gd name="T7" fmla="*/ T6 w 21384"/>
              <a:gd name="T8" fmla="*/ 10800 h 21600"/>
              <a:gd name="T9" fmla="+- 0 10800 108"/>
              <a:gd name="T10" fmla="*/ T9 w 21384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384" h="21600">
                <a:moveTo>
                  <a:pt x="18710" y="9257"/>
                </a:moveTo>
                <a:lnTo>
                  <a:pt x="16706" y="7714"/>
                </a:lnTo>
                <a:lnTo>
                  <a:pt x="16706" y="20057"/>
                </a:lnTo>
                <a:lnTo>
                  <a:pt x="4677" y="20057"/>
                </a:lnTo>
                <a:lnTo>
                  <a:pt x="4677" y="7714"/>
                </a:lnTo>
                <a:lnTo>
                  <a:pt x="2673" y="9257"/>
                </a:lnTo>
                <a:lnTo>
                  <a:pt x="1336" y="4628"/>
                </a:lnTo>
                <a:lnTo>
                  <a:pt x="4677" y="1542"/>
                </a:lnTo>
                <a:lnTo>
                  <a:pt x="7468" y="1542"/>
                </a:lnTo>
                <a:cubicBezTo>
                  <a:pt x="7841" y="2871"/>
                  <a:pt x="9136" y="3857"/>
                  <a:pt x="10691" y="3857"/>
                </a:cubicBezTo>
                <a:cubicBezTo>
                  <a:pt x="12247" y="3857"/>
                  <a:pt x="13542" y="2871"/>
                  <a:pt x="13915" y="1542"/>
                </a:cubicBezTo>
                <a:lnTo>
                  <a:pt x="16706" y="1542"/>
                </a:lnTo>
                <a:lnTo>
                  <a:pt x="20047" y="4628"/>
                </a:lnTo>
                <a:cubicBezTo>
                  <a:pt x="20047" y="4628"/>
                  <a:pt x="18710" y="9257"/>
                  <a:pt x="18710" y="9257"/>
                </a:cubicBezTo>
                <a:close/>
                <a:moveTo>
                  <a:pt x="13200" y="1542"/>
                </a:moveTo>
                <a:cubicBezTo>
                  <a:pt x="12831" y="2438"/>
                  <a:pt x="11852" y="3085"/>
                  <a:pt x="10691" y="3085"/>
                </a:cubicBezTo>
                <a:cubicBezTo>
                  <a:pt x="9531" y="3085"/>
                  <a:pt x="8552" y="2438"/>
                  <a:pt x="8183" y="1542"/>
                </a:cubicBezTo>
                <a:cubicBezTo>
                  <a:pt x="8183" y="1542"/>
                  <a:pt x="13200" y="1542"/>
                  <a:pt x="13200" y="1542"/>
                </a:cubicBezTo>
                <a:close/>
                <a:moveTo>
                  <a:pt x="20882" y="3423"/>
                </a:moveTo>
                <a:lnTo>
                  <a:pt x="17541" y="338"/>
                </a:lnTo>
                <a:cubicBezTo>
                  <a:pt x="17303" y="119"/>
                  <a:pt x="17009" y="0"/>
                  <a:pt x="16706" y="0"/>
                </a:cubicBezTo>
                <a:lnTo>
                  <a:pt x="4677" y="0"/>
                </a:lnTo>
                <a:cubicBezTo>
                  <a:pt x="4374" y="0"/>
                  <a:pt x="4080" y="119"/>
                  <a:pt x="3842" y="338"/>
                </a:cubicBezTo>
                <a:lnTo>
                  <a:pt x="501" y="3423"/>
                </a:lnTo>
                <a:cubicBezTo>
                  <a:pt x="64" y="3827"/>
                  <a:pt x="-108" y="4503"/>
                  <a:pt x="68" y="5116"/>
                </a:cubicBezTo>
                <a:lnTo>
                  <a:pt x="1405" y="9745"/>
                </a:lnTo>
                <a:cubicBezTo>
                  <a:pt x="1537" y="10201"/>
                  <a:pt x="1845" y="10560"/>
                  <a:pt x="2239" y="10716"/>
                </a:cubicBezTo>
                <a:cubicBezTo>
                  <a:pt x="2380" y="10772"/>
                  <a:pt x="2527" y="10800"/>
                  <a:pt x="2673" y="10800"/>
                </a:cubicBezTo>
                <a:cubicBezTo>
                  <a:pt x="2905" y="10800"/>
                  <a:pt x="3136" y="10729"/>
                  <a:pt x="3341" y="10593"/>
                </a:cubicBezTo>
                <a:lnTo>
                  <a:pt x="3341" y="20057"/>
                </a:lnTo>
                <a:cubicBezTo>
                  <a:pt x="3341" y="20908"/>
                  <a:pt x="3940" y="21600"/>
                  <a:pt x="4677" y="21600"/>
                </a:cubicBezTo>
                <a:lnTo>
                  <a:pt x="16706" y="21600"/>
                </a:lnTo>
                <a:cubicBezTo>
                  <a:pt x="17443" y="21600"/>
                  <a:pt x="18042" y="20908"/>
                  <a:pt x="18042" y="20057"/>
                </a:cubicBezTo>
                <a:lnTo>
                  <a:pt x="18042" y="10593"/>
                </a:lnTo>
                <a:cubicBezTo>
                  <a:pt x="18247" y="10729"/>
                  <a:pt x="18478" y="10800"/>
                  <a:pt x="18710" y="10800"/>
                </a:cubicBezTo>
                <a:cubicBezTo>
                  <a:pt x="18856" y="10800"/>
                  <a:pt x="19002" y="10772"/>
                  <a:pt x="19144" y="10716"/>
                </a:cubicBezTo>
                <a:cubicBezTo>
                  <a:pt x="19538" y="10560"/>
                  <a:pt x="19846" y="10201"/>
                  <a:pt x="19978" y="9745"/>
                </a:cubicBezTo>
                <a:lnTo>
                  <a:pt x="21315" y="5116"/>
                </a:lnTo>
                <a:cubicBezTo>
                  <a:pt x="21491" y="4503"/>
                  <a:pt x="21319" y="3827"/>
                  <a:pt x="20882" y="3423"/>
                </a:cubicBezTo>
              </a:path>
            </a:pathLst>
          </a:custGeom>
          <a:solidFill>
            <a:schemeClr val="accent5">
              <a:lumMod val="50000"/>
            </a:schemeClr>
          </a:solidFill>
          <a:ln w="12700"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grpSp>
        <p:nvGrpSpPr>
          <p:cNvPr id="326" name="Group 186"/>
          <p:cNvGrpSpPr/>
          <p:nvPr/>
        </p:nvGrpSpPr>
        <p:grpSpPr>
          <a:xfrm>
            <a:off x="7319186" y="5221328"/>
            <a:ext cx="469900" cy="404812"/>
            <a:chOff x="3302000" y="3008313"/>
            <a:chExt cx="469900" cy="404812"/>
          </a:xfrm>
          <a:solidFill>
            <a:schemeClr val="accent5">
              <a:lumMod val="50000"/>
            </a:schemeClr>
          </a:solidFill>
        </p:grpSpPr>
        <p:sp>
          <p:nvSpPr>
            <p:cNvPr id="327" name="Freeform 298"/>
            <p:cNvSpPr/>
            <p:nvPr/>
          </p:nvSpPr>
          <p:spPr bwMode="auto">
            <a:xfrm>
              <a:off x="3302000" y="3008313"/>
              <a:ext cx="469900" cy="303213"/>
            </a:xfrm>
            <a:custGeom>
              <a:avLst/>
              <a:gdLst>
                <a:gd name="T0" fmla="*/ 24 w 624"/>
                <a:gd name="T1" fmla="*/ 263 h 403"/>
                <a:gd name="T2" fmla="*/ 117 w 624"/>
                <a:gd name="T3" fmla="*/ 263 h 403"/>
                <a:gd name="T4" fmla="*/ 120 w 624"/>
                <a:gd name="T5" fmla="*/ 246 h 403"/>
                <a:gd name="T6" fmla="*/ 127 w 624"/>
                <a:gd name="T7" fmla="*/ 240 h 403"/>
                <a:gd name="T8" fmla="*/ 134 w 624"/>
                <a:gd name="T9" fmla="*/ 245 h 403"/>
                <a:gd name="T10" fmla="*/ 147 w 624"/>
                <a:gd name="T11" fmla="*/ 278 h 403"/>
                <a:gd name="T12" fmla="*/ 172 w 624"/>
                <a:gd name="T13" fmla="*/ 151 h 403"/>
                <a:gd name="T14" fmla="*/ 179 w 624"/>
                <a:gd name="T15" fmla="*/ 145 h 403"/>
                <a:gd name="T16" fmla="*/ 186 w 624"/>
                <a:gd name="T17" fmla="*/ 151 h 403"/>
                <a:gd name="T18" fmla="*/ 204 w 624"/>
                <a:gd name="T19" fmla="*/ 324 h 403"/>
                <a:gd name="T20" fmla="*/ 230 w 624"/>
                <a:gd name="T21" fmla="*/ 146 h 403"/>
                <a:gd name="T22" fmla="*/ 237 w 624"/>
                <a:gd name="T23" fmla="*/ 140 h 403"/>
                <a:gd name="T24" fmla="*/ 244 w 624"/>
                <a:gd name="T25" fmla="*/ 146 h 403"/>
                <a:gd name="T26" fmla="*/ 265 w 624"/>
                <a:gd name="T27" fmla="*/ 263 h 403"/>
                <a:gd name="T28" fmla="*/ 300 w 624"/>
                <a:gd name="T29" fmla="*/ 263 h 403"/>
                <a:gd name="T30" fmla="*/ 308 w 624"/>
                <a:gd name="T31" fmla="*/ 269 h 403"/>
                <a:gd name="T32" fmla="*/ 308 w 624"/>
                <a:gd name="T33" fmla="*/ 275 h 403"/>
                <a:gd name="T34" fmla="*/ 310 w 624"/>
                <a:gd name="T35" fmla="*/ 267 h 403"/>
                <a:gd name="T36" fmla="*/ 317 w 624"/>
                <a:gd name="T37" fmla="*/ 261 h 403"/>
                <a:gd name="T38" fmla="*/ 325 w 624"/>
                <a:gd name="T39" fmla="*/ 267 h 403"/>
                <a:gd name="T40" fmla="*/ 335 w 624"/>
                <a:gd name="T41" fmla="*/ 298 h 403"/>
                <a:gd name="T42" fmla="*/ 344 w 624"/>
                <a:gd name="T43" fmla="*/ 265 h 403"/>
                <a:gd name="T44" fmla="*/ 352 w 624"/>
                <a:gd name="T45" fmla="*/ 260 h 403"/>
                <a:gd name="T46" fmla="*/ 359 w 624"/>
                <a:gd name="T47" fmla="*/ 266 h 403"/>
                <a:gd name="T48" fmla="*/ 372 w 624"/>
                <a:gd name="T49" fmla="*/ 403 h 403"/>
                <a:gd name="T50" fmla="*/ 413 w 624"/>
                <a:gd name="T51" fmla="*/ 199 h 403"/>
                <a:gd name="T52" fmla="*/ 420 w 624"/>
                <a:gd name="T53" fmla="*/ 193 h 403"/>
                <a:gd name="T54" fmla="*/ 428 w 624"/>
                <a:gd name="T55" fmla="*/ 198 h 403"/>
                <a:gd name="T56" fmla="*/ 446 w 624"/>
                <a:gd name="T57" fmla="*/ 243 h 403"/>
                <a:gd name="T58" fmla="*/ 465 w 624"/>
                <a:gd name="T59" fmla="*/ 130 h 403"/>
                <a:gd name="T60" fmla="*/ 472 w 624"/>
                <a:gd name="T61" fmla="*/ 124 h 403"/>
                <a:gd name="T62" fmla="*/ 479 w 624"/>
                <a:gd name="T63" fmla="*/ 129 h 403"/>
                <a:gd name="T64" fmla="*/ 513 w 624"/>
                <a:gd name="T65" fmla="*/ 263 h 403"/>
                <a:gd name="T66" fmla="*/ 602 w 624"/>
                <a:gd name="T67" fmla="*/ 263 h 403"/>
                <a:gd name="T68" fmla="*/ 604 w 624"/>
                <a:gd name="T69" fmla="*/ 263 h 403"/>
                <a:gd name="T70" fmla="*/ 589 w 624"/>
                <a:gd name="T71" fmla="*/ 72 h 403"/>
                <a:gd name="T72" fmla="*/ 412 w 624"/>
                <a:gd name="T73" fmla="*/ 21 h 403"/>
                <a:gd name="T74" fmla="*/ 312 w 624"/>
                <a:gd name="T75" fmla="*/ 98 h 403"/>
                <a:gd name="T76" fmla="*/ 212 w 624"/>
                <a:gd name="T77" fmla="*/ 21 h 403"/>
                <a:gd name="T78" fmla="*/ 35 w 624"/>
                <a:gd name="T79" fmla="*/ 72 h 403"/>
                <a:gd name="T80" fmla="*/ 20 w 624"/>
                <a:gd name="T81" fmla="*/ 264 h 403"/>
                <a:gd name="T82" fmla="*/ 24 w 624"/>
                <a:gd name="T83" fmla="*/ 263 h 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24" h="403">
                  <a:moveTo>
                    <a:pt x="24" y="263"/>
                  </a:moveTo>
                  <a:cubicBezTo>
                    <a:pt x="117" y="263"/>
                    <a:pt x="117" y="263"/>
                    <a:pt x="117" y="263"/>
                  </a:cubicBezTo>
                  <a:cubicBezTo>
                    <a:pt x="120" y="246"/>
                    <a:pt x="120" y="246"/>
                    <a:pt x="120" y="246"/>
                  </a:cubicBezTo>
                  <a:cubicBezTo>
                    <a:pt x="121" y="243"/>
                    <a:pt x="123" y="241"/>
                    <a:pt x="127" y="240"/>
                  </a:cubicBezTo>
                  <a:cubicBezTo>
                    <a:pt x="130" y="240"/>
                    <a:pt x="133" y="242"/>
                    <a:pt x="134" y="245"/>
                  </a:cubicBezTo>
                  <a:cubicBezTo>
                    <a:pt x="147" y="278"/>
                    <a:pt x="147" y="278"/>
                    <a:pt x="147" y="278"/>
                  </a:cubicBezTo>
                  <a:cubicBezTo>
                    <a:pt x="172" y="151"/>
                    <a:pt x="172" y="151"/>
                    <a:pt x="172" y="151"/>
                  </a:cubicBezTo>
                  <a:cubicBezTo>
                    <a:pt x="172" y="147"/>
                    <a:pt x="176" y="144"/>
                    <a:pt x="179" y="145"/>
                  </a:cubicBezTo>
                  <a:cubicBezTo>
                    <a:pt x="183" y="145"/>
                    <a:pt x="186" y="148"/>
                    <a:pt x="186" y="151"/>
                  </a:cubicBezTo>
                  <a:cubicBezTo>
                    <a:pt x="204" y="324"/>
                    <a:pt x="204" y="324"/>
                    <a:pt x="204" y="324"/>
                  </a:cubicBezTo>
                  <a:cubicBezTo>
                    <a:pt x="230" y="146"/>
                    <a:pt x="230" y="146"/>
                    <a:pt x="230" y="146"/>
                  </a:cubicBezTo>
                  <a:cubicBezTo>
                    <a:pt x="230" y="143"/>
                    <a:pt x="233" y="140"/>
                    <a:pt x="237" y="140"/>
                  </a:cubicBezTo>
                  <a:cubicBezTo>
                    <a:pt x="241" y="140"/>
                    <a:pt x="244" y="142"/>
                    <a:pt x="244" y="146"/>
                  </a:cubicBezTo>
                  <a:cubicBezTo>
                    <a:pt x="265" y="263"/>
                    <a:pt x="265" y="263"/>
                    <a:pt x="265" y="263"/>
                  </a:cubicBezTo>
                  <a:cubicBezTo>
                    <a:pt x="300" y="263"/>
                    <a:pt x="300" y="263"/>
                    <a:pt x="300" y="263"/>
                  </a:cubicBezTo>
                  <a:cubicBezTo>
                    <a:pt x="304" y="263"/>
                    <a:pt x="307" y="266"/>
                    <a:pt x="308" y="269"/>
                  </a:cubicBezTo>
                  <a:cubicBezTo>
                    <a:pt x="308" y="275"/>
                    <a:pt x="308" y="275"/>
                    <a:pt x="308" y="275"/>
                  </a:cubicBezTo>
                  <a:cubicBezTo>
                    <a:pt x="310" y="267"/>
                    <a:pt x="310" y="267"/>
                    <a:pt x="310" y="267"/>
                  </a:cubicBezTo>
                  <a:cubicBezTo>
                    <a:pt x="311" y="264"/>
                    <a:pt x="314" y="262"/>
                    <a:pt x="317" y="261"/>
                  </a:cubicBezTo>
                  <a:cubicBezTo>
                    <a:pt x="321" y="261"/>
                    <a:pt x="324" y="264"/>
                    <a:pt x="325" y="267"/>
                  </a:cubicBezTo>
                  <a:cubicBezTo>
                    <a:pt x="335" y="298"/>
                    <a:pt x="335" y="298"/>
                    <a:pt x="335" y="298"/>
                  </a:cubicBezTo>
                  <a:cubicBezTo>
                    <a:pt x="344" y="265"/>
                    <a:pt x="344" y="265"/>
                    <a:pt x="344" y="265"/>
                  </a:cubicBezTo>
                  <a:cubicBezTo>
                    <a:pt x="345" y="262"/>
                    <a:pt x="349" y="259"/>
                    <a:pt x="352" y="260"/>
                  </a:cubicBezTo>
                  <a:cubicBezTo>
                    <a:pt x="356" y="260"/>
                    <a:pt x="358" y="263"/>
                    <a:pt x="359" y="266"/>
                  </a:cubicBezTo>
                  <a:cubicBezTo>
                    <a:pt x="372" y="403"/>
                    <a:pt x="372" y="403"/>
                    <a:pt x="372" y="403"/>
                  </a:cubicBezTo>
                  <a:cubicBezTo>
                    <a:pt x="413" y="199"/>
                    <a:pt x="413" y="199"/>
                    <a:pt x="413" y="199"/>
                  </a:cubicBezTo>
                  <a:cubicBezTo>
                    <a:pt x="414" y="196"/>
                    <a:pt x="417" y="194"/>
                    <a:pt x="420" y="193"/>
                  </a:cubicBezTo>
                  <a:cubicBezTo>
                    <a:pt x="423" y="193"/>
                    <a:pt x="426" y="195"/>
                    <a:pt x="428" y="198"/>
                  </a:cubicBezTo>
                  <a:cubicBezTo>
                    <a:pt x="446" y="243"/>
                    <a:pt x="446" y="243"/>
                    <a:pt x="446" y="243"/>
                  </a:cubicBezTo>
                  <a:cubicBezTo>
                    <a:pt x="465" y="130"/>
                    <a:pt x="465" y="130"/>
                    <a:pt x="465" y="130"/>
                  </a:cubicBezTo>
                  <a:cubicBezTo>
                    <a:pt x="466" y="126"/>
                    <a:pt x="468" y="124"/>
                    <a:pt x="472" y="124"/>
                  </a:cubicBezTo>
                  <a:cubicBezTo>
                    <a:pt x="475" y="123"/>
                    <a:pt x="479" y="126"/>
                    <a:pt x="479" y="129"/>
                  </a:cubicBezTo>
                  <a:cubicBezTo>
                    <a:pt x="513" y="263"/>
                    <a:pt x="513" y="263"/>
                    <a:pt x="513" y="263"/>
                  </a:cubicBezTo>
                  <a:cubicBezTo>
                    <a:pt x="602" y="263"/>
                    <a:pt x="602" y="263"/>
                    <a:pt x="602" y="263"/>
                  </a:cubicBezTo>
                  <a:cubicBezTo>
                    <a:pt x="603" y="263"/>
                    <a:pt x="604" y="263"/>
                    <a:pt x="604" y="263"/>
                  </a:cubicBezTo>
                  <a:cubicBezTo>
                    <a:pt x="624" y="201"/>
                    <a:pt x="624" y="135"/>
                    <a:pt x="589" y="72"/>
                  </a:cubicBezTo>
                  <a:cubicBezTo>
                    <a:pt x="557" y="14"/>
                    <a:pt x="473" y="0"/>
                    <a:pt x="412" y="21"/>
                  </a:cubicBezTo>
                  <a:cubicBezTo>
                    <a:pt x="350" y="42"/>
                    <a:pt x="312" y="98"/>
                    <a:pt x="312" y="98"/>
                  </a:cubicBezTo>
                  <a:cubicBezTo>
                    <a:pt x="312" y="98"/>
                    <a:pt x="274" y="42"/>
                    <a:pt x="212" y="21"/>
                  </a:cubicBezTo>
                  <a:cubicBezTo>
                    <a:pt x="151" y="0"/>
                    <a:pt x="67" y="14"/>
                    <a:pt x="35" y="72"/>
                  </a:cubicBezTo>
                  <a:cubicBezTo>
                    <a:pt x="0" y="136"/>
                    <a:pt x="0" y="202"/>
                    <a:pt x="20" y="264"/>
                  </a:cubicBezTo>
                  <a:cubicBezTo>
                    <a:pt x="21" y="263"/>
                    <a:pt x="22" y="263"/>
                    <a:pt x="24" y="26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328" name="Freeform 299"/>
            <p:cNvSpPr/>
            <p:nvPr/>
          </p:nvSpPr>
          <p:spPr bwMode="auto">
            <a:xfrm>
              <a:off x="3321050" y="3133725"/>
              <a:ext cx="431800" cy="279400"/>
            </a:xfrm>
            <a:custGeom>
              <a:avLst/>
              <a:gdLst>
                <a:gd name="T0" fmla="*/ 483 w 576"/>
                <a:gd name="T1" fmla="*/ 111 h 373"/>
                <a:gd name="T2" fmla="*/ 476 w 576"/>
                <a:gd name="T3" fmla="*/ 105 h 373"/>
                <a:gd name="T4" fmla="*/ 450 w 576"/>
                <a:gd name="T5" fmla="*/ 0 h 373"/>
                <a:gd name="T6" fmla="*/ 432 w 576"/>
                <a:gd name="T7" fmla="*/ 104 h 373"/>
                <a:gd name="T8" fmla="*/ 426 w 576"/>
                <a:gd name="T9" fmla="*/ 110 h 373"/>
                <a:gd name="T10" fmla="*/ 418 w 576"/>
                <a:gd name="T11" fmla="*/ 106 h 373"/>
                <a:gd name="T12" fmla="*/ 399 w 576"/>
                <a:gd name="T13" fmla="*/ 59 h 373"/>
                <a:gd name="T14" fmla="*/ 353 w 576"/>
                <a:gd name="T15" fmla="*/ 286 h 373"/>
                <a:gd name="T16" fmla="*/ 346 w 576"/>
                <a:gd name="T17" fmla="*/ 292 h 373"/>
                <a:gd name="T18" fmla="*/ 345 w 576"/>
                <a:gd name="T19" fmla="*/ 292 h 373"/>
                <a:gd name="T20" fmla="*/ 338 w 576"/>
                <a:gd name="T21" fmla="*/ 286 h 373"/>
                <a:gd name="T22" fmla="*/ 324 w 576"/>
                <a:gd name="T23" fmla="*/ 138 h 373"/>
                <a:gd name="T24" fmla="*/ 318 w 576"/>
                <a:gd name="T25" fmla="*/ 159 h 373"/>
                <a:gd name="T26" fmla="*/ 311 w 576"/>
                <a:gd name="T27" fmla="*/ 164 h 373"/>
                <a:gd name="T28" fmla="*/ 311 w 576"/>
                <a:gd name="T29" fmla="*/ 164 h 373"/>
                <a:gd name="T30" fmla="*/ 304 w 576"/>
                <a:gd name="T31" fmla="*/ 159 h 373"/>
                <a:gd name="T32" fmla="*/ 294 w 576"/>
                <a:gd name="T33" fmla="*/ 128 h 373"/>
                <a:gd name="T34" fmla="*/ 289 w 576"/>
                <a:gd name="T35" fmla="*/ 148 h 373"/>
                <a:gd name="T36" fmla="*/ 281 w 576"/>
                <a:gd name="T37" fmla="*/ 153 h 373"/>
                <a:gd name="T38" fmla="*/ 275 w 576"/>
                <a:gd name="T39" fmla="*/ 147 h 373"/>
                <a:gd name="T40" fmla="*/ 270 w 576"/>
                <a:gd name="T41" fmla="*/ 111 h 373"/>
                <a:gd name="T42" fmla="*/ 235 w 576"/>
                <a:gd name="T43" fmla="*/ 111 h 373"/>
                <a:gd name="T44" fmla="*/ 227 w 576"/>
                <a:gd name="T45" fmla="*/ 105 h 373"/>
                <a:gd name="T46" fmla="*/ 214 w 576"/>
                <a:gd name="T47" fmla="*/ 26 h 373"/>
                <a:gd name="T48" fmla="*/ 185 w 576"/>
                <a:gd name="T49" fmla="*/ 218 h 373"/>
                <a:gd name="T50" fmla="*/ 178 w 576"/>
                <a:gd name="T51" fmla="*/ 224 h 373"/>
                <a:gd name="T52" fmla="*/ 171 w 576"/>
                <a:gd name="T53" fmla="*/ 218 h 373"/>
                <a:gd name="T54" fmla="*/ 153 w 576"/>
                <a:gd name="T55" fmla="*/ 36 h 373"/>
                <a:gd name="T56" fmla="*/ 133 w 576"/>
                <a:gd name="T57" fmla="*/ 139 h 373"/>
                <a:gd name="T58" fmla="*/ 126 w 576"/>
                <a:gd name="T59" fmla="*/ 145 h 373"/>
                <a:gd name="T60" fmla="*/ 119 w 576"/>
                <a:gd name="T61" fmla="*/ 140 h 373"/>
                <a:gd name="T62" fmla="*/ 106 w 576"/>
                <a:gd name="T63" fmla="*/ 107 h 373"/>
                <a:gd name="T64" fmla="*/ 100 w 576"/>
                <a:gd name="T65" fmla="*/ 111 h 373"/>
                <a:gd name="T66" fmla="*/ 0 w 576"/>
                <a:gd name="T67" fmla="*/ 111 h 373"/>
                <a:gd name="T68" fmla="*/ 77 w 576"/>
                <a:gd name="T69" fmla="*/ 241 h 373"/>
                <a:gd name="T70" fmla="*/ 288 w 576"/>
                <a:gd name="T71" fmla="*/ 373 h 373"/>
                <a:gd name="T72" fmla="*/ 499 w 576"/>
                <a:gd name="T73" fmla="*/ 241 h 373"/>
                <a:gd name="T74" fmla="*/ 576 w 576"/>
                <a:gd name="T75" fmla="*/ 111 h 373"/>
                <a:gd name="T76" fmla="*/ 483 w 576"/>
                <a:gd name="T77" fmla="*/ 111 h 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76" h="373">
                  <a:moveTo>
                    <a:pt x="483" y="111"/>
                  </a:moveTo>
                  <a:cubicBezTo>
                    <a:pt x="480" y="111"/>
                    <a:pt x="477" y="108"/>
                    <a:pt x="476" y="105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2" y="104"/>
                    <a:pt x="432" y="104"/>
                    <a:pt x="432" y="104"/>
                  </a:cubicBezTo>
                  <a:cubicBezTo>
                    <a:pt x="432" y="108"/>
                    <a:pt x="429" y="110"/>
                    <a:pt x="426" y="110"/>
                  </a:cubicBezTo>
                  <a:cubicBezTo>
                    <a:pt x="422" y="111"/>
                    <a:pt x="419" y="109"/>
                    <a:pt x="418" y="106"/>
                  </a:cubicBezTo>
                  <a:cubicBezTo>
                    <a:pt x="399" y="59"/>
                    <a:pt x="399" y="59"/>
                    <a:pt x="399" y="59"/>
                  </a:cubicBezTo>
                  <a:cubicBezTo>
                    <a:pt x="353" y="286"/>
                    <a:pt x="353" y="286"/>
                    <a:pt x="353" y="286"/>
                  </a:cubicBezTo>
                  <a:cubicBezTo>
                    <a:pt x="352" y="290"/>
                    <a:pt x="349" y="292"/>
                    <a:pt x="346" y="292"/>
                  </a:cubicBezTo>
                  <a:cubicBezTo>
                    <a:pt x="346" y="292"/>
                    <a:pt x="346" y="292"/>
                    <a:pt x="345" y="292"/>
                  </a:cubicBezTo>
                  <a:cubicBezTo>
                    <a:pt x="342" y="292"/>
                    <a:pt x="339" y="289"/>
                    <a:pt x="338" y="286"/>
                  </a:cubicBezTo>
                  <a:cubicBezTo>
                    <a:pt x="324" y="138"/>
                    <a:pt x="324" y="138"/>
                    <a:pt x="324" y="138"/>
                  </a:cubicBezTo>
                  <a:cubicBezTo>
                    <a:pt x="318" y="159"/>
                    <a:pt x="318" y="159"/>
                    <a:pt x="318" y="159"/>
                  </a:cubicBezTo>
                  <a:cubicBezTo>
                    <a:pt x="317" y="162"/>
                    <a:pt x="314" y="164"/>
                    <a:pt x="311" y="164"/>
                  </a:cubicBezTo>
                  <a:cubicBezTo>
                    <a:pt x="311" y="164"/>
                    <a:pt x="311" y="164"/>
                    <a:pt x="311" y="164"/>
                  </a:cubicBezTo>
                  <a:cubicBezTo>
                    <a:pt x="308" y="164"/>
                    <a:pt x="305" y="162"/>
                    <a:pt x="304" y="159"/>
                  </a:cubicBezTo>
                  <a:cubicBezTo>
                    <a:pt x="294" y="128"/>
                    <a:pt x="294" y="128"/>
                    <a:pt x="294" y="128"/>
                  </a:cubicBezTo>
                  <a:cubicBezTo>
                    <a:pt x="289" y="148"/>
                    <a:pt x="289" y="148"/>
                    <a:pt x="289" y="148"/>
                  </a:cubicBezTo>
                  <a:cubicBezTo>
                    <a:pt x="288" y="151"/>
                    <a:pt x="285" y="153"/>
                    <a:pt x="281" y="153"/>
                  </a:cubicBezTo>
                  <a:cubicBezTo>
                    <a:pt x="278" y="153"/>
                    <a:pt x="275" y="150"/>
                    <a:pt x="275" y="147"/>
                  </a:cubicBezTo>
                  <a:cubicBezTo>
                    <a:pt x="270" y="111"/>
                    <a:pt x="270" y="111"/>
                    <a:pt x="270" y="111"/>
                  </a:cubicBezTo>
                  <a:cubicBezTo>
                    <a:pt x="235" y="111"/>
                    <a:pt x="235" y="111"/>
                    <a:pt x="235" y="111"/>
                  </a:cubicBezTo>
                  <a:cubicBezTo>
                    <a:pt x="231" y="111"/>
                    <a:pt x="228" y="108"/>
                    <a:pt x="227" y="105"/>
                  </a:cubicBezTo>
                  <a:cubicBezTo>
                    <a:pt x="214" y="26"/>
                    <a:pt x="214" y="26"/>
                    <a:pt x="214" y="26"/>
                  </a:cubicBezTo>
                  <a:cubicBezTo>
                    <a:pt x="185" y="218"/>
                    <a:pt x="185" y="218"/>
                    <a:pt x="185" y="218"/>
                  </a:cubicBezTo>
                  <a:cubicBezTo>
                    <a:pt x="185" y="222"/>
                    <a:pt x="182" y="225"/>
                    <a:pt x="178" y="224"/>
                  </a:cubicBezTo>
                  <a:cubicBezTo>
                    <a:pt x="174" y="224"/>
                    <a:pt x="171" y="222"/>
                    <a:pt x="171" y="218"/>
                  </a:cubicBezTo>
                  <a:cubicBezTo>
                    <a:pt x="153" y="36"/>
                    <a:pt x="153" y="36"/>
                    <a:pt x="153" y="36"/>
                  </a:cubicBezTo>
                  <a:cubicBezTo>
                    <a:pt x="133" y="139"/>
                    <a:pt x="133" y="139"/>
                    <a:pt x="133" y="139"/>
                  </a:cubicBezTo>
                  <a:cubicBezTo>
                    <a:pt x="132" y="142"/>
                    <a:pt x="129" y="144"/>
                    <a:pt x="126" y="145"/>
                  </a:cubicBezTo>
                  <a:cubicBezTo>
                    <a:pt x="123" y="145"/>
                    <a:pt x="120" y="143"/>
                    <a:pt x="119" y="140"/>
                  </a:cubicBezTo>
                  <a:cubicBezTo>
                    <a:pt x="106" y="107"/>
                    <a:pt x="106" y="107"/>
                    <a:pt x="106" y="107"/>
                  </a:cubicBezTo>
                  <a:cubicBezTo>
                    <a:pt x="105" y="109"/>
                    <a:pt x="102" y="111"/>
                    <a:pt x="100" y="111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7" y="157"/>
                    <a:pt x="45" y="201"/>
                    <a:pt x="77" y="241"/>
                  </a:cubicBezTo>
                  <a:cubicBezTo>
                    <a:pt x="156" y="337"/>
                    <a:pt x="288" y="373"/>
                    <a:pt x="288" y="373"/>
                  </a:cubicBezTo>
                  <a:cubicBezTo>
                    <a:pt x="288" y="373"/>
                    <a:pt x="420" y="337"/>
                    <a:pt x="499" y="241"/>
                  </a:cubicBezTo>
                  <a:cubicBezTo>
                    <a:pt x="531" y="201"/>
                    <a:pt x="559" y="157"/>
                    <a:pt x="576" y="111"/>
                  </a:cubicBezTo>
                  <a:lnTo>
                    <a:pt x="483" y="11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29" name="Group 5"/>
          <p:cNvGrpSpPr/>
          <p:nvPr/>
        </p:nvGrpSpPr>
        <p:grpSpPr>
          <a:xfrm>
            <a:off x="7374554" y="3789321"/>
            <a:ext cx="359165" cy="359779"/>
            <a:chOff x="9145588" y="4435475"/>
            <a:chExt cx="464344" cy="465138"/>
          </a:xfrm>
          <a:solidFill>
            <a:schemeClr val="accent5">
              <a:lumMod val="50000"/>
            </a:schemeClr>
          </a:solidFill>
        </p:grpSpPr>
        <p:sp>
          <p:nvSpPr>
            <p:cNvPr id="330" name="AutoShape 7"/>
            <p:cNvSpPr/>
            <p:nvPr/>
          </p:nvSpPr>
          <p:spPr bwMode="auto">
            <a:xfrm>
              <a:off x="9145588" y="4435475"/>
              <a:ext cx="464344" cy="465138"/>
            </a:xfrm>
            <a:custGeom>
              <a:avLst/>
              <a:gdLst>
                <a:gd name="T0" fmla="+- 0 10800 1271"/>
                <a:gd name="T1" fmla="*/ T0 w 19058"/>
                <a:gd name="T2" fmla="+- 0 10799 1270"/>
                <a:gd name="T3" fmla="*/ 10799 h 19059"/>
                <a:gd name="T4" fmla="+- 0 10800 1271"/>
                <a:gd name="T5" fmla="*/ T4 w 19058"/>
                <a:gd name="T6" fmla="+- 0 10799 1270"/>
                <a:gd name="T7" fmla="*/ 10799 h 19059"/>
                <a:gd name="T8" fmla="+- 0 10800 1271"/>
                <a:gd name="T9" fmla="*/ T8 w 19058"/>
                <a:gd name="T10" fmla="+- 0 10799 1270"/>
                <a:gd name="T11" fmla="*/ 10799 h 19059"/>
                <a:gd name="T12" fmla="+- 0 10800 1271"/>
                <a:gd name="T13" fmla="*/ T12 w 19058"/>
                <a:gd name="T14" fmla="+- 0 10799 1270"/>
                <a:gd name="T15" fmla="*/ 10799 h 1905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8" h="19059">
                  <a:moveTo>
                    <a:pt x="6430" y="17268"/>
                  </a:moveTo>
                  <a:cubicBezTo>
                    <a:pt x="2162" y="15559"/>
                    <a:pt x="82" y="10698"/>
                    <a:pt x="1790" y="6431"/>
                  </a:cubicBezTo>
                  <a:cubicBezTo>
                    <a:pt x="3499" y="2164"/>
                    <a:pt x="8360" y="81"/>
                    <a:pt x="12627" y="1791"/>
                  </a:cubicBezTo>
                  <a:cubicBezTo>
                    <a:pt x="16894" y="3499"/>
                    <a:pt x="18975" y="8361"/>
                    <a:pt x="17267" y="12628"/>
                  </a:cubicBezTo>
                  <a:cubicBezTo>
                    <a:pt x="15558" y="16895"/>
                    <a:pt x="10696" y="18976"/>
                    <a:pt x="6430" y="17268"/>
                  </a:cubicBezTo>
                  <a:moveTo>
                    <a:pt x="13070" y="685"/>
                  </a:moveTo>
                  <a:cubicBezTo>
                    <a:pt x="8186" y="-1270"/>
                    <a:pt x="2641" y="1103"/>
                    <a:pt x="685" y="5987"/>
                  </a:cubicBezTo>
                  <a:cubicBezTo>
                    <a:pt x="-1271" y="10872"/>
                    <a:pt x="1103" y="16418"/>
                    <a:pt x="5987" y="18373"/>
                  </a:cubicBezTo>
                  <a:cubicBezTo>
                    <a:pt x="10871" y="20330"/>
                    <a:pt x="16416" y="17955"/>
                    <a:pt x="18373" y="13071"/>
                  </a:cubicBezTo>
                  <a:cubicBezTo>
                    <a:pt x="20329" y="8186"/>
                    <a:pt x="17954" y="2641"/>
                    <a:pt x="13070" y="685"/>
                  </a:cubicBezTo>
                </a:path>
              </a:pathLst>
            </a:custGeom>
            <a:grpFill/>
            <a:ln w="12700"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31" name="AutoShape 8"/>
            <p:cNvSpPr/>
            <p:nvPr/>
          </p:nvSpPr>
          <p:spPr bwMode="auto">
            <a:xfrm>
              <a:off x="9348788" y="4638675"/>
              <a:ext cx="57944" cy="57944"/>
            </a:xfrm>
            <a:custGeom>
              <a:avLst/>
              <a:gdLst>
                <a:gd name="T0" fmla="+- 0 10801 1272"/>
                <a:gd name="T1" fmla="*/ T0 w 19059"/>
                <a:gd name="T2" fmla="+- 0 10800 1272"/>
                <a:gd name="T3" fmla="*/ 10800 h 19056"/>
                <a:gd name="T4" fmla="+- 0 10801 1272"/>
                <a:gd name="T5" fmla="*/ T4 w 19059"/>
                <a:gd name="T6" fmla="+- 0 10800 1272"/>
                <a:gd name="T7" fmla="*/ 10800 h 19056"/>
                <a:gd name="T8" fmla="+- 0 10801 1272"/>
                <a:gd name="T9" fmla="*/ T8 w 19059"/>
                <a:gd name="T10" fmla="+- 0 10800 1272"/>
                <a:gd name="T11" fmla="*/ 10800 h 19056"/>
                <a:gd name="T12" fmla="+- 0 10801 1272"/>
                <a:gd name="T13" fmla="*/ T12 w 19059"/>
                <a:gd name="T14" fmla="+- 0 10800 1272"/>
                <a:gd name="T15" fmla="*/ 10800 h 19056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6">
                  <a:moveTo>
                    <a:pt x="7753" y="13951"/>
                  </a:moveTo>
                  <a:cubicBezTo>
                    <a:pt x="5315" y="12969"/>
                    <a:pt x="4129" y="10197"/>
                    <a:pt x="5101" y="7755"/>
                  </a:cubicBezTo>
                  <a:cubicBezTo>
                    <a:pt x="6083" y="5323"/>
                    <a:pt x="8860" y="4132"/>
                    <a:pt x="11298" y="5104"/>
                  </a:cubicBezTo>
                  <a:cubicBezTo>
                    <a:pt x="13735" y="6081"/>
                    <a:pt x="14926" y="8858"/>
                    <a:pt x="13949" y="11300"/>
                  </a:cubicBezTo>
                  <a:cubicBezTo>
                    <a:pt x="12972" y="13737"/>
                    <a:pt x="10195" y="14923"/>
                    <a:pt x="7753" y="13951"/>
                  </a:cubicBezTo>
                  <a:moveTo>
                    <a:pt x="13070" y="686"/>
                  </a:moveTo>
                  <a:cubicBezTo>
                    <a:pt x="8190" y="-1272"/>
                    <a:pt x="2640" y="1104"/>
                    <a:pt x="686" y="5988"/>
                  </a:cubicBezTo>
                  <a:cubicBezTo>
                    <a:pt x="-1272" y="10872"/>
                    <a:pt x="1105" y="16416"/>
                    <a:pt x="5985" y="18369"/>
                  </a:cubicBezTo>
                  <a:cubicBezTo>
                    <a:pt x="10870" y="20328"/>
                    <a:pt x="16415" y="17951"/>
                    <a:pt x="18374" y="13072"/>
                  </a:cubicBezTo>
                  <a:cubicBezTo>
                    <a:pt x="20328" y="8188"/>
                    <a:pt x="17960" y="2644"/>
                    <a:pt x="13070" y="686"/>
                  </a:cubicBezTo>
                </a:path>
              </a:pathLst>
            </a:custGeom>
            <a:grpFill/>
            <a:ln w="12700"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32" name="AutoShape 9"/>
            <p:cNvSpPr/>
            <p:nvPr/>
          </p:nvSpPr>
          <p:spPr bwMode="auto">
            <a:xfrm>
              <a:off x="9290050" y="4580732"/>
              <a:ext cx="174625" cy="174625"/>
            </a:xfrm>
            <a:custGeom>
              <a:avLst/>
              <a:gdLst>
                <a:gd name="T0" fmla="+- 0 10800 1271"/>
                <a:gd name="T1" fmla="*/ T0 w 19059"/>
                <a:gd name="T2" fmla="+- 0 10800 1271"/>
                <a:gd name="T3" fmla="*/ 10800 h 19058"/>
                <a:gd name="T4" fmla="+- 0 10800 1271"/>
                <a:gd name="T5" fmla="*/ T4 w 19059"/>
                <a:gd name="T6" fmla="+- 0 10800 1271"/>
                <a:gd name="T7" fmla="*/ 10800 h 19058"/>
                <a:gd name="T8" fmla="+- 0 10800 1271"/>
                <a:gd name="T9" fmla="*/ T8 w 19059"/>
                <a:gd name="T10" fmla="+- 0 10800 1271"/>
                <a:gd name="T11" fmla="*/ 10800 h 19058"/>
                <a:gd name="T12" fmla="+- 0 10800 1271"/>
                <a:gd name="T13" fmla="*/ T12 w 19059"/>
                <a:gd name="T14" fmla="+- 0 10800 1271"/>
                <a:gd name="T15" fmla="*/ 10800 h 1905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8">
                  <a:moveTo>
                    <a:pt x="7169" y="15424"/>
                  </a:moveTo>
                  <a:cubicBezTo>
                    <a:pt x="3916" y="14123"/>
                    <a:pt x="2331" y="10417"/>
                    <a:pt x="3632" y="7167"/>
                  </a:cubicBezTo>
                  <a:cubicBezTo>
                    <a:pt x="4934" y="3917"/>
                    <a:pt x="8638" y="2331"/>
                    <a:pt x="11889" y="3632"/>
                  </a:cubicBezTo>
                  <a:cubicBezTo>
                    <a:pt x="15141" y="4934"/>
                    <a:pt x="16728" y="8640"/>
                    <a:pt x="15425" y="11890"/>
                  </a:cubicBezTo>
                  <a:cubicBezTo>
                    <a:pt x="14124" y="15140"/>
                    <a:pt x="10419" y="16728"/>
                    <a:pt x="7169" y="15424"/>
                  </a:cubicBezTo>
                  <a:moveTo>
                    <a:pt x="13071" y="685"/>
                  </a:moveTo>
                  <a:cubicBezTo>
                    <a:pt x="8186" y="-1271"/>
                    <a:pt x="2639" y="1104"/>
                    <a:pt x="686" y="5987"/>
                  </a:cubicBezTo>
                  <a:cubicBezTo>
                    <a:pt x="-1271" y="10871"/>
                    <a:pt x="1104" y="16416"/>
                    <a:pt x="5987" y="18372"/>
                  </a:cubicBezTo>
                  <a:cubicBezTo>
                    <a:pt x="10874" y="20329"/>
                    <a:pt x="16418" y="17955"/>
                    <a:pt x="18375" y="13070"/>
                  </a:cubicBezTo>
                  <a:cubicBezTo>
                    <a:pt x="20328" y="8186"/>
                    <a:pt x="17956" y="2641"/>
                    <a:pt x="13071" y="685"/>
                  </a:cubicBezTo>
                </a:path>
              </a:pathLst>
            </a:custGeom>
            <a:grpFill/>
            <a:ln w="12700"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33" name="AutoShape 10"/>
            <p:cNvSpPr/>
            <p:nvPr/>
          </p:nvSpPr>
          <p:spPr bwMode="auto">
            <a:xfrm>
              <a:off x="9406732" y="4696619"/>
              <a:ext cx="72231" cy="74613"/>
            </a:xfrm>
            <a:custGeom>
              <a:avLst/>
              <a:gdLst>
                <a:gd name="T0" fmla="+- 0 10804 288"/>
                <a:gd name="T1" fmla="*/ T0 w 21033"/>
                <a:gd name="T2" fmla="+- 0 10798 277"/>
                <a:gd name="T3" fmla="*/ 10798 h 21043"/>
                <a:gd name="T4" fmla="+- 0 10804 288"/>
                <a:gd name="T5" fmla="*/ T4 w 21033"/>
                <a:gd name="T6" fmla="+- 0 10798 277"/>
                <a:gd name="T7" fmla="*/ 10798 h 21043"/>
                <a:gd name="T8" fmla="+- 0 10804 288"/>
                <a:gd name="T9" fmla="*/ T8 w 21033"/>
                <a:gd name="T10" fmla="+- 0 10798 277"/>
                <a:gd name="T11" fmla="*/ 10798 h 21043"/>
                <a:gd name="T12" fmla="+- 0 10804 288"/>
                <a:gd name="T13" fmla="*/ T12 w 21033"/>
                <a:gd name="T14" fmla="+- 0 10798 277"/>
                <a:gd name="T15" fmla="*/ 10798 h 21043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3" h="21043">
                  <a:moveTo>
                    <a:pt x="20881" y="2825"/>
                  </a:moveTo>
                  <a:cubicBezTo>
                    <a:pt x="21312" y="1771"/>
                    <a:pt x="20787" y="572"/>
                    <a:pt x="19713" y="149"/>
                  </a:cubicBezTo>
                  <a:cubicBezTo>
                    <a:pt x="18636" y="-277"/>
                    <a:pt x="17414" y="238"/>
                    <a:pt x="16984" y="1296"/>
                  </a:cubicBezTo>
                  <a:lnTo>
                    <a:pt x="16980" y="1292"/>
                  </a:lnTo>
                  <a:cubicBezTo>
                    <a:pt x="13964" y="8692"/>
                    <a:pt x="8182" y="14184"/>
                    <a:pt x="1269" y="17089"/>
                  </a:cubicBezTo>
                  <a:cubicBezTo>
                    <a:pt x="207" y="17536"/>
                    <a:pt x="-288" y="18747"/>
                    <a:pt x="170" y="19789"/>
                  </a:cubicBezTo>
                  <a:cubicBezTo>
                    <a:pt x="629" y="20840"/>
                    <a:pt x="1863" y="21323"/>
                    <a:pt x="2924" y="20876"/>
                  </a:cubicBezTo>
                  <a:cubicBezTo>
                    <a:pt x="2961" y="20860"/>
                    <a:pt x="2982" y="20828"/>
                    <a:pt x="3014" y="20815"/>
                  </a:cubicBezTo>
                  <a:cubicBezTo>
                    <a:pt x="10874" y="17480"/>
                    <a:pt x="17451" y="11227"/>
                    <a:pt x="20877" y="2825"/>
                  </a:cubicBezTo>
                  <a:cubicBezTo>
                    <a:pt x="20877" y="2825"/>
                    <a:pt x="20881" y="2825"/>
                    <a:pt x="20881" y="2825"/>
                  </a:cubicBezTo>
                  <a:close/>
                </a:path>
              </a:pathLst>
            </a:custGeom>
            <a:grpFill/>
            <a:ln w="12700"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34" name="AutoShape 11"/>
            <p:cNvSpPr/>
            <p:nvPr/>
          </p:nvSpPr>
          <p:spPr bwMode="auto">
            <a:xfrm>
              <a:off x="9435307" y="4725988"/>
              <a:ext cx="103981" cy="106363"/>
            </a:xfrm>
            <a:custGeom>
              <a:avLst/>
              <a:gdLst>
                <a:gd name="T0" fmla="+- 0 10803 203"/>
                <a:gd name="T1" fmla="*/ T0 w 21201"/>
                <a:gd name="T2" fmla="+- 0 10798 194"/>
                <a:gd name="T3" fmla="*/ 10798 h 21209"/>
                <a:gd name="T4" fmla="+- 0 10803 203"/>
                <a:gd name="T5" fmla="*/ T4 w 21201"/>
                <a:gd name="T6" fmla="+- 0 10798 194"/>
                <a:gd name="T7" fmla="*/ 10798 h 21209"/>
                <a:gd name="T8" fmla="+- 0 10803 203"/>
                <a:gd name="T9" fmla="*/ T8 w 21201"/>
                <a:gd name="T10" fmla="+- 0 10798 194"/>
                <a:gd name="T11" fmla="*/ 10798 h 21209"/>
                <a:gd name="T12" fmla="+- 0 10803 203"/>
                <a:gd name="T13" fmla="*/ T12 w 21201"/>
                <a:gd name="T14" fmla="+- 0 10798 194"/>
                <a:gd name="T15" fmla="*/ 10798 h 2120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201" h="21209">
                  <a:moveTo>
                    <a:pt x="20267" y="104"/>
                  </a:moveTo>
                  <a:cubicBezTo>
                    <a:pt x="19508" y="-194"/>
                    <a:pt x="18645" y="169"/>
                    <a:pt x="18339" y="912"/>
                  </a:cubicBezTo>
                  <a:cubicBezTo>
                    <a:pt x="14991" y="9110"/>
                    <a:pt x="8568" y="15198"/>
                    <a:pt x="894" y="18420"/>
                  </a:cubicBezTo>
                  <a:cubicBezTo>
                    <a:pt x="144" y="18735"/>
                    <a:pt x="-203" y="19589"/>
                    <a:pt x="121" y="20327"/>
                  </a:cubicBezTo>
                  <a:cubicBezTo>
                    <a:pt x="442" y="21068"/>
                    <a:pt x="1314" y="21406"/>
                    <a:pt x="2067" y="21090"/>
                  </a:cubicBezTo>
                  <a:cubicBezTo>
                    <a:pt x="2102" y="21073"/>
                    <a:pt x="2125" y="21042"/>
                    <a:pt x="2159" y="21025"/>
                  </a:cubicBezTo>
                  <a:cubicBezTo>
                    <a:pt x="10491" y="17500"/>
                    <a:pt x="17461" y="10881"/>
                    <a:pt x="21095" y="1994"/>
                  </a:cubicBezTo>
                  <a:cubicBezTo>
                    <a:pt x="21397" y="1250"/>
                    <a:pt x="21026" y="404"/>
                    <a:pt x="20267" y="104"/>
                  </a:cubicBezTo>
                </a:path>
              </a:pathLst>
            </a:custGeom>
            <a:grpFill/>
            <a:ln w="12700"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35" name="AutoShape 12"/>
            <p:cNvSpPr/>
            <p:nvPr/>
          </p:nvSpPr>
          <p:spPr bwMode="auto">
            <a:xfrm>
              <a:off x="9421019" y="4711700"/>
              <a:ext cx="88106" cy="89694"/>
            </a:xfrm>
            <a:custGeom>
              <a:avLst/>
              <a:gdLst>
                <a:gd name="T0" fmla="+- 0 10802 238"/>
                <a:gd name="T1" fmla="*/ T0 w 21128"/>
                <a:gd name="T2" fmla="+- 0 10797 227"/>
                <a:gd name="T3" fmla="*/ 10797 h 21141"/>
                <a:gd name="T4" fmla="+- 0 10802 238"/>
                <a:gd name="T5" fmla="*/ T4 w 21128"/>
                <a:gd name="T6" fmla="+- 0 10797 227"/>
                <a:gd name="T7" fmla="*/ 10797 h 21141"/>
                <a:gd name="T8" fmla="+- 0 10802 238"/>
                <a:gd name="T9" fmla="*/ T8 w 21128"/>
                <a:gd name="T10" fmla="+- 0 10797 227"/>
                <a:gd name="T11" fmla="*/ 10797 h 21141"/>
                <a:gd name="T12" fmla="+- 0 10802 238"/>
                <a:gd name="T13" fmla="*/ T12 w 21128"/>
                <a:gd name="T14" fmla="+- 0 10797 227"/>
                <a:gd name="T15" fmla="*/ 10797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8" h="21141">
                  <a:moveTo>
                    <a:pt x="20035" y="122"/>
                  </a:moveTo>
                  <a:cubicBezTo>
                    <a:pt x="19142" y="-227"/>
                    <a:pt x="18134" y="195"/>
                    <a:pt x="17778" y="1071"/>
                  </a:cubicBezTo>
                  <a:cubicBezTo>
                    <a:pt x="14571" y="8936"/>
                    <a:pt x="8412" y="14778"/>
                    <a:pt x="1051" y="17867"/>
                  </a:cubicBezTo>
                  <a:lnTo>
                    <a:pt x="1054" y="17867"/>
                  </a:lnTo>
                  <a:cubicBezTo>
                    <a:pt x="172" y="18240"/>
                    <a:pt x="-238" y="19242"/>
                    <a:pt x="142" y="20108"/>
                  </a:cubicBezTo>
                  <a:cubicBezTo>
                    <a:pt x="522" y="20973"/>
                    <a:pt x="1543" y="21372"/>
                    <a:pt x="2425" y="21003"/>
                  </a:cubicBezTo>
                  <a:cubicBezTo>
                    <a:pt x="2459" y="20986"/>
                    <a:pt x="2476" y="20956"/>
                    <a:pt x="2514" y="20936"/>
                  </a:cubicBezTo>
                  <a:cubicBezTo>
                    <a:pt x="10651" y="17491"/>
                    <a:pt x="17459" y="11027"/>
                    <a:pt x="21002" y="2339"/>
                  </a:cubicBezTo>
                  <a:cubicBezTo>
                    <a:pt x="21361" y="1463"/>
                    <a:pt x="20927" y="472"/>
                    <a:pt x="20035" y="122"/>
                  </a:cubicBezTo>
                </a:path>
              </a:pathLst>
            </a:custGeom>
            <a:grpFill/>
            <a:ln w="12700"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36" name="AutoShape 13"/>
            <p:cNvSpPr/>
            <p:nvPr/>
          </p:nvSpPr>
          <p:spPr bwMode="auto">
            <a:xfrm>
              <a:off x="9275763" y="4566444"/>
              <a:ext cx="73025" cy="73819"/>
            </a:xfrm>
            <a:custGeom>
              <a:avLst/>
              <a:gdLst>
                <a:gd name="T0" fmla="+- 0 10797 278"/>
                <a:gd name="T1" fmla="*/ T0 w 21039"/>
                <a:gd name="T2" fmla="+- 0 10803 281"/>
                <a:gd name="T3" fmla="*/ 10803 h 21044"/>
                <a:gd name="T4" fmla="+- 0 10797 278"/>
                <a:gd name="T5" fmla="*/ T4 w 21039"/>
                <a:gd name="T6" fmla="+- 0 10803 281"/>
                <a:gd name="T7" fmla="*/ 10803 h 21044"/>
                <a:gd name="T8" fmla="+- 0 10797 278"/>
                <a:gd name="T9" fmla="*/ T8 w 21039"/>
                <a:gd name="T10" fmla="+- 0 10803 281"/>
                <a:gd name="T11" fmla="*/ 10803 h 21044"/>
                <a:gd name="T12" fmla="+- 0 10797 278"/>
                <a:gd name="T13" fmla="*/ T12 w 21039"/>
                <a:gd name="T14" fmla="+- 0 10803 281"/>
                <a:gd name="T15" fmla="*/ 10803 h 210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9" h="21044">
                  <a:moveTo>
                    <a:pt x="20871" y="1248"/>
                  </a:moveTo>
                  <a:cubicBezTo>
                    <a:pt x="20411" y="197"/>
                    <a:pt x="19177" y="-281"/>
                    <a:pt x="18112" y="169"/>
                  </a:cubicBezTo>
                  <a:cubicBezTo>
                    <a:pt x="18075" y="181"/>
                    <a:pt x="18050" y="214"/>
                    <a:pt x="18021" y="226"/>
                  </a:cubicBezTo>
                  <a:cubicBezTo>
                    <a:pt x="10159" y="3562"/>
                    <a:pt x="3583" y="9820"/>
                    <a:pt x="152" y="18220"/>
                  </a:cubicBezTo>
                  <a:lnTo>
                    <a:pt x="148" y="18220"/>
                  </a:lnTo>
                  <a:cubicBezTo>
                    <a:pt x="-278" y="19278"/>
                    <a:pt x="242" y="20473"/>
                    <a:pt x="1320" y="20896"/>
                  </a:cubicBezTo>
                  <a:cubicBezTo>
                    <a:pt x="2398" y="21318"/>
                    <a:pt x="3620" y="20803"/>
                    <a:pt x="4046" y="19749"/>
                  </a:cubicBezTo>
                  <a:lnTo>
                    <a:pt x="4051" y="19749"/>
                  </a:lnTo>
                  <a:cubicBezTo>
                    <a:pt x="7068" y="12356"/>
                    <a:pt x="12856" y="6858"/>
                    <a:pt x="19764" y="3956"/>
                  </a:cubicBezTo>
                  <a:cubicBezTo>
                    <a:pt x="20830" y="3506"/>
                    <a:pt x="21322" y="2298"/>
                    <a:pt x="20871" y="1248"/>
                  </a:cubicBezTo>
                </a:path>
              </a:pathLst>
            </a:custGeom>
            <a:grpFill/>
            <a:ln w="12700"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37" name="AutoShape 14"/>
            <p:cNvSpPr/>
            <p:nvPr/>
          </p:nvSpPr>
          <p:spPr bwMode="auto">
            <a:xfrm>
              <a:off x="9217819" y="4508500"/>
              <a:ext cx="103981" cy="105569"/>
            </a:xfrm>
            <a:custGeom>
              <a:avLst/>
              <a:gdLst>
                <a:gd name="T0" fmla="+- 0 10797 198"/>
                <a:gd name="T1" fmla="*/ T0 w 21199"/>
                <a:gd name="T2" fmla="+- 0 10802 198"/>
                <a:gd name="T3" fmla="*/ 10802 h 21208"/>
                <a:gd name="T4" fmla="+- 0 10797 198"/>
                <a:gd name="T5" fmla="*/ T4 w 21199"/>
                <a:gd name="T6" fmla="+- 0 10802 198"/>
                <a:gd name="T7" fmla="*/ 10802 h 21208"/>
                <a:gd name="T8" fmla="+- 0 10797 198"/>
                <a:gd name="T9" fmla="*/ T8 w 21199"/>
                <a:gd name="T10" fmla="+- 0 10802 198"/>
                <a:gd name="T11" fmla="*/ 10802 h 21208"/>
                <a:gd name="T12" fmla="+- 0 10797 198"/>
                <a:gd name="T13" fmla="*/ T12 w 21199"/>
                <a:gd name="T14" fmla="+- 0 10802 198"/>
                <a:gd name="T15" fmla="*/ 10802 h 2120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99" h="21208">
                  <a:moveTo>
                    <a:pt x="21077" y="880"/>
                  </a:moveTo>
                  <a:cubicBezTo>
                    <a:pt x="20753" y="142"/>
                    <a:pt x="19881" y="-198"/>
                    <a:pt x="19129" y="117"/>
                  </a:cubicBezTo>
                  <a:cubicBezTo>
                    <a:pt x="19097" y="131"/>
                    <a:pt x="19071" y="162"/>
                    <a:pt x="19039" y="179"/>
                  </a:cubicBezTo>
                  <a:cubicBezTo>
                    <a:pt x="10706" y="3707"/>
                    <a:pt x="3739" y="10322"/>
                    <a:pt x="106" y="19208"/>
                  </a:cubicBezTo>
                  <a:cubicBezTo>
                    <a:pt x="-198" y="19957"/>
                    <a:pt x="172" y="20803"/>
                    <a:pt x="934" y="21101"/>
                  </a:cubicBezTo>
                  <a:cubicBezTo>
                    <a:pt x="1689" y="21401"/>
                    <a:pt x="2552" y="21041"/>
                    <a:pt x="2859" y="20292"/>
                  </a:cubicBezTo>
                  <a:cubicBezTo>
                    <a:pt x="6206" y="12096"/>
                    <a:pt x="12625" y="6008"/>
                    <a:pt x="20301" y="2787"/>
                  </a:cubicBezTo>
                  <a:cubicBezTo>
                    <a:pt x="21051" y="2469"/>
                    <a:pt x="21402" y="1618"/>
                    <a:pt x="21077" y="880"/>
                  </a:cubicBezTo>
                </a:path>
              </a:pathLst>
            </a:custGeom>
            <a:grpFill/>
            <a:ln w="12700"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38" name="AutoShape 15"/>
            <p:cNvSpPr/>
            <p:nvPr/>
          </p:nvSpPr>
          <p:spPr bwMode="auto">
            <a:xfrm>
              <a:off x="9247188" y="4537075"/>
              <a:ext cx="88107" cy="90488"/>
            </a:xfrm>
            <a:custGeom>
              <a:avLst/>
              <a:gdLst>
                <a:gd name="T0" fmla="+- 0 10796 232"/>
                <a:gd name="T1" fmla="*/ T0 w 21129"/>
                <a:gd name="T2" fmla="+- 0 10804 234"/>
                <a:gd name="T3" fmla="*/ 10804 h 21141"/>
                <a:gd name="T4" fmla="+- 0 10796 232"/>
                <a:gd name="T5" fmla="*/ T4 w 21129"/>
                <a:gd name="T6" fmla="+- 0 10804 234"/>
                <a:gd name="T7" fmla="*/ 10804 h 21141"/>
                <a:gd name="T8" fmla="+- 0 10796 232"/>
                <a:gd name="T9" fmla="*/ T8 w 21129"/>
                <a:gd name="T10" fmla="+- 0 10804 234"/>
                <a:gd name="T11" fmla="*/ 10804 h 21141"/>
                <a:gd name="T12" fmla="+- 0 10796 232"/>
                <a:gd name="T13" fmla="*/ T12 w 21129"/>
                <a:gd name="T14" fmla="+- 0 10804 234"/>
                <a:gd name="T15" fmla="*/ 10804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9" h="21141">
                  <a:moveTo>
                    <a:pt x="20075" y="3267"/>
                  </a:moveTo>
                  <a:cubicBezTo>
                    <a:pt x="20953" y="2898"/>
                    <a:pt x="21368" y="1899"/>
                    <a:pt x="20987" y="1030"/>
                  </a:cubicBezTo>
                  <a:cubicBezTo>
                    <a:pt x="20611" y="168"/>
                    <a:pt x="19589" y="-234"/>
                    <a:pt x="18707" y="138"/>
                  </a:cubicBezTo>
                  <a:cubicBezTo>
                    <a:pt x="18670" y="152"/>
                    <a:pt x="18649" y="185"/>
                    <a:pt x="18615" y="198"/>
                  </a:cubicBezTo>
                  <a:cubicBezTo>
                    <a:pt x="10481" y="3647"/>
                    <a:pt x="3673" y="10118"/>
                    <a:pt x="124" y="18802"/>
                  </a:cubicBezTo>
                  <a:cubicBezTo>
                    <a:pt x="-232" y="19678"/>
                    <a:pt x="205" y="20666"/>
                    <a:pt x="1094" y="21019"/>
                  </a:cubicBezTo>
                  <a:cubicBezTo>
                    <a:pt x="1983" y="21366"/>
                    <a:pt x="2991" y="20946"/>
                    <a:pt x="3354" y="20071"/>
                  </a:cubicBezTo>
                  <a:cubicBezTo>
                    <a:pt x="6561" y="12205"/>
                    <a:pt x="12717" y="6360"/>
                    <a:pt x="20075" y="3274"/>
                  </a:cubicBezTo>
                  <a:cubicBezTo>
                    <a:pt x="20075" y="3274"/>
                    <a:pt x="20075" y="3267"/>
                    <a:pt x="20075" y="3267"/>
                  </a:cubicBezTo>
                  <a:close/>
                </a:path>
              </a:pathLst>
            </a:custGeom>
            <a:grpFill/>
            <a:ln w="12700"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339" name="Freeform 269"/>
          <p:cNvSpPr>
            <a:spLocks noEditPoints="1"/>
          </p:cNvSpPr>
          <p:nvPr/>
        </p:nvSpPr>
        <p:spPr bwMode="auto">
          <a:xfrm>
            <a:off x="7379511" y="4530578"/>
            <a:ext cx="349250" cy="349250"/>
          </a:xfrm>
          <a:custGeom>
            <a:avLst/>
            <a:gdLst>
              <a:gd name="T0" fmla="*/ 401 w 464"/>
              <a:gd name="T1" fmla="*/ 0 h 464"/>
              <a:gd name="T2" fmla="*/ 63 w 464"/>
              <a:gd name="T3" fmla="*/ 0 h 464"/>
              <a:gd name="T4" fmla="*/ 0 w 464"/>
              <a:gd name="T5" fmla="*/ 63 h 464"/>
              <a:gd name="T6" fmla="*/ 0 w 464"/>
              <a:gd name="T7" fmla="*/ 401 h 464"/>
              <a:gd name="T8" fmla="*/ 63 w 464"/>
              <a:gd name="T9" fmla="*/ 464 h 464"/>
              <a:gd name="T10" fmla="*/ 401 w 464"/>
              <a:gd name="T11" fmla="*/ 464 h 464"/>
              <a:gd name="T12" fmla="*/ 464 w 464"/>
              <a:gd name="T13" fmla="*/ 401 h 464"/>
              <a:gd name="T14" fmla="*/ 464 w 464"/>
              <a:gd name="T15" fmla="*/ 63 h 464"/>
              <a:gd name="T16" fmla="*/ 401 w 464"/>
              <a:gd name="T17" fmla="*/ 0 h 464"/>
              <a:gd name="T18" fmla="*/ 369 w 464"/>
              <a:gd name="T19" fmla="*/ 375 h 464"/>
              <a:gd name="T20" fmla="*/ 280 w 464"/>
              <a:gd name="T21" fmla="*/ 375 h 464"/>
              <a:gd name="T22" fmla="*/ 280 w 464"/>
              <a:gd name="T23" fmla="*/ 259 h 464"/>
              <a:gd name="T24" fmla="*/ 183 w 464"/>
              <a:gd name="T25" fmla="*/ 259 h 464"/>
              <a:gd name="T26" fmla="*/ 183 w 464"/>
              <a:gd name="T27" fmla="*/ 375 h 464"/>
              <a:gd name="T28" fmla="*/ 95 w 464"/>
              <a:gd name="T29" fmla="*/ 375 h 464"/>
              <a:gd name="T30" fmla="*/ 95 w 464"/>
              <a:gd name="T31" fmla="*/ 89 h 464"/>
              <a:gd name="T32" fmla="*/ 183 w 464"/>
              <a:gd name="T33" fmla="*/ 89 h 464"/>
              <a:gd name="T34" fmla="*/ 183 w 464"/>
              <a:gd name="T35" fmla="*/ 189 h 464"/>
              <a:gd name="T36" fmla="*/ 280 w 464"/>
              <a:gd name="T37" fmla="*/ 189 h 464"/>
              <a:gd name="T38" fmla="*/ 280 w 464"/>
              <a:gd name="T39" fmla="*/ 89 h 464"/>
              <a:gd name="T40" fmla="*/ 369 w 464"/>
              <a:gd name="T41" fmla="*/ 89 h 464"/>
              <a:gd name="T42" fmla="*/ 369 w 464"/>
              <a:gd name="T43" fmla="*/ 375 h 4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464" h="464">
                <a:moveTo>
                  <a:pt x="401" y="0"/>
                </a:moveTo>
                <a:cubicBezTo>
                  <a:pt x="63" y="0"/>
                  <a:pt x="63" y="0"/>
                  <a:pt x="63" y="0"/>
                </a:cubicBezTo>
                <a:cubicBezTo>
                  <a:pt x="28" y="0"/>
                  <a:pt x="0" y="28"/>
                  <a:pt x="0" y="63"/>
                </a:cubicBezTo>
                <a:cubicBezTo>
                  <a:pt x="0" y="401"/>
                  <a:pt x="0" y="401"/>
                  <a:pt x="0" y="401"/>
                </a:cubicBezTo>
                <a:cubicBezTo>
                  <a:pt x="0" y="436"/>
                  <a:pt x="28" y="464"/>
                  <a:pt x="63" y="464"/>
                </a:cubicBezTo>
                <a:cubicBezTo>
                  <a:pt x="401" y="464"/>
                  <a:pt x="401" y="464"/>
                  <a:pt x="401" y="464"/>
                </a:cubicBezTo>
                <a:cubicBezTo>
                  <a:pt x="436" y="464"/>
                  <a:pt x="464" y="436"/>
                  <a:pt x="464" y="401"/>
                </a:cubicBezTo>
                <a:cubicBezTo>
                  <a:pt x="464" y="63"/>
                  <a:pt x="464" y="63"/>
                  <a:pt x="464" y="63"/>
                </a:cubicBezTo>
                <a:cubicBezTo>
                  <a:pt x="464" y="28"/>
                  <a:pt x="436" y="0"/>
                  <a:pt x="401" y="0"/>
                </a:cubicBezTo>
                <a:close/>
                <a:moveTo>
                  <a:pt x="369" y="375"/>
                </a:moveTo>
                <a:cubicBezTo>
                  <a:pt x="280" y="375"/>
                  <a:pt x="280" y="375"/>
                  <a:pt x="280" y="375"/>
                </a:cubicBezTo>
                <a:cubicBezTo>
                  <a:pt x="280" y="259"/>
                  <a:pt x="280" y="259"/>
                  <a:pt x="280" y="259"/>
                </a:cubicBezTo>
                <a:cubicBezTo>
                  <a:pt x="183" y="259"/>
                  <a:pt x="183" y="259"/>
                  <a:pt x="183" y="259"/>
                </a:cubicBezTo>
                <a:cubicBezTo>
                  <a:pt x="183" y="375"/>
                  <a:pt x="183" y="375"/>
                  <a:pt x="183" y="375"/>
                </a:cubicBezTo>
                <a:cubicBezTo>
                  <a:pt x="95" y="375"/>
                  <a:pt x="95" y="375"/>
                  <a:pt x="95" y="375"/>
                </a:cubicBezTo>
                <a:cubicBezTo>
                  <a:pt x="95" y="89"/>
                  <a:pt x="95" y="89"/>
                  <a:pt x="95" y="89"/>
                </a:cubicBezTo>
                <a:cubicBezTo>
                  <a:pt x="183" y="89"/>
                  <a:pt x="183" y="89"/>
                  <a:pt x="183" y="89"/>
                </a:cubicBezTo>
                <a:cubicBezTo>
                  <a:pt x="183" y="189"/>
                  <a:pt x="183" y="189"/>
                  <a:pt x="183" y="189"/>
                </a:cubicBezTo>
                <a:cubicBezTo>
                  <a:pt x="280" y="189"/>
                  <a:pt x="280" y="189"/>
                  <a:pt x="280" y="189"/>
                </a:cubicBezTo>
                <a:cubicBezTo>
                  <a:pt x="280" y="89"/>
                  <a:pt x="280" y="89"/>
                  <a:pt x="280" y="89"/>
                </a:cubicBezTo>
                <a:cubicBezTo>
                  <a:pt x="369" y="89"/>
                  <a:pt x="369" y="89"/>
                  <a:pt x="369" y="89"/>
                </a:cubicBezTo>
                <a:lnTo>
                  <a:pt x="369" y="375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txBody>
          <a:bodyPr/>
          <a:lstStyle/>
          <a:p>
            <a:pPr defTabSz="914400">
              <a:defRPr/>
            </a:pPr>
            <a:endParaRPr lang="en-AU" sz="1800" kern="0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340" name="Freeform 323"/>
          <p:cNvSpPr/>
          <p:nvPr/>
        </p:nvSpPr>
        <p:spPr bwMode="auto">
          <a:xfrm>
            <a:off x="7389830" y="5937875"/>
            <a:ext cx="328612" cy="388938"/>
          </a:xfrm>
          <a:custGeom>
            <a:avLst/>
            <a:gdLst>
              <a:gd name="T0" fmla="*/ 419 w 437"/>
              <a:gd name="T1" fmla="*/ 256 h 517"/>
              <a:gd name="T2" fmla="*/ 386 w 437"/>
              <a:gd name="T3" fmla="*/ 265 h 517"/>
              <a:gd name="T4" fmla="*/ 316 w 437"/>
              <a:gd name="T5" fmla="*/ 344 h 517"/>
              <a:gd name="T6" fmla="*/ 293 w 437"/>
              <a:gd name="T7" fmla="*/ 332 h 517"/>
              <a:gd name="T8" fmla="*/ 285 w 437"/>
              <a:gd name="T9" fmla="*/ 72 h 517"/>
              <a:gd name="T10" fmla="*/ 267 w 437"/>
              <a:gd name="T11" fmla="*/ 41 h 517"/>
              <a:gd name="T12" fmla="*/ 232 w 437"/>
              <a:gd name="T13" fmla="*/ 62 h 517"/>
              <a:gd name="T14" fmla="*/ 228 w 437"/>
              <a:gd name="T15" fmla="*/ 242 h 517"/>
              <a:gd name="T16" fmla="*/ 214 w 437"/>
              <a:gd name="T17" fmla="*/ 242 h 517"/>
              <a:gd name="T18" fmla="*/ 211 w 437"/>
              <a:gd name="T19" fmla="*/ 29 h 517"/>
              <a:gd name="T20" fmla="*/ 186 w 437"/>
              <a:gd name="T21" fmla="*/ 1 h 517"/>
              <a:gd name="T22" fmla="*/ 156 w 437"/>
              <a:gd name="T23" fmla="*/ 24 h 517"/>
              <a:gd name="T24" fmla="*/ 153 w 437"/>
              <a:gd name="T25" fmla="*/ 244 h 517"/>
              <a:gd name="T26" fmla="*/ 139 w 437"/>
              <a:gd name="T27" fmla="*/ 244 h 517"/>
              <a:gd name="T28" fmla="*/ 134 w 437"/>
              <a:gd name="T29" fmla="*/ 54 h 517"/>
              <a:gd name="T30" fmla="*/ 105 w 437"/>
              <a:gd name="T31" fmla="*/ 29 h 517"/>
              <a:gd name="T32" fmla="*/ 79 w 437"/>
              <a:gd name="T33" fmla="*/ 54 h 517"/>
              <a:gd name="T34" fmla="*/ 78 w 437"/>
              <a:gd name="T35" fmla="*/ 246 h 517"/>
              <a:gd name="T36" fmla="*/ 66 w 437"/>
              <a:gd name="T37" fmla="*/ 243 h 517"/>
              <a:gd name="T38" fmla="*/ 53 w 437"/>
              <a:gd name="T39" fmla="*/ 104 h 517"/>
              <a:gd name="T40" fmla="*/ 19 w 437"/>
              <a:gd name="T41" fmla="*/ 86 h 517"/>
              <a:gd name="T42" fmla="*/ 0 w 437"/>
              <a:gd name="T43" fmla="*/ 116 h 517"/>
              <a:gd name="T44" fmla="*/ 9 w 437"/>
              <a:gd name="T45" fmla="*/ 377 h 517"/>
              <a:gd name="T46" fmla="*/ 170 w 437"/>
              <a:gd name="T47" fmla="*/ 517 h 517"/>
              <a:gd name="T48" fmla="*/ 344 w 437"/>
              <a:gd name="T49" fmla="*/ 428 h 517"/>
              <a:gd name="T50" fmla="*/ 430 w 437"/>
              <a:gd name="T51" fmla="*/ 290 h 517"/>
              <a:gd name="T52" fmla="*/ 419 w 437"/>
              <a:gd name="T53" fmla="*/ 256 h 5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437" h="517">
                <a:moveTo>
                  <a:pt x="419" y="256"/>
                </a:moveTo>
                <a:cubicBezTo>
                  <a:pt x="408" y="252"/>
                  <a:pt x="395" y="254"/>
                  <a:pt x="386" y="265"/>
                </a:cubicBezTo>
                <a:cubicBezTo>
                  <a:pt x="316" y="344"/>
                  <a:pt x="316" y="344"/>
                  <a:pt x="316" y="344"/>
                </a:cubicBezTo>
                <a:cubicBezTo>
                  <a:pt x="305" y="357"/>
                  <a:pt x="293" y="348"/>
                  <a:pt x="293" y="332"/>
                </a:cubicBezTo>
                <a:cubicBezTo>
                  <a:pt x="285" y="72"/>
                  <a:pt x="285" y="72"/>
                  <a:pt x="285" y="72"/>
                </a:cubicBezTo>
                <a:cubicBezTo>
                  <a:pt x="284" y="58"/>
                  <a:pt x="282" y="45"/>
                  <a:pt x="267" y="41"/>
                </a:cubicBezTo>
                <a:cubicBezTo>
                  <a:pt x="248" y="35"/>
                  <a:pt x="233" y="45"/>
                  <a:pt x="232" y="62"/>
                </a:cubicBezTo>
                <a:cubicBezTo>
                  <a:pt x="228" y="242"/>
                  <a:pt x="228" y="242"/>
                  <a:pt x="228" y="242"/>
                </a:cubicBezTo>
                <a:cubicBezTo>
                  <a:pt x="227" y="258"/>
                  <a:pt x="214" y="257"/>
                  <a:pt x="214" y="242"/>
                </a:cubicBezTo>
                <a:cubicBezTo>
                  <a:pt x="211" y="29"/>
                  <a:pt x="211" y="29"/>
                  <a:pt x="211" y="29"/>
                </a:cubicBezTo>
                <a:cubicBezTo>
                  <a:pt x="211" y="15"/>
                  <a:pt x="201" y="3"/>
                  <a:pt x="186" y="1"/>
                </a:cubicBezTo>
                <a:cubicBezTo>
                  <a:pt x="171" y="0"/>
                  <a:pt x="156" y="10"/>
                  <a:pt x="156" y="24"/>
                </a:cubicBezTo>
                <a:cubicBezTo>
                  <a:pt x="153" y="244"/>
                  <a:pt x="153" y="244"/>
                  <a:pt x="153" y="244"/>
                </a:cubicBezTo>
                <a:cubicBezTo>
                  <a:pt x="153" y="257"/>
                  <a:pt x="140" y="256"/>
                  <a:pt x="139" y="244"/>
                </a:cubicBezTo>
                <a:cubicBezTo>
                  <a:pt x="134" y="54"/>
                  <a:pt x="134" y="54"/>
                  <a:pt x="134" y="54"/>
                </a:cubicBezTo>
                <a:cubicBezTo>
                  <a:pt x="133" y="40"/>
                  <a:pt x="121" y="29"/>
                  <a:pt x="105" y="29"/>
                </a:cubicBezTo>
                <a:cubicBezTo>
                  <a:pt x="90" y="29"/>
                  <a:pt x="79" y="41"/>
                  <a:pt x="79" y="54"/>
                </a:cubicBezTo>
                <a:cubicBezTo>
                  <a:pt x="78" y="246"/>
                  <a:pt x="78" y="246"/>
                  <a:pt x="78" y="246"/>
                </a:cubicBezTo>
                <a:cubicBezTo>
                  <a:pt x="78" y="256"/>
                  <a:pt x="67" y="257"/>
                  <a:pt x="66" y="243"/>
                </a:cubicBezTo>
                <a:cubicBezTo>
                  <a:pt x="53" y="104"/>
                  <a:pt x="53" y="104"/>
                  <a:pt x="53" y="104"/>
                </a:cubicBezTo>
                <a:cubicBezTo>
                  <a:pt x="52" y="91"/>
                  <a:pt x="34" y="83"/>
                  <a:pt x="19" y="86"/>
                </a:cubicBezTo>
                <a:cubicBezTo>
                  <a:pt x="5" y="90"/>
                  <a:pt x="0" y="103"/>
                  <a:pt x="0" y="116"/>
                </a:cubicBezTo>
                <a:cubicBezTo>
                  <a:pt x="9" y="377"/>
                  <a:pt x="9" y="377"/>
                  <a:pt x="9" y="377"/>
                </a:cubicBezTo>
                <a:cubicBezTo>
                  <a:pt x="11" y="455"/>
                  <a:pt x="93" y="517"/>
                  <a:pt x="170" y="517"/>
                </a:cubicBezTo>
                <a:cubicBezTo>
                  <a:pt x="245" y="517"/>
                  <a:pt x="308" y="486"/>
                  <a:pt x="344" y="428"/>
                </a:cubicBezTo>
                <a:cubicBezTo>
                  <a:pt x="430" y="290"/>
                  <a:pt x="430" y="290"/>
                  <a:pt x="430" y="290"/>
                </a:cubicBezTo>
                <a:cubicBezTo>
                  <a:pt x="437" y="279"/>
                  <a:pt x="436" y="262"/>
                  <a:pt x="419" y="256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txBody>
          <a:bodyPr/>
          <a:lstStyle/>
          <a:p>
            <a:pPr defTabSz="914400">
              <a:defRPr/>
            </a:pPr>
            <a:endParaRPr lang="en-AU" sz="1800" kern="0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341" name="AutoShape 47"/>
          <p:cNvSpPr/>
          <p:nvPr/>
        </p:nvSpPr>
        <p:spPr bwMode="auto">
          <a:xfrm>
            <a:off x="8061204" y="2330000"/>
            <a:ext cx="358775" cy="358775"/>
          </a:xfrm>
          <a:custGeom>
            <a:avLst/>
            <a:gdLst>
              <a:gd name="T0" fmla="+- 0 10853 107"/>
              <a:gd name="T1" fmla="*/ T0 w 21493"/>
              <a:gd name="T2" fmla="*/ 10800 h 21600"/>
              <a:gd name="T3" fmla="+- 0 10853 107"/>
              <a:gd name="T4" fmla="*/ T3 w 21493"/>
              <a:gd name="T5" fmla="*/ 10800 h 21600"/>
              <a:gd name="T6" fmla="+- 0 10853 107"/>
              <a:gd name="T7" fmla="*/ T6 w 21493"/>
              <a:gd name="T8" fmla="*/ 10800 h 21600"/>
              <a:gd name="T9" fmla="+- 0 10853 107"/>
              <a:gd name="T10" fmla="*/ T9 w 21493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493" h="21600">
                <a:moveTo>
                  <a:pt x="20123" y="3375"/>
                </a:moveTo>
                <a:lnTo>
                  <a:pt x="8704" y="5400"/>
                </a:lnTo>
                <a:lnTo>
                  <a:pt x="8704" y="4725"/>
                </a:lnTo>
                <a:lnTo>
                  <a:pt x="8704" y="3375"/>
                </a:lnTo>
                <a:lnTo>
                  <a:pt x="20123" y="1350"/>
                </a:lnTo>
                <a:lnTo>
                  <a:pt x="20123" y="2700"/>
                </a:lnTo>
                <a:cubicBezTo>
                  <a:pt x="20123" y="2700"/>
                  <a:pt x="20123" y="3375"/>
                  <a:pt x="20123" y="3375"/>
                </a:cubicBezTo>
                <a:close/>
                <a:moveTo>
                  <a:pt x="17901" y="18014"/>
                </a:moveTo>
                <a:cubicBezTo>
                  <a:pt x="16291" y="18553"/>
                  <a:pt x="14628" y="18025"/>
                  <a:pt x="14187" y="16839"/>
                </a:cubicBezTo>
                <a:cubicBezTo>
                  <a:pt x="13745" y="15651"/>
                  <a:pt x="14691" y="14251"/>
                  <a:pt x="16300" y="13712"/>
                </a:cubicBezTo>
                <a:cubicBezTo>
                  <a:pt x="17910" y="13173"/>
                  <a:pt x="19573" y="13699"/>
                  <a:pt x="20014" y="14886"/>
                </a:cubicBezTo>
                <a:cubicBezTo>
                  <a:pt x="20456" y="16074"/>
                  <a:pt x="19510" y="17474"/>
                  <a:pt x="17901" y="18014"/>
                </a:cubicBezTo>
                <a:moveTo>
                  <a:pt x="5163" y="20039"/>
                </a:moveTo>
                <a:cubicBezTo>
                  <a:pt x="3554" y="20578"/>
                  <a:pt x="1890" y="20050"/>
                  <a:pt x="1450" y="18864"/>
                </a:cubicBezTo>
                <a:cubicBezTo>
                  <a:pt x="1008" y="17676"/>
                  <a:pt x="1954" y="16276"/>
                  <a:pt x="3562" y="15737"/>
                </a:cubicBezTo>
                <a:cubicBezTo>
                  <a:pt x="5172" y="15198"/>
                  <a:pt x="6836" y="15724"/>
                  <a:pt x="7277" y="16911"/>
                </a:cubicBezTo>
                <a:cubicBezTo>
                  <a:pt x="7719" y="18099"/>
                  <a:pt x="6773" y="19499"/>
                  <a:pt x="5163" y="20039"/>
                </a:cubicBezTo>
                <a:moveTo>
                  <a:pt x="21012" y="316"/>
                </a:moveTo>
                <a:cubicBezTo>
                  <a:pt x="20770" y="110"/>
                  <a:pt x="20463" y="0"/>
                  <a:pt x="20149" y="0"/>
                </a:cubicBezTo>
                <a:cubicBezTo>
                  <a:pt x="20072" y="0"/>
                  <a:pt x="19993" y="6"/>
                  <a:pt x="19916" y="21"/>
                </a:cubicBezTo>
                <a:lnTo>
                  <a:pt x="8497" y="2046"/>
                </a:lnTo>
                <a:cubicBezTo>
                  <a:pt x="7855" y="2159"/>
                  <a:pt x="7387" y="2719"/>
                  <a:pt x="7387" y="3375"/>
                </a:cubicBezTo>
                <a:lnTo>
                  <a:pt x="7387" y="4725"/>
                </a:lnTo>
                <a:lnTo>
                  <a:pt x="7387" y="5400"/>
                </a:lnTo>
                <a:lnTo>
                  <a:pt x="7387" y="14964"/>
                </a:lnTo>
                <a:cubicBezTo>
                  <a:pt x="6706" y="14467"/>
                  <a:pt x="5822" y="14175"/>
                  <a:pt x="4839" y="14175"/>
                </a:cubicBezTo>
                <a:cubicBezTo>
                  <a:pt x="4268" y="14175"/>
                  <a:pt x="3696" y="14269"/>
                  <a:pt x="3139" y="14455"/>
                </a:cubicBezTo>
                <a:cubicBezTo>
                  <a:pt x="1865" y="14882"/>
                  <a:pt x="843" y="15739"/>
                  <a:pt x="336" y="16807"/>
                </a:cubicBezTo>
                <a:cubicBezTo>
                  <a:pt x="-56" y="17633"/>
                  <a:pt x="-107" y="18530"/>
                  <a:pt x="192" y="19336"/>
                </a:cubicBezTo>
                <a:cubicBezTo>
                  <a:pt x="703" y="20711"/>
                  <a:pt x="2155" y="21599"/>
                  <a:pt x="3892" y="21599"/>
                </a:cubicBezTo>
                <a:cubicBezTo>
                  <a:pt x="4462" y="21599"/>
                  <a:pt x="5033" y="21506"/>
                  <a:pt x="5590" y="21319"/>
                </a:cubicBezTo>
                <a:cubicBezTo>
                  <a:pt x="6865" y="20893"/>
                  <a:pt x="7887" y="20036"/>
                  <a:pt x="8394" y="18969"/>
                </a:cubicBezTo>
                <a:cubicBezTo>
                  <a:pt x="8612" y="18509"/>
                  <a:pt x="8714" y="18027"/>
                  <a:pt x="8718" y="17549"/>
                </a:cubicBezTo>
                <a:lnTo>
                  <a:pt x="8730" y="17549"/>
                </a:lnTo>
                <a:lnTo>
                  <a:pt x="8730" y="6750"/>
                </a:lnTo>
                <a:cubicBezTo>
                  <a:pt x="8807" y="6750"/>
                  <a:pt x="8886" y="6743"/>
                  <a:pt x="8964" y="6730"/>
                </a:cubicBezTo>
                <a:lnTo>
                  <a:pt x="20149" y="4746"/>
                </a:lnTo>
                <a:lnTo>
                  <a:pt x="20149" y="12939"/>
                </a:lnTo>
                <a:cubicBezTo>
                  <a:pt x="19468" y="12442"/>
                  <a:pt x="18584" y="12150"/>
                  <a:pt x="17600" y="12150"/>
                </a:cubicBezTo>
                <a:cubicBezTo>
                  <a:pt x="17030" y="12150"/>
                  <a:pt x="16459" y="12244"/>
                  <a:pt x="15902" y="12430"/>
                </a:cubicBezTo>
                <a:cubicBezTo>
                  <a:pt x="14628" y="12857"/>
                  <a:pt x="13606" y="13714"/>
                  <a:pt x="13098" y="14782"/>
                </a:cubicBezTo>
                <a:cubicBezTo>
                  <a:pt x="12706" y="15608"/>
                  <a:pt x="12656" y="16505"/>
                  <a:pt x="12955" y="17311"/>
                </a:cubicBezTo>
                <a:cubicBezTo>
                  <a:pt x="13466" y="18686"/>
                  <a:pt x="14918" y="19575"/>
                  <a:pt x="16653" y="19575"/>
                </a:cubicBezTo>
                <a:cubicBezTo>
                  <a:pt x="17224" y="19575"/>
                  <a:pt x="17796" y="19481"/>
                  <a:pt x="18352" y="19294"/>
                </a:cubicBezTo>
                <a:cubicBezTo>
                  <a:pt x="19627" y="18868"/>
                  <a:pt x="20649" y="18011"/>
                  <a:pt x="21157" y="16944"/>
                </a:cubicBezTo>
                <a:cubicBezTo>
                  <a:pt x="21374" y="16484"/>
                  <a:pt x="21477" y="16002"/>
                  <a:pt x="21480" y="15525"/>
                </a:cubicBezTo>
                <a:lnTo>
                  <a:pt x="21493" y="15525"/>
                </a:lnTo>
                <a:lnTo>
                  <a:pt x="21493" y="3375"/>
                </a:lnTo>
                <a:lnTo>
                  <a:pt x="21493" y="2700"/>
                </a:lnTo>
                <a:lnTo>
                  <a:pt x="21493" y="1350"/>
                </a:lnTo>
                <a:cubicBezTo>
                  <a:pt x="21493" y="951"/>
                  <a:pt x="21317" y="572"/>
                  <a:pt x="21012" y="316"/>
                </a:cubicBezTo>
              </a:path>
            </a:pathLst>
          </a:custGeom>
          <a:solidFill>
            <a:schemeClr val="accent5">
              <a:lumMod val="50000"/>
            </a:schemeClr>
          </a:solidFill>
          <a:ln w="12700"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grpSp>
        <p:nvGrpSpPr>
          <p:cNvPr id="342" name="Group 69"/>
          <p:cNvGrpSpPr/>
          <p:nvPr/>
        </p:nvGrpSpPr>
        <p:grpSpPr>
          <a:xfrm>
            <a:off x="8061009" y="1648520"/>
            <a:ext cx="359165" cy="337063"/>
            <a:chOff x="10074275" y="1647825"/>
            <a:chExt cx="464344" cy="435769"/>
          </a:xfrm>
          <a:solidFill>
            <a:schemeClr val="accent5">
              <a:lumMod val="50000"/>
            </a:schemeClr>
          </a:solidFill>
        </p:grpSpPr>
        <p:sp>
          <p:nvSpPr>
            <p:cNvPr id="343" name="AutoShape 69"/>
            <p:cNvSpPr/>
            <p:nvPr/>
          </p:nvSpPr>
          <p:spPr bwMode="auto">
            <a:xfrm>
              <a:off x="10074275" y="1647825"/>
              <a:ext cx="464344" cy="4357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223" y="5760"/>
                  </a:moveTo>
                  <a:lnTo>
                    <a:pt x="17548" y="5760"/>
                  </a:lnTo>
                  <a:cubicBezTo>
                    <a:pt x="16804" y="5760"/>
                    <a:pt x="16198" y="5114"/>
                    <a:pt x="16198" y="4320"/>
                  </a:cubicBezTo>
                  <a:lnTo>
                    <a:pt x="16200" y="4320"/>
                  </a:lnTo>
                  <a:lnTo>
                    <a:pt x="16200" y="1440"/>
                  </a:lnTo>
                  <a:lnTo>
                    <a:pt x="20250" y="5760"/>
                  </a:lnTo>
                  <a:cubicBezTo>
                    <a:pt x="20250" y="5760"/>
                    <a:pt x="18223" y="5760"/>
                    <a:pt x="18223" y="5760"/>
                  </a:cubicBezTo>
                  <a:close/>
                  <a:moveTo>
                    <a:pt x="20250" y="19440"/>
                  </a:moveTo>
                  <a:cubicBezTo>
                    <a:pt x="20250" y="19837"/>
                    <a:pt x="19948" y="20160"/>
                    <a:pt x="19575" y="20160"/>
                  </a:cubicBezTo>
                  <a:lnTo>
                    <a:pt x="2024" y="20160"/>
                  </a:lnTo>
                  <a:cubicBezTo>
                    <a:pt x="1651" y="20160"/>
                    <a:pt x="1349" y="19837"/>
                    <a:pt x="1349" y="19440"/>
                  </a:cubicBezTo>
                  <a:lnTo>
                    <a:pt x="1349" y="2160"/>
                  </a:lnTo>
                  <a:cubicBezTo>
                    <a:pt x="1349" y="1762"/>
                    <a:pt x="1651" y="1440"/>
                    <a:pt x="2024" y="1440"/>
                  </a:cubicBezTo>
                  <a:lnTo>
                    <a:pt x="15525" y="1440"/>
                  </a:lnTo>
                  <a:lnTo>
                    <a:pt x="15525" y="4320"/>
                  </a:lnTo>
                  <a:lnTo>
                    <a:pt x="15523" y="4320"/>
                  </a:lnTo>
                  <a:cubicBezTo>
                    <a:pt x="15523" y="5513"/>
                    <a:pt x="16430" y="6480"/>
                    <a:pt x="17548" y="6480"/>
                  </a:cubicBezTo>
                  <a:lnTo>
                    <a:pt x="18223" y="6480"/>
                  </a:lnTo>
                  <a:lnTo>
                    <a:pt x="20250" y="6480"/>
                  </a:lnTo>
                  <a:cubicBezTo>
                    <a:pt x="20250" y="6480"/>
                    <a:pt x="20250" y="19440"/>
                    <a:pt x="20250" y="19440"/>
                  </a:cubicBezTo>
                  <a:close/>
                  <a:moveTo>
                    <a:pt x="21204" y="4741"/>
                  </a:moveTo>
                  <a:lnTo>
                    <a:pt x="17154" y="421"/>
                  </a:lnTo>
                  <a:cubicBezTo>
                    <a:pt x="16901" y="151"/>
                    <a:pt x="16557" y="0"/>
                    <a:pt x="16200" y="0"/>
                  </a:cubicBezTo>
                  <a:lnTo>
                    <a:pt x="2024" y="0"/>
                  </a:lnTo>
                  <a:cubicBezTo>
                    <a:pt x="908" y="0"/>
                    <a:pt x="0" y="968"/>
                    <a:pt x="0" y="2160"/>
                  </a:cubicBezTo>
                  <a:lnTo>
                    <a:pt x="0" y="19440"/>
                  </a:lnTo>
                  <a:cubicBezTo>
                    <a:pt x="0" y="20631"/>
                    <a:pt x="908" y="21600"/>
                    <a:pt x="2024" y="21600"/>
                  </a:cubicBezTo>
                  <a:lnTo>
                    <a:pt x="19575" y="21600"/>
                  </a:lnTo>
                  <a:cubicBezTo>
                    <a:pt x="20691" y="21600"/>
                    <a:pt x="21599" y="20631"/>
                    <a:pt x="21599" y="19440"/>
                  </a:cubicBezTo>
                  <a:lnTo>
                    <a:pt x="21599" y="5760"/>
                  </a:lnTo>
                  <a:cubicBezTo>
                    <a:pt x="21599" y="5378"/>
                    <a:pt x="21457" y="5011"/>
                    <a:pt x="21204" y="4741"/>
                  </a:cubicBezTo>
                </a:path>
              </a:pathLst>
            </a:custGeom>
            <a:grpFill/>
            <a:ln w="12700"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44" name="AutoShape 70"/>
            <p:cNvSpPr/>
            <p:nvPr/>
          </p:nvSpPr>
          <p:spPr bwMode="auto">
            <a:xfrm>
              <a:off x="10291763" y="1734344"/>
              <a:ext cx="87313" cy="1508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00" y="21599"/>
                  </a:moveTo>
                  <a:lnTo>
                    <a:pt x="19800" y="21599"/>
                  </a:lnTo>
                  <a:cubicBezTo>
                    <a:pt x="20791" y="21599"/>
                    <a:pt x="21600" y="16769"/>
                    <a:pt x="21600" y="10800"/>
                  </a:cubicBezTo>
                  <a:cubicBezTo>
                    <a:pt x="21600" y="4830"/>
                    <a:pt x="20791" y="0"/>
                    <a:pt x="19800" y="0"/>
                  </a:cubicBezTo>
                  <a:lnTo>
                    <a:pt x="1800" y="0"/>
                  </a:lnTo>
                  <a:cubicBezTo>
                    <a:pt x="801" y="0"/>
                    <a:pt x="0" y="4830"/>
                    <a:pt x="0" y="10800"/>
                  </a:cubicBezTo>
                  <a:cubicBezTo>
                    <a:pt x="0" y="16769"/>
                    <a:pt x="801" y="21599"/>
                    <a:pt x="1800" y="21599"/>
                  </a:cubicBezTo>
                </a:path>
              </a:pathLst>
            </a:custGeom>
            <a:grpFill/>
            <a:ln w="12700"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45" name="AutoShape 71"/>
            <p:cNvSpPr/>
            <p:nvPr/>
          </p:nvSpPr>
          <p:spPr bwMode="auto">
            <a:xfrm>
              <a:off x="10291763" y="1778000"/>
              <a:ext cx="87313" cy="1508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00" y="21599"/>
                  </a:moveTo>
                  <a:lnTo>
                    <a:pt x="19800" y="21599"/>
                  </a:lnTo>
                  <a:cubicBezTo>
                    <a:pt x="20791" y="21599"/>
                    <a:pt x="21600" y="16769"/>
                    <a:pt x="21600" y="10800"/>
                  </a:cubicBezTo>
                  <a:cubicBezTo>
                    <a:pt x="21600" y="4830"/>
                    <a:pt x="20791" y="0"/>
                    <a:pt x="19800" y="0"/>
                  </a:cubicBezTo>
                  <a:lnTo>
                    <a:pt x="1800" y="0"/>
                  </a:lnTo>
                  <a:cubicBezTo>
                    <a:pt x="801" y="0"/>
                    <a:pt x="0" y="4830"/>
                    <a:pt x="0" y="10800"/>
                  </a:cubicBezTo>
                  <a:cubicBezTo>
                    <a:pt x="0" y="16769"/>
                    <a:pt x="801" y="21599"/>
                    <a:pt x="1800" y="21599"/>
                  </a:cubicBezTo>
                </a:path>
              </a:pathLst>
            </a:custGeom>
            <a:grpFill/>
            <a:ln w="12700"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46" name="AutoShape 72"/>
            <p:cNvSpPr/>
            <p:nvPr/>
          </p:nvSpPr>
          <p:spPr bwMode="auto">
            <a:xfrm>
              <a:off x="10291763" y="1821657"/>
              <a:ext cx="188913" cy="1508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10800"/>
                  </a:moveTo>
                  <a:cubicBezTo>
                    <a:pt x="0" y="16769"/>
                    <a:pt x="369" y="21599"/>
                    <a:pt x="830" y="21599"/>
                  </a:cubicBezTo>
                  <a:lnTo>
                    <a:pt x="20769" y="21599"/>
                  </a:lnTo>
                  <a:cubicBezTo>
                    <a:pt x="21226" y="21599"/>
                    <a:pt x="21600" y="16769"/>
                    <a:pt x="21600" y="10800"/>
                  </a:cubicBezTo>
                  <a:cubicBezTo>
                    <a:pt x="21600" y="4830"/>
                    <a:pt x="21226" y="0"/>
                    <a:pt x="20769" y="0"/>
                  </a:cubicBezTo>
                  <a:lnTo>
                    <a:pt x="830" y="0"/>
                  </a:lnTo>
                  <a:cubicBezTo>
                    <a:pt x="369" y="0"/>
                    <a:pt x="0" y="4830"/>
                    <a:pt x="0" y="10800"/>
                  </a:cubicBezTo>
                </a:path>
              </a:pathLst>
            </a:custGeom>
            <a:grpFill/>
            <a:ln w="12700"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47" name="AutoShape 73"/>
            <p:cNvSpPr/>
            <p:nvPr/>
          </p:nvSpPr>
          <p:spPr bwMode="auto">
            <a:xfrm>
              <a:off x="10132219" y="1908969"/>
              <a:ext cx="348456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150" y="0"/>
                  </a:moveTo>
                  <a:lnTo>
                    <a:pt x="449" y="0"/>
                  </a:lnTo>
                  <a:cubicBezTo>
                    <a:pt x="201" y="0"/>
                    <a:pt x="0" y="4830"/>
                    <a:pt x="0" y="10800"/>
                  </a:cubicBezTo>
                  <a:cubicBezTo>
                    <a:pt x="0" y="16748"/>
                    <a:pt x="201" y="21599"/>
                    <a:pt x="449" y="21599"/>
                  </a:cubicBezTo>
                  <a:lnTo>
                    <a:pt x="21150" y="21599"/>
                  </a:lnTo>
                  <a:cubicBezTo>
                    <a:pt x="21397" y="21599"/>
                    <a:pt x="21599" y="16748"/>
                    <a:pt x="21599" y="10800"/>
                  </a:cubicBezTo>
                  <a:cubicBezTo>
                    <a:pt x="21599" y="4830"/>
                    <a:pt x="21397" y="0"/>
                    <a:pt x="21150" y="0"/>
                  </a:cubicBezTo>
                </a:path>
              </a:pathLst>
            </a:custGeom>
            <a:grpFill/>
            <a:ln w="12700"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48" name="AutoShape 74"/>
            <p:cNvSpPr/>
            <p:nvPr/>
          </p:nvSpPr>
          <p:spPr bwMode="auto">
            <a:xfrm>
              <a:off x="10132219" y="1952625"/>
              <a:ext cx="348456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150" y="0"/>
                  </a:moveTo>
                  <a:lnTo>
                    <a:pt x="449" y="0"/>
                  </a:lnTo>
                  <a:cubicBezTo>
                    <a:pt x="201" y="0"/>
                    <a:pt x="0" y="4830"/>
                    <a:pt x="0" y="10800"/>
                  </a:cubicBezTo>
                  <a:cubicBezTo>
                    <a:pt x="0" y="16748"/>
                    <a:pt x="201" y="21599"/>
                    <a:pt x="449" y="21599"/>
                  </a:cubicBezTo>
                  <a:lnTo>
                    <a:pt x="21150" y="21599"/>
                  </a:lnTo>
                  <a:cubicBezTo>
                    <a:pt x="21397" y="21599"/>
                    <a:pt x="21599" y="16748"/>
                    <a:pt x="21599" y="10800"/>
                  </a:cubicBezTo>
                  <a:cubicBezTo>
                    <a:pt x="21599" y="4830"/>
                    <a:pt x="21397" y="0"/>
                    <a:pt x="21150" y="0"/>
                  </a:cubicBezTo>
                </a:path>
              </a:pathLst>
            </a:custGeom>
            <a:grpFill/>
            <a:ln w="12700"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49" name="AutoShape 75"/>
            <p:cNvSpPr/>
            <p:nvPr/>
          </p:nvSpPr>
          <p:spPr bwMode="auto">
            <a:xfrm>
              <a:off x="10132219" y="1996282"/>
              <a:ext cx="348456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150" y="0"/>
                  </a:moveTo>
                  <a:lnTo>
                    <a:pt x="449" y="0"/>
                  </a:lnTo>
                  <a:cubicBezTo>
                    <a:pt x="201" y="0"/>
                    <a:pt x="0" y="4830"/>
                    <a:pt x="0" y="10800"/>
                  </a:cubicBezTo>
                  <a:cubicBezTo>
                    <a:pt x="0" y="16748"/>
                    <a:pt x="201" y="21599"/>
                    <a:pt x="449" y="21599"/>
                  </a:cubicBezTo>
                  <a:lnTo>
                    <a:pt x="21150" y="21599"/>
                  </a:lnTo>
                  <a:cubicBezTo>
                    <a:pt x="21397" y="21599"/>
                    <a:pt x="21599" y="16748"/>
                    <a:pt x="21599" y="10800"/>
                  </a:cubicBezTo>
                  <a:cubicBezTo>
                    <a:pt x="21599" y="4830"/>
                    <a:pt x="21397" y="0"/>
                    <a:pt x="21150" y="0"/>
                  </a:cubicBezTo>
                </a:path>
              </a:pathLst>
            </a:custGeom>
            <a:grpFill/>
            <a:ln w="12700"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50" name="AutoShape 76"/>
            <p:cNvSpPr/>
            <p:nvPr/>
          </p:nvSpPr>
          <p:spPr bwMode="auto">
            <a:xfrm>
              <a:off x="10132219" y="1865313"/>
              <a:ext cx="348456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150" y="0"/>
                  </a:moveTo>
                  <a:lnTo>
                    <a:pt x="449" y="0"/>
                  </a:lnTo>
                  <a:cubicBezTo>
                    <a:pt x="201" y="0"/>
                    <a:pt x="0" y="4830"/>
                    <a:pt x="0" y="10800"/>
                  </a:cubicBezTo>
                  <a:cubicBezTo>
                    <a:pt x="0" y="16769"/>
                    <a:pt x="201" y="21599"/>
                    <a:pt x="449" y="21599"/>
                  </a:cubicBezTo>
                  <a:lnTo>
                    <a:pt x="21150" y="21599"/>
                  </a:lnTo>
                  <a:cubicBezTo>
                    <a:pt x="21397" y="21599"/>
                    <a:pt x="21599" y="16769"/>
                    <a:pt x="21599" y="10800"/>
                  </a:cubicBezTo>
                  <a:cubicBezTo>
                    <a:pt x="21599" y="4830"/>
                    <a:pt x="21397" y="0"/>
                    <a:pt x="21150" y="0"/>
                  </a:cubicBezTo>
                </a:path>
              </a:pathLst>
            </a:custGeom>
            <a:grpFill/>
            <a:ln w="12700"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51" name="AutoShape 77"/>
            <p:cNvSpPr/>
            <p:nvPr/>
          </p:nvSpPr>
          <p:spPr bwMode="auto">
            <a:xfrm>
              <a:off x="10132219" y="1720057"/>
              <a:ext cx="130969" cy="11668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4799" y="5400"/>
                  </a:moveTo>
                  <a:lnTo>
                    <a:pt x="16800" y="5400"/>
                  </a:lnTo>
                  <a:lnTo>
                    <a:pt x="16800" y="16200"/>
                  </a:lnTo>
                  <a:lnTo>
                    <a:pt x="4799" y="16200"/>
                  </a:lnTo>
                  <a:cubicBezTo>
                    <a:pt x="4799" y="16200"/>
                    <a:pt x="4799" y="5400"/>
                    <a:pt x="4799" y="5400"/>
                  </a:cubicBezTo>
                  <a:close/>
                  <a:moveTo>
                    <a:pt x="2399" y="21599"/>
                  </a:moveTo>
                  <a:lnTo>
                    <a:pt x="19200" y="21599"/>
                  </a:lnTo>
                  <a:cubicBezTo>
                    <a:pt x="20526" y="21599"/>
                    <a:pt x="21599" y="20392"/>
                    <a:pt x="21599" y="18900"/>
                  </a:cubicBezTo>
                  <a:lnTo>
                    <a:pt x="21599" y="2700"/>
                  </a:lnTo>
                  <a:cubicBezTo>
                    <a:pt x="21599" y="1207"/>
                    <a:pt x="20526" y="0"/>
                    <a:pt x="19200" y="0"/>
                  </a:cubicBezTo>
                  <a:lnTo>
                    <a:pt x="2399" y="0"/>
                  </a:lnTo>
                  <a:cubicBezTo>
                    <a:pt x="1073" y="0"/>
                    <a:pt x="0" y="1207"/>
                    <a:pt x="0" y="2700"/>
                  </a:cubicBezTo>
                  <a:lnTo>
                    <a:pt x="0" y="18900"/>
                  </a:lnTo>
                  <a:cubicBezTo>
                    <a:pt x="0" y="20392"/>
                    <a:pt x="1073" y="21599"/>
                    <a:pt x="2399" y="21599"/>
                  </a:cubicBezTo>
                </a:path>
              </a:pathLst>
            </a:custGeom>
            <a:grpFill/>
            <a:ln w="12700"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352" name="AutoShape 30"/>
          <p:cNvSpPr/>
          <p:nvPr/>
        </p:nvSpPr>
        <p:spPr bwMode="auto">
          <a:xfrm>
            <a:off x="8116766" y="3037418"/>
            <a:ext cx="247650" cy="360362"/>
          </a:xfrm>
          <a:custGeom>
            <a:avLst/>
            <a:gdLst>
              <a:gd name="T0" fmla="*/ 10383 w 20767"/>
              <a:gd name="T1" fmla="*/ 10800 h 21600"/>
              <a:gd name="T2" fmla="*/ 10383 w 20767"/>
              <a:gd name="T3" fmla="*/ 10800 h 21600"/>
              <a:gd name="T4" fmla="*/ 10383 w 20767"/>
              <a:gd name="T5" fmla="*/ 10800 h 21600"/>
              <a:gd name="T6" fmla="*/ 10383 w 20767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767" h="21600">
                <a:moveTo>
                  <a:pt x="18566" y="16551"/>
                </a:moveTo>
                <a:cubicBezTo>
                  <a:pt x="17960" y="18284"/>
                  <a:pt x="17274" y="20249"/>
                  <a:pt x="9436" y="20249"/>
                </a:cubicBezTo>
                <a:cubicBezTo>
                  <a:pt x="4711" y="20249"/>
                  <a:pt x="1888" y="17809"/>
                  <a:pt x="1888" y="15451"/>
                </a:cubicBezTo>
                <a:cubicBezTo>
                  <a:pt x="1888" y="13645"/>
                  <a:pt x="2349" y="12161"/>
                  <a:pt x="2835" y="10591"/>
                </a:cubicBezTo>
                <a:cubicBezTo>
                  <a:pt x="3454" y="8600"/>
                  <a:pt x="4088" y="6563"/>
                  <a:pt x="3813" y="3868"/>
                </a:cubicBezTo>
                <a:cubicBezTo>
                  <a:pt x="6723" y="6750"/>
                  <a:pt x="7759" y="10567"/>
                  <a:pt x="7759" y="10567"/>
                </a:cubicBezTo>
                <a:cubicBezTo>
                  <a:pt x="7759" y="10567"/>
                  <a:pt x="10468" y="7846"/>
                  <a:pt x="11196" y="6582"/>
                </a:cubicBezTo>
                <a:cubicBezTo>
                  <a:pt x="11755" y="7395"/>
                  <a:pt x="12267" y="10124"/>
                  <a:pt x="12267" y="12825"/>
                </a:cubicBezTo>
                <a:cubicBezTo>
                  <a:pt x="12267" y="12825"/>
                  <a:pt x="14773" y="11347"/>
                  <a:pt x="16653" y="9127"/>
                </a:cubicBezTo>
                <a:cubicBezTo>
                  <a:pt x="18632" y="11666"/>
                  <a:pt x="19346" y="14320"/>
                  <a:pt x="18566" y="16551"/>
                </a:cubicBezTo>
                <a:moveTo>
                  <a:pt x="16041" y="6075"/>
                </a:moveTo>
                <a:cubicBezTo>
                  <a:pt x="15982" y="7879"/>
                  <a:pt x="14088" y="9404"/>
                  <a:pt x="14088" y="9404"/>
                </a:cubicBezTo>
                <a:cubicBezTo>
                  <a:pt x="14088" y="6046"/>
                  <a:pt x="10380" y="3375"/>
                  <a:pt x="10380" y="3375"/>
                </a:cubicBezTo>
                <a:cubicBezTo>
                  <a:pt x="10380" y="3375"/>
                  <a:pt x="10330" y="5373"/>
                  <a:pt x="8452" y="7389"/>
                </a:cubicBezTo>
                <a:cubicBezTo>
                  <a:pt x="6574" y="2686"/>
                  <a:pt x="938" y="0"/>
                  <a:pt x="938" y="0"/>
                </a:cubicBezTo>
                <a:cubicBezTo>
                  <a:pt x="3756" y="7389"/>
                  <a:pt x="0" y="10076"/>
                  <a:pt x="0" y="15451"/>
                </a:cubicBezTo>
                <a:cubicBezTo>
                  <a:pt x="0" y="18604"/>
                  <a:pt x="3730" y="21599"/>
                  <a:pt x="9436" y="21599"/>
                </a:cubicBezTo>
                <a:cubicBezTo>
                  <a:pt x="17888" y="21599"/>
                  <a:pt x="19523" y="19379"/>
                  <a:pt x="20396" y="16878"/>
                </a:cubicBezTo>
                <a:cubicBezTo>
                  <a:pt x="21599" y="13436"/>
                  <a:pt x="19797" y="9432"/>
                  <a:pt x="16041" y="6075"/>
                </a:cubicBezTo>
              </a:path>
            </a:pathLst>
          </a:custGeom>
          <a:solidFill>
            <a:schemeClr val="accent5">
              <a:lumMod val="50000"/>
            </a:schemeClr>
          </a:solidFill>
          <a:ln w="12700"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sp>
        <p:nvSpPr>
          <p:cNvPr id="353" name="AutoShape 31"/>
          <p:cNvSpPr/>
          <p:nvPr/>
        </p:nvSpPr>
        <p:spPr bwMode="auto">
          <a:xfrm>
            <a:off x="8161216" y="3152512"/>
            <a:ext cx="158750" cy="130175"/>
          </a:xfrm>
          <a:custGeom>
            <a:avLst/>
            <a:gdLst>
              <a:gd name="T0" fmla="*/ 10641 w 21282"/>
              <a:gd name="T1" fmla="*/ 10800 h 21600"/>
              <a:gd name="T2" fmla="*/ 10641 w 21282"/>
              <a:gd name="T3" fmla="*/ 10800 h 21600"/>
              <a:gd name="T4" fmla="*/ 10641 w 21282"/>
              <a:gd name="T5" fmla="*/ 10800 h 21600"/>
              <a:gd name="T6" fmla="*/ 10641 w 21282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282" h="21600">
                <a:moveTo>
                  <a:pt x="20698" y="5891"/>
                </a:moveTo>
                <a:lnTo>
                  <a:pt x="19424" y="7749"/>
                </a:lnTo>
                <a:cubicBezTo>
                  <a:pt x="17846" y="10064"/>
                  <a:pt x="16352" y="12259"/>
                  <a:pt x="12365" y="14784"/>
                </a:cubicBezTo>
                <a:cubicBezTo>
                  <a:pt x="11794" y="12631"/>
                  <a:pt x="11275" y="10259"/>
                  <a:pt x="11275" y="6631"/>
                </a:cubicBezTo>
                <a:lnTo>
                  <a:pt x="11275" y="3408"/>
                </a:lnTo>
                <a:lnTo>
                  <a:pt x="9000" y="7893"/>
                </a:lnTo>
                <a:cubicBezTo>
                  <a:pt x="8233" y="9421"/>
                  <a:pt x="7598" y="10690"/>
                  <a:pt x="6649" y="12373"/>
                </a:cubicBezTo>
                <a:cubicBezTo>
                  <a:pt x="5211" y="8296"/>
                  <a:pt x="4195" y="5281"/>
                  <a:pt x="3422" y="2545"/>
                </a:cubicBezTo>
                <a:lnTo>
                  <a:pt x="2705" y="0"/>
                </a:lnTo>
                <a:lnTo>
                  <a:pt x="1926" y="2847"/>
                </a:lnTo>
                <a:cubicBezTo>
                  <a:pt x="936" y="6469"/>
                  <a:pt x="0" y="9891"/>
                  <a:pt x="0" y="18771"/>
                </a:cubicBezTo>
                <a:cubicBezTo>
                  <a:pt x="0" y="19292"/>
                  <a:pt x="333" y="19714"/>
                  <a:pt x="749" y="19714"/>
                </a:cubicBezTo>
                <a:cubicBezTo>
                  <a:pt x="1162" y="19714"/>
                  <a:pt x="1499" y="19292"/>
                  <a:pt x="1499" y="18771"/>
                </a:cubicBezTo>
                <a:cubicBezTo>
                  <a:pt x="1499" y="11964"/>
                  <a:pt x="2037" y="8594"/>
                  <a:pt x="2758" y="5681"/>
                </a:cubicBezTo>
                <a:cubicBezTo>
                  <a:pt x="3537" y="8174"/>
                  <a:pt x="4520" y="11009"/>
                  <a:pt x="5812" y="14638"/>
                </a:cubicBezTo>
                <a:lnTo>
                  <a:pt x="6339" y="16117"/>
                </a:lnTo>
                <a:lnTo>
                  <a:pt x="7100" y="14811"/>
                </a:lnTo>
                <a:cubicBezTo>
                  <a:pt x="8344" y="12681"/>
                  <a:pt x="9085" y="11248"/>
                  <a:pt x="9896" y="9638"/>
                </a:cubicBezTo>
                <a:cubicBezTo>
                  <a:pt x="10133" y="12428"/>
                  <a:pt x="10681" y="14428"/>
                  <a:pt x="11223" y="16408"/>
                </a:cubicBezTo>
                <a:lnTo>
                  <a:pt x="11495" y="17404"/>
                </a:lnTo>
                <a:lnTo>
                  <a:pt x="12253" y="16953"/>
                </a:lnTo>
                <a:cubicBezTo>
                  <a:pt x="16306" y="14531"/>
                  <a:pt x="18203" y="12327"/>
                  <a:pt x="19708" y="10211"/>
                </a:cubicBezTo>
                <a:cubicBezTo>
                  <a:pt x="19942" y="13727"/>
                  <a:pt x="19573" y="17574"/>
                  <a:pt x="18698" y="20305"/>
                </a:cubicBezTo>
                <a:cubicBezTo>
                  <a:pt x="18543" y="20787"/>
                  <a:pt x="18730" y="21336"/>
                  <a:pt x="19114" y="21531"/>
                </a:cubicBezTo>
                <a:cubicBezTo>
                  <a:pt x="19204" y="21577"/>
                  <a:pt x="19301" y="21599"/>
                  <a:pt x="19395" y="21599"/>
                </a:cubicBezTo>
                <a:cubicBezTo>
                  <a:pt x="19690" y="21599"/>
                  <a:pt x="19972" y="21377"/>
                  <a:pt x="20089" y="21008"/>
                </a:cubicBezTo>
                <a:cubicBezTo>
                  <a:pt x="21251" y="17380"/>
                  <a:pt x="21600" y="12213"/>
                  <a:pt x="20976" y="7841"/>
                </a:cubicBezTo>
                <a:cubicBezTo>
                  <a:pt x="20976" y="7841"/>
                  <a:pt x="20698" y="5891"/>
                  <a:pt x="20698" y="5891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 w="12700"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grpSp>
        <p:nvGrpSpPr>
          <p:cNvPr id="354" name="Group 189"/>
          <p:cNvGrpSpPr/>
          <p:nvPr/>
        </p:nvGrpSpPr>
        <p:grpSpPr>
          <a:xfrm>
            <a:off x="8073110" y="5211266"/>
            <a:ext cx="334963" cy="403225"/>
            <a:chOff x="4197350" y="3013075"/>
            <a:chExt cx="334963" cy="403225"/>
          </a:xfrm>
          <a:solidFill>
            <a:schemeClr val="accent5">
              <a:lumMod val="50000"/>
            </a:schemeClr>
          </a:solidFill>
        </p:grpSpPr>
        <p:sp>
          <p:nvSpPr>
            <p:cNvPr id="355" name="Freeform 300"/>
            <p:cNvSpPr>
              <a:spLocks noEditPoints="1"/>
            </p:cNvSpPr>
            <p:nvPr/>
          </p:nvSpPr>
          <p:spPr bwMode="auto">
            <a:xfrm>
              <a:off x="4197350" y="3013075"/>
              <a:ext cx="293688" cy="403225"/>
            </a:xfrm>
            <a:custGeom>
              <a:avLst/>
              <a:gdLst>
                <a:gd name="T0" fmla="*/ 317 w 391"/>
                <a:gd name="T1" fmla="*/ 220 h 536"/>
                <a:gd name="T2" fmla="*/ 196 w 391"/>
                <a:gd name="T3" fmla="*/ 0 h 536"/>
                <a:gd name="T4" fmla="*/ 74 w 391"/>
                <a:gd name="T5" fmla="*/ 220 h 536"/>
                <a:gd name="T6" fmla="*/ 19 w 391"/>
                <a:gd name="T7" fmla="*/ 416 h 536"/>
                <a:gd name="T8" fmla="*/ 196 w 391"/>
                <a:gd name="T9" fmla="*/ 536 h 536"/>
                <a:gd name="T10" fmla="*/ 373 w 391"/>
                <a:gd name="T11" fmla="*/ 416 h 536"/>
                <a:gd name="T12" fmla="*/ 317 w 391"/>
                <a:gd name="T13" fmla="*/ 220 h 536"/>
                <a:gd name="T14" fmla="*/ 78 w 391"/>
                <a:gd name="T15" fmla="*/ 431 h 536"/>
                <a:gd name="T16" fmla="*/ 150 w 391"/>
                <a:gd name="T17" fmla="*/ 509 h 536"/>
                <a:gd name="T18" fmla="*/ 42 w 391"/>
                <a:gd name="T19" fmla="*/ 410 h 536"/>
                <a:gd name="T20" fmla="*/ 89 w 391"/>
                <a:gd name="T21" fmla="*/ 239 h 536"/>
                <a:gd name="T22" fmla="*/ 181 w 391"/>
                <a:gd name="T23" fmla="*/ 76 h 536"/>
                <a:gd name="T24" fmla="*/ 108 w 391"/>
                <a:gd name="T25" fmla="*/ 239 h 536"/>
                <a:gd name="T26" fmla="*/ 78 w 391"/>
                <a:gd name="T27" fmla="*/ 431 h 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91" h="536">
                  <a:moveTo>
                    <a:pt x="317" y="220"/>
                  </a:moveTo>
                  <a:cubicBezTo>
                    <a:pt x="253" y="144"/>
                    <a:pt x="210" y="39"/>
                    <a:pt x="196" y="0"/>
                  </a:cubicBezTo>
                  <a:cubicBezTo>
                    <a:pt x="181" y="39"/>
                    <a:pt x="138" y="144"/>
                    <a:pt x="74" y="220"/>
                  </a:cubicBezTo>
                  <a:cubicBezTo>
                    <a:pt x="0" y="308"/>
                    <a:pt x="7" y="382"/>
                    <a:pt x="19" y="416"/>
                  </a:cubicBezTo>
                  <a:cubicBezTo>
                    <a:pt x="41" y="485"/>
                    <a:pt x="104" y="534"/>
                    <a:pt x="196" y="536"/>
                  </a:cubicBezTo>
                  <a:cubicBezTo>
                    <a:pt x="287" y="534"/>
                    <a:pt x="350" y="485"/>
                    <a:pt x="373" y="416"/>
                  </a:cubicBezTo>
                  <a:cubicBezTo>
                    <a:pt x="384" y="382"/>
                    <a:pt x="391" y="308"/>
                    <a:pt x="317" y="220"/>
                  </a:cubicBezTo>
                  <a:close/>
                  <a:moveTo>
                    <a:pt x="78" y="431"/>
                  </a:moveTo>
                  <a:cubicBezTo>
                    <a:pt x="93" y="465"/>
                    <a:pt x="118" y="492"/>
                    <a:pt x="150" y="509"/>
                  </a:cubicBezTo>
                  <a:cubicBezTo>
                    <a:pt x="95" y="496"/>
                    <a:pt x="58" y="459"/>
                    <a:pt x="42" y="410"/>
                  </a:cubicBezTo>
                  <a:cubicBezTo>
                    <a:pt x="33" y="380"/>
                    <a:pt x="27" y="315"/>
                    <a:pt x="89" y="239"/>
                  </a:cubicBezTo>
                  <a:cubicBezTo>
                    <a:pt x="132" y="187"/>
                    <a:pt x="163" y="119"/>
                    <a:pt x="181" y="76"/>
                  </a:cubicBezTo>
                  <a:cubicBezTo>
                    <a:pt x="165" y="124"/>
                    <a:pt x="142" y="187"/>
                    <a:pt x="108" y="239"/>
                  </a:cubicBezTo>
                  <a:cubicBezTo>
                    <a:pt x="49" y="330"/>
                    <a:pt x="64" y="400"/>
                    <a:pt x="78" y="4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356" name="Freeform 301"/>
            <p:cNvSpPr>
              <a:spLocks noEditPoints="1"/>
            </p:cNvSpPr>
            <p:nvPr/>
          </p:nvSpPr>
          <p:spPr bwMode="auto">
            <a:xfrm>
              <a:off x="4391025" y="3041650"/>
              <a:ext cx="141288" cy="193675"/>
            </a:xfrm>
            <a:custGeom>
              <a:avLst/>
              <a:gdLst>
                <a:gd name="T0" fmla="*/ 153 w 188"/>
                <a:gd name="T1" fmla="*/ 106 h 258"/>
                <a:gd name="T2" fmla="*/ 94 w 188"/>
                <a:gd name="T3" fmla="*/ 0 h 258"/>
                <a:gd name="T4" fmla="*/ 35 w 188"/>
                <a:gd name="T5" fmla="*/ 106 h 258"/>
                <a:gd name="T6" fmla="*/ 8 w 188"/>
                <a:gd name="T7" fmla="*/ 201 h 258"/>
                <a:gd name="T8" fmla="*/ 94 w 188"/>
                <a:gd name="T9" fmla="*/ 258 h 258"/>
                <a:gd name="T10" fmla="*/ 179 w 188"/>
                <a:gd name="T11" fmla="*/ 201 h 258"/>
                <a:gd name="T12" fmla="*/ 153 w 188"/>
                <a:gd name="T13" fmla="*/ 106 h 258"/>
                <a:gd name="T14" fmla="*/ 37 w 188"/>
                <a:gd name="T15" fmla="*/ 208 h 258"/>
                <a:gd name="T16" fmla="*/ 72 w 188"/>
                <a:gd name="T17" fmla="*/ 246 h 258"/>
                <a:gd name="T18" fmla="*/ 20 w 188"/>
                <a:gd name="T19" fmla="*/ 198 h 258"/>
                <a:gd name="T20" fmla="*/ 43 w 188"/>
                <a:gd name="T21" fmla="*/ 115 h 258"/>
                <a:gd name="T22" fmla="*/ 87 w 188"/>
                <a:gd name="T23" fmla="*/ 37 h 258"/>
                <a:gd name="T24" fmla="*/ 52 w 188"/>
                <a:gd name="T25" fmla="*/ 115 h 258"/>
                <a:gd name="T26" fmla="*/ 37 w 188"/>
                <a:gd name="T27" fmla="*/ 208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8" h="258">
                  <a:moveTo>
                    <a:pt x="153" y="106"/>
                  </a:moveTo>
                  <a:cubicBezTo>
                    <a:pt x="122" y="69"/>
                    <a:pt x="101" y="18"/>
                    <a:pt x="94" y="0"/>
                  </a:cubicBezTo>
                  <a:cubicBezTo>
                    <a:pt x="87" y="18"/>
                    <a:pt x="66" y="69"/>
                    <a:pt x="35" y="106"/>
                  </a:cubicBezTo>
                  <a:cubicBezTo>
                    <a:pt x="0" y="148"/>
                    <a:pt x="3" y="184"/>
                    <a:pt x="8" y="201"/>
                  </a:cubicBezTo>
                  <a:cubicBezTo>
                    <a:pt x="19" y="234"/>
                    <a:pt x="50" y="257"/>
                    <a:pt x="94" y="258"/>
                  </a:cubicBezTo>
                  <a:cubicBezTo>
                    <a:pt x="138" y="257"/>
                    <a:pt x="169" y="234"/>
                    <a:pt x="179" y="201"/>
                  </a:cubicBezTo>
                  <a:cubicBezTo>
                    <a:pt x="185" y="184"/>
                    <a:pt x="188" y="148"/>
                    <a:pt x="153" y="106"/>
                  </a:cubicBezTo>
                  <a:close/>
                  <a:moveTo>
                    <a:pt x="37" y="208"/>
                  </a:moveTo>
                  <a:cubicBezTo>
                    <a:pt x="44" y="224"/>
                    <a:pt x="56" y="238"/>
                    <a:pt x="72" y="246"/>
                  </a:cubicBezTo>
                  <a:cubicBezTo>
                    <a:pt x="46" y="239"/>
                    <a:pt x="27" y="221"/>
                    <a:pt x="20" y="198"/>
                  </a:cubicBezTo>
                  <a:cubicBezTo>
                    <a:pt x="15" y="183"/>
                    <a:pt x="12" y="152"/>
                    <a:pt x="43" y="115"/>
                  </a:cubicBezTo>
                  <a:cubicBezTo>
                    <a:pt x="63" y="90"/>
                    <a:pt x="78" y="57"/>
                    <a:pt x="87" y="37"/>
                  </a:cubicBezTo>
                  <a:cubicBezTo>
                    <a:pt x="79" y="60"/>
                    <a:pt x="68" y="90"/>
                    <a:pt x="52" y="115"/>
                  </a:cubicBezTo>
                  <a:cubicBezTo>
                    <a:pt x="23" y="159"/>
                    <a:pt x="30" y="193"/>
                    <a:pt x="37" y="20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57" name="组合 356"/>
          <p:cNvGrpSpPr/>
          <p:nvPr/>
        </p:nvGrpSpPr>
        <p:grpSpPr>
          <a:xfrm>
            <a:off x="8061204" y="3812304"/>
            <a:ext cx="358775" cy="292100"/>
            <a:chOff x="7550150" y="3613150"/>
            <a:chExt cx="358775" cy="292100"/>
          </a:xfrm>
          <a:solidFill>
            <a:schemeClr val="accent5">
              <a:lumMod val="50000"/>
            </a:schemeClr>
          </a:solidFill>
        </p:grpSpPr>
        <p:sp>
          <p:nvSpPr>
            <p:cNvPr id="358" name="AutoShape 5"/>
            <p:cNvSpPr/>
            <p:nvPr/>
          </p:nvSpPr>
          <p:spPr bwMode="auto">
            <a:xfrm>
              <a:off x="7796213" y="3702050"/>
              <a:ext cx="68262" cy="904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7999" y="18900"/>
                  </a:moveTo>
                  <a:lnTo>
                    <a:pt x="3600" y="18900"/>
                  </a:lnTo>
                  <a:lnTo>
                    <a:pt x="3600" y="2700"/>
                  </a:lnTo>
                  <a:lnTo>
                    <a:pt x="7200" y="2700"/>
                  </a:lnTo>
                  <a:lnTo>
                    <a:pt x="17999" y="14850"/>
                  </a:lnTo>
                  <a:cubicBezTo>
                    <a:pt x="17999" y="14850"/>
                    <a:pt x="17999" y="18900"/>
                    <a:pt x="17999" y="18900"/>
                  </a:cubicBezTo>
                  <a:close/>
                  <a:moveTo>
                    <a:pt x="10195" y="1202"/>
                  </a:moveTo>
                  <a:cubicBezTo>
                    <a:pt x="9527" y="450"/>
                    <a:pt x="8402" y="0"/>
                    <a:pt x="7200" y="0"/>
                  </a:cubicBezTo>
                  <a:lnTo>
                    <a:pt x="3600" y="0"/>
                  </a:lnTo>
                  <a:cubicBezTo>
                    <a:pt x="1610" y="0"/>
                    <a:pt x="0" y="1207"/>
                    <a:pt x="0" y="2700"/>
                  </a:cubicBezTo>
                  <a:lnTo>
                    <a:pt x="0" y="18900"/>
                  </a:lnTo>
                  <a:cubicBezTo>
                    <a:pt x="0" y="20392"/>
                    <a:pt x="1610" y="21599"/>
                    <a:pt x="3600" y="21599"/>
                  </a:cubicBezTo>
                  <a:lnTo>
                    <a:pt x="17999" y="21599"/>
                  </a:lnTo>
                  <a:cubicBezTo>
                    <a:pt x="19989" y="21599"/>
                    <a:pt x="21600" y="20392"/>
                    <a:pt x="21600" y="18900"/>
                  </a:cubicBezTo>
                  <a:lnTo>
                    <a:pt x="21600" y="14850"/>
                  </a:lnTo>
                  <a:cubicBezTo>
                    <a:pt x="21600" y="14317"/>
                    <a:pt x="21389" y="13795"/>
                    <a:pt x="20995" y="13352"/>
                  </a:cubicBezTo>
                  <a:cubicBezTo>
                    <a:pt x="20995" y="13352"/>
                    <a:pt x="10195" y="1202"/>
                    <a:pt x="10195" y="1202"/>
                  </a:cubicBezTo>
                  <a:close/>
                </a:path>
              </a:pathLst>
            </a:custGeom>
            <a:grpFill/>
            <a:ln w="12700"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59" name="AutoShape 6"/>
            <p:cNvSpPr/>
            <p:nvPr/>
          </p:nvSpPr>
          <p:spPr bwMode="auto">
            <a:xfrm>
              <a:off x="7550150" y="3613150"/>
              <a:ext cx="358775" cy="2921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50" y="16615"/>
                  </a:moveTo>
                  <a:cubicBezTo>
                    <a:pt x="20250" y="17074"/>
                    <a:pt x="19948" y="17446"/>
                    <a:pt x="19575" y="17446"/>
                  </a:cubicBezTo>
                  <a:lnTo>
                    <a:pt x="18803" y="17446"/>
                  </a:lnTo>
                  <a:cubicBezTo>
                    <a:pt x="18501" y="16016"/>
                    <a:pt x="17453" y="14953"/>
                    <a:pt x="16200" y="14953"/>
                  </a:cubicBezTo>
                  <a:cubicBezTo>
                    <a:pt x="14945" y="14953"/>
                    <a:pt x="13897" y="16016"/>
                    <a:pt x="13595" y="17446"/>
                  </a:cubicBezTo>
                  <a:lnTo>
                    <a:pt x="10029" y="17446"/>
                  </a:lnTo>
                  <a:cubicBezTo>
                    <a:pt x="9727" y="16016"/>
                    <a:pt x="8679" y="14953"/>
                    <a:pt x="7425" y="14953"/>
                  </a:cubicBezTo>
                  <a:cubicBezTo>
                    <a:pt x="6170" y="14953"/>
                    <a:pt x="5122" y="16016"/>
                    <a:pt x="4820" y="17446"/>
                  </a:cubicBezTo>
                  <a:lnTo>
                    <a:pt x="4050" y="17446"/>
                  </a:lnTo>
                  <a:cubicBezTo>
                    <a:pt x="3677" y="17446"/>
                    <a:pt x="3375" y="17074"/>
                    <a:pt x="3375" y="16615"/>
                  </a:cubicBezTo>
                  <a:lnTo>
                    <a:pt x="3375" y="14123"/>
                  </a:lnTo>
                  <a:lnTo>
                    <a:pt x="12150" y="14123"/>
                  </a:lnTo>
                  <a:cubicBezTo>
                    <a:pt x="13266" y="14123"/>
                    <a:pt x="14175" y="13005"/>
                    <a:pt x="14175" y="11630"/>
                  </a:cubicBezTo>
                  <a:lnTo>
                    <a:pt x="14175" y="5815"/>
                  </a:lnTo>
                  <a:lnTo>
                    <a:pt x="16875" y="5815"/>
                  </a:lnTo>
                  <a:cubicBezTo>
                    <a:pt x="17100" y="5815"/>
                    <a:pt x="17311" y="5954"/>
                    <a:pt x="17436" y="6185"/>
                  </a:cubicBezTo>
                  <a:lnTo>
                    <a:pt x="20136" y="11169"/>
                  </a:lnTo>
                  <a:cubicBezTo>
                    <a:pt x="20210" y="11306"/>
                    <a:pt x="20250" y="11466"/>
                    <a:pt x="20250" y="11630"/>
                  </a:cubicBezTo>
                  <a:cubicBezTo>
                    <a:pt x="20250" y="11630"/>
                    <a:pt x="20250" y="16615"/>
                    <a:pt x="20250" y="16615"/>
                  </a:cubicBezTo>
                  <a:close/>
                  <a:moveTo>
                    <a:pt x="16200" y="19938"/>
                  </a:moveTo>
                  <a:cubicBezTo>
                    <a:pt x="15454" y="19938"/>
                    <a:pt x="14850" y="19193"/>
                    <a:pt x="14850" y="18276"/>
                  </a:cubicBezTo>
                  <a:cubicBezTo>
                    <a:pt x="14850" y="17360"/>
                    <a:pt x="15454" y="16615"/>
                    <a:pt x="16200" y="16615"/>
                  </a:cubicBezTo>
                  <a:cubicBezTo>
                    <a:pt x="16945" y="16615"/>
                    <a:pt x="17550" y="17360"/>
                    <a:pt x="17550" y="18276"/>
                  </a:cubicBezTo>
                  <a:cubicBezTo>
                    <a:pt x="17550" y="19193"/>
                    <a:pt x="16945" y="19938"/>
                    <a:pt x="16200" y="19938"/>
                  </a:cubicBezTo>
                  <a:moveTo>
                    <a:pt x="7425" y="19938"/>
                  </a:moveTo>
                  <a:cubicBezTo>
                    <a:pt x="6679" y="19938"/>
                    <a:pt x="6075" y="19193"/>
                    <a:pt x="6075" y="18276"/>
                  </a:cubicBezTo>
                  <a:cubicBezTo>
                    <a:pt x="6075" y="17360"/>
                    <a:pt x="6679" y="16615"/>
                    <a:pt x="7425" y="16615"/>
                  </a:cubicBezTo>
                  <a:cubicBezTo>
                    <a:pt x="8170" y="16615"/>
                    <a:pt x="8775" y="17360"/>
                    <a:pt x="8775" y="18276"/>
                  </a:cubicBezTo>
                  <a:cubicBezTo>
                    <a:pt x="8775" y="19193"/>
                    <a:pt x="8170" y="19938"/>
                    <a:pt x="7425" y="19938"/>
                  </a:cubicBezTo>
                  <a:moveTo>
                    <a:pt x="2024" y="12461"/>
                  </a:moveTo>
                  <a:cubicBezTo>
                    <a:pt x="1652" y="12461"/>
                    <a:pt x="1349" y="12089"/>
                    <a:pt x="1349" y="11630"/>
                  </a:cubicBezTo>
                  <a:lnTo>
                    <a:pt x="1349" y="2492"/>
                  </a:lnTo>
                  <a:cubicBezTo>
                    <a:pt x="1349" y="2033"/>
                    <a:pt x="1652" y="1661"/>
                    <a:pt x="2024" y="1661"/>
                  </a:cubicBezTo>
                  <a:lnTo>
                    <a:pt x="12150" y="1661"/>
                  </a:lnTo>
                  <a:cubicBezTo>
                    <a:pt x="12523" y="1661"/>
                    <a:pt x="12825" y="2033"/>
                    <a:pt x="12825" y="2492"/>
                  </a:cubicBezTo>
                  <a:lnTo>
                    <a:pt x="12825" y="4153"/>
                  </a:lnTo>
                  <a:lnTo>
                    <a:pt x="12825" y="5815"/>
                  </a:lnTo>
                  <a:lnTo>
                    <a:pt x="12825" y="11630"/>
                  </a:lnTo>
                  <a:cubicBezTo>
                    <a:pt x="12825" y="12089"/>
                    <a:pt x="12523" y="12461"/>
                    <a:pt x="12150" y="12461"/>
                  </a:cubicBezTo>
                  <a:cubicBezTo>
                    <a:pt x="12150" y="12461"/>
                    <a:pt x="2024" y="12461"/>
                    <a:pt x="2024" y="12461"/>
                  </a:cubicBezTo>
                  <a:close/>
                  <a:moveTo>
                    <a:pt x="21259" y="10248"/>
                  </a:moveTo>
                  <a:lnTo>
                    <a:pt x="18559" y="5263"/>
                  </a:lnTo>
                  <a:cubicBezTo>
                    <a:pt x="18182" y="4568"/>
                    <a:pt x="17552" y="4153"/>
                    <a:pt x="16875" y="4153"/>
                  </a:cubicBezTo>
                  <a:lnTo>
                    <a:pt x="14175" y="4153"/>
                  </a:lnTo>
                  <a:lnTo>
                    <a:pt x="14175" y="2492"/>
                  </a:lnTo>
                  <a:cubicBezTo>
                    <a:pt x="14175" y="1117"/>
                    <a:pt x="13266" y="0"/>
                    <a:pt x="12150" y="0"/>
                  </a:cubicBezTo>
                  <a:lnTo>
                    <a:pt x="2024" y="0"/>
                  </a:lnTo>
                  <a:cubicBezTo>
                    <a:pt x="908" y="0"/>
                    <a:pt x="0" y="1117"/>
                    <a:pt x="0" y="2492"/>
                  </a:cubicBezTo>
                  <a:lnTo>
                    <a:pt x="0" y="11630"/>
                  </a:lnTo>
                  <a:cubicBezTo>
                    <a:pt x="0" y="13005"/>
                    <a:pt x="908" y="14123"/>
                    <a:pt x="2024" y="14123"/>
                  </a:cubicBezTo>
                  <a:lnTo>
                    <a:pt x="2025" y="14123"/>
                  </a:lnTo>
                  <a:lnTo>
                    <a:pt x="2025" y="16615"/>
                  </a:lnTo>
                  <a:cubicBezTo>
                    <a:pt x="2025" y="17989"/>
                    <a:pt x="2933" y="19107"/>
                    <a:pt x="4050" y="19107"/>
                  </a:cubicBezTo>
                  <a:lnTo>
                    <a:pt x="4820" y="19107"/>
                  </a:lnTo>
                  <a:cubicBezTo>
                    <a:pt x="5122" y="20537"/>
                    <a:pt x="6170" y="21600"/>
                    <a:pt x="7425" y="21600"/>
                  </a:cubicBezTo>
                  <a:cubicBezTo>
                    <a:pt x="8679" y="21600"/>
                    <a:pt x="9727" y="20537"/>
                    <a:pt x="10029" y="19107"/>
                  </a:cubicBezTo>
                  <a:lnTo>
                    <a:pt x="13595" y="19107"/>
                  </a:lnTo>
                  <a:cubicBezTo>
                    <a:pt x="13897" y="20537"/>
                    <a:pt x="14945" y="21600"/>
                    <a:pt x="16200" y="21600"/>
                  </a:cubicBezTo>
                  <a:cubicBezTo>
                    <a:pt x="17453" y="21600"/>
                    <a:pt x="18501" y="20537"/>
                    <a:pt x="18803" y="19107"/>
                  </a:cubicBezTo>
                  <a:lnTo>
                    <a:pt x="19575" y="19107"/>
                  </a:lnTo>
                  <a:cubicBezTo>
                    <a:pt x="20691" y="19107"/>
                    <a:pt x="21599" y="17989"/>
                    <a:pt x="21599" y="16615"/>
                  </a:cubicBezTo>
                  <a:lnTo>
                    <a:pt x="21599" y="11630"/>
                  </a:lnTo>
                  <a:cubicBezTo>
                    <a:pt x="21599" y="11137"/>
                    <a:pt x="21482" y="10658"/>
                    <a:pt x="21259" y="10248"/>
                  </a:cubicBezTo>
                </a:path>
              </a:pathLst>
            </a:custGeom>
            <a:grpFill/>
            <a:ln w="12700"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360" name="Group 152"/>
          <p:cNvGrpSpPr/>
          <p:nvPr/>
        </p:nvGrpSpPr>
        <p:grpSpPr>
          <a:xfrm>
            <a:off x="8096922" y="4476860"/>
            <a:ext cx="287338" cy="434975"/>
            <a:chOff x="4222750" y="2166938"/>
            <a:chExt cx="287338" cy="434975"/>
          </a:xfrm>
          <a:solidFill>
            <a:schemeClr val="accent5">
              <a:lumMod val="50000"/>
            </a:schemeClr>
          </a:solidFill>
        </p:grpSpPr>
        <p:sp>
          <p:nvSpPr>
            <p:cNvPr id="361" name="Freeform 270"/>
            <p:cNvSpPr/>
            <p:nvPr/>
          </p:nvSpPr>
          <p:spPr bwMode="auto">
            <a:xfrm>
              <a:off x="4252913" y="2197100"/>
              <a:ext cx="228600" cy="11113"/>
            </a:xfrm>
            <a:custGeom>
              <a:avLst/>
              <a:gdLst>
                <a:gd name="T0" fmla="*/ 297 w 304"/>
                <a:gd name="T1" fmla="*/ 16 h 16"/>
                <a:gd name="T2" fmla="*/ 7 w 304"/>
                <a:gd name="T3" fmla="*/ 16 h 16"/>
                <a:gd name="T4" fmla="*/ 0 w 304"/>
                <a:gd name="T5" fmla="*/ 8 h 16"/>
                <a:gd name="T6" fmla="*/ 7 w 304"/>
                <a:gd name="T7" fmla="*/ 0 h 16"/>
                <a:gd name="T8" fmla="*/ 297 w 304"/>
                <a:gd name="T9" fmla="*/ 0 h 16"/>
                <a:gd name="T10" fmla="*/ 304 w 304"/>
                <a:gd name="T11" fmla="*/ 8 h 16"/>
                <a:gd name="T12" fmla="*/ 297 w 304"/>
                <a:gd name="T13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4" h="16">
                  <a:moveTo>
                    <a:pt x="297" y="16"/>
                  </a:moveTo>
                  <a:cubicBezTo>
                    <a:pt x="7" y="16"/>
                    <a:pt x="7" y="16"/>
                    <a:pt x="7" y="16"/>
                  </a:cubicBezTo>
                  <a:cubicBezTo>
                    <a:pt x="3" y="16"/>
                    <a:pt x="0" y="12"/>
                    <a:pt x="0" y="8"/>
                  </a:cubicBezTo>
                  <a:cubicBezTo>
                    <a:pt x="0" y="4"/>
                    <a:pt x="3" y="0"/>
                    <a:pt x="7" y="0"/>
                  </a:cubicBezTo>
                  <a:cubicBezTo>
                    <a:pt x="297" y="0"/>
                    <a:pt x="297" y="0"/>
                    <a:pt x="297" y="0"/>
                  </a:cubicBezTo>
                  <a:cubicBezTo>
                    <a:pt x="301" y="0"/>
                    <a:pt x="304" y="4"/>
                    <a:pt x="304" y="8"/>
                  </a:cubicBezTo>
                  <a:cubicBezTo>
                    <a:pt x="304" y="12"/>
                    <a:pt x="301" y="16"/>
                    <a:pt x="297" y="1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362" name="Freeform 271"/>
            <p:cNvSpPr/>
            <p:nvPr/>
          </p:nvSpPr>
          <p:spPr bwMode="auto">
            <a:xfrm>
              <a:off x="4252913" y="2241550"/>
              <a:ext cx="228600" cy="11113"/>
            </a:xfrm>
            <a:custGeom>
              <a:avLst/>
              <a:gdLst>
                <a:gd name="T0" fmla="*/ 297 w 304"/>
                <a:gd name="T1" fmla="*/ 15 h 15"/>
                <a:gd name="T2" fmla="*/ 7 w 304"/>
                <a:gd name="T3" fmla="*/ 15 h 15"/>
                <a:gd name="T4" fmla="*/ 0 w 304"/>
                <a:gd name="T5" fmla="*/ 8 h 15"/>
                <a:gd name="T6" fmla="*/ 7 w 304"/>
                <a:gd name="T7" fmla="*/ 0 h 15"/>
                <a:gd name="T8" fmla="*/ 297 w 304"/>
                <a:gd name="T9" fmla="*/ 0 h 15"/>
                <a:gd name="T10" fmla="*/ 304 w 304"/>
                <a:gd name="T11" fmla="*/ 8 h 15"/>
                <a:gd name="T12" fmla="*/ 297 w 304"/>
                <a:gd name="T13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4" h="15">
                  <a:moveTo>
                    <a:pt x="297" y="15"/>
                  </a:moveTo>
                  <a:cubicBezTo>
                    <a:pt x="7" y="15"/>
                    <a:pt x="7" y="15"/>
                    <a:pt x="7" y="15"/>
                  </a:cubicBezTo>
                  <a:cubicBezTo>
                    <a:pt x="3" y="15"/>
                    <a:pt x="0" y="12"/>
                    <a:pt x="0" y="8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297" y="0"/>
                    <a:pt x="297" y="0"/>
                    <a:pt x="297" y="0"/>
                  </a:cubicBezTo>
                  <a:cubicBezTo>
                    <a:pt x="301" y="0"/>
                    <a:pt x="304" y="3"/>
                    <a:pt x="304" y="8"/>
                  </a:cubicBezTo>
                  <a:cubicBezTo>
                    <a:pt x="304" y="12"/>
                    <a:pt x="301" y="15"/>
                    <a:pt x="297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363" name="Freeform 272"/>
            <p:cNvSpPr/>
            <p:nvPr/>
          </p:nvSpPr>
          <p:spPr bwMode="auto">
            <a:xfrm>
              <a:off x="4260850" y="2287588"/>
              <a:ext cx="212725" cy="11113"/>
            </a:xfrm>
            <a:custGeom>
              <a:avLst/>
              <a:gdLst>
                <a:gd name="T0" fmla="*/ 276 w 284"/>
                <a:gd name="T1" fmla="*/ 15 h 15"/>
                <a:gd name="T2" fmla="*/ 8 w 284"/>
                <a:gd name="T3" fmla="*/ 15 h 15"/>
                <a:gd name="T4" fmla="*/ 0 w 284"/>
                <a:gd name="T5" fmla="*/ 7 h 15"/>
                <a:gd name="T6" fmla="*/ 8 w 284"/>
                <a:gd name="T7" fmla="*/ 0 h 15"/>
                <a:gd name="T8" fmla="*/ 276 w 284"/>
                <a:gd name="T9" fmla="*/ 0 h 15"/>
                <a:gd name="T10" fmla="*/ 284 w 284"/>
                <a:gd name="T11" fmla="*/ 7 h 15"/>
                <a:gd name="T12" fmla="*/ 276 w 284"/>
                <a:gd name="T13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4" h="15">
                  <a:moveTo>
                    <a:pt x="276" y="15"/>
                  </a:moveTo>
                  <a:cubicBezTo>
                    <a:pt x="8" y="15"/>
                    <a:pt x="8" y="15"/>
                    <a:pt x="8" y="15"/>
                  </a:cubicBezTo>
                  <a:cubicBezTo>
                    <a:pt x="4" y="15"/>
                    <a:pt x="0" y="11"/>
                    <a:pt x="0" y="7"/>
                  </a:cubicBezTo>
                  <a:cubicBezTo>
                    <a:pt x="0" y="3"/>
                    <a:pt x="4" y="0"/>
                    <a:pt x="8" y="0"/>
                  </a:cubicBezTo>
                  <a:cubicBezTo>
                    <a:pt x="276" y="0"/>
                    <a:pt x="276" y="0"/>
                    <a:pt x="276" y="0"/>
                  </a:cubicBezTo>
                  <a:cubicBezTo>
                    <a:pt x="280" y="0"/>
                    <a:pt x="284" y="3"/>
                    <a:pt x="284" y="7"/>
                  </a:cubicBezTo>
                  <a:cubicBezTo>
                    <a:pt x="284" y="11"/>
                    <a:pt x="280" y="15"/>
                    <a:pt x="276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364" name="Freeform 273"/>
            <p:cNvSpPr/>
            <p:nvPr/>
          </p:nvSpPr>
          <p:spPr bwMode="auto">
            <a:xfrm>
              <a:off x="4292600" y="2332038"/>
              <a:ext cx="149225" cy="11113"/>
            </a:xfrm>
            <a:custGeom>
              <a:avLst/>
              <a:gdLst>
                <a:gd name="T0" fmla="*/ 191 w 198"/>
                <a:gd name="T1" fmla="*/ 15 h 15"/>
                <a:gd name="T2" fmla="*/ 7 w 198"/>
                <a:gd name="T3" fmla="*/ 15 h 15"/>
                <a:gd name="T4" fmla="*/ 0 w 198"/>
                <a:gd name="T5" fmla="*/ 8 h 15"/>
                <a:gd name="T6" fmla="*/ 7 w 198"/>
                <a:gd name="T7" fmla="*/ 0 h 15"/>
                <a:gd name="T8" fmla="*/ 191 w 198"/>
                <a:gd name="T9" fmla="*/ 0 h 15"/>
                <a:gd name="T10" fmla="*/ 198 w 198"/>
                <a:gd name="T11" fmla="*/ 8 h 15"/>
                <a:gd name="T12" fmla="*/ 191 w 198"/>
                <a:gd name="T13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8" h="15">
                  <a:moveTo>
                    <a:pt x="191" y="15"/>
                  </a:moveTo>
                  <a:cubicBezTo>
                    <a:pt x="7" y="15"/>
                    <a:pt x="7" y="15"/>
                    <a:pt x="7" y="15"/>
                  </a:cubicBezTo>
                  <a:cubicBezTo>
                    <a:pt x="3" y="15"/>
                    <a:pt x="0" y="12"/>
                    <a:pt x="0" y="8"/>
                  </a:cubicBezTo>
                  <a:cubicBezTo>
                    <a:pt x="0" y="4"/>
                    <a:pt x="3" y="0"/>
                    <a:pt x="7" y="0"/>
                  </a:cubicBezTo>
                  <a:cubicBezTo>
                    <a:pt x="191" y="0"/>
                    <a:pt x="191" y="0"/>
                    <a:pt x="191" y="0"/>
                  </a:cubicBezTo>
                  <a:cubicBezTo>
                    <a:pt x="195" y="0"/>
                    <a:pt x="198" y="4"/>
                    <a:pt x="198" y="8"/>
                  </a:cubicBezTo>
                  <a:cubicBezTo>
                    <a:pt x="198" y="12"/>
                    <a:pt x="195" y="15"/>
                    <a:pt x="191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365" name="Freeform 274"/>
            <p:cNvSpPr/>
            <p:nvPr/>
          </p:nvSpPr>
          <p:spPr bwMode="auto">
            <a:xfrm>
              <a:off x="4252913" y="2560638"/>
              <a:ext cx="228600" cy="12700"/>
            </a:xfrm>
            <a:custGeom>
              <a:avLst/>
              <a:gdLst>
                <a:gd name="T0" fmla="*/ 297 w 304"/>
                <a:gd name="T1" fmla="*/ 16 h 16"/>
                <a:gd name="T2" fmla="*/ 7 w 304"/>
                <a:gd name="T3" fmla="*/ 16 h 16"/>
                <a:gd name="T4" fmla="*/ 0 w 304"/>
                <a:gd name="T5" fmla="*/ 8 h 16"/>
                <a:gd name="T6" fmla="*/ 7 w 304"/>
                <a:gd name="T7" fmla="*/ 0 h 16"/>
                <a:gd name="T8" fmla="*/ 297 w 304"/>
                <a:gd name="T9" fmla="*/ 0 h 16"/>
                <a:gd name="T10" fmla="*/ 304 w 304"/>
                <a:gd name="T11" fmla="*/ 8 h 16"/>
                <a:gd name="T12" fmla="*/ 297 w 304"/>
                <a:gd name="T13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4" h="16">
                  <a:moveTo>
                    <a:pt x="297" y="16"/>
                  </a:moveTo>
                  <a:cubicBezTo>
                    <a:pt x="7" y="16"/>
                    <a:pt x="7" y="16"/>
                    <a:pt x="7" y="16"/>
                  </a:cubicBezTo>
                  <a:cubicBezTo>
                    <a:pt x="3" y="16"/>
                    <a:pt x="0" y="12"/>
                    <a:pt x="0" y="8"/>
                  </a:cubicBezTo>
                  <a:cubicBezTo>
                    <a:pt x="0" y="4"/>
                    <a:pt x="3" y="0"/>
                    <a:pt x="7" y="0"/>
                  </a:cubicBezTo>
                  <a:cubicBezTo>
                    <a:pt x="297" y="0"/>
                    <a:pt x="297" y="0"/>
                    <a:pt x="297" y="0"/>
                  </a:cubicBezTo>
                  <a:cubicBezTo>
                    <a:pt x="301" y="0"/>
                    <a:pt x="304" y="4"/>
                    <a:pt x="304" y="8"/>
                  </a:cubicBezTo>
                  <a:cubicBezTo>
                    <a:pt x="304" y="12"/>
                    <a:pt x="301" y="16"/>
                    <a:pt x="297" y="1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366" name="Freeform 275"/>
            <p:cNvSpPr/>
            <p:nvPr/>
          </p:nvSpPr>
          <p:spPr bwMode="auto">
            <a:xfrm>
              <a:off x="4252913" y="2516188"/>
              <a:ext cx="228600" cy="11113"/>
            </a:xfrm>
            <a:custGeom>
              <a:avLst/>
              <a:gdLst>
                <a:gd name="T0" fmla="*/ 297 w 304"/>
                <a:gd name="T1" fmla="*/ 15 h 15"/>
                <a:gd name="T2" fmla="*/ 7 w 304"/>
                <a:gd name="T3" fmla="*/ 15 h 15"/>
                <a:gd name="T4" fmla="*/ 0 w 304"/>
                <a:gd name="T5" fmla="*/ 7 h 15"/>
                <a:gd name="T6" fmla="*/ 7 w 304"/>
                <a:gd name="T7" fmla="*/ 0 h 15"/>
                <a:gd name="T8" fmla="*/ 297 w 304"/>
                <a:gd name="T9" fmla="*/ 0 h 15"/>
                <a:gd name="T10" fmla="*/ 304 w 304"/>
                <a:gd name="T11" fmla="*/ 7 h 15"/>
                <a:gd name="T12" fmla="*/ 297 w 304"/>
                <a:gd name="T13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4" h="15">
                  <a:moveTo>
                    <a:pt x="297" y="15"/>
                  </a:moveTo>
                  <a:cubicBezTo>
                    <a:pt x="7" y="15"/>
                    <a:pt x="7" y="15"/>
                    <a:pt x="7" y="15"/>
                  </a:cubicBezTo>
                  <a:cubicBezTo>
                    <a:pt x="3" y="15"/>
                    <a:pt x="0" y="12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297" y="0"/>
                    <a:pt x="297" y="0"/>
                    <a:pt x="297" y="0"/>
                  </a:cubicBezTo>
                  <a:cubicBezTo>
                    <a:pt x="301" y="0"/>
                    <a:pt x="304" y="3"/>
                    <a:pt x="304" y="7"/>
                  </a:cubicBezTo>
                  <a:cubicBezTo>
                    <a:pt x="304" y="12"/>
                    <a:pt x="301" y="15"/>
                    <a:pt x="297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367" name="Freeform 276"/>
            <p:cNvSpPr/>
            <p:nvPr/>
          </p:nvSpPr>
          <p:spPr bwMode="auto">
            <a:xfrm>
              <a:off x="4260850" y="2471738"/>
              <a:ext cx="212725" cy="11113"/>
            </a:xfrm>
            <a:custGeom>
              <a:avLst/>
              <a:gdLst>
                <a:gd name="T0" fmla="*/ 276 w 284"/>
                <a:gd name="T1" fmla="*/ 15 h 15"/>
                <a:gd name="T2" fmla="*/ 8 w 284"/>
                <a:gd name="T3" fmla="*/ 15 h 15"/>
                <a:gd name="T4" fmla="*/ 0 w 284"/>
                <a:gd name="T5" fmla="*/ 8 h 15"/>
                <a:gd name="T6" fmla="*/ 8 w 284"/>
                <a:gd name="T7" fmla="*/ 0 h 15"/>
                <a:gd name="T8" fmla="*/ 276 w 284"/>
                <a:gd name="T9" fmla="*/ 0 h 15"/>
                <a:gd name="T10" fmla="*/ 284 w 284"/>
                <a:gd name="T11" fmla="*/ 8 h 15"/>
                <a:gd name="T12" fmla="*/ 276 w 284"/>
                <a:gd name="T13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4" h="15">
                  <a:moveTo>
                    <a:pt x="276" y="15"/>
                  </a:moveTo>
                  <a:cubicBezTo>
                    <a:pt x="8" y="15"/>
                    <a:pt x="8" y="15"/>
                    <a:pt x="8" y="15"/>
                  </a:cubicBezTo>
                  <a:cubicBezTo>
                    <a:pt x="4" y="15"/>
                    <a:pt x="0" y="12"/>
                    <a:pt x="0" y="8"/>
                  </a:cubicBezTo>
                  <a:cubicBezTo>
                    <a:pt x="0" y="4"/>
                    <a:pt x="4" y="0"/>
                    <a:pt x="8" y="0"/>
                  </a:cubicBezTo>
                  <a:cubicBezTo>
                    <a:pt x="276" y="0"/>
                    <a:pt x="276" y="0"/>
                    <a:pt x="276" y="0"/>
                  </a:cubicBezTo>
                  <a:cubicBezTo>
                    <a:pt x="280" y="0"/>
                    <a:pt x="284" y="4"/>
                    <a:pt x="284" y="8"/>
                  </a:cubicBezTo>
                  <a:cubicBezTo>
                    <a:pt x="284" y="12"/>
                    <a:pt x="280" y="15"/>
                    <a:pt x="276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368" name="Freeform 277"/>
            <p:cNvSpPr/>
            <p:nvPr/>
          </p:nvSpPr>
          <p:spPr bwMode="auto">
            <a:xfrm>
              <a:off x="4292600" y="2427288"/>
              <a:ext cx="149225" cy="11113"/>
            </a:xfrm>
            <a:custGeom>
              <a:avLst/>
              <a:gdLst>
                <a:gd name="T0" fmla="*/ 191 w 198"/>
                <a:gd name="T1" fmla="*/ 15 h 15"/>
                <a:gd name="T2" fmla="*/ 7 w 198"/>
                <a:gd name="T3" fmla="*/ 15 h 15"/>
                <a:gd name="T4" fmla="*/ 0 w 198"/>
                <a:gd name="T5" fmla="*/ 7 h 15"/>
                <a:gd name="T6" fmla="*/ 7 w 198"/>
                <a:gd name="T7" fmla="*/ 0 h 15"/>
                <a:gd name="T8" fmla="*/ 191 w 198"/>
                <a:gd name="T9" fmla="*/ 0 h 15"/>
                <a:gd name="T10" fmla="*/ 198 w 198"/>
                <a:gd name="T11" fmla="*/ 7 h 15"/>
                <a:gd name="T12" fmla="*/ 191 w 198"/>
                <a:gd name="T13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8" h="15">
                  <a:moveTo>
                    <a:pt x="191" y="15"/>
                  </a:moveTo>
                  <a:cubicBezTo>
                    <a:pt x="7" y="15"/>
                    <a:pt x="7" y="15"/>
                    <a:pt x="7" y="15"/>
                  </a:cubicBezTo>
                  <a:cubicBezTo>
                    <a:pt x="3" y="15"/>
                    <a:pt x="0" y="11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191" y="0"/>
                    <a:pt x="191" y="0"/>
                    <a:pt x="191" y="0"/>
                  </a:cubicBezTo>
                  <a:cubicBezTo>
                    <a:pt x="195" y="0"/>
                    <a:pt x="198" y="3"/>
                    <a:pt x="198" y="7"/>
                  </a:cubicBezTo>
                  <a:cubicBezTo>
                    <a:pt x="198" y="11"/>
                    <a:pt x="195" y="15"/>
                    <a:pt x="191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369" name="Freeform 278"/>
            <p:cNvSpPr/>
            <p:nvPr/>
          </p:nvSpPr>
          <p:spPr bwMode="auto">
            <a:xfrm>
              <a:off x="4222750" y="2166938"/>
              <a:ext cx="287338" cy="434975"/>
            </a:xfrm>
            <a:custGeom>
              <a:avLst/>
              <a:gdLst>
                <a:gd name="T0" fmla="*/ 228 w 382"/>
                <a:gd name="T1" fmla="*/ 290 h 579"/>
                <a:gd name="T2" fmla="*/ 348 w 382"/>
                <a:gd name="T3" fmla="*/ 13 h 579"/>
                <a:gd name="T4" fmla="*/ 330 w 382"/>
                <a:gd name="T5" fmla="*/ 1 h 579"/>
                <a:gd name="T6" fmla="*/ 318 w 382"/>
                <a:gd name="T7" fmla="*/ 19 h 579"/>
                <a:gd name="T8" fmla="*/ 191 w 382"/>
                <a:gd name="T9" fmla="*/ 274 h 579"/>
                <a:gd name="T10" fmla="*/ 64 w 382"/>
                <a:gd name="T11" fmla="*/ 19 h 579"/>
                <a:gd name="T12" fmla="*/ 52 w 382"/>
                <a:gd name="T13" fmla="*/ 1 h 579"/>
                <a:gd name="T14" fmla="*/ 34 w 382"/>
                <a:gd name="T15" fmla="*/ 13 h 579"/>
                <a:gd name="T16" fmla="*/ 154 w 382"/>
                <a:gd name="T17" fmla="*/ 290 h 579"/>
                <a:gd name="T18" fmla="*/ 34 w 382"/>
                <a:gd name="T19" fmla="*/ 567 h 579"/>
                <a:gd name="T20" fmla="*/ 49 w 382"/>
                <a:gd name="T21" fmla="*/ 579 h 579"/>
                <a:gd name="T22" fmla="*/ 52 w 382"/>
                <a:gd name="T23" fmla="*/ 579 h 579"/>
                <a:gd name="T24" fmla="*/ 64 w 382"/>
                <a:gd name="T25" fmla="*/ 561 h 579"/>
                <a:gd name="T26" fmla="*/ 191 w 382"/>
                <a:gd name="T27" fmla="*/ 306 h 579"/>
                <a:gd name="T28" fmla="*/ 318 w 382"/>
                <a:gd name="T29" fmla="*/ 561 h 579"/>
                <a:gd name="T30" fmla="*/ 330 w 382"/>
                <a:gd name="T31" fmla="*/ 579 h 579"/>
                <a:gd name="T32" fmla="*/ 333 w 382"/>
                <a:gd name="T33" fmla="*/ 579 h 579"/>
                <a:gd name="T34" fmla="*/ 348 w 382"/>
                <a:gd name="T35" fmla="*/ 567 h 579"/>
                <a:gd name="T36" fmla="*/ 228 w 382"/>
                <a:gd name="T37" fmla="*/ 290 h 5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82" h="579">
                  <a:moveTo>
                    <a:pt x="228" y="290"/>
                  </a:moveTo>
                  <a:cubicBezTo>
                    <a:pt x="382" y="209"/>
                    <a:pt x="348" y="16"/>
                    <a:pt x="348" y="13"/>
                  </a:cubicBezTo>
                  <a:cubicBezTo>
                    <a:pt x="346" y="5"/>
                    <a:pt x="338" y="0"/>
                    <a:pt x="330" y="1"/>
                  </a:cubicBezTo>
                  <a:cubicBezTo>
                    <a:pt x="322" y="3"/>
                    <a:pt x="317" y="11"/>
                    <a:pt x="318" y="19"/>
                  </a:cubicBezTo>
                  <a:cubicBezTo>
                    <a:pt x="319" y="27"/>
                    <a:pt x="351" y="211"/>
                    <a:pt x="191" y="274"/>
                  </a:cubicBezTo>
                  <a:cubicBezTo>
                    <a:pt x="31" y="211"/>
                    <a:pt x="63" y="27"/>
                    <a:pt x="64" y="19"/>
                  </a:cubicBezTo>
                  <a:cubicBezTo>
                    <a:pt x="66" y="11"/>
                    <a:pt x="60" y="3"/>
                    <a:pt x="52" y="1"/>
                  </a:cubicBezTo>
                  <a:cubicBezTo>
                    <a:pt x="44" y="0"/>
                    <a:pt x="36" y="5"/>
                    <a:pt x="34" y="13"/>
                  </a:cubicBezTo>
                  <a:cubicBezTo>
                    <a:pt x="34" y="16"/>
                    <a:pt x="0" y="209"/>
                    <a:pt x="154" y="290"/>
                  </a:cubicBezTo>
                  <a:cubicBezTo>
                    <a:pt x="0" y="371"/>
                    <a:pt x="34" y="564"/>
                    <a:pt x="34" y="567"/>
                  </a:cubicBezTo>
                  <a:cubicBezTo>
                    <a:pt x="35" y="574"/>
                    <a:pt x="42" y="579"/>
                    <a:pt x="49" y="579"/>
                  </a:cubicBezTo>
                  <a:cubicBezTo>
                    <a:pt x="50" y="579"/>
                    <a:pt x="51" y="579"/>
                    <a:pt x="52" y="579"/>
                  </a:cubicBezTo>
                  <a:cubicBezTo>
                    <a:pt x="60" y="577"/>
                    <a:pt x="65" y="569"/>
                    <a:pt x="64" y="561"/>
                  </a:cubicBezTo>
                  <a:cubicBezTo>
                    <a:pt x="63" y="553"/>
                    <a:pt x="31" y="369"/>
                    <a:pt x="191" y="306"/>
                  </a:cubicBezTo>
                  <a:cubicBezTo>
                    <a:pt x="351" y="369"/>
                    <a:pt x="319" y="553"/>
                    <a:pt x="318" y="561"/>
                  </a:cubicBezTo>
                  <a:cubicBezTo>
                    <a:pt x="316" y="569"/>
                    <a:pt x="322" y="577"/>
                    <a:pt x="330" y="579"/>
                  </a:cubicBezTo>
                  <a:cubicBezTo>
                    <a:pt x="331" y="579"/>
                    <a:pt x="332" y="579"/>
                    <a:pt x="333" y="579"/>
                  </a:cubicBezTo>
                  <a:cubicBezTo>
                    <a:pt x="340" y="579"/>
                    <a:pt x="347" y="574"/>
                    <a:pt x="348" y="567"/>
                  </a:cubicBezTo>
                  <a:cubicBezTo>
                    <a:pt x="348" y="564"/>
                    <a:pt x="382" y="371"/>
                    <a:pt x="228" y="29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</p:grpSp>
      <p:sp>
        <p:nvSpPr>
          <p:cNvPr id="370" name="Freeform 324"/>
          <p:cNvSpPr>
            <a:spLocks noEditPoints="1"/>
          </p:cNvSpPr>
          <p:nvPr/>
        </p:nvSpPr>
        <p:spPr bwMode="auto">
          <a:xfrm>
            <a:off x="8086604" y="5915650"/>
            <a:ext cx="307975" cy="433388"/>
          </a:xfrm>
          <a:custGeom>
            <a:avLst/>
            <a:gdLst>
              <a:gd name="T0" fmla="*/ 227 w 410"/>
              <a:gd name="T1" fmla="*/ 10 h 578"/>
              <a:gd name="T2" fmla="*/ 206 w 410"/>
              <a:gd name="T3" fmla="*/ 0 h 578"/>
              <a:gd name="T4" fmla="*/ 184 w 410"/>
              <a:gd name="T5" fmla="*/ 10 h 578"/>
              <a:gd name="T6" fmla="*/ 0 w 410"/>
              <a:gd name="T7" fmla="*/ 373 h 578"/>
              <a:gd name="T8" fmla="*/ 205 w 410"/>
              <a:gd name="T9" fmla="*/ 578 h 578"/>
              <a:gd name="T10" fmla="*/ 410 w 410"/>
              <a:gd name="T11" fmla="*/ 373 h 578"/>
              <a:gd name="T12" fmla="*/ 227 w 410"/>
              <a:gd name="T13" fmla="*/ 10 h 578"/>
              <a:gd name="T14" fmla="*/ 331 w 410"/>
              <a:gd name="T15" fmla="*/ 393 h 578"/>
              <a:gd name="T16" fmla="*/ 315 w 410"/>
              <a:gd name="T17" fmla="*/ 408 h 578"/>
              <a:gd name="T18" fmla="*/ 254 w 410"/>
              <a:gd name="T19" fmla="*/ 408 h 578"/>
              <a:gd name="T20" fmla="*/ 254 w 410"/>
              <a:gd name="T21" fmla="*/ 469 h 578"/>
              <a:gd name="T22" fmla="*/ 239 w 410"/>
              <a:gd name="T23" fmla="*/ 485 h 578"/>
              <a:gd name="T24" fmla="*/ 175 w 410"/>
              <a:gd name="T25" fmla="*/ 485 h 578"/>
              <a:gd name="T26" fmla="*/ 159 w 410"/>
              <a:gd name="T27" fmla="*/ 469 h 578"/>
              <a:gd name="T28" fmla="*/ 159 w 410"/>
              <a:gd name="T29" fmla="*/ 408 h 578"/>
              <a:gd name="T30" fmla="*/ 98 w 410"/>
              <a:gd name="T31" fmla="*/ 408 h 578"/>
              <a:gd name="T32" fmla="*/ 83 w 410"/>
              <a:gd name="T33" fmla="*/ 393 h 578"/>
              <a:gd name="T34" fmla="*/ 83 w 410"/>
              <a:gd name="T35" fmla="*/ 329 h 578"/>
              <a:gd name="T36" fmla="*/ 98 w 410"/>
              <a:gd name="T37" fmla="*/ 313 h 578"/>
              <a:gd name="T38" fmla="*/ 159 w 410"/>
              <a:gd name="T39" fmla="*/ 313 h 578"/>
              <a:gd name="T40" fmla="*/ 159 w 410"/>
              <a:gd name="T41" fmla="*/ 252 h 578"/>
              <a:gd name="T42" fmla="*/ 175 w 410"/>
              <a:gd name="T43" fmla="*/ 236 h 578"/>
              <a:gd name="T44" fmla="*/ 239 w 410"/>
              <a:gd name="T45" fmla="*/ 236 h 578"/>
              <a:gd name="T46" fmla="*/ 254 w 410"/>
              <a:gd name="T47" fmla="*/ 252 h 578"/>
              <a:gd name="T48" fmla="*/ 254 w 410"/>
              <a:gd name="T49" fmla="*/ 313 h 578"/>
              <a:gd name="T50" fmla="*/ 315 w 410"/>
              <a:gd name="T51" fmla="*/ 313 h 578"/>
              <a:gd name="T52" fmla="*/ 331 w 410"/>
              <a:gd name="T53" fmla="*/ 329 h 578"/>
              <a:gd name="T54" fmla="*/ 331 w 410"/>
              <a:gd name="T55" fmla="*/ 393 h 5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10" h="578">
                <a:moveTo>
                  <a:pt x="227" y="10"/>
                </a:moveTo>
                <a:cubicBezTo>
                  <a:pt x="222" y="4"/>
                  <a:pt x="214" y="0"/>
                  <a:pt x="206" y="0"/>
                </a:cubicBezTo>
                <a:cubicBezTo>
                  <a:pt x="197" y="0"/>
                  <a:pt x="189" y="3"/>
                  <a:pt x="184" y="10"/>
                </a:cubicBezTo>
                <a:cubicBezTo>
                  <a:pt x="176" y="18"/>
                  <a:pt x="0" y="217"/>
                  <a:pt x="0" y="373"/>
                </a:cubicBezTo>
                <a:cubicBezTo>
                  <a:pt x="0" y="486"/>
                  <a:pt x="92" y="578"/>
                  <a:pt x="205" y="578"/>
                </a:cubicBezTo>
                <a:cubicBezTo>
                  <a:pt x="318" y="578"/>
                  <a:pt x="410" y="486"/>
                  <a:pt x="410" y="373"/>
                </a:cubicBezTo>
                <a:cubicBezTo>
                  <a:pt x="410" y="234"/>
                  <a:pt x="234" y="19"/>
                  <a:pt x="227" y="10"/>
                </a:cubicBezTo>
                <a:close/>
                <a:moveTo>
                  <a:pt x="331" y="393"/>
                </a:moveTo>
                <a:cubicBezTo>
                  <a:pt x="331" y="401"/>
                  <a:pt x="324" y="408"/>
                  <a:pt x="315" y="408"/>
                </a:cubicBezTo>
                <a:cubicBezTo>
                  <a:pt x="254" y="408"/>
                  <a:pt x="254" y="408"/>
                  <a:pt x="254" y="408"/>
                </a:cubicBezTo>
                <a:cubicBezTo>
                  <a:pt x="254" y="469"/>
                  <a:pt x="254" y="469"/>
                  <a:pt x="254" y="469"/>
                </a:cubicBezTo>
                <a:cubicBezTo>
                  <a:pt x="254" y="478"/>
                  <a:pt x="247" y="485"/>
                  <a:pt x="239" y="485"/>
                </a:cubicBezTo>
                <a:cubicBezTo>
                  <a:pt x="175" y="485"/>
                  <a:pt x="175" y="485"/>
                  <a:pt x="175" y="485"/>
                </a:cubicBezTo>
                <a:cubicBezTo>
                  <a:pt x="166" y="485"/>
                  <a:pt x="159" y="478"/>
                  <a:pt x="159" y="469"/>
                </a:cubicBezTo>
                <a:cubicBezTo>
                  <a:pt x="159" y="408"/>
                  <a:pt x="159" y="408"/>
                  <a:pt x="159" y="408"/>
                </a:cubicBezTo>
                <a:cubicBezTo>
                  <a:pt x="98" y="408"/>
                  <a:pt x="98" y="408"/>
                  <a:pt x="98" y="408"/>
                </a:cubicBezTo>
                <a:cubicBezTo>
                  <a:pt x="90" y="408"/>
                  <a:pt x="83" y="401"/>
                  <a:pt x="83" y="393"/>
                </a:cubicBezTo>
                <a:cubicBezTo>
                  <a:pt x="83" y="329"/>
                  <a:pt x="83" y="329"/>
                  <a:pt x="83" y="329"/>
                </a:cubicBezTo>
                <a:cubicBezTo>
                  <a:pt x="83" y="320"/>
                  <a:pt x="90" y="313"/>
                  <a:pt x="98" y="313"/>
                </a:cubicBezTo>
                <a:cubicBezTo>
                  <a:pt x="159" y="313"/>
                  <a:pt x="159" y="313"/>
                  <a:pt x="159" y="313"/>
                </a:cubicBezTo>
                <a:cubicBezTo>
                  <a:pt x="159" y="252"/>
                  <a:pt x="159" y="252"/>
                  <a:pt x="159" y="252"/>
                </a:cubicBezTo>
                <a:cubicBezTo>
                  <a:pt x="159" y="243"/>
                  <a:pt x="166" y="236"/>
                  <a:pt x="175" y="236"/>
                </a:cubicBezTo>
                <a:cubicBezTo>
                  <a:pt x="239" y="236"/>
                  <a:pt x="239" y="236"/>
                  <a:pt x="239" y="236"/>
                </a:cubicBezTo>
                <a:cubicBezTo>
                  <a:pt x="247" y="236"/>
                  <a:pt x="254" y="243"/>
                  <a:pt x="254" y="252"/>
                </a:cubicBezTo>
                <a:cubicBezTo>
                  <a:pt x="254" y="313"/>
                  <a:pt x="254" y="313"/>
                  <a:pt x="254" y="313"/>
                </a:cubicBezTo>
                <a:cubicBezTo>
                  <a:pt x="315" y="313"/>
                  <a:pt x="315" y="313"/>
                  <a:pt x="315" y="313"/>
                </a:cubicBezTo>
                <a:cubicBezTo>
                  <a:pt x="324" y="313"/>
                  <a:pt x="331" y="320"/>
                  <a:pt x="331" y="329"/>
                </a:cubicBezTo>
                <a:lnTo>
                  <a:pt x="331" y="393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txBody>
          <a:bodyPr/>
          <a:lstStyle/>
          <a:p>
            <a:pPr defTabSz="914400">
              <a:defRPr/>
            </a:pPr>
            <a:endParaRPr lang="en-AU" sz="1800" kern="0">
              <a:solidFill>
                <a:srgbClr val="000000"/>
              </a:solidFill>
              <a:cs typeface="+mn-ea"/>
              <a:sym typeface="+mn-lt"/>
            </a:endParaRPr>
          </a:p>
        </p:txBody>
      </p:sp>
      <p:grpSp>
        <p:nvGrpSpPr>
          <p:cNvPr id="371" name="Group 213"/>
          <p:cNvGrpSpPr/>
          <p:nvPr/>
        </p:nvGrpSpPr>
        <p:grpSpPr>
          <a:xfrm>
            <a:off x="10881049" y="2290850"/>
            <a:ext cx="438150" cy="404813"/>
            <a:chOff x="2900363" y="5486400"/>
            <a:chExt cx="438150" cy="404813"/>
          </a:xfrm>
          <a:solidFill>
            <a:schemeClr val="accent5">
              <a:lumMod val="50000"/>
            </a:schemeClr>
          </a:solidFill>
        </p:grpSpPr>
        <p:sp>
          <p:nvSpPr>
            <p:cNvPr id="372" name="Freeform 203"/>
            <p:cNvSpPr>
              <a:spLocks noEditPoints="1"/>
            </p:cNvSpPr>
            <p:nvPr/>
          </p:nvSpPr>
          <p:spPr bwMode="auto">
            <a:xfrm>
              <a:off x="3151188" y="5486400"/>
              <a:ext cx="187325" cy="195263"/>
            </a:xfrm>
            <a:custGeom>
              <a:avLst/>
              <a:gdLst>
                <a:gd name="T0" fmla="*/ 240 w 245"/>
                <a:gd name="T1" fmla="*/ 155 h 254"/>
                <a:gd name="T2" fmla="*/ 211 w 245"/>
                <a:gd name="T3" fmla="*/ 137 h 254"/>
                <a:gd name="T4" fmla="*/ 211 w 245"/>
                <a:gd name="T5" fmla="*/ 118 h 254"/>
                <a:gd name="T6" fmla="*/ 207 w 245"/>
                <a:gd name="T7" fmla="*/ 100 h 254"/>
                <a:gd name="T8" fmla="*/ 231 w 245"/>
                <a:gd name="T9" fmla="*/ 76 h 254"/>
                <a:gd name="T10" fmla="*/ 232 w 245"/>
                <a:gd name="T11" fmla="*/ 64 h 254"/>
                <a:gd name="T12" fmla="*/ 217 w 245"/>
                <a:gd name="T13" fmla="*/ 43 h 254"/>
                <a:gd name="T14" fmla="*/ 205 w 245"/>
                <a:gd name="T15" fmla="*/ 40 h 254"/>
                <a:gd name="T16" fmla="*/ 175 w 245"/>
                <a:gd name="T17" fmla="*/ 55 h 254"/>
                <a:gd name="T18" fmla="*/ 141 w 245"/>
                <a:gd name="T19" fmla="*/ 40 h 254"/>
                <a:gd name="T20" fmla="*/ 133 w 245"/>
                <a:gd name="T21" fmla="*/ 7 h 254"/>
                <a:gd name="T22" fmla="*/ 123 w 245"/>
                <a:gd name="T23" fmla="*/ 1 h 254"/>
                <a:gd name="T24" fmla="*/ 96 w 245"/>
                <a:gd name="T25" fmla="*/ 3 h 254"/>
                <a:gd name="T26" fmla="*/ 88 w 245"/>
                <a:gd name="T27" fmla="*/ 12 h 254"/>
                <a:gd name="T28" fmla="*/ 86 w 245"/>
                <a:gd name="T29" fmla="*/ 46 h 254"/>
                <a:gd name="T30" fmla="*/ 57 w 245"/>
                <a:gd name="T31" fmla="*/ 68 h 254"/>
                <a:gd name="T32" fmla="*/ 24 w 245"/>
                <a:gd name="T33" fmla="*/ 59 h 254"/>
                <a:gd name="T34" fmla="*/ 13 w 245"/>
                <a:gd name="T35" fmla="*/ 64 h 254"/>
                <a:gd name="T36" fmla="*/ 2 w 245"/>
                <a:gd name="T37" fmla="*/ 88 h 254"/>
                <a:gd name="T38" fmla="*/ 6 w 245"/>
                <a:gd name="T39" fmla="*/ 99 h 254"/>
                <a:gd name="T40" fmla="*/ 34 w 245"/>
                <a:gd name="T41" fmla="*/ 118 h 254"/>
                <a:gd name="T42" fmla="*/ 34 w 245"/>
                <a:gd name="T43" fmla="*/ 136 h 254"/>
                <a:gd name="T44" fmla="*/ 38 w 245"/>
                <a:gd name="T45" fmla="*/ 155 h 254"/>
                <a:gd name="T46" fmla="*/ 14 w 245"/>
                <a:gd name="T47" fmla="*/ 179 h 254"/>
                <a:gd name="T48" fmla="*/ 13 w 245"/>
                <a:gd name="T49" fmla="*/ 190 h 254"/>
                <a:gd name="T50" fmla="*/ 28 w 245"/>
                <a:gd name="T51" fmla="*/ 212 h 254"/>
                <a:gd name="T52" fmla="*/ 40 w 245"/>
                <a:gd name="T53" fmla="*/ 215 h 254"/>
                <a:gd name="T54" fmla="*/ 70 w 245"/>
                <a:gd name="T55" fmla="*/ 199 h 254"/>
                <a:gd name="T56" fmla="*/ 104 w 245"/>
                <a:gd name="T57" fmla="*/ 214 h 254"/>
                <a:gd name="T58" fmla="*/ 113 w 245"/>
                <a:gd name="T59" fmla="*/ 247 h 254"/>
                <a:gd name="T60" fmla="*/ 122 w 245"/>
                <a:gd name="T61" fmla="*/ 254 h 254"/>
                <a:gd name="T62" fmla="*/ 149 w 245"/>
                <a:gd name="T63" fmla="*/ 251 h 254"/>
                <a:gd name="T64" fmla="*/ 157 w 245"/>
                <a:gd name="T65" fmla="*/ 243 h 254"/>
                <a:gd name="T66" fmla="*/ 159 w 245"/>
                <a:gd name="T67" fmla="*/ 209 h 254"/>
                <a:gd name="T68" fmla="*/ 188 w 245"/>
                <a:gd name="T69" fmla="*/ 187 h 254"/>
                <a:gd name="T70" fmla="*/ 221 w 245"/>
                <a:gd name="T71" fmla="*/ 196 h 254"/>
                <a:gd name="T72" fmla="*/ 232 w 245"/>
                <a:gd name="T73" fmla="*/ 191 h 254"/>
                <a:gd name="T74" fmla="*/ 243 w 245"/>
                <a:gd name="T75" fmla="*/ 167 h 254"/>
                <a:gd name="T76" fmla="*/ 240 w 245"/>
                <a:gd name="T77" fmla="*/ 155 h 254"/>
                <a:gd name="T78" fmla="*/ 127 w 245"/>
                <a:gd name="T79" fmla="*/ 174 h 254"/>
                <a:gd name="T80" fmla="*/ 76 w 245"/>
                <a:gd name="T81" fmla="*/ 132 h 254"/>
                <a:gd name="T82" fmla="*/ 118 w 245"/>
                <a:gd name="T83" fmla="*/ 80 h 254"/>
                <a:gd name="T84" fmla="*/ 170 w 245"/>
                <a:gd name="T85" fmla="*/ 123 h 254"/>
                <a:gd name="T86" fmla="*/ 127 w 245"/>
                <a:gd name="T87" fmla="*/ 174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45" h="254">
                  <a:moveTo>
                    <a:pt x="240" y="155"/>
                  </a:moveTo>
                  <a:cubicBezTo>
                    <a:pt x="211" y="137"/>
                    <a:pt x="211" y="137"/>
                    <a:pt x="211" y="137"/>
                  </a:cubicBezTo>
                  <a:cubicBezTo>
                    <a:pt x="212" y="131"/>
                    <a:pt x="212" y="124"/>
                    <a:pt x="211" y="118"/>
                  </a:cubicBezTo>
                  <a:cubicBezTo>
                    <a:pt x="210" y="112"/>
                    <a:pt x="209" y="106"/>
                    <a:pt x="207" y="100"/>
                  </a:cubicBezTo>
                  <a:cubicBezTo>
                    <a:pt x="231" y="76"/>
                    <a:pt x="231" y="76"/>
                    <a:pt x="231" y="76"/>
                  </a:cubicBezTo>
                  <a:cubicBezTo>
                    <a:pt x="234" y="73"/>
                    <a:pt x="235" y="68"/>
                    <a:pt x="232" y="64"/>
                  </a:cubicBezTo>
                  <a:cubicBezTo>
                    <a:pt x="217" y="43"/>
                    <a:pt x="217" y="43"/>
                    <a:pt x="217" y="43"/>
                  </a:cubicBezTo>
                  <a:cubicBezTo>
                    <a:pt x="214" y="39"/>
                    <a:pt x="209" y="38"/>
                    <a:pt x="205" y="40"/>
                  </a:cubicBezTo>
                  <a:cubicBezTo>
                    <a:pt x="175" y="55"/>
                    <a:pt x="175" y="55"/>
                    <a:pt x="175" y="55"/>
                  </a:cubicBezTo>
                  <a:cubicBezTo>
                    <a:pt x="165" y="48"/>
                    <a:pt x="154" y="43"/>
                    <a:pt x="141" y="40"/>
                  </a:cubicBezTo>
                  <a:cubicBezTo>
                    <a:pt x="133" y="7"/>
                    <a:pt x="133" y="7"/>
                    <a:pt x="133" y="7"/>
                  </a:cubicBezTo>
                  <a:cubicBezTo>
                    <a:pt x="132" y="3"/>
                    <a:pt x="127" y="0"/>
                    <a:pt x="123" y="1"/>
                  </a:cubicBezTo>
                  <a:cubicBezTo>
                    <a:pt x="96" y="3"/>
                    <a:pt x="96" y="3"/>
                    <a:pt x="96" y="3"/>
                  </a:cubicBezTo>
                  <a:cubicBezTo>
                    <a:pt x="92" y="4"/>
                    <a:pt x="89" y="8"/>
                    <a:pt x="88" y="12"/>
                  </a:cubicBezTo>
                  <a:cubicBezTo>
                    <a:pt x="86" y="46"/>
                    <a:pt x="86" y="46"/>
                    <a:pt x="86" y="46"/>
                  </a:cubicBezTo>
                  <a:cubicBezTo>
                    <a:pt x="75" y="51"/>
                    <a:pt x="65" y="59"/>
                    <a:pt x="57" y="68"/>
                  </a:cubicBezTo>
                  <a:cubicBezTo>
                    <a:pt x="24" y="59"/>
                    <a:pt x="24" y="59"/>
                    <a:pt x="24" y="59"/>
                  </a:cubicBezTo>
                  <a:cubicBezTo>
                    <a:pt x="20" y="58"/>
                    <a:pt x="15" y="60"/>
                    <a:pt x="13" y="64"/>
                  </a:cubicBezTo>
                  <a:cubicBezTo>
                    <a:pt x="2" y="88"/>
                    <a:pt x="2" y="88"/>
                    <a:pt x="2" y="88"/>
                  </a:cubicBezTo>
                  <a:cubicBezTo>
                    <a:pt x="0" y="92"/>
                    <a:pt x="2" y="97"/>
                    <a:pt x="6" y="99"/>
                  </a:cubicBezTo>
                  <a:cubicBezTo>
                    <a:pt x="34" y="118"/>
                    <a:pt x="34" y="118"/>
                    <a:pt x="34" y="118"/>
                  </a:cubicBezTo>
                  <a:cubicBezTo>
                    <a:pt x="34" y="124"/>
                    <a:pt x="34" y="130"/>
                    <a:pt x="34" y="136"/>
                  </a:cubicBezTo>
                  <a:cubicBezTo>
                    <a:pt x="35" y="143"/>
                    <a:pt x="36" y="149"/>
                    <a:pt x="38" y="155"/>
                  </a:cubicBezTo>
                  <a:cubicBezTo>
                    <a:pt x="14" y="179"/>
                    <a:pt x="14" y="179"/>
                    <a:pt x="14" y="179"/>
                  </a:cubicBezTo>
                  <a:cubicBezTo>
                    <a:pt x="11" y="182"/>
                    <a:pt x="10" y="187"/>
                    <a:pt x="13" y="190"/>
                  </a:cubicBezTo>
                  <a:cubicBezTo>
                    <a:pt x="28" y="212"/>
                    <a:pt x="28" y="212"/>
                    <a:pt x="28" y="212"/>
                  </a:cubicBezTo>
                  <a:cubicBezTo>
                    <a:pt x="31" y="215"/>
                    <a:pt x="36" y="217"/>
                    <a:pt x="40" y="215"/>
                  </a:cubicBezTo>
                  <a:cubicBezTo>
                    <a:pt x="70" y="199"/>
                    <a:pt x="70" y="199"/>
                    <a:pt x="70" y="199"/>
                  </a:cubicBezTo>
                  <a:cubicBezTo>
                    <a:pt x="80" y="206"/>
                    <a:pt x="92" y="212"/>
                    <a:pt x="104" y="214"/>
                  </a:cubicBezTo>
                  <a:cubicBezTo>
                    <a:pt x="113" y="247"/>
                    <a:pt x="113" y="247"/>
                    <a:pt x="113" y="247"/>
                  </a:cubicBezTo>
                  <a:cubicBezTo>
                    <a:pt x="114" y="251"/>
                    <a:pt x="118" y="254"/>
                    <a:pt x="122" y="254"/>
                  </a:cubicBezTo>
                  <a:cubicBezTo>
                    <a:pt x="149" y="251"/>
                    <a:pt x="149" y="251"/>
                    <a:pt x="149" y="251"/>
                  </a:cubicBezTo>
                  <a:cubicBezTo>
                    <a:pt x="153" y="251"/>
                    <a:pt x="157" y="247"/>
                    <a:pt x="157" y="243"/>
                  </a:cubicBezTo>
                  <a:cubicBezTo>
                    <a:pt x="159" y="209"/>
                    <a:pt x="159" y="209"/>
                    <a:pt x="159" y="209"/>
                  </a:cubicBezTo>
                  <a:cubicBezTo>
                    <a:pt x="170" y="203"/>
                    <a:pt x="180" y="196"/>
                    <a:pt x="188" y="187"/>
                  </a:cubicBezTo>
                  <a:cubicBezTo>
                    <a:pt x="221" y="196"/>
                    <a:pt x="221" y="196"/>
                    <a:pt x="221" y="196"/>
                  </a:cubicBezTo>
                  <a:cubicBezTo>
                    <a:pt x="226" y="197"/>
                    <a:pt x="230" y="195"/>
                    <a:pt x="232" y="191"/>
                  </a:cubicBezTo>
                  <a:cubicBezTo>
                    <a:pt x="243" y="167"/>
                    <a:pt x="243" y="167"/>
                    <a:pt x="243" y="167"/>
                  </a:cubicBezTo>
                  <a:cubicBezTo>
                    <a:pt x="245" y="163"/>
                    <a:pt x="243" y="158"/>
                    <a:pt x="240" y="155"/>
                  </a:cubicBezTo>
                  <a:close/>
                  <a:moveTo>
                    <a:pt x="127" y="174"/>
                  </a:moveTo>
                  <a:cubicBezTo>
                    <a:pt x="102" y="177"/>
                    <a:pt x="78" y="158"/>
                    <a:pt x="76" y="132"/>
                  </a:cubicBezTo>
                  <a:cubicBezTo>
                    <a:pt x="73" y="106"/>
                    <a:pt x="92" y="83"/>
                    <a:pt x="118" y="80"/>
                  </a:cubicBezTo>
                  <a:cubicBezTo>
                    <a:pt x="144" y="78"/>
                    <a:pt x="167" y="97"/>
                    <a:pt x="170" y="123"/>
                  </a:cubicBezTo>
                  <a:cubicBezTo>
                    <a:pt x="172" y="148"/>
                    <a:pt x="153" y="172"/>
                    <a:pt x="127" y="17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373" name="Freeform 204"/>
            <p:cNvSpPr>
              <a:spLocks noEditPoints="1"/>
            </p:cNvSpPr>
            <p:nvPr/>
          </p:nvSpPr>
          <p:spPr bwMode="auto">
            <a:xfrm>
              <a:off x="2900363" y="5572125"/>
              <a:ext cx="317500" cy="319088"/>
            </a:xfrm>
            <a:custGeom>
              <a:avLst/>
              <a:gdLst>
                <a:gd name="T0" fmla="*/ 413 w 414"/>
                <a:gd name="T1" fmla="*/ 171 h 415"/>
                <a:gd name="T2" fmla="*/ 398 w 414"/>
                <a:gd name="T3" fmla="*/ 124 h 415"/>
                <a:gd name="T4" fmla="*/ 385 w 414"/>
                <a:gd name="T5" fmla="*/ 116 h 415"/>
                <a:gd name="T6" fmla="*/ 331 w 414"/>
                <a:gd name="T7" fmla="*/ 125 h 415"/>
                <a:gd name="T8" fmla="*/ 312 w 414"/>
                <a:gd name="T9" fmla="*/ 102 h 415"/>
                <a:gd name="T10" fmla="*/ 332 w 414"/>
                <a:gd name="T11" fmla="*/ 51 h 415"/>
                <a:gd name="T12" fmla="*/ 327 w 414"/>
                <a:gd name="T13" fmla="*/ 36 h 415"/>
                <a:gd name="T14" fmla="*/ 283 w 414"/>
                <a:gd name="T15" fmla="*/ 13 h 415"/>
                <a:gd name="T16" fmla="*/ 268 w 414"/>
                <a:gd name="T17" fmla="*/ 17 h 415"/>
                <a:gd name="T18" fmla="*/ 236 w 414"/>
                <a:gd name="T19" fmla="*/ 62 h 415"/>
                <a:gd name="T20" fmla="*/ 207 w 414"/>
                <a:gd name="T21" fmla="*/ 59 h 415"/>
                <a:gd name="T22" fmla="*/ 184 w 414"/>
                <a:gd name="T23" fmla="*/ 8 h 415"/>
                <a:gd name="T24" fmla="*/ 171 w 414"/>
                <a:gd name="T25" fmla="*/ 2 h 415"/>
                <a:gd name="T26" fmla="*/ 124 w 414"/>
                <a:gd name="T27" fmla="*/ 16 h 415"/>
                <a:gd name="T28" fmla="*/ 116 w 414"/>
                <a:gd name="T29" fmla="*/ 29 h 415"/>
                <a:gd name="T30" fmla="*/ 125 w 414"/>
                <a:gd name="T31" fmla="*/ 84 h 415"/>
                <a:gd name="T32" fmla="*/ 102 w 414"/>
                <a:gd name="T33" fmla="*/ 102 h 415"/>
                <a:gd name="T34" fmla="*/ 50 w 414"/>
                <a:gd name="T35" fmla="*/ 83 h 415"/>
                <a:gd name="T36" fmla="*/ 36 w 414"/>
                <a:gd name="T37" fmla="*/ 88 h 415"/>
                <a:gd name="T38" fmla="*/ 13 w 414"/>
                <a:gd name="T39" fmla="*/ 131 h 415"/>
                <a:gd name="T40" fmla="*/ 16 w 414"/>
                <a:gd name="T41" fmla="*/ 146 h 415"/>
                <a:gd name="T42" fmla="*/ 61 w 414"/>
                <a:gd name="T43" fmla="*/ 178 h 415"/>
                <a:gd name="T44" fmla="*/ 58 w 414"/>
                <a:gd name="T45" fmla="*/ 208 h 415"/>
                <a:gd name="T46" fmla="*/ 8 w 414"/>
                <a:gd name="T47" fmla="*/ 230 h 415"/>
                <a:gd name="T48" fmla="*/ 2 w 414"/>
                <a:gd name="T49" fmla="*/ 244 h 415"/>
                <a:gd name="T50" fmla="*/ 16 w 414"/>
                <a:gd name="T51" fmla="*/ 291 h 415"/>
                <a:gd name="T52" fmla="*/ 29 w 414"/>
                <a:gd name="T53" fmla="*/ 299 h 415"/>
                <a:gd name="T54" fmla="*/ 83 w 414"/>
                <a:gd name="T55" fmla="*/ 290 h 415"/>
                <a:gd name="T56" fmla="*/ 102 w 414"/>
                <a:gd name="T57" fmla="*/ 313 h 415"/>
                <a:gd name="T58" fmla="*/ 82 w 414"/>
                <a:gd name="T59" fmla="*/ 364 h 415"/>
                <a:gd name="T60" fmla="*/ 88 w 414"/>
                <a:gd name="T61" fmla="*/ 379 h 415"/>
                <a:gd name="T62" fmla="*/ 131 w 414"/>
                <a:gd name="T63" fmla="*/ 402 h 415"/>
                <a:gd name="T64" fmla="*/ 146 w 414"/>
                <a:gd name="T65" fmla="*/ 398 h 415"/>
                <a:gd name="T66" fmla="*/ 178 w 414"/>
                <a:gd name="T67" fmla="*/ 353 h 415"/>
                <a:gd name="T68" fmla="*/ 207 w 414"/>
                <a:gd name="T69" fmla="*/ 356 h 415"/>
                <a:gd name="T70" fmla="*/ 230 w 414"/>
                <a:gd name="T71" fmla="*/ 407 h 415"/>
                <a:gd name="T72" fmla="*/ 244 w 414"/>
                <a:gd name="T73" fmla="*/ 413 h 415"/>
                <a:gd name="T74" fmla="*/ 291 w 414"/>
                <a:gd name="T75" fmla="*/ 399 h 415"/>
                <a:gd name="T76" fmla="*/ 299 w 414"/>
                <a:gd name="T77" fmla="*/ 386 h 415"/>
                <a:gd name="T78" fmla="*/ 290 w 414"/>
                <a:gd name="T79" fmla="*/ 331 h 415"/>
                <a:gd name="T80" fmla="*/ 312 w 414"/>
                <a:gd name="T81" fmla="*/ 312 h 415"/>
                <a:gd name="T82" fmla="*/ 364 w 414"/>
                <a:gd name="T83" fmla="*/ 332 h 415"/>
                <a:gd name="T84" fmla="*/ 378 w 414"/>
                <a:gd name="T85" fmla="*/ 327 h 415"/>
                <a:gd name="T86" fmla="*/ 401 w 414"/>
                <a:gd name="T87" fmla="*/ 284 h 415"/>
                <a:gd name="T88" fmla="*/ 398 w 414"/>
                <a:gd name="T89" fmla="*/ 269 h 415"/>
                <a:gd name="T90" fmla="*/ 353 w 414"/>
                <a:gd name="T91" fmla="*/ 237 h 415"/>
                <a:gd name="T92" fmla="*/ 356 w 414"/>
                <a:gd name="T93" fmla="*/ 207 h 415"/>
                <a:gd name="T94" fmla="*/ 406 w 414"/>
                <a:gd name="T95" fmla="*/ 185 h 415"/>
                <a:gd name="T96" fmla="*/ 413 w 414"/>
                <a:gd name="T97" fmla="*/ 171 h 415"/>
                <a:gd name="T98" fmla="*/ 233 w 414"/>
                <a:gd name="T99" fmla="*/ 293 h 415"/>
                <a:gd name="T100" fmla="*/ 122 w 414"/>
                <a:gd name="T101" fmla="*/ 233 h 415"/>
                <a:gd name="T102" fmla="*/ 181 w 414"/>
                <a:gd name="T103" fmla="*/ 122 h 415"/>
                <a:gd name="T104" fmla="*/ 293 w 414"/>
                <a:gd name="T105" fmla="*/ 182 h 415"/>
                <a:gd name="T106" fmla="*/ 233 w 414"/>
                <a:gd name="T107" fmla="*/ 293 h 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14" h="415">
                  <a:moveTo>
                    <a:pt x="413" y="171"/>
                  </a:moveTo>
                  <a:cubicBezTo>
                    <a:pt x="398" y="124"/>
                    <a:pt x="398" y="124"/>
                    <a:pt x="398" y="124"/>
                  </a:cubicBezTo>
                  <a:cubicBezTo>
                    <a:pt x="397" y="119"/>
                    <a:pt x="391" y="115"/>
                    <a:pt x="385" y="116"/>
                  </a:cubicBezTo>
                  <a:cubicBezTo>
                    <a:pt x="331" y="125"/>
                    <a:pt x="331" y="125"/>
                    <a:pt x="331" y="125"/>
                  </a:cubicBezTo>
                  <a:cubicBezTo>
                    <a:pt x="325" y="117"/>
                    <a:pt x="319" y="109"/>
                    <a:pt x="312" y="102"/>
                  </a:cubicBezTo>
                  <a:cubicBezTo>
                    <a:pt x="332" y="51"/>
                    <a:pt x="332" y="51"/>
                    <a:pt x="332" y="51"/>
                  </a:cubicBezTo>
                  <a:cubicBezTo>
                    <a:pt x="334" y="45"/>
                    <a:pt x="332" y="39"/>
                    <a:pt x="327" y="36"/>
                  </a:cubicBezTo>
                  <a:cubicBezTo>
                    <a:pt x="283" y="13"/>
                    <a:pt x="283" y="13"/>
                    <a:pt x="283" y="13"/>
                  </a:cubicBezTo>
                  <a:cubicBezTo>
                    <a:pt x="278" y="10"/>
                    <a:pt x="272" y="12"/>
                    <a:pt x="268" y="17"/>
                  </a:cubicBezTo>
                  <a:cubicBezTo>
                    <a:pt x="236" y="62"/>
                    <a:pt x="236" y="62"/>
                    <a:pt x="236" y="62"/>
                  </a:cubicBezTo>
                  <a:cubicBezTo>
                    <a:pt x="227" y="60"/>
                    <a:pt x="217" y="59"/>
                    <a:pt x="207" y="59"/>
                  </a:cubicBezTo>
                  <a:cubicBezTo>
                    <a:pt x="184" y="8"/>
                    <a:pt x="184" y="8"/>
                    <a:pt x="184" y="8"/>
                  </a:cubicBezTo>
                  <a:cubicBezTo>
                    <a:pt x="182" y="3"/>
                    <a:pt x="176" y="0"/>
                    <a:pt x="171" y="2"/>
                  </a:cubicBezTo>
                  <a:cubicBezTo>
                    <a:pt x="124" y="16"/>
                    <a:pt x="124" y="16"/>
                    <a:pt x="124" y="16"/>
                  </a:cubicBezTo>
                  <a:cubicBezTo>
                    <a:pt x="118" y="18"/>
                    <a:pt x="115" y="24"/>
                    <a:pt x="116" y="29"/>
                  </a:cubicBezTo>
                  <a:cubicBezTo>
                    <a:pt x="125" y="84"/>
                    <a:pt x="125" y="84"/>
                    <a:pt x="125" y="84"/>
                  </a:cubicBezTo>
                  <a:cubicBezTo>
                    <a:pt x="116" y="89"/>
                    <a:pt x="109" y="95"/>
                    <a:pt x="102" y="102"/>
                  </a:cubicBezTo>
                  <a:cubicBezTo>
                    <a:pt x="50" y="83"/>
                    <a:pt x="50" y="83"/>
                    <a:pt x="50" y="83"/>
                  </a:cubicBezTo>
                  <a:cubicBezTo>
                    <a:pt x="45" y="81"/>
                    <a:pt x="39" y="83"/>
                    <a:pt x="36" y="88"/>
                  </a:cubicBezTo>
                  <a:cubicBezTo>
                    <a:pt x="13" y="131"/>
                    <a:pt x="13" y="131"/>
                    <a:pt x="13" y="131"/>
                  </a:cubicBezTo>
                  <a:cubicBezTo>
                    <a:pt x="10" y="136"/>
                    <a:pt x="12" y="143"/>
                    <a:pt x="16" y="146"/>
                  </a:cubicBezTo>
                  <a:cubicBezTo>
                    <a:pt x="61" y="178"/>
                    <a:pt x="61" y="178"/>
                    <a:pt x="61" y="178"/>
                  </a:cubicBezTo>
                  <a:cubicBezTo>
                    <a:pt x="59" y="188"/>
                    <a:pt x="58" y="198"/>
                    <a:pt x="58" y="208"/>
                  </a:cubicBezTo>
                  <a:cubicBezTo>
                    <a:pt x="8" y="230"/>
                    <a:pt x="8" y="230"/>
                    <a:pt x="8" y="230"/>
                  </a:cubicBezTo>
                  <a:cubicBezTo>
                    <a:pt x="3" y="232"/>
                    <a:pt x="0" y="239"/>
                    <a:pt x="2" y="244"/>
                  </a:cubicBezTo>
                  <a:cubicBezTo>
                    <a:pt x="16" y="291"/>
                    <a:pt x="16" y="291"/>
                    <a:pt x="16" y="291"/>
                  </a:cubicBezTo>
                  <a:cubicBezTo>
                    <a:pt x="18" y="296"/>
                    <a:pt x="23" y="300"/>
                    <a:pt x="29" y="299"/>
                  </a:cubicBezTo>
                  <a:cubicBezTo>
                    <a:pt x="83" y="290"/>
                    <a:pt x="83" y="290"/>
                    <a:pt x="83" y="290"/>
                  </a:cubicBezTo>
                  <a:cubicBezTo>
                    <a:pt x="89" y="298"/>
                    <a:pt x="95" y="306"/>
                    <a:pt x="102" y="313"/>
                  </a:cubicBezTo>
                  <a:cubicBezTo>
                    <a:pt x="82" y="364"/>
                    <a:pt x="82" y="364"/>
                    <a:pt x="82" y="364"/>
                  </a:cubicBezTo>
                  <a:cubicBezTo>
                    <a:pt x="80" y="370"/>
                    <a:pt x="83" y="376"/>
                    <a:pt x="88" y="379"/>
                  </a:cubicBezTo>
                  <a:cubicBezTo>
                    <a:pt x="131" y="402"/>
                    <a:pt x="131" y="402"/>
                    <a:pt x="131" y="402"/>
                  </a:cubicBezTo>
                  <a:cubicBezTo>
                    <a:pt x="136" y="404"/>
                    <a:pt x="143" y="403"/>
                    <a:pt x="146" y="398"/>
                  </a:cubicBezTo>
                  <a:cubicBezTo>
                    <a:pt x="178" y="353"/>
                    <a:pt x="178" y="353"/>
                    <a:pt x="178" y="353"/>
                  </a:cubicBezTo>
                  <a:cubicBezTo>
                    <a:pt x="187" y="355"/>
                    <a:pt x="197" y="356"/>
                    <a:pt x="207" y="356"/>
                  </a:cubicBezTo>
                  <a:cubicBezTo>
                    <a:pt x="230" y="407"/>
                    <a:pt x="230" y="407"/>
                    <a:pt x="230" y="407"/>
                  </a:cubicBezTo>
                  <a:cubicBezTo>
                    <a:pt x="232" y="412"/>
                    <a:pt x="238" y="415"/>
                    <a:pt x="244" y="413"/>
                  </a:cubicBezTo>
                  <a:cubicBezTo>
                    <a:pt x="291" y="399"/>
                    <a:pt x="291" y="399"/>
                    <a:pt x="291" y="399"/>
                  </a:cubicBezTo>
                  <a:cubicBezTo>
                    <a:pt x="296" y="397"/>
                    <a:pt x="300" y="391"/>
                    <a:pt x="299" y="386"/>
                  </a:cubicBezTo>
                  <a:cubicBezTo>
                    <a:pt x="290" y="331"/>
                    <a:pt x="290" y="331"/>
                    <a:pt x="290" y="331"/>
                  </a:cubicBezTo>
                  <a:cubicBezTo>
                    <a:pt x="298" y="326"/>
                    <a:pt x="306" y="319"/>
                    <a:pt x="312" y="312"/>
                  </a:cubicBezTo>
                  <a:cubicBezTo>
                    <a:pt x="364" y="332"/>
                    <a:pt x="364" y="332"/>
                    <a:pt x="364" y="332"/>
                  </a:cubicBezTo>
                  <a:cubicBezTo>
                    <a:pt x="369" y="334"/>
                    <a:pt x="376" y="332"/>
                    <a:pt x="378" y="327"/>
                  </a:cubicBezTo>
                  <a:cubicBezTo>
                    <a:pt x="401" y="284"/>
                    <a:pt x="401" y="284"/>
                    <a:pt x="401" y="284"/>
                  </a:cubicBezTo>
                  <a:cubicBezTo>
                    <a:pt x="404" y="279"/>
                    <a:pt x="403" y="272"/>
                    <a:pt x="398" y="269"/>
                  </a:cubicBezTo>
                  <a:cubicBezTo>
                    <a:pt x="353" y="237"/>
                    <a:pt x="353" y="237"/>
                    <a:pt x="353" y="237"/>
                  </a:cubicBezTo>
                  <a:cubicBezTo>
                    <a:pt x="355" y="227"/>
                    <a:pt x="356" y="217"/>
                    <a:pt x="356" y="207"/>
                  </a:cubicBezTo>
                  <a:cubicBezTo>
                    <a:pt x="406" y="185"/>
                    <a:pt x="406" y="185"/>
                    <a:pt x="406" y="185"/>
                  </a:cubicBezTo>
                  <a:cubicBezTo>
                    <a:pt x="411" y="182"/>
                    <a:pt x="414" y="176"/>
                    <a:pt x="413" y="171"/>
                  </a:cubicBezTo>
                  <a:close/>
                  <a:moveTo>
                    <a:pt x="233" y="293"/>
                  </a:moveTo>
                  <a:cubicBezTo>
                    <a:pt x="186" y="307"/>
                    <a:pt x="136" y="280"/>
                    <a:pt x="122" y="233"/>
                  </a:cubicBezTo>
                  <a:cubicBezTo>
                    <a:pt x="108" y="186"/>
                    <a:pt x="134" y="136"/>
                    <a:pt x="181" y="122"/>
                  </a:cubicBezTo>
                  <a:cubicBezTo>
                    <a:pt x="228" y="108"/>
                    <a:pt x="278" y="134"/>
                    <a:pt x="293" y="182"/>
                  </a:cubicBezTo>
                  <a:cubicBezTo>
                    <a:pt x="307" y="229"/>
                    <a:pt x="280" y="278"/>
                    <a:pt x="233" y="29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74" name="Group 89"/>
          <p:cNvGrpSpPr/>
          <p:nvPr/>
        </p:nvGrpSpPr>
        <p:grpSpPr>
          <a:xfrm>
            <a:off x="10812786" y="1648520"/>
            <a:ext cx="574676" cy="304801"/>
            <a:chOff x="2832100" y="4686300"/>
            <a:chExt cx="574676" cy="304801"/>
          </a:xfrm>
          <a:solidFill>
            <a:schemeClr val="accent5">
              <a:lumMod val="50000"/>
            </a:schemeClr>
          </a:solidFill>
        </p:grpSpPr>
        <p:sp>
          <p:nvSpPr>
            <p:cNvPr id="375" name="Freeform 81"/>
            <p:cNvSpPr>
              <a:spLocks noEditPoints="1"/>
            </p:cNvSpPr>
            <p:nvPr/>
          </p:nvSpPr>
          <p:spPr bwMode="auto">
            <a:xfrm>
              <a:off x="3051175" y="4686300"/>
              <a:ext cx="325438" cy="263525"/>
            </a:xfrm>
            <a:custGeom>
              <a:avLst/>
              <a:gdLst>
                <a:gd name="T0" fmla="*/ 380 w 424"/>
                <a:gd name="T1" fmla="*/ 73 h 342"/>
                <a:gd name="T2" fmla="*/ 341 w 424"/>
                <a:gd name="T3" fmla="*/ 96 h 342"/>
                <a:gd name="T4" fmla="*/ 324 w 424"/>
                <a:gd name="T5" fmla="*/ 134 h 342"/>
                <a:gd name="T6" fmla="*/ 308 w 424"/>
                <a:gd name="T7" fmla="*/ 214 h 342"/>
                <a:gd name="T8" fmla="*/ 256 w 424"/>
                <a:gd name="T9" fmla="*/ 183 h 342"/>
                <a:gd name="T10" fmla="*/ 172 w 424"/>
                <a:gd name="T11" fmla="*/ 174 h 342"/>
                <a:gd name="T12" fmla="*/ 147 w 424"/>
                <a:gd name="T13" fmla="*/ 202 h 342"/>
                <a:gd name="T14" fmla="*/ 76 w 424"/>
                <a:gd name="T15" fmla="*/ 297 h 342"/>
                <a:gd name="T16" fmla="*/ 13 w 424"/>
                <a:gd name="T17" fmla="*/ 166 h 342"/>
                <a:gd name="T18" fmla="*/ 67 w 424"/>
                <a:gd name="T19" fmla="*/ 83 h 342"/>
                <a:gd name="T20" fmla="*/ 119 w 424"/>
                <a:gd name="T21" fmla="*/ 63 h 342"/>
                <a:gd name="T22" fmla="*/ 180 w 424"/>
                <a:gd name="T23" fmla="*/ 54 h 342"/>
                <a:gd name="T24" fmla="*/ 239 w 424"/>
                <a:gd name="T25" fmla="*/ 21 h 342"/>
                <a:gd name="T26" fmla="*/ 319 w 424"/>
                <a:gd name="T27" fmla="*/ 31 h 342"/>
                <a:gd name="T28" fmla="*/ 97 w 424"/>
                <a:gd name="T29" fmla="*/ 83 h 342"/>
                <a:gd name="T30" fmla="*/ 129 w 424"/>
                <a:gd name="T31" fmla="*/ 242 h 342"/>
                <a:gd name="T32" fmla="*/ 78 w 424"/>
                <a:gd name="T33" fmla="*/ 115 h 342"/>
                <a:gd name="T34" fmla="*/ 70 w 424"/>
                <a:gd name="T35" fmla="*/ 146 h 342"/>
                <a:gd name="T36" fmla="*/ 121 w 424"/>
                <a:gd name="T37" fmla="*/ 113 h 342"/>
                <a:gd name="T38" fmla="*/ 35 w 424"/>
                <a:gd name="T39" fmla="*/ 140 h 342"/>
                <a:gd name="T40" fmla="*/ 78 w 424"/>
                <a:gd name="T41" fmla="*/ 88 h 342"/>
                <a:gd name="T42" fmla="*/ 169 w 424"/>
                <a:gd name="T43" fmla="*/ 284 h 342"/>
                <a:gd name="T44" fmla="*/ 316 w 424"/>
                <a:gd name="T45" fmla="*/ 236 h 342"/>
                <a:gd name="T46" fmla="*/ 411 w 424"/>
                <a:gd name="T47" fmla="*/ 267 h 342"/>
                <a:gd name="T48" fmla="*/ 416 w 424"/>
                <a:gd name="T49" fmla="*/ 271 h 342"/>
                <a:gd name="T50" fmla="*/ 51 w 424"/>
                <a:gd name="T51" fmla="*/ 98 h 342"/>
                <a:gd name="T52" fmla="*/ 349 w 424"/>
                <a:gd name="T53" fmla="*/ 151 h 342"/>
                <a:gd name="T54" fmla="*/ 28 w 424"/>
                <a:gd name="T55" fmla="*/ 91 h 342"/>
                <a:gd name="T56" fmla="*/ 339 w 424"/>
                <a:gd name="T57" fmla="*/ 190 h 342"/>
                <a:gd name="T58" fmla="*/ 243 w 424"/>
                <a:gd name="T59" fmla="*/ 225 h 342"/>
                <a:gd name="T60" fmla="*/ 338 w 424"/>
                <a:gd name="T61" fmla="*/ 180 h 342"/>
                <a:gd name="T62" fmla="*/ 412 w 424"/>
                <a:gd name="T63" fmla="*/ 258 h 342"/>
                <a:gd name="T64" fmla="*/ 366 w 424"/>
                <a:gd name="T65" fmla="*/ 250 h 342"/>
                <a:gd name="T66" fmla="*/ 353 w 424"/>
                <a:gd name="T67" fmla="*/ 264 h 342"/>
                <a:gd name="T68" fmla="*/ 338 w 424"/>
                <a:gd name="T69" fmla="*/ 269 h 342"/>
                <a:gd name="T70" fmla="*/ 287 w 424"/>
                <a:gd name="T71" fmla="*/ 240 h 342"/>
                <a:gd name="T72" fmla="*/ 376 w 424"/>
                <a:gd name="T73" fmla="*/ 261 h 342"/>
                <a:gd name="T74" fmla="*/ 369 w 424"/>
                <a:gd name="T75" fmla="*/ 262 h 342"/>
                <a:gd name="T76" fmla="*/ 356 w 424"/>
                <a:gd name="T77" fmla="*/ 264 h 342"/>
                <a:gd name="T78" fmla="*/ 417 w 424"/>
                <a:gd name="T79" fmla="*/ 248 h 342"/>
                <a:gd name="T80" fmla="*/ 366 w 424"/>
                <a:gd name="T81" fmla="*/ 247 h 342"/>
                <a:gd name="T82" fmla="*/ 344 w 424"/>
                <a:gd name="T83" fmla="*/ 173 h 342"/>
                <a:gd name="T84" fmla="*/ 422 w 424"/>
                <a:gd name="T85" fmla="*/ 273 h 342"/>
                <a:gd name="T86" fmla="*/ 341 w 424"/>
                <a:gd name="T87" fmla="*/ 227 h 342"/>
                <a:gd name="T88" fmla="*/ 347 w 424"/>
                <a:gd name="T89" fmla="*/ 207 h 342"/>
                <a:gd name="T90" fmla="*/ 364 w 424"/>
                <a:gd name="T91" fmla="*/ 241 h 342"/>
                <a:gd name="T92" fmla="*/ 346 w 424"/>
                <a:gd name="T93" fmla="*/ 243 h 342"/>
                <a:gd name="T94" fmla="*/ 417 w 424"/>
                <a:gd name="T95" fmla="*/ 265 h 342"/>
                <a:gd name="T96" fmla="*/ 361 w 424"/>
                <a:gd name="T97" fmla="*/ 264 h 342"/>
                <a:gd name="T98" fmla="*/ 308 w 424"/>
                <a:gd name="T99" fmla="*/ 233 h 342"/>
                <a:gd name="T100" fmla="*/ 380 w 424"/>
                <a:gd name="T101" fmla="*/ 246 h 342"/>
                <a:gd name="T102" fmla="*/ 67 w 424"/>
                <a:gd name="T103" fmla="*/ 231 h 342"/>
                <a:gd name="T104" fmla="*/ 421 w 424"/>
                <a:gd name="T105" fmla="*/ 267 h 342"/>
                <a:gd name="T106" fmla="*/ 80 w 424"/>
                <a:gd name="T107" fmla="*/ 89 h 342"/>
                <a:gd name="T108" fmla="*/ 103 w 424"/>
                <a:gd name="T109" fmla="*/ 143 h 342"/>
                <a:gd name="T110" fmla="*/ 56 w 424"/>
                <a:gd name="T111" fmla="*/ 130 h 342"/>
                <a:gd name="T112" fmla="*/ 103 w 424"/>
                <a:gd name="T113" fmla="*/ 137 h 342"/>
                <a:gd name="T114" fmla="*/ 376 w 424"/>
                <a:gd name="T115" fmla="*/ 107 h 342"/>
                <a:gd name="T116" fmla="*/ 162 w 424"/>
                <a:gd name="T117" fmla="*/ 24 h 342"/>
                <a:gd name="T118" fmla="*/ 150 w 424"/>
                <a:gd name="T119" fmla="*/ 30 h 3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24" h="342">
                  <a:moveTo>
                    <a:pt x="319" y="133"/>
                  </a:moveTo>
                  <a:cubicBezTo>
                    <a:pt x="319" y="133"/>
                    <a:pt x="319" y="133"/>
                    <a:pt x="319" y="133"/>
                  </a:cubicBezTo>
                  <a:close/>
                  <a:moveTo>
                    <a:pt x="66" y="105"/>
                  </a:moveTo>
                  <a:cubicBezTo>
                    <a:pt x="66" y="105"/>
                    <a:pt x="66" y="105"/>
                    <a:pt x="66" y="105"/>
                  </a:cubicBezTo>
                  <a:close/>
                  <a:moveTo>
                    <a:pt x="80" y="207"/>
                  </a:moveTo>
                  <a:cubicBezTo>
                    <a:pt x="80" y="208"/>
                    <a:pt x="80" y="207"/>
                    <a:pt x="80" y="207"/>
                  </a:cubicBezTo>
                  <a:close/>
                  <a:moveTo>
                    <a:pt x="412" y="39"/>
                  </a:moveTo>
                  <a:cubicBezTo>
                    <a:pt x="412" y="39"/>
                    <a:pt x="413" y="43"/>
                    <a:pt x="414" y="43"/>
                  </a:cubicBezTo>
                  <a:cubicBezTo>
                    <a:pt x="411" y="46"/>
                    <a:pt x="404" y="47"/>
                    <a:pt x="401" y="44"/>
                  </a:cubicBezTo>
                  <a:cubicBezTo>
                    <a:pt x="399" y="41"/>
                    <a:pt x="396" y="44"/>
                    <a:pt x="393" y="45"/>
                  </a:cubicBezTo>
                  <a:cubicBezTo>
                    <a:pt x="390" y="43"/>
                    <a:pt x="392" y="47"/>
                    <a:pt x="389" y="43"/>
                  </a:cubicBezTo>
                  <a:cubicBezTo>
                    <a:pt x="388" y="43"/>
                    <a:pt x="391" y="47"/>
                    <a:pt x="391" y="48"/>
                  </a:cubicBezTo>
                  <a:cubicBezTo>
                    <a:pt x="390" y="50"/>
                    <a:pt x="389" y="52"/>
                    <a:pt x="387" y="53"/>
                  </a:cubicBezTo>
                  <a:cubicBezTo>
                    <a:pt x="389" y="53"/>
                    <a:pt x="399" y="60"/>
                    <a:pt x="396" y="62"/>
                  </a:cubicBezTo>
                  <a:cubicBezTo>
                    <a:pt x="396" y="62"/>
                    <a:pt x="391" y="63"/>
                    <a:pt x="391" y="63"/>
                  </a:cubicBezTo>
                  <a:cubicBezTo>
                    <a:pt x="387" y="65"/>
                    <a:pt x="384" y="73"/>
                    <a:pt x="382" y="75"/>
                  </a:cubicBezTo>
                  <a:cubicBezTo>
                    <a:pt x="382" y="74"/>
                    <a:pt x="380" y="74"/>
                    <a:pt x="380" y="73"/>
                  </a:cubicBezTo>
                  <a:cubicBezTo>
                    <a:pt x="379" y="73"/>
                    <a:pt x="375" y="74"/>
                    <a:pt x="375" y="74"/>
                  </a:cubicBezTo>
                  <a:cubicBezTo>
                    <a:pt x="369" y="76"/>
                    <a:pt x="371" y="80"/>
                    <a:pt x="374" y="84"/>
                  </a:cubicBezTo>
                  <a:cubicBezTo>
                    <a:pt x="374" y="85"/>
                    <a:pt x="377" y="86"/>
                    <a:pt x="378" y="87"/>
                  </a:cubicBezTo>
                  <a:cubicBezTo>
                    <a:pt x="377" y="87"/>
                    <a:pt x="374" y="90"/>
                    <a:pt x="377" y="90"/>
                  </a:cubicBezTo>
                  <a:cubicBezTo>
                    <a:pt x="378" y="91"/>
                    <a:pt x="378" y="91"/>
                    <a:pt x="379" y="92"/>
                  </a:cubicBezTo>
                  <a:cubicBezTo>
                    <a:pt x="378" y="92"/>
                    <a:pt x="378" y="103"/>
                    <a:pt x="377" y="103"/>
                  </a:cubicBezTo>
                  <a:cubicBezTo>
                    <a:pt x="373" y="101"/>
                    <a:pt x="369" y="96"/>
                    <a:pt x="366" y="92"/>
                  </a:cubicBezTo>
                  <a:cubicBezTo>
                    <a:pt x="363" y="89"/>
                    <a:pt x="364" y="85"/>
                    <a:pt x="362" y="83"/>
                  </a:cubicBezTo>
                  <a:cubicBezTo>
                    <a:pt x="365" y="81"/>
                    <a:pt x="367" y="65"/>
                    <a:pt x="364" y="66"/>
                  </a:cubicBezTo>
                  <a:cubicBezTo>
                    <a:pt x="365" y="66"/>
                    <a:pt x="363" y="72"/>
                    <a:pt x="362" y="73"/>
                  </a:cubicBezTo>
                  <a:cubicBezTo>
                    <a:pt x="358" y="70"/>
                    <a:pt x="360" y="69"/>
                    <a:pt x="354" y="70"/>
                  </a:cubicBezTo>
                  <a:cubicBezTo>
                    <a:pt x="349" y="71"/>
                    <a:pt x="356" y="78"/>
                    <a:pt x="356" y="78"/>
                  </a:cubicBezTo>
                  <a:cubicBezTo>
                    <a:pt x="354" y="83"/>
                    <a:pt x="342" y="75"/>
                    <a:pt x="339" y="79"/>
                  </a:cubicBezTo>
                  <a:cubicBezTo>
                    <a:pt x="337" y="82"/>
                    <a:pt x="332" y="77"/>
                    <a:pt x="331" y="82"/>
                  </a:cubicBezTo>
                  <a:cubicBezTo>
                    <a:pt x="330" y="85"/>
                    <a:pt x="329" y="89"/>
                    <a:pt x="328" y="92"/>
                  </a:cubicBezTo>
                  <a:cubicBezTo>
                    <a:pt x="328" y="92"/>
                    <a:pt x="335" y="96"/>
                    <a:pt x="336" y="96"/>
                  </a:cubicBezTo>
                  <a:cubicBezTo>
                    <a:pt x="337" y="96"/>
                    <a:pt x="337" y="92"/>
                    <a:pt x="341" y="96"/>
                  </a:cubicBezTo>
                  <a:cubicBezTo>
                    <a:pt x="344" y="98"/>
                    <a:pt x="342" y="96"/>
                    <a:pt x="344" y="96"/>
                  </a:cubicBezTo>
                  <a:cubicBezTo>
                    <a:pt x="344" y="95"/>
                    <a:pt x="344" y="95"/>
                    <a:pt x="343" y="94"/>
                  </a:cubicBezTo>
                  <a:cubicBezTo>
                    <a:pt x="345" y="94"/>
                    <a:pt x="354" y="107"/>
                    <a:pt x="356" y="108"/>
                  </a:cubicBezTo>
                  <a:cubicBezTo>
                    <a:pt x="355" y="108"/>
                    <a:pt x="354" y="109"/>
                    <a:pt x="354" y="109"/>
                  </a:cubicBezTo>
                  <a:cubicBezTo>
                    <a:pt x="353" y="110"/>
                    <a:pt x="358" y="116"/>
                    <a:pt x="359" y="116"/>
                  </a:cubicBezTo>
                  <a:cubicBezTo>
                    <a:pt x="357" y="116"/>
                    <a:pt x="358" y="115"/>
                    <a:pt x="356" y="117"/>
                  </a:cubicBezTo>
                  <a:cubicBezTo>
                    <a:pt x="352" y="116"/>
                    <a:pt x="351" y="104"/>
                    <a:pt x="345" y="102"/>
                  </a:cubicBezTo>
                  <a:cubicBezTo>
                    <a:pt x="346" y="103"/>
                    <a:pt x="348" y="110"/>
                    <a:pt x="349" y="111"/>
                  </a:cubicBezTo>
                  <a:cubicBezTo>
                    <a:pt x="347" y="115"/>
                    <a:pt x="349" y="120"/>
                    <a:pt x="347" y="123"/>
                  </a:cubicBezTo>
                  <a:cubicBezTo>
                    <a:pt x="347" y="123"/>
                    <a:pt x="347" y="123"/>
                    <a:pt x="347" y="123"/>
                  </a:cubicBezTo>
                  <a:cubicBezTo>
                    <a:pt x="346" y="124"/>
                    <a:pt x="345" y="124"/>
                    <a:pt x="344" y="125"/>
                  </a:cubicBezTo>
                  <a:cubicBezTo>
                    <a:pt x="343" y="125"/>
                    <a:pt x="336" y="125"/>
                    <a:pt x="339" y="129"/>
                  </a:cubicBezTo>
                  <a:cubicBezTo>
                    <a:pt x="340" y="130"/>
                    <a:pt x="338" y="131"/>
                    <a:pt x="337" y="132"/>
                  </a:cubicBezTo>
                  <a:cubicBezTo>
                    <a:pt x="336" y="133"/>
                    <a:pt x="340" y="136"/>
                    <a:pt x="340" y="136"/>
                  </a:cubicBezTo>
                  <a:cubicBezTo>
                    <a:pt x="343" y="138"/>
                    <a:pt x="348" y="150"/>
                    <a:pt x="341" y="147"/>
                  </a:cubicBezTo>
                  <a:cubicBezTo>
                    <a:pt x="343" y="146"/>
                    <a:pt x="330" y="132"/>
                    <a:pt x="330" y="132"/>
                  </a:cubicBezTo>
                  <a:cubicBezTo>
                    <a:pt x="328" y="131"/>
                    <a:pt x="325" y="135"/>
                    <a:pt x="324" y="134"/>
                  </a:cubicBezTo>
                  <a:cubicBezTo>
                    <a:pt x="324" y="132"/>
                    <a:pt x="324" y="132"/>
                    <a:pt x="324" y="130"/>
                  </a:cubicBezTo>
                  <a:cubicBezTo>
                    <a:pt x="321" y="128"/>
                    <a:pt x="317" y="134"/>
                    <a:pt x="318" y="135"/>
                  </a:cubicBezTo>
                  <a:cubicBezTo>
                    <a:pt x="320" y="137"/>
                    <a:pt x="330" y="139"/>
                    <a:pt x="329" y="140"/>
                  </a:cubicBezTo>
                  <a:cubicBezTo>
                    <a:pt x="326" y="140"/>
                    <a:pt x="325" y="142"/>
                    <a:pt x="325" y="145"/>
                  </a:cubicBezTo>
                  <a:cubicBezTo>
                    <a:pt x="329" y="147"/>
                    <a:pt x="332" y="152"/>
                    <a:pt x="334" y="155"/>
                  </a:cubicBezTo>
                  <a:cubicBezTo>
                    <a:pt x="334" y="156"/>
                    <a:pt x="333" y="156"/>
                    <a:pt x="333" y="157"/>
                  </a:cubicBezTo>
                  <a:cubicBezTo>
                    <a:pt x="333" y="158"/>
                    <a:pt x="336" y="158"/>
                    <a:pt x="336" y="158"/>
                  </a:cubicBezTo>
                  <a:cubicBezTo>
                    <a:pt x="336" y="159"/>
                    <a:pt x="334" y="158"/>
                    <a:pt x="336" y="160"/>
                  </a:cubicBezTo>
                  <a:cubicBezTo>
                    <a:pt x="337" y="161"/>
                    <a:pt x="335" y="165"/>
                    <a:pt x="334" y="166"/>
                  </a:cubicBezTo>
                  <a:cubicBezTo>
                    <a:pt x="334" y="166"/>
                    <a:pt x="332" y="173"/>
                    <a:pt x="332" y="173"/>
                  </a:cubicBezTo>
                  <a:cubicBezTo>
                    <a:pt x="329" y="176"/>
                    <a:pt x="324" y="180"/>
                    <a:pt x="320" y="180"/>
                  </a:cubicBezTo>
                  <a:cubicBezTo>
                    <a:pt x="316" y="181"/>
                    <a:pt x="314" y="181"/>
                    <a:pt x="314" y="185"/>
                  </a:cubicBezTo>
                  <a:cubicBezTo>
                    <a:pt x="313" y="185"/>
                    <a:pt x="312" y="185"/>
                    <a:pt x="313" y="185"/>
                  </a:cubicBezTo>
                  <a:cubicBezTo>
                    <a:pt x="311" y="184"/>
                    <a:pt x="312" y="184"/>
                    <a:pt x="311" y="184"/>
                  </a:cubicBezTo>
                  <a:cubicBezTo>
                    <a:pt x="310" y="182"/>
                    <a:pt x="311" y="182"/>
                    <a:pt x="308" y="182"/>
                  </a:cubicBezTo>
                  <a:cubicBezTo>
                    <a:pt x="297" y="188"/>
                    <a:pt x="307" y="192"/>
                    <a:pt x="311" y="198"/>
                  </a:cubicBezTo>
                  <a:cubicBezTo>
                    <a:pt x="319" y="203"/>
                    <a:pt x="311" y="211"/>
                    <a:pt x="308" y="214"/>
                  </a:cubicBezTo>
                  <a:cubicBezTo>
                    <a:pt x="306" y="215"/>
                    <a:pt x="306" y="217"/>
                    <a:pt x="304" y="218"/>
                  </a:cubicBezTo>
                  <a:cubicBezTo>
                    <a:pt x="304" y="217"/>
                    <a:pt x="302" y="213"/>
                    <a:pt x="302" y="212"/>
                  </a:cubicBezTo>
                  <a:cubicBezTo>
                    <a:pt x="301" y="212"/>
                    <a:pt x="302" y="215"/>
                    <a:pt x="301" y="214"/>
                  </a:cubicBezTo>
                  <a:cubicBezTo>
                    <a:pt x="301" y="210"/>
                    <a:pt x="295" y="206"/>
                    <a:pt x="292" y="204"/>
                  </a:cubicBezTo>
                  <a:cubicBezTo>
                    <a:pt x="291" y="205"/>
                    <a:pt x="289" y="210"/>
                    <a:pt x="290" y="212"/>
                  </a:cubicBezTo>
                  <a:cubicBezTo>
                    <a:pt x="289" y="216"/>
                    <a:pt x="296" y="221"/>
                    <a:pt x="296" y="223"/>
                  </a:cubicBezTo>
                  <a:cubicBezTo>
                    <a:pt x="300" y="227"/>
                    <a:pt x="300" y="231"/>
                    <a:pt x="303" y="236"/>
                  </a:cubicBezTo>
                  <a:cubicBezTo>
                    <a:pt x="303" y="236"/>
                    <a:pt x="304" y="239"/>
                    <a:pt x="304" y="239"/>
                  </a:cubicBezTo>
                  <a:cubicBezTo>
                    <a:pt x="291" y="235"/>
                    <a:pt x="297" y="227"/>
                    <a:pt x="289" y="220"/>
                  </a:cubicBezTo>
                  <a:cubicBezTo>
                    <a:pt x="287" y="219"/>
                    <a:pt x="286" y="218"/>
                    <a:pt x="288" y="214"/>
                  </a:cubicBezTo>
                  <a:cubicBezTo>
                    <a:pt x="288" y="214"/>
                    <a:pt x="286" y="207"/>
                    <a:pt x="286" y="206"/>
                  </a:cubicBezTo>
                  <a:cubicBezTo>
                    <a:pt x="286" y="206"/>
                    <a:pt x="286" y="204"/>
                    <a:pt x="286" y="204"/>
                  </a:cubicBezTo>
                  <a:cubicBezTo>
                    <a:pt x="285" y="201"/>
                    <a:pt x="284" y="198"/>
                    <a:pt x="282" y="195"/>
                  </a:cubicBezTo>
                  <a:cubicBezTo>
                    <a:pt x="282" y="194"/>
                    <a:pt x="280" y="196"/>
                    <a:pt x="280" y="196"/>
                  </a:cubicBezTo>
                  <a:cubicBezTo>
                    <a:pt x="276" y="201"/>
                    <a:pt x="275" y="189"/>
                    <a:pt x="273" y="187"/>
                  </a:cubicBezTo>
                  <a:cubicBezTo>
                    <a:pt x="269" y="185"/>
                    <a:pt x="268" y="182"/>
                    <a:pt x="266" y="179"/>
                  </a:cubicBezTo>
                  <a:cubicBezTo>
                    <a:pt x="265" y="180"/>
                    <a:pt x="256" y="181"/>
                    <a:pt x="256" y="183"/>
                  </a:cubicBezTo>
                  <a:cubicBezTo>
                    <a:pt x="258" y="185"/>
                    <a:pt x="248" y="192"/>
                    <a:pt x="246" y="194"/>
                  </a:cubicBezTo>
                  <a:cubicBezTo>
                    <a:pt x="246" y="194"/>
                    <a:pt x="244" y="198"/>
                    <a:pt x="242" y="197"/>
                  </a:cubicBezTo>
                  <a:cubicBezTo>
                    <a:pt x="240" y="198"/>
                    <a:pt x="244" y="206"/>
                    <a:pt x="242" y="208"/>
                  </a:cubicBezTo>
                  <a:cubicBezTo>
                    <a:pt x="240" y="209"/>
                    <a:pt x="240" y="220"/>
                    <a:pt x="236" y="219"/>
                  </a:cubicBezTo>
                  <a:cubicBezTo>
                    <a:pt x="233" y="219"/>
                    <a:pt x="226" y="202"/>
                    <a:pt x="226" y="200"/>
                  </a:cubicBezTo>
                  <a:cubicBezTo>
                    <a:pt x="222" y="196"/>
                    <a:pt x="223" y="187"/>
                    <a:pt x="221" y="182"/>
                  </a:cubicBezTo>
                  <a:cubicBezTo>
                    <a:pt x="221" y="182"/>
                    <a:pt x="216" y="184"/>
                    <a:pt x="216" y="184"/>
                  </a:cubicBezTo>
                  <a:cubicBezTo>
                    <a:pt x="215" y="183"/>
                    <a:pt x="210" y="178"/>
                    <a:pt x="214" y="178"/>
                  </a:cubicBezTo>
                  <a:cubicBezTo>
                    <a:pt x="210" y="177"/>
                    <a:pt x="208" y="174"/>
                    <a:pt x="206" y="171"/>
                  </a:cubicBezTo>
                  <a:cubicBezTo>
                    <a:pt x="206" y="170"/>
                    <a:pt x="195" y="172"/>
                    <a:pt x="195" y="172"/>
                  </a:cubicBezTo>
                  <a:cubicBezTo>
                    <a:pt x="190" y="172"/>
                    <a:pt x="185" y="170"/>
                    <a:pt x="182" y="167"/>
                  </a:cubicBezTo>
                  <a:cubicBezTo>
                    <a:pt x="179" y="166"/>
                    <a:pt x="175" y="169"/>
                    <a:pt x="172" y="166"/>
                  </a:cubicBezTo>
                  <a:cubicBezTo>
                    <a:pt x="168" y="164"/>
                    <a:pt x="168" y="161"/>
                    <a:pt x="165" y="158"/>
                  </a:cubicBezTo>
                  <a:cubicBezTo>
                    <a:pt x="164" y="158"/>
                    <a:pt x="160" y="159"/>
                    <a:pt x="160" y="159"/>
                  </a:cubicBezTo>
                  <a:cubicBezTo>
                    <a:pt x="160" y="159"/>
                    <a:pt x="160" y="159"/>
                    <a:pt x="160" y="159"/>
                  </a:cubicBezTo>
                  <a:cubicBezTo>
                    <a:pt x="160" y="159"/>
                    <a:pt x="160" y="159"/>
                    <a:pt x="160" y="159"/>
                  </a:cubicBezTo>
                  <a:cubicBezTo>
                    <a:pt x="162" y="162"/>
                    <a:pt x="171" y="174"/>
                    <a:pt x="172" y="174"/>
                  </a:cubicBezTo>
                  <a:cubicBezTo>
                    <a:pt x="176" y="175"/>
                    <a:pt x="179" y="170"/>
                    <a:pt x="181" y="168"/>
                  </a:cubicBezTo>
                  <a:cubicBezTo>
                    <a:pt x="184" y="173"/>
                    <a:pt x="183" y="174"/>
                    <a:pt x="189" y="178"/>
                  </a:cubicBezTo>
                  <a:cubicBezTo>
                    <a:pt x="191" y="182"/>
                    <a:pt x="185" y="185"/>
                    <a:pt x="184" y="189"/>
                  </a:cubicBezTo>
                  <a:cubicBezTo>
                    <a:pt x="179" y="194"/>
                    <a:pt x="172" y="199"/>
                    <a:pt x="165" y="202"/>
                  </a:cubicBezTo>
                  <a:cubicBezTo>
                    <a:pt x="165" y="202"/>
                    <a:pt x="165" y="202"/>
                    <a:pt x="164" y="202"/>
                  </a:cubicBezTo>
                  <a:cubicBezTo>
                    <a:pt x="162" y="205"/>
                    <a:pt x="156" y="204"/>
                    <a:pt x="154" y="206"/>
                  </a:cubicBezTo>
                  <a:cubicBezTo>
                    <a:pt x="152" y="206"/>
                    <a:pt x="151" y="206"/>
                    <a:pt x="151" y="204"/>
                  </a:cubicBezTo>
                  <a:cubicBezTo>
                    <a:pt x="148" y="197"/>
                    <a:pt x="149" y="194"/>
                    <a:pt x="144" y="187"/>
                  </a:cubicBezTo>
                  <a:cubicBezTo>
                    <a:pt x="140" y="182"/>
                    <a:pt x="138" y="177"/>
                    <a:pt x="135" y="172"/>
                  </a:cubicBezTo>
                  <a:cubicBezTo>
                    <a:pt x="134" y="171"/>
                    <a:pt x="134" y="170"/>
                    <a:pt x="133" y="169"/>
                  </a:cubicBezTo>
                  <a:cubicBezTo>
                    <a:pt x="133" y="168"/>
                    <a:pt x="129" y="165"/>
                    <a:pt x="127" y="164"/>
                  </a:cubicBezTo>
                  <a:cubicBezTo>
                    <a:pt x="127" y="164"/>
                    <a:pt x="127" y="164"/>
                    <a:pt x="127" y="164"/>
                  </a:cubicBezTo>
                  <a:cubicBezTo>
                    <a:pt x="126" y="164"/>
                    <a:pt x="126" y="164"/>
                    <a:pt x="126" y="164"/>
                  </a:cubicBezTo>
                  <a:cubicBezTo>
                    <a:pt x="127" y="168"/>
                    <a:pt x="132" y="172"/>
                    <a:pt x="131" y="176"/>
                  </a:cubicBezTo>
                  <a:cubicBezTo>
                    <a:pt x="132" y="179"/>
                    <a:pt x="137" y="190"/>
                    <a:pt x="139" y="191"/>
                  </a:cubicBezTo>
                  <a:cubicBezTo>
                    <a:pt x="141" y="193"/>
                    <a:pt x="141" y="196"/>
                    <a:pt x="142" y="198"/>
                  </a:cubicBezTo>
                  <a:cubicBezTo>
                    <a:pt x="142" y="199"/>
                    <a:pt x="146" y="201"/>
                    <a:pt x="147" y="202"/>
                  </a:cubicBezTo>
                  <a:cubicBezTo>
                    <a:pt x="150" y="205"/>
                    <a:pt x="151" y="205"/>
                    <a:pt x="150" y="209"/>
                  </a:cubicBezTo>
                  <a:cubicBezTo>
                    <a:pt x="153" y="209"/>
                    <a:pt x="156" y="214"/>
                    <a:pt x="160" y="211"/>
                  </a:cubicBezTo>
                  <a:cubicBezTo>
                    <a:pt x="162" y="211"/>
                    <a:pt x="170" y="207"/>
                    <a:pt x="171" y="209"/>
                  </a:cubicBezTo>
                  <a:cubicBezTo>
                    <a:pt x="174" y="211"/>
                    <a:pt x="166" y="226"/>
                    <a:pt x="164" y="228"/>
                  </a:cubicBezTo>
                  <a:cubicBezTo>
                    <a:pt x="157" y="234"/>
                    <a:pt x="152" y="243"/>
                    <a:pt x="145" y="249"/>
                  </a:cubicBezTo>
                  <a:cubicBezTo>
                    <a:pt x="142" y="262"/>
                    <a:pt x="142" y="262"/>
                    <a:pt x="142" y="262"/>
                  </a:cubicBezTo>
                  <a:cubicBezTo>
                    <a:pt x="142" y="263"/>
                    <a:pt x="145" y="282"/>
                    <a:pt x="145" y="281"/>
                  </a:cubicBezTo>
                  <a:cubicBezTo>
                    <a:pt x="146" y="286"/>
                    <a:pt x="142" y="289"/>
                    <a:pt x="138" y="291"/>
                  </a:cubicBezTo>
                  <a:cubicBezTo>
                    <a:pt x="134" y="293"/>
                    <a:pt x="130" y="296"/>
                    <a:pt x="130" y="300"/>
                  </a:cubicBezTo>
                  <a:cubicBezTo>
                    <a:pt x="131" y="302"/>
                    <a:pt x="132" y="307"/>
                    <a:pt x="131" y="310"/>
                  </a:cubicBezTo>
                  <a:cubicBezTo>
                    <a:pt x="129" y="311"/>
                    <a:pt x="126" y="312"/>
                    <a:pt x="124" y="314"/>
                  </a:cubicBezTo>
                  <a:cubicBezTo>
                    <a:pt x="122" y="317"/>
                    <a:pt x="123" y="325"/>
                    <a:pt x="118" y="328"/>
                  </a:cubicBezTo>
                  <a:cubicBezTo>
                    <a:pt x="113" y="334"/>
                    <a:pt x="99" y="342"/>
                    <a:pt x="92" y="338"/>
                  </a:cubicBezTo>
                  <a:cubicBezTo>
                    <a:pt x="90" y="338"/>
                    <a:pt x="89" y="337"/>
                    <a:pt x="89" y="335"/>
                  </a:cubicBezTo>
                  <a:cubicBezTo>
                    <a:pt x="87" y="334"/>
                    <a:pt x="87" y="326"/>
                    <a:pt x="85" y="323"/>
                  </a:cubicBezTo>
                  <a:cubicBezTo>
                    <a:pt x="82" y="319"/>
                    <a:pt x="82" y="316"/>
                    <a:pt x="80" y="311"/>
                  </a:cubicBezTo>
                  <a:cubicBezTo>
                    <a:pt x="79" y="306"/>
                    <a:pt x="79" y="301"/>
                    <a:pt x="76" y="297"/>
                  </a:cubicBezTo>
                  <a:cubicBezTo>
                    <a:pt x="71" y="291"/>
                    <a:pt x="77" y="285"/>
                    <a:pt x="76" y="279"/>
                  </a:cubicBezTo>
                  <a:cubicBezTo>
                    <a:pt x="76" y="276"/>
                    <a:pt x="78" y="276"/>
                    <a:pt x="79" y="272"/>
                  </a:cubicBezTo>
                  <a:cubicBezTo>
                    <a:pt x="78" y="270"/>
                    <a:pt x="77" y="268"/>
                    <a:pt x="77" y="266"/>
                  </a:cubicBezTo>
                  <a:cubicBezTo>
                    <a:pt x="78" y="262"/>
                    <a:pt x="75" y="259"/>
                    <a:pt x="75" y="256"/>
                  </a:cubicBezTo>
                  <a:cubicBezTo>
                    <a:pt x="74" y="256"/>
                    <a:pt x="70" y="250"/>
                    <a:pt x="69" y="249"/>
                  </a:cubicBezTo>
                  <a:cubicBezTo>
                    <a:pt x="67" y="245"/>
                    <a:pt x="68" y="244"/>
                    <a:pt x="68" y="241"/>
                  </a:cubicBezTo>
                  <a:cubicBezTo>
                    <a:pt x="68" y="241"/>
                    <a:pt x="69" y="233"/>
                    <a:pt x="69" y="232"/>
                  </a:cubicBezTo>
                  <a:cubicBezTo>
                    <a:pt x="68" y="232"/>
                    <a:pt x="66" y="229"/>
                    <a:pt x="65" y="229"/>
                  </a:cubicBezTo>
                  <a:cubicBezTo>
                    <a:pt x="60" y="232"/>
                    <a:pt x="60" y="228"/>
                    <a:pt x="58" y="227"/>
                  </a:cubicBezTo>
                  <a:cubicBezTo>
                    <a:pt x="54" y="225"/>
                    <a:pt x="53" y="223"/>
                    <a:pt x="48" y="225"/>
                  </a:cubicBezTo>
                  <a:cubicBezTo>
                    <a:pt x="44" y="229"/>
                    <a:pt x="31" y="229"/>
                    <a:pt x="26" y="230"/>
                  </a:cubicBezTo>
                  <a:cubicBezTo>
                    <a:pt x="23" y="229"/>
                    <a:pt x="14" y="222"/>
                    <a:pt x="13" y="219"/>
                  </a:cubicBezTo>
                  <a:cubicBezTo>
                    <a:pt x="12" y="215"/>
                    <a:pt x="9" y="214"/>
                    <a:pt x="7" y="211"/>
                  </a:cubicBezTo>
                  <a:cubicBezTo>
                    <a:pt x="4" y="207"/>
                    <a:pt x="5" y="204"/>
                    <a:pt x="2" y="200"/>
                  </a:cubicBezTo>
                  <a:cubicBezTo>
                    <a:pt x="6" y="197"/>
                    <a:pt x="7" y="189"/>
                    <a:pt x="6" y="185"/>
                  </a:cubicBezTo>
                  <a:cubicBezTo>
                    <a:pt x="0" y="180"/>
                    <a:pt x="10" y="175"/>
                    <a:pt x="10" y="169"/>
                  </a:cubicBezTo>
                  <a:cubicBezTo>
                    <a:pt x="12" y="168"/>
                    <a:pt x="12" y="167"/>
                    <a:pt x="13" y="166"/>
                  </a:cubicBezTo>
                  <a:cubicBezTo>
                    <a:pt x="14" y="165"/>
                    <a:pt x="15" y="163"/>
                    <a:pt x="17" y="162"/>
                  </a:cubicBezTo>
                  <a:cubicBezTo>
                    <a:pt x="19" y="162"/>
                    <a:pt x="20" y="160"/>
                    <a:pt x="21" y="159"/>
                  </a:cubicBezTo>
                  <a:cubicBezTo>
                    <a:pt x="24" y="156"/>
                    <a:pt x="22" y="152"/>
                    <a:pt x="26" y="149"/>
                  </a:cubicBezTo>
                  <a:cubicBezTo>
                    <a:pt x="28" y="148"/>
                    <a:pt x="32" y="141"/>
                    <a:pt x="33" y="141"/>
                  </a:cubicBezTo>
                  <a:cubicBezTo>
                    <a:pt x="30" y="141"/>
                    <a:pt x="32" y="137"/>
                    <a:pt x="29" y="138"/>
                  </a:cubicBezTo>
                  <a:cubicBezTo>
                    <a:pt x="25" y="139"/>
                    <a:pt x="24" y="134"/>
                    <a:pt x="25" y="132"/>
                  </a:cubicBezTo>
                  <a:cubicBezTo>
                    <a:pt x="27" y="126"/>
                    <a:pt x="25" y="121"/>
                    <a:pt x="31" y="119"/>
                  </a:cubicBezTo>
                  <a:cubicBezTo>
                    <a:pt x="34" y="121"/>
                    <a:pt x="52" y="120"/>
                    <a:pt x="44" y="112"/>
                  </a:cubicBezTo>
                  <a:cubicBezTo>
                    <a:pt x="43" y="110"/>
                    <a:pt x="38" y="109"/>
                    <a:pt x="38" y="108"/>
                  </a:cubicBezTo>
                  <a:cubicBezTo>
                    <a:pt x="38" y="104"/>
                    <a:pt x="39" y="107"/>
                    <a:pt x="41" y="105"/>
                  </a:cubicBezTo>
                  <a:cubicBezTo>
                    <a:pt x="45" y="106"/>
                    <a:pt x="42" y="105"/>
                    <a:pt x="44" y="103"/>
                  </a:cubicBezTo>
                  <a:cubicBezTo>
                    <a:pt x="45" y="102"/>
                    <a:pt x="49" y="103"/>
                    <a:pt x="50" y="102"/>
                  </a:cubicBezTo>
                  <a:cubicBezTo>
                    <a:pt x="52" y="101"/>
                    <a:pt x="52" y="100"/>
                    <a:pt x="53" y="99"/>
                  </a:cubicBezTo>
                  <a:cubicBezTo>
                    <a:pt x="55" y="98"/>
                    <a:pt x="57" y="96"/>
                    <a:pt x="58" y="95"/>
                  </a:cubicBezTo>
                  <a:cubicBezTo>
                    <a:pt x="59" y="95"/>
                    <a:pt x="60" y="95"/>
                    <a:pt x="60" y="95"/>
                  </a:cubicBezTo>
                  <a:cubicBezTo>
                    <a:pt x="58" y="91"/>
                    <a:pt x="69" y="92"/>
                    <a:pt x="67" y="90"/>
                  </a:cubicBezTo>
                  <a:cubicBezTo>
                    <a:pt x="67" y="90"/>
                    <a:pt x="64" y="83"/>
                    <a:pt x="67" y="83"/>
                  </a:cubicBezTo>
                  <a:cubicBezTo>
                    <a:pt x="66" y="80"/>
                    <a:pt x="74" y="86"/>
                    <a:pt x="72" y="86"/>
                  </a:cubicBezTo>
                  <a:cubicBezTo>
                    <a:pt x="78" y="86"/>
                    <a:pt x="72" y="80"/>
                    <a:pt x="71" y="77"/>
                  </a:cubicBezTo>
                  <a:cubicBezTo>
                    <a:pt x="71" y="79"/>
                    <a:pt x="66" y="80"/>
                    <a:pt x="65" y="81"/>
                  </a:cubicBezTo>
                  <a:cubicBezTo>
                    <a:pt x="60" y="81"/>
                    <a:pt x="58" y="74"/>
                    <a:pt x="61" y="70"/>
                  </a:cubicBezTo>
                  <a:cubicBezTo>
                    <a:pt x="66" y="68"/>
                    <a:pt x="77" y="62"/>
                    <a:pt x="79" y="55"/>
                  </a:cubicBezTo>
                  <a:cubicBezTo>
                    <a:pt x="79" y="55"/>
                    <a:pt x="76" y="56"/>
                    <a:pt x="76" y="56"/>
                  </a:cubicBezTo>
                  <a:cubicBezTo>
                    <a:pt x="74" y="54"/>
                    <a:pt x="82" y="54"/>
                    <a:pt x="82" y="54"/>
                  </a:cubicBezTo>
                  <a:cubicBezTo>
                    <a:pt x="83" y="51"/>
                    <a:pt x="85" y="51"/>
                    <a:pt x="87" y="50"/>
                  </a:cubicBezTo>
                  <a:cubicBezTo>
                    <a:pt x="86" y="52"/>
                    <a:pt x="96" y="46"/>
                    <a:pt x="98" y="48"/>
                  </a:cubicBezTo>
                  <a:cubicBezTo>
                    <a:pt x="99" y="48"/>
                    <a:pt x="105" y="50"/>
                    <a:pt x="107" y="50"/>
                  </a:cubicBezTo>
                  <a:cubicBezTo>
                    <a:pt x="107" y="50"/>
                    <a:pt x="106" y="51"/>
                    <a:pt x="106" y="51"/>
                  </a:cubicBezTo>
                  <a:cubicBezTo>
                    <a:pt x="111" y="53"/>
                    <a:pt x="116" y="53"/>
                    <a:pt x="121" y="54"/>
                  </a:cubicBezTo>
                  <a:cubicBezTo>
                    <a:pt x="121" y="55"/>
                    <a:pt x="124" y="55"/>
                    <a:pt x="124" y="56"/>
                  </a:cubicBezTo>
                  <a:cubicBezTo>
                    <a:pt x="125" y="57"/>
                    <a:pt x="126" y="56"/>
                    <a:pt x="127" y="58"/>
                  </a:cubicBezTo>
                  <a:cubicBezTo>
                    <a:pt x="130" y="63"/>
                    <a:pt x="116" y="60"/>
                    <a:pt x="115" y="60"/>
                  </a:cubicBezTo>
                  <a:cubicBezTo>
                    <a:pt x="117" y="61"/>
                    <a:pt x="117" y="66"/>
                    <a:pt x="121" y="65"/>
                  </a:cubicBezTo>
                  <a:cubicBezTo>
                    <a:pt x="120" y="65"/>
                    <a:pt x="119" y="64"/>
                    <a:pt x="119" y="63"/>
                  </a:cubicBezTo>
                  <a:cubicBezTo>
                    <a:pt x="120" y="61"/>
                    <a:pt x="125" y="63"/>
                    <a:pt x="126" y="64"/>
                  </a:cubicBezTo>
                  <a:cubicBezTo>
                    <a:pt x="124" y="60"/>
                    <a:pt x="131" y="59"/>
                    <a:pt x="133" y="60"/>
                  </a:cubicBezTo>
                  <a:cubicBezTo>
                    <a:pt x="132" y="59"/>
                    <a:pt x="133" y="58"/>
                    <a:pt x="133" y="59"/>
                  </a:cubicBezTo>
                  <a:cubicBezTo>
                    <a:pt x="132" y="57"/>
                    <a:pt x="129" y="54"/>
                    <a:pt x="129" y="54"/>
                  </a:cubicBezTo>
                  <a:cubicBezTo>
                    <a:pt x="130" y="52"/>
                    <a:pt x="136" y="54"/>
                    <a:pt x="135" y="57"/>
                  </a:cubicBezTo>
                  <a:cubicBezTo>
                    <a:pt x="137" y="58"/>
                    <a:pt x="140" y="57"/>
                    <a:pt x="141" y="55"/>
                  </a:cubicBezTo>
                  <a:cubicBezTo>
                    <a:pt x="142" y="55"/>
                    <a:pt x="145" y="54"/>
                    <a:pt x="149" y="53"/>
                  </a:cubicBezTo>
                  <a:cubicBezTo>
                    <a:pt x="154" y="52"/>
                    <a:pt x="159" y="51"/>
                    <a:pt x="159" y="51"/>
                  </a:cubicBezTo>
                  <a:cubicBezTo>
                    <a:pt x="159" y="49"/>
                    <a:pt x="153" y="50"/>
                    <a:pt x="154" y="47"/>
                  </a:cubicBezTo>
                  <a:cubicBezTo>
                    <a:pt x="155" y="46"/>
                    <a:pt x="172" y="47"/>
                    <a:pt x="175" y="49"/>
                  </a:cubicBezTo>
                  <a:cubicBezTo>
                    <a:pt x="175" y="49"/>
                    <a:pt x="175" y="49"/>
                    <a:pt x="175" y="48"/>
                  </a:cubicBezTo>
                  <a:cubicBezTo>
                    <a:pt x="171" y="46"/>
                    <a:pt x="166" y="43"/>
                    <a:pt x="169" y="40"/>
                  </a:cubicBezTo>
                  <a:cubicBezTo>
                    <a:pt x="167" y="40"/>
                    <a:pt x="170" y="35"/>
                    <a:pt x="171" y="33"/>
                  </a:cubicBezTo>
                  <a:cubicBezTo>
                    <a:pt x="171" y="32"/>
                    <a:pt x="171" y="32"/>
                    <a:pt x="171" y="32"/>
                  </a:cubicBezTo>
                  <a:cubicBezTo>
                    <a:pt x="172" y="32"/>
                    <a:pt x="176" y="34"/>
                    <a:pt x="177" y="35"/>
                  </a:cubicBezTo>
                  <a:cubicBezTo>
                    <a:pt x="177" y="36"/>
                    <a:pt x="178" y="39"/>
                    <a:pt x="180" y="42"/>
                  </a:cubicBezTo>
                  <a:cubicBezTo>
                    <a:pt x="183" y="47"/>
                    <a:pt x="186" y="53"/>
                    <a:pt x="180" y="54"/>
                  </a:cubicBezTo>
                  <a:cubicBezTo>
                    <a:pt x="187" y="53"/>
                    <a:pt x="183" y="49"/>
                    <a:pt x="184" y="46"/>
                  </a:cubicBezTo>
                  <a:cubicBezTo>
                    <a:pt x="184" y="46"/>
                    <a:pt x="184" y="46"/>
                    <a:pt x="184" y="45"/>
                  </a:cubicBezTo>
                  <a:cubicBezTo>
                    <a:pt x="184" y="45"/>
                    <a:pt x="175" y="37"/>
                    <a:pt x="180" y="36"/>
                  </a:cubicBezTo>
                  <a:cubicBezTo>
                    <a:pt x="181" y="34"/>
                    <a:pt x="180" y="34"/>
                    <a:pt x="179" y="33"/>
                  </a:cubicBezTo>
                  <a:cubicBezTo>
                    <a:pt x="180" y="32"/>
                    <a:pt x="182" y="34"/>
                    <a:pt x="182" y="34"/>
                  </a:cubicBezTo>
                  <a:cubicBezTo>
                    <a:pt x="184" y="35"/>
                    <a:pt x="182" y="37"/>
                    <a:pt x="184" y="37"/>
                  </a:cubicBezTo>
                  <a:cubicBezTo>
                    <a:pt x="183" y="36"/>
                    <a:pt x="183" y="35"/>
                    <a:pt x="183" y="35"/>
                  </a:cubicBezTo>
                  <a:cubicBezTo>
                    <a:pt x="185" y="33"/>
                    <a:pt x="190" y="32"/>
                    <a:pt x="193" y="33"/>
                  </a:cubicBezTo>
                  <a:cubicBezTo>
                    <a:pt x="191" y="31"/>
                    <a:pt x="185" y="27"/>
                    <a:pt x="193" y="27"/>
                  </a:cubicBezTo>
                  <a:cubicBezTo>
                    <a:pt x="193" y="27"/>
                    <a:pt x="198" y="25"/>
                    <a:pt x="198" y="25"/>
                  </a:cubicBezTo>
                  <a:cubicBezTo>
                    <a:pt x="193" y="21"/>
                    <a:pt x="202" y="17"/>
                    <a:pt x="205" y="16"/>
                  </a:cubicBezTo>
                  <a:cubicBezTo>
                    <a:pt x="208" y="15"/>
                    <a:pt x="214" y="9"/>
                    <a:pt x="217" y="9"/>
                  </a:cubicBezTo>
                  <a:cubicBezTo>
                    <a:pt x="218" y="9"/>
                    <a:pt x="218" y="6"/>
                    <a:pt x="218" y="6"/>
                  </a:cubicBezTo>
                  <a:cubicBezTo>
                    <a:pt x="218" y="6"/>
                    <a:pt x="226" y="0"/>
                    <a:pt x="225" y="5"/>
                  </a:cubicBezTo>
                  <a:cubicBezTo>
                    <a:pt x="225" y="6"/>
                    <a:pt x="233" y="9"/>
                    <a:pt x="234" y="9"/>
                  </a:cubicBezTo>
                  <a:cubicBezTo>
                    <a:pt x="242" y="13"/>
                    <a:pt x="242" y="18"/>
                    <a:pt x="234" y="24"/>
                  </a:cubicBezTo>
                  <a:cubicBezTo>
                    <a:pt x="238" y="24"/>
                    <a:pt x="236" y="21"/>
                    <a:pt x="239" y="21"/>
                  </a:cubicBezTo>
                  <a:cubicBezTo>
                    <a:pt x="241" y="21"/>
                    <a:pt x="239" y="19"/>
                    <a:pt x="242" y="20"/>
                  </a:cubicBezTo>
                  <a:cubicBezTo>
                    <a:pt x="242" y="20"/>
                    <a:pt x="242" y="22"/>
                    <a:pt x="242" y="22"/>
                  </a:cubicBezTo>
                  <a:cubicBezTo>
                    <a:pt x="246" y="20"/>
                    <a:pt x="257" y="24"/>
                    <a:pt x="261" y="22"/>
                  </a:cubicBezTo>
                  <a:cubicBezTo>
                    <a:pt x="265" y="21"/>
                    <a:pt x="263" y="17"/>
                    <a:pt x="267" y="17"/>
                  </a:cubicBezTo>
                  <a:cubicBezTo>
                    <a:pt x="271" y="18"/>
                    <a:pt x="278" y="16"/>
                    <a:pt x="279" y="22"/>
                  </a:cubicBezTo>
                  <a:cubicBezTo>
                    <a:pt x="279" y="23"/>
                    <a:pt x="279" y="28"/>
                    <a:pt x="280" y="29"/>
                  </a:cubicBezTo>
                  <a:cubicBezTo>
                    <a:pt x="280" y="29"/>
                    <a:pt x="280" y="29"/>
                    <a:pt x="281" y="30"/>
                  </a:cubicBezTo>
                  <a:cubicBezTo>
                    <a:pt x="281" y="29"/>
                    <a:pt x="282" y="30"/>
                    <a:pt x="283" y="31"/>
                  </a:cubicBezTo>
                  <a:cubicBezTo>
                    <a:pt x="284" y="30"/>
                    <a:pt x="284" y="29"/>
                    <a:pt x="284" y="27"/>
                  </a:cubicBezTo>
                  <a:cubicBezTo>
                    <a:pt x="285" y="27"/>
                    <a:pt x="285" y="27"/>
                    <a:pt x="286" y="28"/>
                  </a:cubicBezTo>
                  <a:cubicBezTo>
                    <a:pt x="290" y="29"/>
                    <a:pt x="296" y="29"/>
                    <a:pt x="295" y="23"/>
                  </a:cubicBezTo>
                  <a:cubicBezTo>
                    <a:pt x="295" y="22"/>
                    <a:pt x="297" y="22"/>
                    <a:pt x="297" y="22"/>
                  </a:cubicBezTo>
                  <a:cubicBezTo>
                    <a:pt x="297" y="22"/>
                    <a:pt x="297" y="20"/>
                    <a:pt x="297" y="20"/>
                  </a:cubicBezTo>
                  <a:cubicBezTo>
                    <a:pt x="297" y="20"/>
                    <a:pt x="298" y="20"/>
                    <a:pt x="298" y="20"/>
                  </a:cubicBezTo>
                  <a:cubicBezTo>
                    <a:pt x="298" y="20"/>
                    <a:pt x="298" y="20"/>
                    <a:pt x="298" y="20"/>
                  </a:cubicBezTo>
                  <a:cubicBezTo>
                    <a:pt x="307" y="24"/>
                    <a:pt x="309" y="29"/>
                    <a:pt x="316" y="32"/>
                  </a:cubicBezTo>
                  <a:cubicBezTo>
                    <a:pt x="317" y="31"/>
                    <a:pt x="319" y="30"/>
                    <a:pt x="319" y="31"/>
                  </a:cubicBezTo>
                  <a:cubicBezTo>
                    <a:pt x="322" y="28"/>
                    <a:pt x="328" y="30"/>
                    <a:pt x="329" y="31"/>
                  </a:cubicBezTo>
                  <a:cubicBezTo>
                    <a:pt x="330" y="31"/>
                    <a:pt x="331" y="33"/>
                    <a:pt x="331" y="33"/>
                  </a:cubicBezTo>
                  <a:cubicBezTo>
                    <a:pt x="332" y="38"/>
                    <a:pt x="354" y="27"/>
                    <a:pt x="349" y="34"/>
                  </a:cubicBezTo>
                  <a:cubicBezTo>
                    <a:pt x="351" y="34"/>
                    <a:pt x="352" y="35"/>
                    <a:pt x="354" y="36"/>
                  </a:cubicBezTo>
                  <a:cubicBezTo>
                    <a:pt x="354" y="34"/>
                    <a:pt x="349" y="29"/>
                    <a:pt x="351" y="29"/>
                  </a:cubicBezTo>
                  <a:cubicBezTo>
                    <a:pt x="351" y="29"/>
                    <a:pt x="353" y="29"/>
                    <a:pt x="353" y="29"/>
                  </a:cubicBezTo>
                  <a:cubicBezTo>
                    <a:pt x="359" y="28"/>
                    <a:pt x="363" y="27"/>
                    <a:pt x="369" y="28"/>
                  </a:cubicBezTo>
                  <a:cubicBezTo>
                    <a:pt x="376" y="28"/>
                    <a:pt x="381" y="31"/>
                    <a:pt x="388" y="31"/>
                  </a:cubicBezTo>
                  <a:cubicBezTo>
                    <a:pt x="391" y="30"/>
                    <a:pt x="396" y="34"/>
                    <a:pt x="398" y="33"/>
                  </a:cubicBezTo>
                  <a:cubicBezTo>
                    <a:pt x="400" y="31"/>
                    <a:pt x="408" y="30"/>
                    <a:pt x="412" y="31"/>
                  </a:cubicBezTo>
                  <a:cubicBezTo>
                    <a:pt x="413" y="32"/>
                    <a:pt x="414" y="32"/>
                    <a:pt x="414" y="33"/>
                  </a:cubicBezTo>
                  <a:cubicBezTo>
                    <a:pt x="414" y="34"/>
                    <a:pt x="414" y="35"/>
                    <a:pt x="414" y="36"/>
                  </a:cubicBezTo>
                  <a:cubicBezTo>
                    <a:pt x="413" y="38"/>
                    <a:pt x="411" y="36"/>
                    <a:pt x="412" y="39"/>
                  </a:cubicBezTo>
                  <a:close/>
                  <a:moveTo>
                    <a:pt x="72" y="90"/>
                  </a:moveTo>
                  <a:cubicBezTo>
                    <a:pt x="75" y="92"/>
                    <a:pt x="82" y="90"/>
                    <a:pt x="85" y="89"/>
                  </a:cubicBezTo>
                  <a:cubicBezTo>
                    <a:pt x="85" y="89"/>
                    <a:pt x="92" y="89"/>
                    <a:pt x="92" y="89"/>
                  </a:cubicBezTo>
                  <a:cubicBezTo>
                    <a:pt x="94" y="89"/>
                    <a:pt x="90" y="78"/>
                    <a:pt x="97" y="83"/>
                  </a:cubicBezTo>
                  <a:cubicBezTo>
                    <a:pt x="99" y="85"/>
                    <a:pt x="99" y="78"/>
                    <a:pt x="96" y="79"/>
                  </a:cubicBezTo>
                  <a:cubicBezTo>
                    <a:pt x="96" y="74"/>
                    <a:pt x="107" y="79"/>
                    <a:pt x="107" y="76"/>
                  </a:cubicBezTo>
                  <a:cubicBezTo>
                    <a:pt x="101" y="75"/>
                    <a:pt x="94" y="79"/>
                    <a:pt x="91" y="71"/>
                  </a:cubicBezTo>
                  <a:cubicBezTo>
                    <a:pt x="89" y="65"/>
                    <a:pt x="99" y="66"/>
                    <a:pt x="96" y="61"/>
                  </a:cubicBezTo>
                  <a:cubicBezTo>
                    <a:pt x="96" y="62"/>
                    <a:pt x="80" y="71"/>
                    <a:pt x="85" y="74"/>
                  </a:cubicBezTo>
                  <a:cubicBezTo>
                    <a:pt x="91" y="77"/>
                    <a:pt x="81" y="85"/>
                    <a:pt x="78" y="88"/>
                  </a:cubicBezTo>
                  <a:cubicBezTo>
                    <a:pt x="78" y="88"/>
                    <a:pt x="78" y="88"/>
                    <a:pt x="78" y="88"/>
                  </a:cubicBezTo>
                  <a:cubicBezTo>
                    <a:pt x="78" y="88"/>
                    <a:pt x="78" y="88"/>
                    <a:pt x="78" y="88"/>
                  </a:cubicBezTo>
                  <a:cubicBezTo>
                    <a:pt x="77" y="89"/>
                    <a:pt x="76" y="88"/>
                    <a:pt x="75" y="87"/>
                  </a:cubicBezTo>
                  <a:cubicBezTo>
                    <a:pt x="74" y="89"/>
                    <a:pt x="75" y="89"/>
                    <a:pt x="72" y="90"/>
                  </a:cubicBezTo>
                  <a:close/>
                  <a:moveTo>
                    <a:pt x="66" y="105"/>
                  </a:moveTo>
                  <a:cubicBezTo>
                    <a:pt x="65" y="105"/>
                    <a:pt x="65" y="106"/>
                    <a:pt x="66" y="105"/>
                  </a:cubicBezTo>
                  <a:close/>
                  <a:moveTo>
                    <a:pt x="80" y="207"/>
                  </a:moveTo>
                  <a:cubicBezTo>
                    <a:pt x="80" y="208"/>
                    <a:pt x="80" y="209"/>
                    <a:pt x="80" y="210"/>
                  </a:cubicBezTo>
                  <a:cubicBezTo>
                    <a:pt x="81" y="209"/>
                    <a:pt x="82" y="208"/>
                    <a:pt x="80" y="207"/>
                  </a:cubicBezTo>
                  <a:close/>
                  <a:moveTo>
                    <a:pt x="127" y="248"/>
                  </a:moveTo>
                  <a:cubicBezTo>
                    <a:pt x="127" y="245"/>
                    <a:pt x="130" y="244"/>
                    <a:pt x="129" y="242"/>
                  </a:cubicBezTo>
                  <a:cubicBezTo>
                    <a:pt x="124" y="241"/>
                    <a:pt x="121" y="247"/>
                    <a:pt x="127" y="248"/>
                  </a:cubicBezTo>
                  <a:close/>
                  <a:moveTo>
                    <a:pt x="130" y="145"/>
                  </a:moveTo>
                  <a:cubicBezTo>
                    <a:pt x="128" y="136"/>
                    <a:pt x="125" y="145"/>
                    <a:pt x="120" y="140"/>
                  </a:cubicBezTo>
                  <a:cubicBezTo>
                    <a:pt x="118" y="138"/>
                    <a:pt x="114" y="143"/>
                    <a:pt x="111" y="139"/>
                  </a:cubicBezTo>
                  <a:cubicBezTo>
                    <a:pt x="111" y="140"/>
                    <a:pt x="113" y="140"/>
                    <a:pt x="111" y="141"/>
                  </a:cubicBezTo>
                  <a:cubicBezTo>
                    <a:pt x="109" y="140"/>
                    <a:pt x="107" y="134"/>
                    <a:pt x="108" y="133"/>
                  </a:cubicBezTo>
                  <a:cubicBezTo>
                    <a:pt x="107" y="134"/>
                    <a:pt x="106" y="128"/>
                    <a:pt x="106" y="128"/>
                  </a:cubicBezTo>
                  <a:cubicBezTo>
                    <a:pt x="106" y="128"/>
                    <a:pt x="100" y="126"/>
                    <a:pt x="102" y="129"/>
                  </a:cubicBezTo>
                  <a:cubicBezTo>
                    <a:pt x="101" y="131"/>
                    <a:pt x="99" y="128"/>
                    <a:pt x="98" y="129"/>
                  </a:cubicBezTo>
                  <a:cubicBezTo>
                    <a:pt x="98" y="131"/>
                    <a:pt x="100" y="133"/>
                    <a:pt x="103" y="135"/>
                  </a:cubicBezTo>
                  <a:cubicBezTo>
                    <a:pt x="102" y="135"/>
                    <a:pt x="101" y="136"/>
                    <a:pt x="100" y="138"/>
                  </a:cubicBezTo>
                  <a:cubicBezTo>
                    <a:pt x="100" y="138"/>
                    <a:pt x="100" y="139"/>
                    <a:pt x="100" y="139"/>
                  </a:cubicBezTo>
                  <a:cubicBezTo>
                    <a:pt x="96" y="142"/>
                    <a:pt x="92" y="131"/>
                    <a:pt x="91" y="129"/>
                  </a:cubicBezTo>
                  <a:cubicBezTo>
                    <a:pt x="91" y="128"/>
                    <a:pt x="91" y="128"/>
                    <a:pt x="91" y="128"/>
                  </a:cubicBezTo>
                  <a:cubicBezTo>
                    <a:pt x="88" y="123"/>
                    <a:pt x="87" y="123"/>
                    <a:pt x="82" y="119"/>
                  </a:cubicBezTo>
                  <a:cubicBezTo>
                    <a:pt x="81" y="118"/>
                    <a:pt x="79" y="117"/>
                    <a:pt x="78" y="115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8" y="115"/>
                    <a:pt x="78" y="114"/>
                    <a:pt x="78" y="114"/>
                  </a:cubicBezTo>
                  <a:cubicBezTo>
                    <a:pt x="77" y="114"/>
                    <a:pt x="77" y="114"/>
                    <a:pt x="77" y="114"/>
                  </a:cubicBezTo>
                  <a:cubicBezTo>
                    <a:pt x="69" y="115"/>
                    <a:pt x="87" y="128"/>
                    <a:pt x="88" y="130"/>
                  </a:cubicBezTo>
                  <a:cubicBezTo>
                    <a:pt x="81" y="125"/>
                    <a:pt x="88" y="137"/>
                    <a:pt x="83" y="135"/>
                  </a:cubicBezTo>
                  <a:cubicBezTo>
                    <a:pt x="84" y="136"/>
                    <a:pt x="74" y="144"/>
                    <a:pt x="75" y="136"/>
                  </a:cubicBezTo>
                  <a:cubicBezTo>
                    <a:pt x="76" y="131"/>
                    <a:pt x="86" y="139"/>
                    <a:pt x="81" y="129"/>
                  </a:cubicBezTo>
                  <a:cubicBezTo>
                    <a:pt x="80" y="127"/>
                    <a:pt x="67" y="117"/>
                    <a:pt x="66" y="118"/>
                  </a:cubicBezTo>
                  <a:cubicBezTo>
                    <a:pt x="63" y="122"/>
                    <a:pt x="60" y="120"/>
                    <a:pt x="57" y="121"/>
                  </a:cubicBezTo>
                  <a:cubicBezTo>
                    <a:pt x="53" y="121"/>
                    <a:pt x="56" y="125"/>
                    <a:pt x="52" y="126"/>
                  </a:cubicBezTo>
                  <a:cubicBezTo>
                    <a:pt x="47" y="129"/>
                    <a:pt x="49" y="132"/>
                    <a:pt x="45" y="135"/>
                  </a:cubicBezTo>
                  <a:cubicBezTo>
                    <a:pt x="42" y="139"/>
                    <a:pt x="39" y="138"/>
                    <a:pt x="35" y="140"/>
                  </a:cubicBezTo>
                  <a:cubicBezTo>
                    <a:pt x="35" y="140"/>
                    <a:pt x="35" y="140"/>
                    <a:pt x="35" y="140"/>
                  </a:cubicBezTo>
                  <a:cubicBezTo>
                    <a:pt x="35" y="140"/>
                    <a:pt x="35" y="140"/>
                    <a:pt x="35" y="140"/>
                  </a:cubicBezTo>
                  <a:cubicBezTo>
                    <a:pt x="32" y="142"/>
                    <a:pt x="40" y="142"/>
                    <a:pt x="42" y="143"/>
                  </a:cubicBezTo>
                  <a:cubicBezTo>
                    <a:pt x="44" y="138"/>
                    <a:pt x="55" y="138"/>
                    <a:pt x="59" y="138"/>
                  </a:cubicBezTo>
                  <a:cubicBezTo>
                    <a:pt x="63" y="138"/>
                    <a:pt x="69" y="137"/>
                    <a:pt x="72" y="138"/>
                  </a:cubicBezTo>
                  <a:cubicBezTo>
                    <a:pt x="73" y="139"/>
                    <a:pt x="71" y="145"/>
                    <a:pt x="70" y="146"/>
                  </a:cubicBezTo>
                  <a:cubicBezTo>
                    <a:pt x="71" y="149"/>
                    <a:pt x="78" y="150"/>
                    <a:pt x="82" y="151"/>
                  </a:cubicBezTo>
                  <a:cubicBezTo>
                    <a:pt x="84" y="152"/>
                    <a:pt x="87" y="156"/>
                    <a:pt x="91" y="157"/>
                  </a:cubicBezTo>
                  <a:cubicBezTo>
                    <a:pt x="91" y="157"/>
                    <a:pt x="98" y="144"/>
                    <a:pt x="100" y="150"/>
                  </a:cubicBezTo>
                  <a:cubicBezTo>
                    <a:pt x="102" y="154"/>
                    <a:pt x="111" y="153"/>
                    <a:pt x="115" y="155"/>
                  </a:cubicBezTo>
                  <a:cubicBezTo>
                    <a:pt x="115" y="155"/>
                    <a:pt x="116" y="155"/>
                    <a:pt x="118" y="155"/>
                  </a:cubicBezTo>
                  <a:cubicBezTo>
                    <a:pt x="122" y="154"/>
                    <a:pt x="127" y="153"/>
                    <a:pt x="128" y="152"/>
                  </a:cubicBezTo>
                  <a:cubicBezTo>
                    <a:pt x="127" y="152"/>
                    <a:pt x="131" y="144"/>
                    <a:pt x="130" y="145"/>
                  </a:cubicBezTo>
                  <a:close/>
                  <a:moveTo>
                    <a:pt x="137" y="120"/>
                  </a:moveTo>
                  <a:cubicBezTo>
                    <a:pt x="136" y="120"/>
                    <a:pt x="136" y="120"/>
                    <a:pt x="136" y="120"/>
                  </a:cubicBezTo>
                  <a:cubicBezTo>
                    <a:pt x="136" y="120"/>
                    <a:pt x="136" y="120"/>
                    <a:pt x="136" y="120"/>
                  </a:cubicBezTo>
                  <a:cubicBezTo>
                    <a:pt x="136" y="120"/>
                    <a:pt x="136" y="120"/>
                    <a:pt x="136" y="120"/>
                  </a:cubicBezTo>
                  <a:cubicBezTo>
                    <a:pt x="132" y="118"/>
                    <a:pt x="126" y="114"/>
                    <a:pt x="132" y="110"/>
                  </a:cubicBezTo>
                  <a:cubicBezTo>
                    <a:pt x="132" y="110"/>
                    <a:pt x="131" y="110"/>
                    <a:pt x="131" y="110"/>
                  </a:cubicBezTo>
                  <a:cubicBezTo>
                    <a:pt x="131" y="110"/>
                    <a:pt x="126" y="112"/>
                    <a:pt x="125" y="113"/>
                  </a:cubicBezTo>
                  <a:cubicBezTo>
                    <a:pt x="123" y="116"/>
                    <a:pt x="127" y="114"/>
                    <a:pt x="128" y="115"/>
                  </a:cubicBezTo>
                  <a:cubicBezTo>
                    <a:pt x="129" y="121"/>
                    <a:pt x="120" y="115"/>
                    <a:pt x="120" y="115"/>
                  </a:cubicBezTo>
                  <a:cubicBezTo>
                    <a:pt x="120" y="114"/>
                    <a:pt x="121" y="114"/>
                    <a:pt x="121" y="113"/>
                  </a:cubicBezTo>
                  <a:cubicBezTo>
                    <a:pt x="116" y="108"/>
                    <a:pt x="107" y="121"/>
                    <a:pt x="110" y="124"/>
                  </a:cubicBezTo>
                  <a:cubicBezTo>
                    <a:pt x="112" y="129"/>
                    <a:pt x="119" y="125"/>
                    <a:pt x="122" y="124"/>
                  </a:cubicBezTo>
                  <a:cubicBezTo>
                    <a:pt x="126" y="123"/>
                    <a:pt x="128" y="126"/>
                    <a:pt x="133" y="127"/>
                  </a:cubicBezTo>
                  <a:cubicBezTo>
                    <a:pt x="140" y="128"/>
                    <a:pt x="144" y="120"/>
                    <a:pt x="137" y="120"/>
                  </a:cubicBezTo>
                  <a:close/>
                  <a:moveTo>
                    <a:pt x="171" y="137"/>
                  </a:moveTo>
                  <a:cubicBezTo>
                    <a:pt x="168" y="136"/>
                    <a:pt x="168" y="127"/>
                    <a:pt x="166" y="126"/>
                  </a:cubicBezTo>
                  <a:cubicBezTo>
                    <a:pt x="164" y="122"/>
                    <a:pt x="157" y="119"/>
                    <a:pt x="160" y="116"/>
                  </a:cubicBezTo>
                  <a:cubicBezTo>
                    <a:pt x="162" y="114"/>
                    <a:pt x="163" y="114"/>
                    <a:pt x="165" y="115"/>
                  </a:cubicBezTo>
                  <a:cubicBezTo>
                    <a:pt x="165" y="108"/>
                    <a:pt x="153" y="111"/>
                    <a:pt x="153" y="116"/>
                  </a:cubicBezTo>
                  <a:cubicBezTo>
                    <a:pt x="152" y="119"/>
                    <a:pt x="158" y="128"/>
                    <a:pt x="161" y="129"/>
                  </a:cubicBezTo>
                  <a:cubicBezTo>
                    <a:pt x="154" y="130"/>
                    <a:pt x="163" y="137"/>
                    <a:pt x="165" y="138"/>
                  </a:cubicBezTo>
                  <a:cubicBezTo>
                    <a:pt x="165" y="138"/>
                    <a:pt x="166" y="138"/>
                    <a:pt x="166" y="138"/>
                  </a:cubicBezTo>
                  <a:cubicBezTo>
                    <a:pt x="166" y="138"/>
                    <a:pt x="166" y="138"/>
                    <a:pt x="166" y="138"/>
                  </a:cubicBezTo>
                  <a:cubicBezTo>
                    <a:pt x="166" y="138"/>
                    <a:pt x="166" y="138"/>
                    <a:pt x="166" y="138"/>
                  </a:cubicBezTo>
                  <a:cubicBezTo>
                    <a:pt x="168" y="139"/>
                    <a:pt x="169" y="138"/>
                    <a:pt x="171" y="137"/>
                  </a:cubicBezTo>
                  <a:close/>
                  <a:moveTo>
                    <a:pt x="35" y="140"/>
                  </a:moveTo>
                  <a:cubicBezTo>
                    <a:pt x="35" y="140"/>
                    <a:pt x="35" y="140"/>
                    <a:pt x="35" y="140"/>
                  </a:cubicBezTo>
                  <a:cubicBezTo>
                    <a:pt x="35" y="140"/>
                    <a:pt x="35" y="140"/>
                    <a:pt x="35" y="140"/>
                  </a:cubicBezTo>
                  <a:cubicBezTo>
                    <a:pt x="35" y="140"/>
                    <a:pt x="35" y="140"/>
                    <a:pt x="35" y="140"/>
                  </a:cubicBezTo>
                  <a:close/>
                  <a:moveTo>
                    <a:pt x="166" y="138"/>
                  </a:moveTo>
                  <a:cubicBezTo>
                    <a:pt x="166" y="138"/>
                    <a:pt x="166" y="138"/>
                    <a:pt x="166" y="138"/>
                  </a:cubicBezTo>
                  <a:cubicBezTo>
                    <a:pt x="166" y="138"/>
                    <a:pt x="166" y="138"/>
                    <a:pt x="166" y="138"/>
                  </a:cubicBezTo>
                  <a:cubicBezTo>
                    <a:pt x="166" y="138"/>
                    <a:pt x="166" y="138"/>
                    <a:pt x="166" y="138"/>
                  </a:cubicBezTo>
                  <a:close/>
                  <a:moveTo>
                    <a:pt x="127" y="248"/>
                  </a:moveTo>
                  <a:cubicBezTo>
                    <a:pt x="127" y="246"/>
                    <a:pt x="126" y="248"/>
                    <a:pt x="127" y="248"/>
                  </a:cubicBezTo>
                  <a:close/>
                  <a:moveTo>
                    <a:pt x="105" y="137"/>
                  </a:moveTo>
                  <a:cubicBezTo>
                    <a:pt x="105" y="136"/>
                    <a:pt x="104" y="136"/>
                    <a:pt x="104" y="135"/>
                  </a:cubicBezTo>
                  <a:cubicBezTo>
                    <a:pt x="104" y="136"/>
                    <a:pt x="104" y="136"/>
                    <a:pt x="104" y="137"/>
                  </a:cubicBezTo>
                  <a:cubicBezTo>
                    <a:pt x="104" y="137"/>
                    <a:pt x="105" y="137"/>
                    <a:pt x="105" y="137"/>
                  </a:cubicBezTo>
                  <a:close/>
                  <a:moveTo>
                    <a:pt x="103" y="135"/>
                  </a:moveTo>
                  <a:cubicBezTo>
                    <a:pt x="103" y="135"/>
                    <a:pt x="103" y="135"/>
                    <a:pt x="104" y="135"/>
                  </a:cubicBezTo>
                  <a:cubicBezTo>
                    <a:pt x="103" y="135"/>
                    <a:pt x="103" y="135"/>
                    <a:pt x="103" y="135"/>
                  </a:cubicBezTo>
                  <a:close/>
                  <a:moveTo>
                    <a:pt x="78" y="88"/>
                  </a:moveTo>
                  <a:cubicBezTo>
                    <a:pt x="78" y="88"/>
                    <a:pt x="78" y="88"/>
                    <a:pt x="78" y="88"/>
                  </a:cubicBezTo>
                  <a:cubicBezTo>
                    <a:pt x="77" y="88"/>
                    <a:pt x="78" y="88"/>
                    <a:pt x="78" y="88"/>
                  </a:cubicBezTo>
                  <a:close/>
                  <a:moveTo>
                    <a:pt x="414" y="43"/>
                  </a:moveTo>
                  <a:cubicBezTo>
                    <a:pt x="414" y="43"/>
                    <a:pt x="414" y="43"/>
                    <a:pt x="414" y="43"/>
                  </a:cubicBezTo>
                  <a:cubicBezTo>
                    <a:pt x="414" y="43"/>
                    <a:pt x="414" y="43"/>
                    <a:pt x="414" y="43"/>
                  </a:cubicBezTo>
                  <a:close/>
                  <a:moveTo>
                    <a:pt x="113" y="59"/>
                  </a:moveTo>
                  <a:cubicBezTo>
                    <a:pt x="113" y="59"/>
                    <a:pt x="114" y="59"/>
                    <a:pt x="113" y="59"/>
                  </a:cubicBezTo>
                  <a:close/>
                  <a:moveTo>
                    <a:pt x="167" y="277"/>
                  </a:moveTo>
                  <a:cubicBezTo>
                    <a:pt x="168" y="277"/>
                    <a:pt x="166" y="274"/>
                    <a:pt x="166" y="275"/>
                  </a:cubicBezTo>
                  <a:cubicBezTo>
                    <a:pt x="166" y="275"/>
                    <a:pt x="166" y="275"/>
                    <a:pt x="166" y="275"/>
                  </a:cubicBezTo>
                  <a:cubicBezTo>
                    <a:pt x="163" y="277"/>
                    <a:pt x="163" y="282"/>
                    <a:pt x="160" y="284"/>
                  </a:cubicBezTo>
                  <a:cubicBezTo>
                    <a:pt x="155" y="287"/>
                    <a:pt x="150" y="289"/>
                    <a:pt x="153" y="296"/>
                  </a:cubicBezTo>
                  <a:cubicBezTo>
                    <a:pt x="152" y="295"/>
                    <a:pt x="153" y="298"/>
                    <a:pt x="153" y="298"/>
                  </a:cubicBezTo>
                  <a:cubicBezTo>
                    <a:pt x="152" y="299"/>
                    <a:pt x="151" y="302"/>
                    <a:pt x="150" y="303"/>
                  </a:cubicBezTo>
                  <a:cubicBezTo>
                    <a:pt x="150" y="304"/>
                    <a:pt x="150" y="310"/>
                    <a:pt x="151" y="311"/>
                  </a:cubicBezTo>
                  <a:cubicBezTo>
                    <a:pt x="158" y="319"/>
                    <a:pt x="159" y="307"/>
                    <a:pt x="162" y="304"/>
                  </a:cubicBezTo>
                  <a:cubicBezTo>
                    <a:pt x="163" y="303"/>
                    <a:pt x="169" y="285"/>
                    <a:pt x="169" y="284"/>
                  </a:cubicBezTo>
                  <a:cubicBezTo>
                    <a:pt x="169" y="284"/>
                    <a:pt x="169" y="284"/>
                    <a:pt x="169" y="284"/>
                  </a:cubicBezTo>
                  <a:cubicBezTo>
                    <a:pt x="168" y="283"/>
                    <a:pt x="168" y="279"/>
                    <a:pt x="167" y="277"/>
                  </a:cubicBezTo>
                  <a:close/>
                  <a:moveTo>
                    <a:pt x="154" y="287"/>
                  </a:moveTo>
                  <a:cubicBezTo>
                    <a:pt x="154" y="287"/>
                    <a:pt x="154" y="287"/>
                    <a:pt x="154" y="287"/>
                  </a:cubicBezTo>
                  <a:close/>
                  <a:moveTo>
                    <a:pt x="332" y="253"/>
                  </a:moveTo>
                  <a:cubicBezTo>
                    <a:pt x="333" y="253"/>
                    <a:pt x="334" y="246"/>
                    <a:pt x="335" y="245"/>
                  </a:cubicBezTo>
                  <a:cubicBezTo>
                    <a:pt x="337" y="240"/>
                    <a:pt x="335" y="242"/>
                    <a:pt x="339" y="239"/>
                  </a:cubicBezTo>
                  <a:cubicBezTo>
                    <a:pt x="340" y="239"/>
                    <a:pt x="337" y="237"/>
                    <a:pt x="337" y="236"/>
                  </a:cubicBezTo>
                  <a:cubicBezTo>
                    <a:pt x="337" y="234"/>
                    <a:pt x="337" y="226"/>
                    <a:pt x="339" y="226"/>
                  </a:cubicBezTo>
                  <a:cubicBezTo>
                    <a:pt x="336" y="224"/>
                    <a:pt x="333" y="220"/>
                    <a:pt x="331" y="225"/>
                  </a:cubicBezTo>
                  <a:cubicBezTo>
                    <a:pt x="329" y="229"/>
                    <a:pt x="319" y="237"/>
                    <a:pt x="316" y="236"/>
                  </a:cubicBezTo>
                  <a:cubicBezTo>
                    <a:pt x="315" y="236"/>
                    <a:pt x="315" y="237"/>
                    <a:pt x="315" y="237"/>
                  </a:cubicBezTo>
                  <a:cubicBezTo>
                    <a:pt x="314" y="241"/>
                    <a:pt x="315" y="247"/>
                    <a:pt x="317" y="250"/>
                  </a:cubicBezTo>
                  <a:cubicBezTo>
                    <a:pt x="321" y="252"/>
                    <a:pt x="327" y="252"/>
                    <a:pt x="331" y="252"/>
                  </a:cubicBezTo>
                  <a:cubicBezTo>
                    <a:pt x="331" y="252"/>
                    <a:pt x="332" y="253"/>
                    <a:pt x="332" y="253"/>
                  </a:cubicBezTo>
                  <a:close/>
                  <a:moveTo>
                    <a:pt x="316" y="236"/>
                  </a:moveTo>
                  <a:cubicBezTo>
                    <a:pt x="316" y="236"/>
                    <a:pt x="316" y="236"/>
                    <a:pt x="316" y="236"/>
                  </a:cubicBezTo>
                  <a:cubicBezTo>
                    <a:pt x="318" y="235"/>
                    <a:pt x="321" y="234"/>
                    <a:pt x="316" y="236"/>
                  </a:cubicBezTo>
                  <a:close/>
                  <a:moveTo>
                    <a:pt x="317" y="250"/>
                  </a:moveTo>
                  <a:cubicBezTo>
                    <a:pt x="317" y="250"/>
                    <a:pt x="317" y="250"/>
                    <a:pt x="317" y="250"/>
                  </a:cubicBezTo>
                  <a:close/>
                  <a:moveTo>
                    <a:pt x="306" y="258"/>
                  </a:moveTo>
                  <a:cubicBezTo>
                    <a:pt x="306" y="258"/>
                    <a:pt x="307" y="251"/>
                    <a:pt x="307" y="250"/>
                  </a:cubicBezTo>
                  <a:cubicBezTo>
                    <a:pt x="308" y="250"/>
                    <a:pt x="308" y="250"/>
                    <a:pt x="309" y="250"/>
                  </a:cubicBezTo>
                  <a:cubicBezTo>
                    <a:pt x="309" y="250"/>
                    <a:pt x="305" y="241"/>
                    <a:pt x="306" y="249"/>
                  </a:cubicBezTo>
                  <a:cubicBezTo>
                    <a:pt x="305" y="246"/>
                    <a:pt x="287" y="223"/>
                    <a:pt x="280" y="226"/>
                  </a:cubicBezTo>
                  <a:cubicBezTo>
                    <a:pt x="279" y="226"/>
                    <a:pt x="287" y="236"/>
                    <a:pt x="288" y="236"/>
                  </a:cubicBezTo>
                  <a:cubicBezTo>
                    <a:pt x="289" y="238"/>
                    <a:pt x="294" y="251"/>
                    <a:pt x="297" y="252"/>
                  </a:cubicBezTo>
                  <a:cubicBezTo>
                    <a:pt x="299" y="255"/>
                    <a:pt x="303" y="256"/>
                    <a:pt x="306" y="258"/>
                  </a:cubicBezTo>
                  <a:close/>
                  <a:moveTo>
                    <a:pt x="373" y="253"/>
                  </a:moveTo>
                  <a:cubicBezTo>
                    <a:pt x="373" y="253"/>
                    <a:pt x="373" y="253"/>
                    <a:pt x="373" y="253"/>
                  </a:cubicBezTo>
                  <a:close/>
                  <a:moveTo>
                    <a:pt x="384" y="265"/>
                  </a:moveTo>
                  <a:cubicBezTo>
                    <a:pt x="384" y="265"/>
                    <a:pt x="384" y="265"/>
                    <a:pt x="384" y="265"/>
                  </a:cubicBezTo>
                  <a:cubicBezTo>
                    <a:pt x="384" y="265"/>
                    <a:pt x="384" y="265"/>
                    <a:pt x="384" y="265"/>
                  </a:cubicBezTo>
                  <a:close/>
                  <a:moveTo>
                    <a:pt x="416" y="271"/>
                  </a:moveTo>
                  <a:cubicBezTo>
                    <a:pt x="415" y="269"/>
                    <a:pt x="413" y="267"/>
                    <a:pt x="411" y="267"/>
                  </a:cubicBezTo>
                  <a:cubicBezTo>
                    <a:pt x="411" y="267"/>
                    <a:pt x="408" y="261"/>
                    <a:pt x="408" y="261"/>
                  </a:cubicBezTo>
                  <a:cubicBezTo>
                    <a:pt x="408" y="258"/>
                    <a:pt x="410" y="261"/>
                    <a:pt x="408" y="258"/>
                  </a:cubicBezTo>
                  <a:cubicBezTo>
                    <a:pt x="407" y="257"/>
                    <a:pt x="404" y="253"/>
                    <a:pt x="403" y="253"/>
                  </a:cubicBezTo>
                  <a:cubicBezTo>
                    <a:pt x="400" y="252"/>
                    <a:pt x="395" y="251"/>
                    <a:pt x="393" y="249"/>
                  </a:cubicBezTo>
                  <a:cubicBezTo>
                    <a:pt x="389" y="248"/>
                    <a:pt x="386" y="244"/>
                    <a:pt x="383" y="248"/>
                  </a:cubicBezTo>
                  <a:cubicBezTo>
                    <a:pt x="378" y="249"/>
                    <a:pt x="377" y="252"/>
                    <a:pt x="377" y="244"/>
                  </a:cubicBezTo>
                  <a:cubicBezTo>
                    <a:pt x="374" y="241"/>
                    <a:pt x="370" y="245"/>
                    <a:pt x="368" y="244"/>
                  </a:cubicBezTo>
                  <a:cubicBezTo>
                    <a:pt x="367" y="245"/>
                    <a:pt x="373" y="248"/>
                    <a:pt x="374" y="248"/>
                  </a:cubicBezTo>
                  <a:cubicBezTo>
                    <a:pt x="372" y="250"/>
                    <a:pt x="371" y="249"/>
                    <a:pt x="373" y="253"/>
                  </a:cubicBezTo>
                  <a:cubicBezTo>
                    <a:pt x="374" y="254"/>
                    <a:pt x="375" y="253"/>
                    <a:pt x="375" y="252"/>
                  </a:cubicBezTo>
                  <a:cubicBezTo>
                    <a:pt x="378" y="254"/>
                    <a:pt x="382" y="254"/>
                    <a:pt x="385" y="256"/>
                  </a:cubicBezTo>
                  <a:cubicBezTo>
                    <a:pt x="385" y="256"/>
                    <a:pt x="385" y="257"/>
                    <a:pt x="385" y="257"/>
                  </a:cubicBezTo>
                  <a:cubicBezTo>
                    <a:pt x="389" y="257"/>
                    <a:pt x="385" y="264"/>
                    <a:pt x="384" y="265"/>
                  </a:cubicBezTo>
                  <a:cubicBezTo>
                    <a:pt x="386" y="265"/>
                    <a:pt x="392" y="267"/>
                    <a:pt x="392" y="267"/>
                  </a:cubicBezTo>
                  <a:cubicBezTo>
                    <a:pt x="391" y="270"/>
                    <a:pt x="404" y="264"/>
                    <a:pt x="402" y="264"/>
                  </a:cubicBezTo>
                  <a:cubicBezTo>
                    <a:pt x="406" y="264"/>
                    <a:pt x="405" y="267"/>
                    <a:pt x="408" y="269"/>
                  </a:cubicBezTo>
                  <a:cubicBezTo>
                    <a:pt x="409" y="271"/>
                    <a:pt x="416" y="271"/>
                    <a:pt x="416" y="271"/>
                  </a:cubicBezTo>
                  <a:cubicBezTo>
                    <a:pt x="416" y="271"/>
                    <a:pt x="416" y="271"/>
                    <a:pt x="416" y="271"/>
                  </a:cubicBezTo>
                  <a:close/>
                  <a:moveTo>
                    <a:pt x="45" y="86"/>
                  </a:moveTo>
                  <a:cubicBezTo>
                    <a:pt x="45" y="87"/>
                    <a:pt x="45" y="87"/>
                    <a:pt x="45" y="87"/>
                  </a:cubicBezTo>
                  <a:cubicBezTo>
                    <a:pt x="45" y="86"/>
                    <a:pt x="44" y="86"/>
                    <a:pt x="43" y="86"/>
                  </a:cubicBezTo>
                  <a:cubicBezTo>
                    <a:pt x="44" y="85"/>
                    <a:pt x="45" y="83"/>
                    <a:pt x="46" y="82"/>
                  </a:cubicBezTo>
                  <a:cubicBezTo>
                    <a:pt x="45" y="81"/>
                    <a:pt x="42" y="82"/>
                    <a:pt x="42" y="81"/>
                  </a:cubicBezTo>
                  <a:cubicBezTo>
                    <a:pt x="42" y="80"/>
                    <a:pt x="44" y="79"/>
                    <a:pt x="44" y="78"/>
                  </a:cubicBezTo>
                  <a:cubicBezTo>
                    <a:pt x="43" y="77"/>
                    <a:pt x="38" y="80"/>
                    <a:pt x="37" y="82"/>
                  </a:cubicBezTo>
                  <a:cubicBezTo>
                    <a:pt x="37" y="82"/>
                    <a:pt x="37" y="82"/>
                    <a:pt x="37" y="82"/>
                  </a:cubicBezTo>
                  <a:cubicBezTo>
                    <a:pt x="37" y="81"/>
                    <a:pt x="36" y="81"/>
                    <a:pt x="36" y="82"/>
                  </a:cubicBezTo>
                  <a:cubicBezTo>
                    <a:pt x="37" y="84"/>
                    <a:pt x="36" y="86"/>
                    <a:pt x="36" y="87"/>
                  </a:cubicBezTo>
                  <a:cubicBezTo>
                    <a:pt x="36" y="87"/>
                    <a:pt x="38" y="88"/>
                    <a:pt x="39" y="88"/>
                  </a:cubicBezTo>
                  <a:cubicBezTo>
                    <a:pt x="37" y="89"/>
                    <a:pt x="44" y="93"/>
                    <a:pt x="41" y="93"/>
                  </a:cubicBezTo>
                  <a:cubicBezTo>
                    <a:pt x="38" y="93"/>
                    <a:pt x="40" y="95"/>
                    <a:pt x="38" y="96"/>
                  </a:cubicBezTo>
                  <a:cubicBezTo>
                    <a:pt x="36" y="98"/>
                    <a:pt x="38" y="98"/>
                    <a:pt x="40" y="98"/>
                  </a:cubicBezTo>
                  <a:cubicBezTo>
                    <a:pt x="38" y="98"/>
                    <a:pt x="38" y="101"/>
                    <a:pt x="36" y="102"/>
                  </a:cubicBezTo>
                  <a:cubicBezTo>
                    <a:pt x="36" y="103"/>
                    <a:pt x="53" y="99"/>
                    <a:pt x="51" y="98"/>
                  </a:cubicBezTo>
                  <a:cubicBezTo>
                    <a:pt x="53" y="96"/>
                    <a:pt x="47" y="91"/>
                    <a:pt x="45" y="86"/>
                  </a:cubicBezTo>
                  <a:close/>
                  <a:moveTo>
                    <a:pt x="368" y="141"/>
                  </a:moveTo>
                  <a:cubicBezTo>
                    <a:pt x="369" y="140"/>
                    <a:pt x="366" y="132"/>
                    <a:pt x="365" y="132"/>
                  </a:cubicBezTo>
                  <a:cubicBezTo>
                    <a:pt x="363" y="130"/>
                    <a:pt x="362" y="128"/>
                    <a:pt x="360" y="127"/>
                  </a:cubicBezTo>
                  <a:cubicBezTo>
                    <a:pt x="362" y="127"/>
                    <a:pt x="363" y="126"/>
                    <a:pt x="365" y="128"/>
                  </a:cubicBezTo>
                  <a:cubicBezTo>
                    <a:pt x="366" y="125"/>
                    <a:pt x="365" y="127"/>
                    <a:pt x="368" y="125"/>
                  </a:cubicBezTo>
                  <a:cubicBezTo>
                    <a:pt x="368" y="125"/>
                    <a:pt x="368" y="121"/>
                    <a:pt x="368" y="121"/>
                  </a:cubicBezTo>
                  <a:cubicBezTo>
                    <a:pt x="367" y="119"/>
                    <a:pt x="367" y="124"/>
                    <a:pt x="367" y="123"/>
                  </a:cubicBezTo>
                  <a:cubicBezTo>
                    <a:pt x="365" y="123"/>
                    <a:pt x="357" y="117"/>
                    <a:pt x="356" y="118"/>
                  </a:cubicBezTo>
                  <a:cubicBezTo>
                    <a:pt x="356" y="118"/>
                    <a:pt x="358" y="124"/>
                    <a:pt x="357" y="125"/>
                  </a:cubicBezTo>
                  <a:cubicBezTo>
                    <a:pt x="359" y="128"/>
                    <a:pt x="358" y="128"/>
                    <a:pt x="361" y="128"/>
                  </a:cubicBezTo>
                  <a:cubicBezTo>
                    <a:pt x="358" y="130"/>
                    <a:pt x="365" y="137"/>
                    <a:pt x="362" y="140"/>
                  </a:cubicBezTo>
                  <a:cubicBezTo>
                    <a:pt x="361" y="140"/>
                    <a:pt x="361" y="140"/>
                    <a:pt x="360" y="141"/>
                  </a:cubicBezTo>
                  <a:cubicBezTo>
                    <a:pt x="360" y="139"/>
                    <a:pt x="359" y="140"/>
                    <a:pt x="359" y="139"/>
                  </a:cubicBezTo>
                  <a:cubicBezTo>
                    <a:pt x="356" y="142"/>
                    <a:pt x="362" y="145"/>
                    <a:pt x="354" y="144"/>
                  </a:cubicBezTo>
                  <a:cubicBezTo>
                    <a:pt x="353" y="144"/>
                    <a:pt x="347" y="150"/>
                    <a:pt x="349" y="151"/>
                  </a:cubicBezTo>
                  <a:cubicBezTo>
                    <a:pt x="348" y="150"/>
                    <a:pt x="349" y="151"/>
                    <a:pt x="349" y="151"/>
                  </a:cubicBezTo>
                  <a:cubicBezTo>
                    <a:pt x="349" y="151"/>
                    <a:pt x="351" y="154"/>
                    <a:pt x="351" y="154"/>
                  </a:cubicBezTo>
                  <a:cubicBezTo>
                    <a:pt x="351" y="155"/>
                    <a:pt x="352" y="156"/>
                    <a:pt x="353" y="156"/>
                  </a:cubicBezTo>
                  <a:cubicBezTo>
                    <a:pt x="354" y="154"/>
                    <a:pt x="354" y="154"/>
                    <a:pt x="355" y="151"/>
                  </a:cubicBezTo>
                  <a:cubicBezTo>
                    <a:pt x="356" y="153"/>
                    <a:pt x="359" y="149"/>
                    <a:pt x="358" y="148"/>
                  </a:cubicBezTo>
                  <a:cubicBezTo>
                    <a:pt x="358" y="148"/>
                    <a:pt x="358" y="148"/>
                    <a:pt x="358" y="148"/>
                  </a:cubicBezTo>
                  <a:cubicBezTo>
                    <a:pt x="359" y="148"/>
                    <a:pt x="360" y="149"/>
                    <a:pt x="361" y="150"/>
                  </a:cubicBezTo>
                  <a:cubicBezTo>
                    <a:pt x="365" y="142"/>
                    <a:pt x="369" y="151"/>
                    <a:pt x="368" y="141"/>
                  </a:cubicBezTo>
                  <a:close/>
                  <a:moveTo>
                    <a:pt x="327" y="265"/>
                  </a:moveTo>
                  <a:cubicBezTo>
                    <a:pt x="333" y="267"/>
                    <a:pt x="327" y="263"/>
                    <a:pt x="324" y="263"/>
                  </a:cubicBezTo>
                  <a:cubicBezTo>
                    <a:pt x="324" y="262"/>
                    <a:pt x="327" y="262"/>
                    <a:pt x="326" y="261"/>
                  </a:cubicBezTo>
                  <a:cubicBezTo>
                    <a:pt x="323" y="261"/>
                    <a:pt x="304" y="257"/>
                    <a:pt x="305" y="261"/>
                  </a:cubicBezTo>
                  <a:cubicBezTo>
                    <a:pt x="309" y="263"/>
                    <a:pt x="313" y="263"/>
                    <a:pt x="317" y="264"/>
                  </a:cubicBezTo>
                  <a:cubicBezTo>
                    <a:pt x="318" y="266"/>
                    <a:pt x="327" y="265"/>
                    <a:pt x="327" y="265"/>
                  </a:cubicBezTo>
                  <a:close/>
                  <a:moveTo>
                    <a:pt x="28" y="91"/>
                  </a:moveTo>
                  <a:cubicBezTo>
                    <a:pt x="29" y="93"/>
                    <a:pt x="27" y="98"/>
                    <a:pt x="28" y="98"/>
                  </a:cubicBezTo>
                  <a:cubicBezTo>
                    <a:pt x="35" y="97"/>
                    <a:pt x="35" y="95"/>
                    <a:pt x="38" y="90"/>
                  </a:cubicBezTo>
                  <a:cubicBezTo>
                    <a:pt x="39" y="89"/>
                    <a:pt x="30" y="88"/>
                    <a:pt x="28" y="91"/>
                  </a:cubicBezTo>
                  <a:close/>
                  <a:moveTo>
                    <a:pt x="354" y="212"/>
                  </a:moveTo>
                  <a:cubicBezTo>
                    <a:pt x="355" y="219"/>
                    <a:pt x="345" y="216"/>
                    <a:pt x="346" y="222"/>
                  </a:cubicBezTo>
                  <a:cubicBezTo>
                    <a:pt x="346" y="223"/>
                    <a:pt x="353" y="217"/>
                    <a:pt x="351" y="224"/>
                  </a:cubicBezTo>
                  <a:cubicBezTo>
                    <a:pt x="351" y="225"/>
                    <a:pt x="354" y="226"/>
                    <a:pt x="355" y="226"/>
                  </a:cubicBezTo>
                  <a:cubicBezTo>
                    <a:pt x="355" y="226"/>
                    <a:pt x="355" y="222"/>
                    <a:pt x="355" y="222"/>
                  </a:cubicBezTo>
                  <a:cubicBezTo>
                    <a:pt x="356" y="222"/>
                    <a:pt x="356" y="223"/>
                    <a:pt x="356" y="224"/>
                  </a:cubicBezTo>
                  <a:cubicBezTo>
                    <a:pt x="356" y="224"/>
                    <a:pt x="357" y="222"/>
                    <a:pt x="357" y="222"/>
                  </a:cubicBezTo>
                  <a:cubicBezTo>
                    <a:pt x="357" y="220"/>
                    <a:pt x="354" y="212"/>
                    <a:pt x="354" y="212"/>
                  </a:cubicBezTo>
                  <a:close/>
                  <a:moveTo>
                    <a:pt x="349" y="206"/>
                  </a:moveTo>
                  <a:cubicBezTo>
                    <a:pt x="346" y="208"/>
                    <a:pt x="349" y="208"/>
                    <a:pt x="350" y="209"/>
                  </a:cubicBezTo>
                  <a:cubicBezTo>
                    <a:pt x="350" y="208"/>
                    <a:pt x="349" y="208"/>
                    <a:pt x="349" y="206"/>
                  </a:cubicBezTo>
                  <a:cubicBezTo>
                    <a:pt x="352" y="207"/>
                    <a:pt x="347" y="200"/>
                    <a:pt x="347" y="203"/>
                  </a:cubicBezTo>
                  <a:cubicBezTo>
                    <a:pt x="347" y="201"/>
                    <a:pt x="346" y="202"/>
                    <a:pt x="345" y="202"/>
                  </a:cubicBezTo>
                  <a:cubicBezTo>
                    <a:pt x="345" y="203"/>
                    <a:pt x="344" y="204"/>
                    <a:pt x="344" y="204"/>
                  </a:cubicBezTo>
                  <a:cubicBezTo>
                    <a:pt x="345" y="204"/>
                    <a:pt x="349" y="206"/>
                    <a:pt x="349" y="206"/>
                  </a:cubicBezTo>
                  <a:close/>
                  <a:moveTo>
                    <a:pt x="339" y="190"/>
                  </a:moveTo>
                  <a:cubicBezTo>
                    <a:pt x="339" y="190"/>
                    <a:pt x="339" y="190"/>
                    <a:pt x="339" y="190"/>
                  </a:cubicBezTo>
                  <a:cubicBezTo>
                    <a:pt x="336" y="192"/>
                    <a:pt x="339" y="206"/>
                    <a:pt x="344" y="203"/>
                  </a:cubicBezTo>
                  <a:cubicBezTo>
                    <a:pt x="344" y="203"/>
                    <a:pt x="344" y="202"/>
                    <a:pt x="344" y="202"/>
                  </a:cubicBezTo>
                  <a:cubicBezTo>
                    <a:pt x="344" y="201"/>
                    <a:pt x="345" y="186"/>
                    <a:pt x="339" y="189"/>
                  </a:cubicBezTo>
                  <a:cubicBezTo>
                    <a:pt x="339" y="189"/>
                    <a:pt x="339" y="189"/>
                    <a:pt x="339" y="190"/>
                  </a:cubicBezTo>
                  <a:close/>
                  <a:moveTo>
                    <a:pt x="344" y="204"/>
                  </a:moveTo>
                  <a:cubicBezTo>
                    <a:pt x="344" y="205"/>
                    <a:pt x="344" y="204"/>
                    <a:pt x="344" y="204"/>
                  </a:cubicBezTo>
                  <a:cubicBezTo>
                    <a:pt x="344" y="204"/>
                    <a:pt x="344" y="204"/>
                    <a:pt x="344" y="204"/>
                  </a:cubicBezTo>
                  <a:close/>
                  <a:moveTo>
                    <a:pt x="345" y="202"/>
                  </a:moveTo>
                  <a:cubicBezTo>
                    <a:pt x="345" y="201"/>
                    <a:pt x="344" y="201"/>
                    <a:pt x="344" y="202"/>
                  </a:cubicBezTo>
                  <a:cubicBezTo>
                    <a:pt x="344" y="202"/>
                    <a:pt x="344" y="202"/>
                    <a:pt x="344" y="202"/>
                  </a:cubicBezTo>
                  <a:cubicBezTo>
                    <a:pt x="344" y="202"/>
                    <a:pt x="344" y="202"/>
                    <a:pt x="345" y="202"/>
                  </a:cubicBezTo>
                  <a:close/>
                  <a:moveTo>
                    <a:pt x="338" y="196"/>
                  </a:moveTo>
                  <a:cubicBezTo>
                    <a:pt x="338" y="196"/>
                    <a:pt x="338" y="196"/>
                    <a:pt x="338" y="196"/>
                  </a:cubicBezTo>
                  <a:close/>
                  <a:moveTo>
                    <a:pt x="247" y="220"/>
                  </a:moveTo>
                  <a:cubicBezTo>
                    <a:pt x="247" y="220"/>
                    <a:pt x="247" y="220"/>
                    <a:pt x="247" y="220"/>
                  </a:cubicBezTo>
                  <a:close/>
                  <a:moveTo>
                    <a:pt x="242" y="214"/>
                  </a:moveTo>
                  <a:cubicBezTo>
                    <a:pt x="241" y="215"/>
                    <a:pt x="241" y="224"/>
                    <a:pt x="243" y="225"/>
                  </a:cubicBezTo>
                  <a:cubicBezTo>
                    <a:pt x="245" y="226"/>
                    <a:pt x="249" y="222"/>
                    <a:pt x="247" y="220"/>
                  </a:cubicBezTo>
                  <a:cubicBezTo>
                    <a:pt x="246" y="218"/>
                    <a:pt x="244" y="214"/>
                    <a:pt x="242" y="214"/>
                  </a:cubicBezTo>
                  <a:close/>
                  <a:moveTo>
                    <a:pt x="355" y="237"/>
                  </a:moveTo>
                  <a:cubicBezTo>
                    <a:pt x="355" y="238"/>
                    <a:pt x="343" y="239"/>
                    <a:pt x="345" y="238"/>
                  </a:cubicBezTo>
                  <a:cubicBezTo>
                    <a:pt x="344" y="238"/>
                    <a:pt x="341" y="239"/>
                    <a:pt x="341" y="242"/>
                  </a:cubicBezTo>
                  <a:cubicBezTo>
                    <a:pt x="341" y="244"/>
                    <a:pt x="339" y="247"/>
                    <a:pt x="339" y="249"/>
                  </a:cubicBezTo>
                  <a:cubicBezTo>
                    <a:pt x="339" y="249"/>
                    <a:pt x="340" y="258"/>
                    <a:pt x="340" y="258"/>
                  </a:cubicBezTo>
                  <a:cubicBezTo>
                    <a:pt x="344" y="257"/>
                    <a:pt x="341" y="252"/>
                    <a:pt x="343" y="249"/>
                  </a:cubicBezTo>
                  <a:cubicBezTo>
                    <a:pt x="344" y="249"/>
                    <a:pt x="347" y="257"/>
                    <a:pt x="348" y="258"/>
                  </a:cubicBezTo>
                  <a:cubicBezTo>
                    <a:pt x="349" y="258"/>
                    <a:pt x="349" y="251"/>
                    <a:pt x="347" y="249"/>
                  </a:cubicBezTo>
                  <a:cubicBezTo>
                    <a:pt x="347" y="247"/>
                    <a:pt x="346" y="245"/>
                    <a:pt x="350" y="247"/>
                  </a:cubicBezTo>
                  <a:cubicBezTo>
                    <a:pt x="350" y="245"/>
                    <a:pt x="350" y="245"/>
                    <a:pt x="350" y="243"/>
                  </a:cubicBezTo>
                  <a:cubicBezTo>
                    <a:pt x="346" y="242"/>
                    <a:pt x="345" y="246"/>
                    <a:pt x="343" y="244"/>
                  </a:cubicBezTo>
                  <a:cubicBezTo>
                    <a:pt x="341" y="241"/>
                    <a:pt x="346" y="239"/>
                    <a:pt x="349" y="241"/>
                  </a:cubicBezTo>
                  <a:cubicBezTo>
                    <a:pt x="351" y="241"/>
                    <a:pt x="356" y="238"/>
                    <a:pt x="355" y="237"/>
                  </a:cubicBezTo>
                  <a:close/>
                  <a:moveTo>
                    <a:pt x="336" y="178"/>
                  </a:moveTo>
                  <a:cubicBezTo>
                    <a:pt x="336" y="178"/>
                    <a:pt x="337" y="180"/>
                    <a:pt x="338" y="180"/>
                  </a:cubicBezTo>
                  <a:cubicBezTo>
                    <a:pt x="338" y="180"/>
                    <a:pt x="338" y="180"/>
                    <a:pt x="338" y="180"/>
                  </a:cubicBezTo>
                  <a:cubicBezTo>
                    <a:pt x="339" y="179"/>
                    <a:pt x="340" y="172"/>
                    <a:pt x="339" y="171"/>
                  </a:cubicBezTo>
                  <a:cubicBezTo>
                    <a:pt x="336" y="169"/>
                    <a:pt x="335" y="177"/>
                    <a:pt x="336" y="178"/>
                  </a:cubicBezTo>
                  <a:close/>
                  <a:moveTo>
                    <a:pt x="315" y="188"/>
                  </a:moveTo>
                  <a:cubicBezTo>
                    <a:pt x="314" y="188"/>
                    <a:pt x="315" y="188"/>
                    <a:pt x="315" y="188"/>
                  </a:cubicBezTo>
                  <a:close/>
                  <a:moveTo>
                    <a:pt x="309" y="188"/>
                  </a:moveTo>
                  <a:cubicBezTo>
                    <a:pt x="312" y="191"/>
                    <a:pt x="313" y="191"/>
                    <a:pt x="315" y="188"/>
                  </a:cubicBezTo>
                  <a:cubicBezTo>
                    <a:pt x="318" y="185"/>
                    <a:pt x="309" y="184"/>
                    <a:pt x="309" y="188"/>
                  </a:cubicBezTo>
                  <a:close/>
                  <a:moveTo>
                    <a:pt x="421" y="256"/>
                  </a:moveTo>
                  <a:cubicBezTo>
                    <a:pt x="421" y="256"/>
                    <a:pt x="422" y="255"/>
                    <a:pt x="422" y="254"/>
                  </a:cubicBezTo>
                  <a:cubicBezTo>
                    <a:pt x="423" y="257"/>
                    <a:pt x="422" y="252"/>
                    <a:pt x="421" y="250"/>
                  </a:cubicBezTo>
                  <a:cubicBezTo>
                    <a:pt x="421" y="249"/>
                    <a:pt x="420" y="248"/>
                    <a:pt x="420" y="249"/>
                  </a:cubicBezTo>
                  <a:cubicBezTo>
                    <a:pt x="420" y="248"/>
                    <a:pt x="419" y="248"/>
                    <a:pt x="418" y="249"/>
                  </a:cubicBezTo>
                  <a:cubicBezTo>
                    <a:pt x="418" y="250"/>
                    <a:pt x="422" y="252"/>
                    <a:pt x="422" y="254"/>
                  </a:cubicBezTo>
                  <a:cubicBezTo>
                    <a:pt x="421" y="253"/>
                    <a:pt x="415" y="258"/>
                    <a:pt x="411" y="257"/>
                  </a:cubicBezTo>
                  <a:cubicBezTo>
                    <a:pt x="412" y="258"/>
                    <a:pt x="412" y="258"/>
                    <a:pt x="411" y="258"/>
                  </a:cubicBezTo>
                  <a:cubicBezTo>
                    <a:pt x="416" y="265"/>
                    <a:pt x="412" y="258"/>
                    <a:pt x="412" y="258"/>
                  </a:cubicBezTo>
                  <a:cubicBezTo>
                    <a:pt x="411" y="258"/>
                    <a:pt x="412" y="258"/>
                    <a:pt x="414" y="259"/>
                  </a:cubicBezTo>
                  <a:cubicBezTo>
                    <a:pt x="415" y="259"/>
                    <a:pt x="417" y="259"/>
                    <a:pt x="418" y="258"/>
                  </a:cubicBezTo>
                  <a:cubicBezTo>
                    <a:pt x="417" y="259"/>
                    <a:pt x="421" y="257"/>
                    <a:pt x="421" y="256"/>
                  </a:cubicBezTo>
                  <a:close/>
                  <a:moveTo>
                    <a:pt x="351" y="208"/>
                  </a:moveTo>
                  <a:cubicBezTo>
                    <a:pt x="351" y="208"/>
                    <a:pt x="352" y="209"/>
                    <a:pt x="351" y="208"/>
                  </a:cubicBezTo>
                  <a:close/>
                  <a:moveTo>
                    <a:pt x="351" y="208"/>
                  </a:moveTo>
                  <a:cubicBezTo>
                    <a:pt x="352" y="209"/>
                    <a:pt x="352" y="209"/>
                    <a:pt x="352" y="210"/>
                  </a:cubicBezTo>
                  <a:cubicBezTo>
                    <a:pt x="352" y="209"/>
                    <a:pt x="351" y="209"/>
                    <a:pt x="351" y="209"/>
                  </a:cubicBezTo>
                  <a:cubicBezTo>
                    <a:pt x="351" y="211"/>
                    <a:pt x="352" y="212"/>
                    <a:pt x="353" y="214"/>
                  </a:cubicBezTo>
                  <a:cubicBezTo>
                    <a:pt x="354" y="212"/>
                    <a:pt x="355" y="208"/>
                    <a:pt x="353" y="207"/>
                  </a:cubicBezTo>
                  <a:cubicBezTo>
                    <a:pt x="353" y="207"/>
                    <a:pt x="352" y="207"/>
                    <a:pt x="351" y="207"/>
                  </a:cubicBezTo>
                  <a:cubicBezTo>
                    <a:pt x="351" y="207"/>
                    <a:pt x="351" y="208"/>
                    <a:pt x="351" y="208"/>
                  </a:cubicBezTo>
                  <a:close/>
                  <a:moveTo>
                    <a:pt x="361" y="252"/>
                  </a:moveTo>
                  <a:cubicBezTo>
                    <a:pt x="361" y="252"/>
                    <a:pt x="361" y="252"/>
                    <a:pt x="361" y="252"/>
                  </a:cubicBezTo>
                  <a:cubicBezTo>
                    <a:pt x="361" y="252"/>
                    <a:pt x="361" y="252"/>
                    <a:pt x="361" y="252"/>
                  </a:cubicBezTo>
                  <a:close/>
                  <a:moveTo>
                    <a:pt x="366" y="250"/>
                  </a:moveTo>
                  <a:cubicBezTo>
                    <a:pt x="366" y="250"/>
                    <a:pt x="366" y="250"/>
                    <a:pt x="366" y="250"/>
                  </a:cubicBezTo>
                  <a:cubicBezTo>
                    <a:pt x="363" y="247"/>
                    <a:pt x="361" y="251"/>
                    <a:pt x="361" y="252"/>
                  </a:cubicBezTo>
                  <a:cubicBezTo>
                    <a:pt x="362" y="251"/>
                    <a:pt x="368" y="252"/>
                    <a:pt x="368" y="252"/>
                  </a:cubicBezTo>
                  <a:cubicBezTo>
                    <a:pt x="368" y="250"/>
                    <a:pt x="367" y="251"/>
                    <a:pt x="366" y="250"/>
                  </a:cubicBezTo>
                  <a:close/>
                  <a:moveTo>
                    <a:pt x="337" y="267"/>
                  </a:moveTo>
                  <a:cubicBezTo>
                    <a:pt x="339" y="265"/>
                    <a:pt x="338" y="266"/>
                    <a:pt x="339" y="264"/>
                  </a:cubicBezTo>
                  <a:cubicBezTo>
                    <a:pt x="338" y="265"/>
                    <a:pt x="329" y="265"/>
                    <a:pt x="331" y="267"/>
                  </a:cubicBezTo>
                  <a:cubicBezTo>
                    <a:pt x="333" y="267"/>
                    <a:pt x="335" y="266"/>
                    <a:pt x="337" y="267"/>
                  </a:cubicBezTo>
                  <a:close/>
                  <a:moveTo>
                    <a:pt x="359" y="265"/>
                  </a:moveTo>
                  <a:cubicBezTo>
                    <a:pt x="359" y="265"/>
                    <a:pt x="346" y="268"/>
                    <a:pt x="349" y="271"/>
                  </a:cubicBezTo>
                  <a:cubicBezTo>
                    <a:pt x="349" y="271"/>
                    <a:pt x="359" y="266"/>
                    <a:pt x="359" y="265"/>
                  </a:cubicBezTo>
                  <a:close/>
                  <a:moveTo>
                    <a:pt x="345" y="209"/>
                  </a:moveTo>
                  <a:cubicBezTo>
                    <a:pt x="345" y="210"/>
                    <a:pt x="345" y="211"/>
                    <a:pt x="345" y="212"/>
                  </a:cubicBezTo>
                  <a:cubicBezTo>
                    <a:pt x="347" y="211"/>
                    <a:pt x="346" y="213"/>
                    <a:pt x="347" y="213"/>
                  </a:cubicBezTo>
                  <a:cubicBezTo>
                    <a:pt x="347" y="214"/>
                    <a:pt x="346" y="215"/>
                    <a:pt x="348" y="216"/>
                  </a:cubicBezTo>
                  <a:cubicBezTo>
                    <a:pt x="349" y="215"/>
                    <a:pt x="351" y="212"/>
                    <a:pt x="350" y="210"/>
                  </a:cubicBezTo>
                  <a:cubicBezTo>
                    <a:pt x="350" y="212"/>
                    <a:pt x="344" y="208"/>
                    <a:pt x="345" y="209"/>
                  </a:cubicBezTo>
                  <a:close/>
                  <a:moveTo>
                    <a:pt x="353" y="264"/>
                  </a:moveTo>
                  <a:cubicBezTo>
                    <a:pt x="353" y="264"/>
                    <a:pt x="344" y="266"/>
                    <a:pt x="344" y="265"/>
                  </a:cubicBezTo>
                  <a:cubicBezTo>
                    <a:pt x="344" y="265"/>
                    <a:pt x="339" y="264"/>
                    <a:pt x="340" y="266"/>
                  </a:cubicBezTo>
                  <a:cubicBezTo>
                    <a:pt x="340" y="267"/>
                    <a:pt x="345" y="267"/>
                    <a:pt x="346" y="266"/>
                  </a:cubicBezTo>
                  <a:cubicBezTo>
                    <a:pt x="346" y="267"/>
                    <a:pt x="353" y="265"/>
                    <a:pt x="353" y="264"/>
                  </a:cubicBezTo>
                  <a:close/>
                  <a:moveTo>
                    <a:pt x="346" y="266"/>
                  </a:moveTo>
                  <a:cubicBezTo>
                    <a:pt x="346" y="267"/>
                    <a:pt x="346" y="266"/>
                    <a:pt x="346" y="266"/>
                  </a:cubicBezTo>
                  <a:close/>
                  <a:moveTo>
                    <a:pt x="339" y="210"/>
                  </a:moveTo>
                  <a:cubicBezTo>
                    <a:pt x="339" y="211"/>
                    <a:pt x="334" y="218"/>
                    <a:pt x="334" y="218"/>
                  </a:cubicBezTo>
                  <a:cubicBezTo>
                    <a:pt x="336" y="220"/>
                    <a:pt x="339" y="211"/>
                    <a:pt x="339" y="210"/>
                  </a:cubicBezTo>
                  <a:close/>
                  <a:moveTo>
                    <a:pt x="339" y="210"/>
                  </a:moveTo>
                  <a:cubicBezTo>
                    <a:pt x="339" y="210"/>
                    <a:pt x="339" y="210"/>
                    <a:pt x="339" y="210"/>
                  </a:cubicBezTo>
                  <a:cubicBezTo>
                    <a:pt x="339" y="210"/>
                    <a:pt x="339" y="210"/>
                    <a:pt x="339" y="210"/>
                  </a:cubicBezTo>
                  <a:close/>
                  <a:moveTo>
                    <a:pt x="341" y="205"/>
                  </a:moveTo>
                  <a:cubicBezTo>
                    <a:pt x="341" y="205"/>
                    <a:pt x="342" y="207"/>
                    <a:pt x="342" y="207"/>
                  </a:cubicBezTo>
                  <a:cubicBezTo>
                    <a:pt x="342" y="207"/>
                    <a:pt x="342" y="207"/>
                    <a:pt x="343" y="207"/>
                  </a:cubicBezTo>
                  <a:cubicBezTo>
                    <a:pt x="346" y="205"/>
                    <a:pt x="339" y="202"/>
                    <a:pt x="341" y="205"/>
                  </a:cubicBezTo>
                  <a:close/>
                  <a:moveTo>
                    <a:pt x="338" y="269"/>
                  </a:moveTo>
                  <a:cubicBezTo>
                    <a:pt x="340" y="270"/>
                    <a:pt x="342" y="271"/>
                    <a:pt x="343" y="270"/>
                  </a:cubicBezTo>
                  <a:cubicBezTo>
                    <a:pt x="341" y="268"/>
                    <a:pt x="336" y="268"/>
                    <a:pt x="338" y="269"/>
                  </a:cubicBezTo>
                  <a:close/>
                  <a:moveTo>
                    <a:pt x="359" y="251"/>
                  </a:moveTo>
                  <a:cubicBezTo>
                    <a:pt x="352" y="252"/>
                    <a:pt x="360" y="253"/>
                    <a:pt x="359" y="251"/>
                  </a:cubicBezTo>
                  <a:close/>
                  <a:moveTo>
                    <a:pt x="368" y="273"/>
                  </a:moveTo>
                  <a:cubicBezTo>
                    <a:pt x="367" y="273"/>
                    <a:pt x="366" y="273"/>
                    <a:pt x="365" y="274"/>
                  </a:cubicBezTo>
                  <a:cubicBezTo>
                    <a:pt x="365" y="276"/>
                    <a:pt x="369" y="275"/>
                    <a:pt x="368" y="273"/>
                  </a:cubicBezTo>
                  <a:close/>
                  <a:moveTo>
                    <a:pt x="416" y="268"/>
                  </a:moveTo>
                  <a:cubicBezTo>
                    <a:pt x="416" y="268"/>
                    <a:pt x="416" y="268"/>
                    <a:pt x="416" y="268"/>
                  </a:cubicBezTo>
                  <a:cubicBezTo>
                    <a:pt x="416" y="268"/>
                    <a:pt x="415" y="267"/>
                    <a:pt x="415" y="268"/>
                  </a:cubicBezTo>
                  <a:cubicBezTo>
                    <a:pt x="415" y="268"/>
                    <a:pt x="417" y="271"/>
                    <a:pt x="418" y="270"/>
                  </a:cubicBezTo>
                  <a:cubicBezTo>
                    <a:pt x="417" y="269"/>
                    <a:pt x="417" y="268"/>
                    <a:pt x="416" y="268"/>
                  </a:cubicBezTo>
                  <a:close/>
                  <a:moveTo>
                    <a:pt x="287" y="238"/>
                  </a:moveTo>
                  <a:cubicBezTo>
                    <a:pt x="287" y="238"/>
                    <a:pt x="287" y="238"/>
                    <a:pt x="287" y="238"/>
                  </a:cubicBezTo>
                  <a:close/>
                  <a:moveTo>
                    <a:pt x="285" y="237"/>
                  </a:moveTo>
                  <a:cubicBezTo>
                    <a:pt x="285" y="238"/>
                    <a:pt x="286" y="240"/>
                    <a:pt x="286" y="240"/>
                  </a:cubicBezTo>
                  <a:cubicBezTo>
                    <a:pt x="286" y="240"/>
                    <a:pt x="286" y="240"/>
                    <a:pt x="287" y="240"/>
                  </a:cubicBezTo>
                  <a:cubicBezTo>
                    <a:pt x="287" y="240"/>
                    <a:pt x="287" y="239"/>
                    <a:pt x="287" y="238"/>
                  </a:cubicBezTo>
                  <a:cubicBezTo>
                    <a:pt x="287" y="238"/>
                    <a:pt x="286" y="237"/>
                    <a:pt x="285" y="237"/>
                  </a:cubicBezTo>
                  <a:close/>
                  <a:moveTo>
                    <a:pt x="311" y="250"/>
                  </a:moveTo>
                  <a:cubicBezTo>
                    <a:pt x="311" y="251"/>
                    <a:pt x="311" y="251"/>
                    <a:pt x="312" y="251"/>
                  </a:cubicBezTo>
                  <a:cubicBezTo>
                    <a:pt x="313" y="251"/>
                    <a:pt x="313" y="249"/>
                    <a:pt x="312" y="249"/>
                  </a:cubicBezTo>
                  <a:cubicBezTo>
                    <a:pt x="312" y="249"/>
                    <a:pt x="312" y="249"/>
                    <a:pt x="312" y="249"/>
                  </a:cubicBezTo>
                  <a:cubicBezTo>
                    <a:pt x="311" y="249"/>
                    <a:pt x="311" y="249"/>
                    <a:pt x="312" y="249"/>
                  </a:cubicBezTo>
                  <a:cubicBezTo>
                    <a:pt x="311" y="249"/>
                    <a:pt x="310" y="249"/>
                    <a:pt x="311" y="250"/>
                  </a:cubicBezTo>
                  <a:close/>
                  <a:moveTo>
                    <a:pt x="368" y="243"/>
                  </a:moveTo>
                  <a:cubicBezTo>
                    <a:pt x="368" y="243"/>
                    <a:pt x="371" y="243"/>
                    <a:pt x="370" y="242"/>
                  </a:cubicBezTo>
                  <a:cubicBezTo>
                    <a:pt x="369" y="242"/>
                    <a:pt x="368" y="242"/>
                    <a:pt x="367" y="242"/>
                  </a:cubicBezTo>
                  <a:cubicBezTo>
                    <a:pt x="367" y="242"/>
                    <a:pt x="368" y="244"/>
                    <a:pt x="368" y="243"/>
                  </a:cubicBezTo>
                  <a:close/>
                  <a:moveTo>
                    <a:pt x="289" y="244"/>
                  </a:moveTo>
                  <a:cubicBezTo>
                    <a:pt x="286" y="247"/>
                    <a:pt x="292" y="246"/>
                    <a:pt x="290" y="246"/>
                  </a:cubicBezTo>
                  <a:cubicBezTo>
                    <a:pt x="290" y="245"/>
                    <a:pt x="290" y="244"/>
                    <a:pt x="289" y="244"/>
                  </a:cubicBezTo>
                  <a:close/>
                  <a:moveTo>
                    <a:pt x="377" y="257"/>
                  </a:moveTo>
                  <a:cubicBezTo>
                    <a:pt x="376" y="258"/>
                    <a:pt x="377" y="259"/>
                    <a:pt x="376" y="261"/>
                  </a:cubicBezTo>
                  <a:cubicBezTo>
                    <a:pt x="376" y="263"/>
                    <a:pt x="378" y="257"/>
                    <a:pt x="377" y="257"/>
                  </a:cubicBezTo>
                  <a:close/>
                  <a:moveTo>
                    <a:pt x="176" y="207"/>
                  </a:moveTo>
                  <a:cubicBezTo>
                    <a:pt x="178" y="208"/>
                    <a:pt x="178" y="206"/>
                    <a:pt x="179" y="206"/>
                  </a:cubicBezTo>
                  <a:cubicBezTo>
                    <a:pt x="178" y="206"/>
                    <a:pt x="176" y="206"/>
                    <a:pt x="176" y="207"/>
                  </a:cubicBezTo>
                  <a:close/>
                  <a:moveTo>
                    <a:pt x="304" y="241"/>
                  </a:moveTo>
                  <a:cubicBezTo>
                    <a:pt x="304" y="241"/>
                    <a:pt x="303" y="243"/>
                    <a:pt x="303" y="243"/>
                  </a:cubicBezTo>
                  <a:cubicBezTo>
                    <a:pt x="305" y="244"/>
                    <a:pt x="305" y="242"/>
                    <a:pt x="304" y="241"/>
                  </a:cubicBezTo>
                  <a:close/>
                  <a:moveTo>
                    <a:pt x="361" y="247"/>
                  </a:moveTo>
                  <a:cubicBezTo>
                    <a:pt x="360" y="247"/>
                    <a:pt x="361" y="247"/>
                    <a:pt x="361" y="247"/>
                  </a:cubicBezTo>
                  <a:close/>
                  <a:moveTo>
                    <a:pt x="361" y="247"/>
                  </a:moveTo>
                  <a:cubicBezTo>
                    <a:pt x="363" y="247"/>
                    <a:pt x="361" y="245"/>
                    <a:pt x="360" y="245"/>
                  </a:cubicBezTo>
                  <a:cubicBezTo>
                    <a:pt x="360" y="245"/>
                    <a:pt x="359" y="247"/>
                    <a:pt x="361" y="247"/>
                  </a:cubicBezTo>
                  <a:close/>
                  <a:moveTo>
                    <a:pt x="357" y="247"/>
                  </a:moveTo>
                  <a:cubicBezTo>
                    <a:pt x="356" y="247"/>
                    <a:pt x="352" y="245"/>
                    <a:pt x="352" y="247"/>
                  </a:cubicBezTo>
                  <a:cubicBezTo>
                    <a:pt x="353" y="249"/>
                    <a:pt x="356" y="245"/>
                    <a:pt x="356" y="248"/>
                  </a:cubicBezTo>
                  <a:cubicBezTo>
                    <a:pt x="357" y="248"/>
                    <a:pt x="357" y="247"/>
                    <a:pt x="357" y="247"/>
                  </a:cubicBezTo>
                  <a:close/>
                  <a:moveTo>
                    <a:pt x="369" y="262"/>
                  </a:moveTo>
                  <a:cubicBezTo>
                    <a:pt x="369" y="262"/>
                    <a:pt x="369" y="262"/>
                    <a:pt x="369" y="262"/>
                  </a:cubicBezTo>
                  <a:close/>
                  <a:moveTo>
                    <a:pt x="369" y="262"/>
                  </a:moveTo>
                  <a:cubicBezTo>
                    <a:pt x="368" y="263"/>
                    <a:pt x="367" y="264"/>
                    <a:pt x="367" y="265"/>
                  </a:cubicBezTo>
                  <a:cubicBezTo>
                    <a:pt x="368" y="266"/>
                    <a:pt x="371" y="262"/>
                    <a:pt x="370" y="262"/>
                  </a:cubicBezTo>
                  <a:cubicBezTo>
                    <a:pt x="370" y="261"/>
                    <a:pt x="369" y="262"/>
                    <a:pt x="369" y="262"/>
                  </a:cubicBezTo>
                  <a:close/>
                  <a:moveTo>
                    <a:pt x="383" y="247"/>
                  </a:moveTo>
                  <a:cubicBezTo>
                    <a:pt x="383" y="246"/>
                    <a:pt x="379" y="246"/>
                    <a:pt x="380" y="247"/>
                  </a:cubicBezTo>
                  <a:cubicBezTo>
                    <a:pt x="381" y="247"/>
                    <a:pt x="382" y="247"/>
                    <a:pt x="383" y="247"/>
                  </a:cubicBezTo>
                  <a:close/>
                  <a:moveTo>
                    <a:pt x="380" y="247"/>
                  </a:moveTo>
                  <a:cubicBezTo>
                    <a:pt x="380" y="247"/>
                    <a:pt x="381" y="247"/>
                    <a:pt x="380" y="247"/>
                  </a:cubicBezTo>
                  <a:close/>
                  <a:moveTo>
                    <a:pt x="273" y="204"/>
                  </a:moveTo>
                  <a:cubicBezTo>
                    <a:pt x="273" y="205"/>
                    <a:pt x="273" y="209"/>
                    <a:pt x="273" y="210"/>
                  </a:cubicBezTo>
                  <a:cubicBezTo>
                    <a:pt x="273" y="210"/>
                    <a:pt x="273" y="206"/>
                    <a:pt x="273" y="204"/>
                  </a:cubicBezTo>
                  <a:cubicBezTo>
                    <a:pt x="273" y="205"/>
                    <a:pt x="274" y="204"/>
                    <a:pt x="273" y="204"/>
                  </a:cubicBezTo>
                  <a:close/>
                  <a:moveTo>
                    <a:pt x="356" y="264"/>
                  </a:moveTo>
                  <a:cubicBezTo>
                    <a:pt x="356" y="264"/>
                    <a:pt x="358" y="264"/>
                    <a:pt x="358" y="263"/>
                  </a:cubicBezTo>
                  <a:cubicBezTo>
                    <a:pt x="357" y="262"/>
                    <a:pt x="355" y="264"/>
                    <a:pt x="356" y="264"/>
                  </a:cubicBezTo>
                  <a:cubicBezTo>
                    <a:pt x="356" y="264"/>
                    <a:pt x="355" y="264"/>
                    <a:pt x="356" y="264"/>
                  </a:cubicBezTo>
                  <a:close/>
                  <a:moveTo>
                    <a:pt x="293" y="250"/>
                  </a:moveTo>
                  <a:cubicBezTo>
                    <a:pt x="293" y="249"/>
                    <a:pt x="293" y="248"/>
                    <a:pt x="292" y="249"/>
                  </a:cubicBezTo>
                  <a:cubicBezTo>
                    <a:pt x="292" y="250"/>
                    <a:pt x="293" y="250"/>
                    <a:pt x="293" y="251"/>
                  </a:cubicBezTo>
                  <a:cubicBezTo>
                    <a:pt x="294" y="251"/>
                    <a:pt x="294" y="250"/>
                    <a:pt x="293" y="250"/>
                  </a:cubicBezTo>
                  <a:close/>
                  <a:moveTo>
                    <a:pt x="373" y="258"/>
                  </a:moveTo>
                  <a:cubicBezTo>
                    <a:pt x="373" y="258"/>
                    <a:pt x="374" y="257"/>
                    <a:pt x="374" y="256"/>
                  </a:cubicBezTo>
                  <a:cubicBezTo>
                    <a:pt x="373" y="256"/>
                    <a:pt x="371" y="260"/>
                    <a:pt x="373" y="258"/>
                  </a:cubicBezTo>
                  <a:close/>
                  <a:moveTo>
                    <a:pt x="381" y="245"/>
                  </a:moveTo>
                  <a:cubicBezTo>
                    <a:pt x="383" y="246"/>
                    <a:pt x="381" y="244"/>
                    <a:pt x="380" y="243"/>
                  </a:cubicBezTo>
                  <a:cubicBezTo>
                    <a:pt x="380" y="244"/>
                    <a:pt x="380" y="245"/>
                    <a:pt x="381" y="245"/>
                  </a:cubicBezTo>
                  <a:close/>
                  <a:moveTo>
                    <a:pt x="351" y="169"/>
                  </a:moveTo>
                  <a:cubicBezTo>
                    <a:pt x="352" y="169"/>
                    <a:pt x="353" y="168"/>
                    <a:pt x="353" y="167"/>
                  </a:cubicBezTo>
                  <a:cubicBezTo>
                    <a:pt x="351" y="167"/>
                    <a:pt x="351" y="168"/>
                    <a:pt x="351" y="169"/>
                  </a:cubicBezTo>
                  <a:close/>
                  <a:moveTo>
                    <a:pt x="417" y="248"/>
                  </a:moveTo>
                  <a:cubicBezTo>
                    <a:pt x="416" y="248"/>
                    <a:pt x="415" y="249"/>
                    <a:pt x="416" y="249"/>
                  </a:cubicBezTo>
                  <a:cubicBezTo>
                    <a:pt x="417" y="249"/>
                    <a:pt x="418" y="249"/>
                    <a:pt x="417" y="248"/>
                  </a:cubicBezTo>
                  <a:close/>
                  <a:moveTo>
                    <a:pt x="289" y="242"/>
                  </a:moveTo>
                  <a:cubicBezTo>
                    <a:pt x="288" y="240"/>
                    <a:pt x="288" y="243"/>
                    <a:pt x="288" y="243"/>
                  </a:cubicBezTo>
                  <a:cubicBezTo>
                    <a:pt x="289" y="244"/>
                    <a:pt x="289" y="243"/>
                    <a:pt x="289" y="242"/>
                  </a:cubicBezTo>
                  <a:close/>
                  <a:moveTo>
                    <a:pt x="363" y="234"/>
                  </a:moveTo>
                  <a:cubicBezTo>
                    <a:pt x="363" y="234"/>
                    <a:pt x="362" y="234"/>
                    <a:pt x="363" y="234"/>
                  </a:cubicBezTo>
                  <a:cubicBezTo>
                    <a:pt x="362" y="235"/>
                    <a:pt x="362" y="235"/>
                    <a:pt x="362" y="236"/>
                  </a:cubicBezTo>
                  <a:cubicBezTo>
                    <a:pt x="362" y="236"/>
                    <a:pt x="364" y="235"/>
                    <a:pt x="363" y="234"/>
                  </a:cubicBezTo>
                  <a:close/>
                  <a:moveTo>
                    <a:pt x="339" y="208"/>
                  </a:moveTo>
                  <a:cubicBezTo>
                    <a:pt x="339" y="208"/>
                    <a:pt x="340" y="209"/>
                    <a:pt x="340" y="209"/>
                  </a:cubicBezTo>
                  <a:cubicBezTo>
                    <a:pt x="340" y="208"/>
                    <a:pt x="340" y="208"/>
                    <a:pt x="341" y="208"/>
                  </a:cubicBezTo>
                  <a:cubicBezTo>
                    <a:pt x="341" y="207"/>
                    <a:pt x="340" y="207"/>
                    <a:pt x="339" y="208"/>
                  </a:cubicBezTo>
                  <a:cubicBezTo>
                    <a:pt x="339" y="207"/>
                    <a:pt x="339" y="207"/>
                    <a:pt x="339" y="208"/>
                  </a:cubicBezTo>
                  <a:close/>
                  <a:moveTo>
                    <a:pt x="313" y="230"/>
                  </a:moveTo>
                  <a:cubicBezTo>
                    <a:pt x="312" y="229"/>
                    <a:pt x="312" y="230"/>
                    <a:pt x="312" y="231"/>
                  </a:cubicBezTo>
                  <a:cubicBezTo>
                    <a:pt x="313" y="231"/>
                    <a:pt x="313" y="231"/>
                    <a:pt x="313" y="230"/>
                  </a:cubicBezTo>
                  <a:close/>
                  <a:moveTo>
                    <a:pt x="366" y="247"/>
                  </a:moveTo>
                  <a:cubicBezTo>
                    <a:pt x="366" y="246"/>
                    <a:pt x="366" y="247"/>
                    <a:pt x="366" y="247"/>
                  </a:cubicBezTo>
                  <a:cubicBezTo>
                    <a:pt x="366" y="247"/>
                    <a:pt x="366" y="247"/>
                    <a:pt x="366" y="247"/>
                  </a:cubicBezTo>
                  <a:cubicBezTo>
                    <a:pt x="366" y="248"/>
                    <a:pt x="366" y="249"/>
                    <a:pt x="368" y="247"/>
                  </a:cubicBezTo>
                  <a:cubicBezTo>
                    <a:pt x="368" y="246"/>
                    <a:pt x="367" y="246"/>
                    <a:pt x="366" y="247"/>
                  </a:cubicBezTo>
                  <a:close/>
                  <a:moveTo>
                    <a:pt x="283" y="234"/>
                  </a:moveTo>
                  <a:cubicBezTo>
                    <a:pt x="283" y="234"/>
                    <a:pt x="283" y="234"/>
                    <a:pt x="283" y="234"/>
                  </a:cubicBezTo>
                  <a:cubicBezTo>
                    <a:pt x="283" y="234"/>
                    <a:pt x="281" y="233"/>
                    <a:pt x="281" y="234"/>
                  </a:cubicBezTo>
                  <a:cubicBezTo>
                    <a:pt x="281" y="236"/>
                    <a:pt x="285" y="235"/>
                    <a:pt x="283" y="234"/>
                  </a:cubicBezTo>
                  <a:close/>
                  <a:moveTo>
                    <a:pt x="343" y="149"/>
                  </a:moveTo>
                  <a:cubicBezTo>
                    <a:pt x="341" y="149"/>
                    <a:pt x="341" y="149"/>
                    <a:pt x="341" y="150"/>
                  </a:cubicBezTo>
                  <a:cubicBezTo>
                    <a:pt x="343" y="149"/>
                    <a:pt x="343" y="151"/>
                    <a:pt x="343" y="149"/>
                  </a:cubicBezTo>
                  <a:close/>
                  <a:moveTo>
                    <a:pt x="348" y="271"/>
                  </a:moveTo>
                  <a:cubicBezTo>
                    <a:pt x="348" y="272"/>
                    <a:pt x="347" y="271"/>
                    <a:pt x="347" y="272"/>
                  </a:cubicBezTo>
                  <a:cubicBezTo>
                    <a:pt x="348" y="273"/>
                    <a:pt x="350" y="271"/>
                    <a:pt x="348" y="271"/>
                  </a:cubicBezTo>
                  <a:close/>
                  <a:moveTo>
                    <a:pt x="344" y="173"/>
                  </a:moveTo>
                  <a:cubicBezTo>
                    <a:pt x="344" y="173"/>
                    <a:pt x="344" y="173"/>
                    <a:pt x="344" y="173"/>
                  </a:cubicBezTo>
                  <a:close/>
                  <a:moveTo>
                    <a:pt x="345" y="174"/>
                  </a:moveTo>
                  <a:cubicBezTo>
                    <a:pt x="346" y="172"/>
                    <a:pt x="344" y="173"/>
                    <a:pt x="344" y="173"/>
                  </a:cubicBezTo>
                  <a:cubicBezTo>
                    <a:pt x="343" y="174"/>
                    <a:pt x="344" y="174"/>
                    <a:pt x="345" y="174"/>
                  </a:cubicBezTo>
                  <a:close/>
                  <a:moveTo>
                    <a:pt x="34" y="84"/>
                  </a:moveTo>
                  <a:cubicBezTo>
                    <a:pt x="35" y="83"/>
                    <a:pt x="37" y="80"/>
                    <a:pt x="37" y="80"/>
                  </a:cubicBezTo>
                  <a:cubicBezTo>
                    <a:pt x="35" y="78"/>
                    <a:pt x="34" y="84"/>
                    <a:pt x="34" y="84"/>
                  </a:cubicBezTo>
                  <a:close/>
                  <a:moveTo>
                    <a:pt x="347" y="223"/>
                  </a:moveTo>
                  <a:cubicBezTo>
                    <a:pt x="346" y="222"/>
                    <a:pt x="345" y="223"/>
                    <a:pt x="346" y="224"/>
                  </a:cubicBezTo>
                  <a:cubicBezTo>
                    <a:pt x="346" y="223"/>
                    <a:pt x="347" y="224"/>
                    <a:pt x="347" y="223"/>
                  </a:cubicBezTo>
                  <a:close/>
                  <a:moveTo>
                    <a:pt x="361" y="137"/>
                  </a:moveTo>
                  <a:cubicBezTo>
                    <a:pt x="361" y="137"/>
                    <a:pt x="361" y="137"/>
                    <a:pt x="361" y="137"/>
                  </a:cubicBezTo>
                  <a:cubicBezTo>
                    <a:pt x="360" y="138"/>
                    <a:pt x="360" y="139"/>
                    <a:pt x="361" y="139"/>
                  </a:cubicBezTo>
                  <a:cubicBezTo>
                    <a:pt x="361" y="138"/>
                    <a:pt x="362" y="137"/>
                    <a:pt x="361" y="137"/>
                  </a:cubicBezTo>
                  <a:close/>
                  <a:moveTo>
                    <a:pt x="361" y="139"/>
                  </a:moveTo>
                  <a:cubicBezTo>
                    <a:pt x="361" y="139"/>
                    <a:pt x="361" y="139"/>
                    <a:pt x="361" y="139"/>
                  </a:cubicBezTo>
                  <a:cubicBezTo>
                    <a:pt x="361" y="139"/>
                    <a:pt x="361" y="139"/>
                    <a:pt x="361" y="139"/>
                  </a:cubicBezTo>
                  <a:close/>
                  <a:moveTo>
                    <a:pt x="422" y="274"/>
                  </a:moveTo>
                  <a:cubicBezTo>
                    <a:pt x="423" y="274"/>
                    <a:pt x="422" y="274"/>
                    <a:pt x="422" y="274"/>
                  </a:cubicBezTo>
                  <a:cubicBezTo>
                    <a:pt x="424" y="275"/>
                    <a:pt x="423" y="274"/>
                    <a:pt x="422" y="273"/>
                  </a:cubicBezTo>
                  <a:cubicBezTo>
                    <a:pt x="421" y="273"/>
                    <a:pt x="422" y="274"/>
                    <a:pt x="422" y="274"/>
                  </a:cubicBezTo>
                  <a:cubicBezTo>
                    <a:pt x="422" y="274"/>
                    <a:pt x="422" y="274"/>
                    <a:pt x="422" y="274"/>
                  </a:cubicBezTo>
                  <a:close/>
                  <a:moveTo>
                    <a:pt x="347" y="148"/>
                  </a:moveTo>
                  <a:cubicBezTo>
                    <a:pt x="347" y="148"/>
                    <a:pt x="347" y="148"/>
                    <a:pt x="347" y="148"/>
                  </a:cubicBezTo>
                  <a:cubicBezTo>
                    <a:pt x="347" y="145"/>
                    <a:pt x="346" y="149"/>
                    <a:pt x="347" y="148"/>
                  </a:cubicBezTo>
                  <a:close/>
                  <a:moveTo>
                    <a:pt x="292" y="247"/>
                  </a:moveTo>
                  <a:cubicBezTo>
                    <a:pt x="292" y="248"/>
                    <a:pt x="291" y="247"/>
                    <a:pt x="292" y="248"/>
                  </a:cubicBezTo>
                  <a:cubicBezTo>
                    <a:pt x="292" y="249"/>
                    <a:pt x="292" y="248"/>
                    <a:pt x="292" y="247"/>
                  </a:cubicBezTo>
                  <a:close/>
                  <a:moveTo>
                    <a:pt x="408" y="247"/>
                  </a:moveTo>
                  <a:cubicBezTo>
                    <a:pt x="408" y="247"/>
                    <a:pt x="408" y="247"/>
                    <a:pt x="408" y="247"/>
                  </a:cubicBezTo>
                  <a:cubicBezTo>
                    <a:pt x="407" y="248"/>
                    <a:pt x="409" y="248"/>
                    <a:pt x="408" y="247"/>
                  </a:cubicBezTo>
                  <a:close/>
                  <a:moveTo>
                    <a:pt x="386" y="288"/>
                  </a:moveTo>
                  <a:cubicBezTo>
                    <a:pt x="386" y="288"/>
                    <a:pt x="385" y="289"/>
                    <a:pt x="386" y="288"/>
                  </a:cubicBezTo>
                  <a:close/>
                  <a:moveTo>
                    <a:pt x="386" y="288"/>
                  </a:moveTo>
                  <a:cubicBezTo>
                    <a:pt x="386" y="288"/>
                    <a:pt x="386" y="288"/>
                    <a:pt x="386" y="288"/>
                  </a:cubicBezTo>
                  <a:close/>
                  <a:moveTo>
                    <a:pt x="341" y="227"/>
                  </a:moveTo>
                  <a:cubicBezTo>
                    <a:pt x="342" y="226"/>
                    <a:pt x="339" y="227"/>
                    <a:pt x="341" y="227"/>
                  </a:cubicBezTo>
                  <a:close/>
                  <a:moveTo>
                    <a:pt x="333" y="220"/>
                  </a:moveTo>
                  <a:cubicBezTo>
                    <a:pt x="333" y="220"/>
                    <a:pt x="333" y="220"/>
                    <a:pt x="333" y="220"/>
                  </a:cubicBezTo>
                  <a:cubicBezTo>
                    <a:pt x="335" y="220"/>
                    <a:pt x="332" y="219"/>
                    <a:pt x="333" y="220"/>
                  </a:cubicBezTo>
                  <a:close/>
                  <a:moveTo>
                    <a:pt x="353" y="163"/>
                  </a:moveTo>
                  <a:cubicBezTo>
                    <a:pt x="353" y="164"/>
                    <a:pt x="355" y="163"/>
                    <a:pt x="353" y="163"/>
                  </a:cubicBezTo>
                  <a:close/>
                  <a:moveTo>
                    <a:pt x="375" y="114"/>
                  </a:moveTo>
                  <a:cubicBezTo>
                    <a:pt x="375" y="114"/>
                    <a:pt x="375" y="114"/>
                    <a:pt x="375" y="114"/>
                  </a:cubicBezTo>
                  <a:cubicBezTo>
                    <a:pt x="374" y="116"/>
                    <a:pt x="375" y="115"/>
                    <a:pt x="376" y="115"/>
                  </a:cubicBezTo>
                  <a:cubicBezTo>
                    <a:pt x="376" y="114"/>
                    <a:pt x="375" y="114"/>
                    <a:pt x="375" y="114"/>
                  </a:cubicBezTo>
                  <a:close/>
                  <a:moveTo>
                    <a:pt x="356" y="232"/>
                  </a:moveTo>
                  <a:cubicBezTo>
                    <a:pt x="356" y="229"/>
                    <a:pt x="354" y="234"/>
                    <a:pt x="356" y="232"/>
                  </a:cubicBezTo>
                  <a:close/>
                  <a:moveTo>
                    <a:pt x="345" y="271"/>
                  </a:moveTo>
                  <a:cubicBezTo>
                    <a:pt x="343" y="272"/>
                    <a:pt x="347" y="271"/>
                    <a:pt x="345" y="271"/>
                  </a:cubicBezTo>
                  <a:close/>
                  <a:moveTo>
                    <a:pt x="377" y="221"/>
                  </a:moveTo>
                  <a:cubicBezTo>
                    <a:pt x="378" y="218"/>
                    <a:pt x="376" y="223"/>
                    <a:pt x="377" y="221"/>
                  </a:cubicBezTo>
                  <a:close/>
                  <a:moveTo>
                    <a:pt x="347" y="207"/>
                  </a:moveTo>
                  <a:cubicBezTo>
                    <a:pt x="347" y="204"/>
                    <a:pt x="345" y="209"/>
                    <a:pt x="347" y="207"/>
                  </a:cubicBezTo>
                  <a:close/>
                  <a:moveTo>
                    <a:pt x="356" y="214"/>
                  </a:moveTo>
                  <a:cubicBezTo>
                    <a:pt x="356" y="214"/>
                    <a:pt x="355" y="213"/>
                    <a:pt x="356" y="214"/>
                  </a:cubicBezTo>
                  <a:close/>
                  <a:moveTo>
                    <a:pt x="291" y="224"/>
                  </a:moveTo>
                  <a:cubicBezTo>
                    <a:pt x="291" y="225"/>
                    <a:pt x="292" y="223"/>
                    <a:pt x="291" y="223"/>
                  </a:cubicBezTo>
                  <a:cubicBezTo>
                    <a:pt x="291" y="223"/>
                    <a:pt x="291" y="223"/>
                    <a:pt x="291" y="224"/>
                  </a:cubicBezTo>
                  <a:close/>
                  <a:moveTo>
                    <a:pt x="365" y="264"/>
                  </a:moveTo>
                  <a:cubicBezTo>
                    <a:pt x="364" y="265"/>
                    <a:pt x="366" y="264"/>
                    <a:pt x="365" y="264"/>
                  </a:cubicBezTo>
                  <a:close/>
                  <a:moveTo>
                    <a:pt x="365" y="264"/>
                  </a:moveTo>
                  <a:cubicBezTo>
                    <a:pt x="365" y="264"/>
                    <a:pt x="365" y="264"/>
                    <a:pt x="365" y="264"/>
                  </a:cubicBezTo>
                  <a:close/>
                  <a:moveTo>
                    <a:pt x="343" y="260"/>
                  </a:moveTo>
                  <a:cubicBezTo>
                    <a:pt x="343" y="259"/>
                    <a:pt x="343" y="259"/>
                    <a:pt x="343" y="258"/>
                  </a:cubicBezTo>
                  <a:cubicBezTo>
                    <a:pt x="342" y="259"/>
                    <a:pt x="342" y="259"/>
                    <a:pt x="343" y="260"/>
                  </a:cubicBezTo>
                  <a:close/>
                  <a:moveTo>
                    <a:pt x="276" y="218"/>
                  </a:moveTo>
                  <a:cubicBezTo>
                    <a:pt x="274" y="218"/>
                    <a:pt x="276" y="221"/>
                    <a:pt x="276" y="218"/>
                  </a:cubicBezTo>
                  <a:close/>
                  <a:moveTo>
                    <a:pt x="297" y="256"/>
                  </a:moveTo>
                  <a:cubicBezTo>
                    <a:pt x="296" y="256"/>
                    <a:pt x="299" y="258"/>
                    <a:pt x="297" y="256"/>
                  </a:cubicBezTo>
                  <a:close/>
                  <a:moveTo>
                    <a:pt x="364" y="241"/>
                  </a:moveTo>
                  <a:cubicBezTo>
                    <a:pt x="362" y="240"/>
                    <a:pt x="364" y="238"/>
                    <a:pt x="363" y="237"/>
                  </a:cubicBezTo>
                  <a:cubicBezTo>
                    <a:pt x="363" y="237"/>
                    <a:pt x="362" y="237"/>
                    <a:pt x="362" y="238"/>
                  </a:cubicBezTo>
                  <a:cubicBezTo>
                    <a:pt x="361" y="237"/>
                    <a:pt x="362" y="236"/>
                    <a:pt x="361" y="235"/>
                  </a:cubicBezTo>
                  <a:cubicBezTo>
                    <a:pt x="360" y="236"/>
                    <a:pt x="360" y="238"/>
                    <a:pt x="360" y="240"/>
                  </a:cubicBezTo>
                  <a:cubicBezTo>
                    <a:pt x="361" y="241"/>
                    <a:pt x="360" y="244"/>
                    <a:pt x="360" y="244"/>
                  </a:cubicBezTo>
                  <a:cubicBezTo>
                    <a:pt x="360" y="245"/>
                    <a:pt x="362" y="244"/>
                    <a:pt x="362" y="244"/>
                  </a:cubicBezTo>
                  <a:cubicBezTo>
                    <a:pt x="362" y="240"/>
                    <a:pt x="363" y="243"/>
                    <a:pt x="364" y="241"/>
                  </a:cubicBezTo>
                  <a:close/>
                  <a:moveTo>
                    <a:pt x="213" y="9"/>
                  </a:moveTo>
                  <a:cubicBezTo>
                    <a:pt x="213" y="9"/>
                    <a:pt x="213" y="9"/>
                    <a:pt x="213" y="10"/>
                  </a:cubicBezTo>
                  <a:cubicBezTo>
                    <a:pt x="213" y="9"/>
                    <a:pt x="213" y="9"/>
                    <a:pt x="213" y="9"/>
                  </a:cubicBezTo>
                  <a:close/>
                  <a:moveTo>
                    <a:pt x="358" y="229"/>
                  </a:moveTo>
                  <a:cubicBezTo>
                    <a:pt x="358" y="229"/>
                    <a:pt x="358" y="229"/>
                    <a:pt x="358" y="229"/>
                  </a:cubicBezTo>
                  <a:cubicBezTo>
                    <a:pt x="359" y="232"/>
                    <a:pt x="358" y="228"/>
                    <a:pt x="358" y="229"/>
                  </a:cubicBezTo>
                  <a:close/>
                  <a:moveTo>
                    <a:pt x="346" y="243"/>
                  </a:moveTo>
                  <a:cubicBezTo>
                    <a:pt x="346" y="243"/>
                    <a:pt x="346" y="242"/>
                    <a:pt x="346" y="243"/>
                  </a:cubicBezTo>
                  <a:close/>
                  <a:moveTo>
                    <a:pt x="346" y="243"/>
                  </a:moveTo>
                  <a:cubicBezTo>
                    <a:pt x="347" y="242"/>
                    <a:pt x="346" y="242"/>
                    <a:pt x="346" y="243"/>
                  </a:cubicBezTo>
                  <a:close/>
                  <a:moveTo>
                    <a:pt x="272" y="211"/>
                  </a:moveTo>
                  <a:cubicBezTo>
                    <a:pt x="272" y="211"/>
                    <a:pt x="272" y="211"/>
                    <a:pt x="272" y="211"/>
                  </a:cubicBezTo>
                  <a:cubicBezTo>
                    <a:pt x="272" y="211"/>
                    <a:pt x="272" y="211"/>
                    <a:pt x="272" y="211"/>
                  </a:cubicBezTo>
                  <a:close/>
                  <a:moveTo>
                    <a:pt x="272" y="211"/>
                  </a:moveTo>
                  <a:cubicBezTo>
                    <a:pt x="273" y="213"/>
                    <a:pt x="273" y="211"/>
                    <a:pt x="272" y="211"/>
                  </a:cubicBezTo>
                  <a:close/>
                  <a:moveTo>
                    <a:pt x="424" y="274"/>
                  </a:moveTo>
                  <a:cubicBezTo>
                    <a:pt x="424" y="271"/>
                    <a:pt x="422" y="275"/>
                    <a:pt x="424" y="274"/>
                  </a:cubicBezTo>
                  <a:close/>
                  <a:moveTo>
                    <a:pt x="341" y="187"/>
                  </a:moveTo>
                  <a:cubicBezTo>
                    <a:pt x="341" y="187"/>
                    <a:pt x="340" y="188"/>
                    <a:pt x="341" y="187"/>
                  </a:cubicBezTo>
                  <a:close/>
                  <a:moveTo>
                    <a:pt x="421" y="271"/>
                  </a:moveTo>
                  <a:cubicBezTo>
                    <a:pt x="421" y="270"/>
                    <a:pt x="420" y="273"/>
                    <a:pt x="421" y="271"/>
                  </a:cubicBezTo>
                  <a:close/>
                  <a:moveTo>
                    <a:pt x="314" y="246"/>
                  </a:moveTo>
                  <a:cubicBezTo>
                    <a:pt x="313" y="247"/>
                    <a:pt x="314" y="245"/>
                    <a:pt x="314" y="246"/>
                  </a:cubicBezTo>
                  <a:close/>
                  <a:moveTo>
                    <a:pt x="410" y="257"/>
                  </a:moveTo>
                  <a:cubicBezTo>
                    <a:pt x="411" y="259"/>
                    <a:pt x="410" y="256"/>
                    <a:pt x="410" y="257"/>
                  </a:cubicBezTo>
                  <a:close/>
                  <a:moveTo>
                    <a:pt x="417" y="265"/>
                  </a:moveTo>
                  <a:cubicBezTo>
                    <a:pt x="415" y="267"/>
                    <a:pt x="420" y="265"/>
                    <a:pt x="417" y="265"/>
                  </a:cubicBezTo>
                  <a:close/>
                  <a:moveTo>
                    <a:pt x="75" y="56"/>
                  </a:moveTo>
                  <a:cubicBezTo>
                    <a:pt x="75" y="57"/>
                    <a:pt x="77" y="55"/>
                    <a:pt x="75" y="56"/>
                  </a:cubicBezTo>
                  <a:close/>
                  <a:moveTo>
                    <a:pt x="292" y="215"/>
                  </a:moveTo>
                  <a:cubicBezTo>
                    <a:pt x="291" y="213"/>
                    <a:pt x="291" y="215"/>
                    <a:pt x="292" y="215"/>
                  </a:cubicBezTo>
                  <a:close/>
                  <a:moveTo>
                    <a:pt x="291" y="215"/>
                  </a:moveTo>
                  <a:cubicBezTo>
                    <a:pt x="291" y="215"/>
                    <a:pt x="291" y="215"/>
                    <a:pt x="291" y="215"/>
                  </a:cubicBezTo>
                  <a:close/>
                  <a:moveTo>
                    <a:pt x="276" y="222"/>
                  </a:moveTo>
                  <a:cubicBezTo>
                    <a:pt x="276" y="223"/>
                    <a:pt x="277" y="223"/>
                    <a:pt x="276" y="222"/>
                  </a:cubicBezTo>
                  <a:close/>
                  <a:moveTo>
                    <a:pt x="344" y="225"/>
                  </a:moveTo>
                  <a:cubicBezTo>
                    <a:pt x="346" y="226"/>
                    <a:pt x="344" y="223"/>
                    <a:pt x="344" y="225"/>
                  </a:cubicBezTo>
                  <a:close/>
                  <a:moveTo>
                    <a:pt x="286" y="235"/>
                  </a:moveTo>
                  <a:cubicBezTo>
                    <a:pt x="284" y="237"/>
                    <a:pt x="286" y="236"/>
                    <a:pt x="286" y="235"/>
                  </a:cubicBezTo>
                  <a:close/>
                  <a:moveTo>
                    <a:pt x="286" y="236"/>
                  </a:moveTo>
                  <a:cubicBezTo>
                    <a:pt x="286" y="236"/>
                    <a:pt x="286" y="235"/>
                    <a:pt x="286" y="235"/>
                  </a:cubicBezTo>
                  <a:cubicBezTo>
                    <a:pt x="286" y="236"/>
                    <a:pt x="286" y="236"/>
                    <a:pt x="286" y="236"/>
                  </a:cubicBezTo>
                  <a:close/>
                  <a:moveTo>
                    <a:pt x="361" y="264"/>
                  </a:moveTo>
                  <a:cubicBezTo>
                    <a:pt x="359" y="264"/>
                    <a:pt x="362" y="265"/>
                    <a:pt x="361" y="264"/>
                  </a:cubicBezTo>
                  <a:close/>
                  <a:moveTo>
                    <a:pt x="422" y="250"/>
                  </a:moveTo>
                  <a:cubicBezTo>
                    <a:pt x="421" y="251"/>
                    <a:pt x="424" y="250"/>
                    <a:pt x="422" y="250"/>
                  </a:cubicBezTo>
                  <a:close/>
                  <a:moveTo>
                    <a:pt x="334" y="221"/>
                  </a:moveTo>
                  <a:cubicBezTo>
                    <a:pt x="334" y="222"/>
                    <a:pt x="335" y="221"/>
                    <a:pt x="334" y="221"/>
                  </a:cubicBezTo>
                  <a:close/>
                  <a:moveTo>
                    <a:pt x="408" y="257"/>
                  </a:moveTo>
                  <a:cubicBezTo>
                    <a:pt x="409" y="256"/>
                    <a:pt x="407" y="256"/>
                    <a:pt x="408" y="257"/>
                  </a:cubicBezTo>
                  <a:close/>
                  <a:moveTo>
                    <a:pt x="378" y="244"/>
                  </a:moveTo>
                  <a:cubicBezTo>
                    <a:pt x="378" y="246"/>
                    <a:pt x="379" y="244"/>
                    <a:pt x="378" y="244"/>
                  </a:cubicBezTo>
                  <a:close/>
                  <a:moveTo>
                    <a:pt x="173" y="208"/>
                  </a:moveTo>
                  <a:cubicBezTo>
                    <a:pt x="174" y="208"/>
                    <a:pt x="174" y="207"/>
                    <a:pt x="173" y="208"/>
                  </a:cubicBezTo>
                  <a:close/>
                  <a:moveTo>
                    <a:pt x="415" y="245"/>
                  </a:moveTo>
                  <a:cubicBezTo>
                    <a:pt x="414" y="245"/>
                    <a:pt x="415" y="247"/>
                    <a:pt x="415" y="245"/>
                  </a:cubicBezTo>
                  <a:close/>
                  <a:moveTo>
                    <a:pt x="342" y="189"/>
                  </a:moveTo>
                  <a:cubicBezTo>
                    <a:pt x="342" y="189"/>
                    <a:pt x="342" y="189"/>
                    <a:pt x="342" y="189"/>
                  </a:cubicBezTo>
                  <a:cubicBezTo>
                    <a:pt x="343" y="188"/>
                    <a:pt x="342" y="188"/>
                    <a:pt x="342" y="189"/>
                  </a:cubicBezTo>
                  <a:close/>
                  <a:moveTo>
                    <a:pt x="308" y="233"/>
                  </a:moveTo>
                  <a:cubicBezTo>
                    <a:pt x="308" y="233"/>
                    <a:pt x="308" y="233"/>
                    <a:pt x="308" y="233"/>
                  </a:cubicBezTo>
                  <a:cubicBezTo>
                    <a:pt x="308" y="233"/>
                    <a:pt x="308" y="233"/>
                    <a:pt x="308" y="233"/>
                  </a:cubicBezTo>
                  <a:cubicBezTo>
                    <a:pt x="308" y="231"/>
                    <a:pt x="307" y="233"/>
                    <a:pt x="308" y="233"/>
                  </a:cubicBezTo>
                  <a:close/>
                  <a:moveTo>
                    <a:pt x="306" y="234"/>
                  </a:moveTo>
                  <a:cubicBezTo>
                    <a:pt x="307" y="233"/>
                    <a:pt x="306" y="233"/>
                    <a:pt x="306" y="234"/>
                  </a:cubicBezTo>
                  <a:close/>
                  <a:moveTo>
                    <a:pt x="314" y="234"/>
                  </a:moveTo>
                  <a:cubicBezTo>
                    <a:pt x="313" y="235"/>
                    <a:pt x="314" y="232"/>
                    <a:pt x="314" y="234"/>
                  </a:cubicBezTo>
                  <a:close/>
                  <a:moveTo>
                    <a:pt x="302" y="234"/>
                  </a:moveTo>
                  <a:cubicBezTo>
                    <a:pt x="302" y="234"/>
                    <a:pt x="302" y="233"/>
                    <a:pt x="302" y="234"/>
                  </a:cubicBezTo>
                  <a:close/>
                  <a:moveTo>
                    <a:pt x="362" y="261"/>
                  </a:moveTo>
                  <a:cubicBezTo>
                    <a:pt x="362" y="263"/>
                    <a:pt x="363" y="261"/>
                    <a:pt x="362" y="261"/>
                  </a:cubicBezTo>
                  <a:close/>
                  <a:moveTo>
                    <a:pt x="323" y="258"/>
                  </a:moveTo>
                  <a:cubicBezTo>
                    <a:pt x="323" y="258"/>
                    <a:pt x="323" y="258"/>
                    <a:pt x="323" y="258"/>
                  </a:cubicBezTo>
                  <a:cubicBezTo>
                    <a:pt x="323" y="258"/>
                    <a:pt x="323" y="258"/>
                    <a:pt x="323" y="258"/>
                  </a:cubicBezTo>
                  <a:close/>
                  <a:moveTo>
                    <a:pt x="359" y="263"/>
                  </a:moveTo>
                  <a:cubicBezTo>
                    <a:pt x="359" y="264"/>
                    <a:pt x="360" y="263"/>
                    <a:pt x="359" y="263"/>
                  </a:cubicBezTo>
                  <a:close/>
                  <a:moveTo>
                    <a:pt x="379" y="246"/>
                  </a:moveTo>
                  <a:cubicBezTo>
                    <a:pt x="379" y="246"/>
                    <a:pt x="379" y="246"/>
                    <a:pt x="380" y="246"/>
                  </a:cubicBezTo>
                  <a:cubicBezTo>
                    <a:pt x="379" y="246"/>
                    <a:pt x="379" y="246"/>
                    <a:pt x="379" y="246"/>
                  </a:cubicBezTo>
                  <a:close/>
                  <a:moveTo>
                    <a:pt x="350" y="215"/>
                  </a:moveTo>
                  <a:cubicBezTo>
                    <a:pt x="350" y="215"/>
                    <a:pt x="350" y="215"/>
                    <a:pt x="350" y="215"/>
                  </a:cubicBezTo>
                  <a:cubicBezTo>
                    <a:pt x="352" y="215"/>
                    <a:pt x="352" y="214"/>
                    <a:pt x="351" y="213"/>
                  </a:cubicBezTo>
                  <a:cubicBezTo>
                    <a:pt x="351" y="213"/>
                    <a:pt x="350" y="214"/>
                    <a:pt x="350" y="215"/>
                  </a:cubicBezTo>
                  <a:close/>
                  <a:moveTo>
                    <a:pt x="39" y="91"/>
                  </a:moveTo>
                  <a:cubicBezTo>
                    <a:pt x="39" y="91"/>
                    <a:pt x="39" y="91"/>
                    <a:pt x="40" y="91"/>
                  </a:cubicBezTo>
                  <a:cubicBezTo>
                    <a:pt x="39" y="91"/>
                    <a:pt x="39" y="91"/>
                    <a:pt x="39" y="91"/>
                  </a:cubicBezTo>
                  <a:close/>
                  <a:moveTo>
                    <a:pt x="39" y="91"/>
                  </a:moveTo>
                  <a:cubicBezTo>
                    <a:pt x="39" y="91"/>
                    <a:pt x="39" y="91"/>
                    <a:pt x="39" y="91"/>
                  </a:cubicBezTo>
                  <a:close/>
                  <a:moveTo>
                    <a:pt x="346" y="257"/>
                  </a:moveTo>
                  <a:cubicBezTo>
                    <a:pt x="346" y="256"/>
                    <a:pt x="346" y="256"/>
                    <a:pt x="346" y="257"/>
                  </a:cubicBezTo>
                  <a:close/>
                  <a:moveTo>
                    <a:pt x="5" y="210"/>
                  </a:moveTo>
                  <a:cubicBezTo>
                    <a:pt x="4" y="211"/>
                    <a:pt x="7" y="210"/>
                    <a:pt x="5" y="210"/>
                  </a:cubicBezTo>
                  <a:close/>
                  <a:moveTo>
                    <a:pt x="67" y="231"/>
                  </a:moveTo>
                  <a:cubicBezTo>
                    <a:pt x="65" y="231"/>
                    <a:pt x="67" y="233"/>
                    <a:pt x="67" y="233"/>
                  </a:cubicBezTo>
                  <a:cubicBezTo>
                    <a:pt x="67" y="232"/>
                    <a:pt x="67" y="232"/>
                    <a:pt x="67" y="231"/>
                  </a:cubicBezTo>
                  <a:close/>
                  <a:moveTo>
                    <a:pt x="354" y="158"/>
                  </a:moveTo>
                  <a:cubicBezTo>
                    <a:pt x="354" y="158"/>
                    <a:pt x="354" y="158"/>
                    <a:pt x="354" y="158"/>
                  </a:cubicBezTo>
                  <a:cubicBezTo>
                    <a:pt x="354" y="155"/>
                    <a:pt x="354" y="158"/>
                    <a:pt x="354" y="158"/>
                  </a:cubicBezTo>
                  <a:close/>
                  <a:moveTo>
                    <a:pt x="349" y="202"/>
                  </a:moveTo>
                  <a:cubicBezTo>
                    <a:pt x="349" y="203"/>
                    <a:pt x="349" y="203"/>
                    <a:pt x="350" y="204"/>
                  </a:cubicBezTo>
                  <a:cubicBezTo>
                    <a:pt x="350" y="203"/>
                    <a:pt x="350" y="202"/>
                    <a:pt x="349" y="202"/>
                  </a:cubicBezTo>
                  <a:close/>
                  <a:moveTo>
                    <a:pt x="188" y="184"/>
                  </a:moveTo>
                  <a:cubicBezTo>
                    <a:pt x="188" y="185"/>
                    <a:pt x="188" y="185"/>
                    <a:pt x="188" y="185"/>
                  </a:cubicBezTo>
                  <a:cubicBezTo>
                    <a:pt x="188" y="185"/>
                    <a:pt x="188" y="185"/>
                    <a:pt x="188" y="184"/>
                  </a:cubicBezTo>
                  <a:close/>
                  <a:moveTo>
                    <a:pt x="345" y="206"/>
                  </a:moveTo>
                  <a:cubicBezTo>
                    <a:pt x="344" y="207"/>
                    <a:pt x="344" y="208"/>
                    <a:pt x="345" y="208"/>
                  </a:cubicBezTo>
                  <a:cubicBezTo>
                    <a:pt x="345" y="207"/>
                    <a:pt x="345" y="207"/>
                    <a:pt x="345" y="206"/>
                  </a:cubicBezTo>
                  <a:cubicBezTo>
                    <a:pt x="345" y="206"/>
                    <a:pt x="345" y="206"/>
                    <a:pt x="345" y="206"/>
                  </a:cubicBezTo>
                  <a:close/>
                  <a:moveTo>
                    <a:pt x="330" y="261"/>
                  </a:moveTo>
                  <a:cubicBezTo>
                    <a:pt x="330" y="261"/>
                    <a:pt x="329" y="261"/>
                    <a:pt x="329" y="261"/>
                  </a:cubicBezTo>
                  <a:cubicBezTo>
                    <a:pt x="329" y="261"/>
                    <a:pt x="330" y="261"/>
                    <a:pt x="330" y="261"/>
                  </a:cubicBezTo>
                  <a:close/>
                  <a:moveTo>
                    <a:pt x="421" y="267"/>
                  </a:moveTo>
                  <a:cubicBezTo>
                    <a:pt x="423" y="269"/>
                    <a:pt x="420" y="265"/>
                    <a:pt x="421" y="267"/>
                  </a:cubicBezTo>
                  <a:close/>
                  <a:moveTo>
                    <a:pt x="365" y="242"/>
                  </a:moveTo>
                  <a:cubicBezTo>
                    <a:pt x="365" y="242"/>
                    <a:pt x="365" y="242"/>
                    <a:pt x="365" y="242"/>
                  </a:cubicBezTo>
                  <a:cubicBezTo>
                    <a:pt x="365" y="242"/>
                    <a:pt x="365" y="242"/>
                    <a:pt x="365" y="242"/>
                  </a:cubicBezTo>
                  <a:close/>
                  <a:moveTo>
                    <a:pt x="95" y="78"/>
                  </a:moveTo>
                  <a:cubicBezTo>
                    <a:pt x="95" y="78"/>
                    <a:pt x="95" y="78"/>
                    <a:pt x="95" y="78"/>
                  </a:cubicBezTo>
                  <a:cubicBezTo>
                    <a:pt x="95" y="78"/>
                    <a:pt x="95" y="78"/>
                    <a:pt x="95" y="78"/>
                  </a:cubicBezTo>
                  <a:cubicBezTo>
                    <a:pt x="94" y="78"/>
                    <a:pt x="93" y="80"/>
                    <a:pt x="94" y="81"/>
                  </a:cubicBezTo>
                  <a:cubicBezTo>
                    <a:pt x="95" y="81"/>
                    <a:pt x="96" y="80"/>
                    <a:pt x="96" y="79"/>
                  </a:cubicBezTo>
                  <a:cubicBezTo>
                    <a:pt x="95" y="80"/>
                    <a:pt x="96" y="78"/>
                    <a:pt x="95" y="78"/>
                  </a:cubicBezTo>
                  <a:close/>
                  <a:moveTo>
                    <a:pt x="88" y="81"/>
                  </a:moveTo>
                  <a:cubicBezTo>
                    <a:pt x="86" y="82"/>
                    <a:pt x="86" y="82"/>
                    <a:pt x="86" y="84"/>
                  </a:cubicBezTo>
                  <a:cubicBezTo>
                    <a:pt x="88" y="83"/>
                    <a:pt x="88" y="82"/>
                    <a:pt x="88" y="81"/>
                  </a:cubicBezTo>
                  <a:close/>
                  <a:moveTo>
                    <a:pt x="90" y="75"/>
                  </a:moveTo>
                  <a:cubicBezTo>
                    <a:pt x="90" y="75"/>
                    <a:pt x="89" y="74"/>
                    <a:pt x="88" y="75"/>
                  </a:cubicBezTo>
                  <a:cubicBezTo>
                    <a:pt x="89" y="75"/>
                    <a:pt x="89" y="76"/>
                    <a:pt x="90" y="75"/>
                  </a:cubicBezTo>
                  <a:close/>
                  <a:moveTo>
                    <a:pt x="80" y="89"/>
                  </a:moveTo>
                  <a:cubicBezTo>
                    <a:pt x="78" y="89"/>
                    <a:pt x="81" y="89"/>
                    <a:pt x="80" y="89"/>
                  </a:cubicBezTo>
                  <a:close/>
                  <a:moveTo>
                    <a:pt x="144" y="198"/>
                  </a:moveTo>
                  <a:cubicBezTo>
                    <a:pt x="143" y="196"/>
                    <a:pt x="142" y="199"/>
                    <a:pt x="144" y="198"/>
                  </a:cubicBezTo>
                  <a:close/>
                  <a:moveTo>
                    <a:pt x="147" y="195"/>
                  </a:moveTo>
                  <a:cubicBezTo>
                    <a:pt x="147" y="194"/>
                    <a:pt x="148" y="196"/>
                    <a:pt x="147" y="195"/>
                  </a:cubicBezTo>
                  <a:close/>
                  <a:moveTo>
                    <a:pt x="66" y="131"/>
                  </a:moveTo>
                  <a:cubicBezTo>
                    <a:pt x="66" y="132"/>
                    <a:pt x="66" y="132"/>
                    <a:pt x="66" y="131"/>
                  </a:cubicBezTo>
                  <a:cubicBezTo>
                    <a:pt x="65" y="133"/>
                    <a:pt x="69" y="132"/>
                    <a:pt x="69" y="130"/>
                  </a:cubicBezTo>
                  <a:cubicBezTo>
                    <a:pt x="69" y="129"/>
                    <a:pt x="69" y="122"/>
                    <a:pt x="68" y="122"/>
                  </a:cubicBezTo>
                  <a:cubicBezTo>
                    <a:pt x="65" y="124"/>
                    <a:pt x="67" y="129"/>
                    <a:pt x="66" y="131"/>
                  </a:cubicBezTo>
                  <a:close/>
                  <a:moveTo>
                    <a:pt x="101" y="143"/>
                  </a:moveTo>
                  <a:cubicBezTo>
                    <a:pt x="102" y="143"/>
                    <a:pt x="102" y="143"/>
                    <a:pt x="103" y="143"/>
                  </a:cubicBezTo>
                  <a:cubicBezTo>
                    <a:pt x="103" y="143"/>
                    <a:pt x="103" y="143"/>
                    <a:pt x="103" y="143"/>
                  </a:cubicBezTo>
                  <a:cubicBezTo>
                    <a:pt x="105" y="144"/>
                    <a:pt x="106" y="144"/>
                    <a:pt x="108" y="143"/>
                  </a:cubicBezTo>
                  <a:cubicBezTo>
                    <a:pt x="107" y="143"/>
                    <a:pt x="101" y="141"/>
                    <a:pt x="101" y="143"/>
                  </a:cubicBezTo>
                  <a:close/>
                  <a:moveTo>
                    <a:pt x="103" y="143"/>
                  </a:moveTo>
                  <a:cubicBezTo>
                    <a:pt x="103" y="143"/>
                    <a:pt x="103" y="143"/>
                    <a:pt x="103" y="143"/>
                  </a:cubicBezTo>
                  <a:cubicBezTo>
                    <a:pt x="103" y="143"/>
                    <a:pt x="104" y="144"/>
                    <a:pt x="103" y="143"/>
                  </a:cubicBezTo>
                  <a:close/>
                  <a:moveTo>
                    <a:pt x="124" y="145"/>
                  </a:moveTo>
                  <a:cubicBezTo>
                    <a:pt x="125" y="144"/>
                    <a:pt x="126" y="144"/>
                    <a:pt x="126" y="142"/>
                  </a:cubicBezTo>
                  <a:cubicBezTo>
                    <a:pt x="124" y="142"/>
                    <a:pt x="123" y="143"/>
                    <a:pt x="122" y="144"/>
                  </a:cubicBezTo>
                  <a:cubicBezTo>
                    <a:pt x="122" y="144"/>
                    <a:pt x="123" y="144"/>
                    <a:pt x="124" y="145"/>
                  </a:cubicBezTo>
                  <a:close/>
                  <a:moveTo>
                    <a:pt x="124" y="145"/>
                  </a:moveTo>
                  <a:cubicBezTo>
                    <a:pt x="123" y="145"/>
                    <a:pt x="125" y="144"/>
                    <a:pt x="124" y="145"/>
                  </a:cubicBezTo>
                  <a:close/>
                  <a:moveTo>
                    <a:pt x="54" y="131"/>
                  </a:moveTo>
                  <a:cubicBezTo>
                    <a:pt x="54" y="132"/>
                    <a:pt x="54" y="131"/>
                    <a:pt x="54" y="131"/>
                  </a:cubicBezTo>
                  <a:close/>
                  <a:moveTo>
                    <a:pt x="52" y="131"/>
                  </a:moveTo>
                  <a:cubicBezTo>
                    <a:pt x="53" y="132"/>
                    <a:pt x="54" y="132"/>
                    <a:pt x="54" y="131"/>
                  </a:cubicBezTo>
                  <a:cubicBezTo>
                    <a:pt x="54" y="131"/>
                    <a:pt x="54" y="131"/>
                    <a:pt x="54" y="131"/>
                  </a:cubicBezTo>
                  <a:cubicBezTo>
                    <a:pt x="55" y="130"/>
                    <a:pt x="54" y="130"/>
                    <a:pt x="52" y="131"/>
                  </a:cubicBezTo>
                  <a:close/>
                  <a:moveTo>
                    <a:pt x="105" y="138"/>
                  </a:moveTo>
                  <a:cubicBezTo>
                    <a:pt x="105" y="138"/>
                    <a:pt x="105" y="138"/>
                    <a:pt x="105" y="138"/>
                  </a:cubicBezTo>
                  <a:cubicBezTo>
                    <a:pt x="104" y="138"/>
                    <a:pt x="107" y="138"/>
                    <a:pt x="105" y="138"/>
                  </a:cubicBezTo>
                  <a:close/>
                  <a:moveTo>
                    <a:pt x="56" y="130"/>
                  </a:moveTo>
                  <a:cubicBezTo>
                    <a:pt x="56" y="130"/>
                    <a:pt x="56" y="130"/>
                    <a:pt x="56" y="130"/>
                  </a:cubicBezTo>
                  <a:cubicBezTo>
                    <a:pt x="56" y="130"/>
                    <a:pt x="56" y="130"/>
                    <a:pt x="56" y="130"/>
                  </a:cubicBezTo>
                  <a:close/>
                  <a:moveTo>
                    <a:pt x="105" y="128"/>
                  </a:moveTo>
                  <a:cubicBezTo>
                    <a:pt x="104" y="129"/>
                    <a:pt x="106" y="129"/>
                    <a:pt x="105" y="128"/>
                  </a:cubicBezTo>
                  <a:close/>
                  <a:moveTo>
                    <a:pt x="104" y="130"/>
                  </a:moveTo>
                  <a:cubicBezTo>
                    <a:pt x="103" y="130"/>
                    <a:pt x="106" y="130"/>
                    <a:pt x="104" y="130"/>
                  </a:cubicBezTo>
                  <a:close/>
                  <a:moveTo>
                    <a:pt x="107" y="136"/>
                  </a:moveTo>
                  <a:cubicBezTo>
                    <a:pt x="107" y="136"/>
                    <a:pt x="106" y="137"/>
                    <a:pt x="107" y="136"/>
                  </a:cubicBezTo>
                  <a:close/>
                  <a:moveTo>
                    <a:pt x="110" y="142"/>
                  </a:moveTo>
                  <a:cubicBezTo>
                    <a:pt x="109" y="140"/>
                    <a:pt x="110" y="143"/>
                    <a:pt x="110" y="142"/>
                  </a:cubicBezTo>
                  <a:close/>
                  <a:moveTo>
                    <a:pt x="50" y="132"/>
                  </a:moveTo>
                  <a:cubicBezTo>
                    <a:pt x="50" y="132"/>
                    <a:pt x="50" y="132"/>
                    <a:pt x="50" y="132"/>
                  </a:cubicBezTo>
                  <a:cubicBezTo>
                    <a:pt x="50" y="132"/>
                    <a:pt x="50" y="133"/>
                    <a:pt x="50" y="132"/>
                  </a:cubicBezTo>
                  <a:close/>
                  <a:moveTo>
                    <a:pt x="103" y="133"/>
                  </a:moveTo>
                  <a:cubicBezTo>
                    <a:pt x="103" y="134"/>
                    <a:pt x="103" y="132"/>
                    <a:pt x="103" y="133"/>
                  </a:cubicBezTo>
                  <a:close/>
                  <a:moveTo>
                    <a:pt x="103" y="137"/>
                  </a:moveTo>
                  <a:cubicBezTo>
                    <a:pt x="103" y="138"/>
                    <a:pt x="103" y="136"/>
                    <a:pt x="103" y="137"/>
                  </a:cubicBezTo>
                  <a:close/>
                  <a:moveTo>
                    <a:pt x="80" y="141"/>
                  </a:moveTo>
                  <a:cubicBezTo>
                    <a:pt x="80" y="141"/>
                    <a:pt x="80" y="141"/>
                    <a:pt x="80" y="141"/>
                  </a:cubicBezTo>
                  <a:cubicBezTo>
                    <a:pt x="80" y="141"/>
                    <a:pt x="79" y="140"/>
                    <a:pt x="80" y="141"/>
                  </a:cubicBezTo>
                  <a:close/>
                  <a:moveTo>
                    <a:pt x="103" y="139"/>
                  </a:moveTo>
                  <a:cubicBezTo>
                    <a:pt x="103" y="139"/>
                    <a:pt x="103" y="139"/>
                    <a:pt x="103" y="139"/>
                  </a:cubicBezTo>
                  <a:cubicBezTo>
                    <a:pt x="103" y="139"/>
                    <a:pt x="103" y="139"/>
                    <a:pt x="103" y="139"/>
                  </a:cubicBezTo>
                  <a:close/>
                  <a:moveTo>
                    <a:pt x="126" y="142"/>
                  </a:moveTo>
                  <a:cubicBezTo>
                    <a:pt x="126" y="142"/>
                    <a:pt x="126" y="142"/>
                    <a:pt x="126" y="142"/>
                  </a:cubicBezTo>
                  <a:close/>
                  <a:moveTo>
                    <a:pt x="331" y="92"/>
                  </a:moveTo>
                  <a:cubicBezTo>
                    <a:pt x="331" y="92"/>
                    <a:pt x="331" y="92"/>
                    <a:pt x="331" y="92"/>
                  </a:cubicBezTo>
                  <a:cubicBezTo>
                    <a:pt x="330" y="93"/>
                    <a:pt x="331" y="91"/>
                    <a:pt x="331" y="92"/>
                  </a:cubicBezTo>
                  <a:close/>
                  <a:moveTo>
                    <a:pt x="334" y="93"/>
                  </a:moveTo>
                  <a:cubicBezTo>
                    <a:pt x="334" y="92"/>
                    <a:pt x="334" y="92"/>
                    <a:pt x="332" y="92"/>
                  </a:cubicBezTo>
                  <a:cubicBezTo>
                    <a:pt x="332" y="93"/>
                    <a:pt x="332" y="93"/>
                    <a:pt x="334" y="93"/>
                  </a:cubicBezTo>
                  <a:close/>
                  <a:moveTo>
                    <a:pt x="347" y="123"/>
                  </a:moveTo>
                  <a:cubicBezTo>
                    <a:pt x="347" y="123"/>
                    <a:pt x="347" y="123"/>
                    <a:pt x="347" y="123"/>
                  </a:cubicBezTo>
                  <a:close/>
                  <a:moveTo>
                    <a:pt x="376" y="107"/>
                  </a:moveTo>
                  <a:cubicBezTo>
                    <a:pt x="374" y="109"/>
                    <a:pt x="378" y="107"/>
                    <a:pt x="376" y="107"/>
                  </a:cubicBezTo>
                  <a:close/>
                  <a:moveTo>
                    <a:pt x="376" y="104"/>
                  </a:moveTo>
                  <a:cubicBezTo>
                    <a:pt x="376" y="104"/>
                    <a:pt x="374" y="108"/>
                    <a:pt x="377" y="105"/>
                  </a:cubicBezTo>
                  <a:cubicBezTo>
                    <a:pt x="376" y="105"/>
                    <a:pt x="378" y="103"/>
                    <a:pt x="376" y="104"/>
                  </a:cubicBezTo>
                  <a:close/>
                  <a:moveTo>
                    <a:pt x="190" y="32"/>
                  </a:moveTo>
                  <a:cubicBezTo>
                    <a:pt x="190" y="32"/>
                    <a:pt x="190" y="32"/>
                    <a:pt x="190" y="32"/>
                  </a:cubicBezTo>
                  <a:close/>
                  <a:moveTo>
                    <a:pt x="372" y="80"/>
                  </a:moveTo>
                  <a:cubicBezTo>
                    <a:pt x="374" y="79"/>
                    <a:pt x="373" y="79"/>
                    <a:pt x="373" y="78"/>
                  </a:cubicBezTo>
                  <a:cubicBezTo>
                    <a:pt x="372" y="78"/>
                    <a:pt x="371" y="78"/>
                    <a:pt x="372" y="80"/>
                  </a:cubicBezTo>
                  <a:close/>
                  <a:moveTo>
                    <a:pt x="373" y="116"/>
                  </a:moveTo>
                  <a:cubicBezTo>
                    <a:pt x="372" y="117"/>
                    <a:pt x="373" y="119"/>
                    <a:pt x="373" y="118"/>
                  </a:cubicBezTo>
                  <a:cubicBezTo>
                    <a:pt x="374" y="117"/>
                    <a:pt x="374" y="116"/>
                    <a:pt x="373" y="116"/>
                  </a:cubicBezTo>
                  <a:close/>
                  <a:moveTo>
                    <a:pt x="373" y="118"/>
                  </a:moveTo>
                  <a:cubicBezTo>
                    <a:pt x="373" y="118"/>
                    <a:pt x="373" y="118"/>
                    <a:pt x="373" y="118"/>
                  </a:cubicBezTo>
                  <a:close/>
                  <a:moveTo>
                    <a:pt x="141" y="52"/>
                  </a:moveTo>
                  <a:cubicBezTo>
                    <a:pt x="132" y="48"/>
                    <a:pt x="143" y="56"/>
                    <a:pt x="141" y="52"/>
                  </a:cubicBezTo>
                  <a:close/>
                  <a:moveTo>
                    <a:pt x="162" y="24"/>
                  </a:moveTo>
                  <a:cubicBezTo>
                    <a:pt x="161" y="25"/>
                    <a:pt x="156" y="27"/>
                    <a:pt x="155" y="28"/>
                  </a:cubicBezTo>
                  <a:cubicBezTo>
                    <a:pt x="154" y="29"/>
                    <a:pt x="151" y="29"/>
                    <a:pt x="150" y="30"/>
                  </a:cubicBezTo>
                  <a:cubicBezTo>
                    <a:pt x="150" y="30"/>
                    <a:pt x="150" y="30"/>
                    <a:pt x="150" y="30"/>
                  </a:cubicBezTo>
                  <a:cubicBezTo>
                    <a:pt x="150" y="30"/>
                    <a:pt x="150" y="30"/>
                    <a:pt x="150" y="30"/>
                  </a:cubicBezTo>
                  <a:cubicBezTo>
                    <a:pt x="148" y="32"/>
                    <a:pt x="145" y="34"/>
                    <a:pt x="143" y="35"/>
                  </a:cubicBezTo>
                  <a:cubicBezTo>
                    <a:pt x="144" y="35"/>
                    <a:pt x="142" y="41"/>
                    <a:pt x="141" y="41"/>
                  </a:cubicBezTo>
                  <a:cubicBezTo>
                    <a:pt x="140" y="42"/>
                    <a:pt x="140" y="44"/>
                    <a:pt x="140" y="45"/>
                  </a:cubicBezTo>
                  <a:cubicBezTo>
                    <a:pt x="140" y="45"/>
                    <a:pt x="140" y="45"/>
                    <a:pt x="140" y="45"/>
                  </a:cubicBezTo>
                  <a:cubicBezTo>
                    <a:pt x="141" y="45"/>
                    <a:pt x="141" y="46"/>
                    <a:pt x="142" y="47"/>
                  </a:cubicBezTo>
                  <a:cubicBezTo>
                    <a:pt x="146" y="49"/>
                    <a:pt x="151" y="49"/>
                    <a:pt x="152" y="47"/>
                  </a:cubicBezTo>
                  <a:cubicBezTo>
                    <a:pt x="152" y="46"/>
                    <a:pt x="146" y="45"/>
                    <a:pt x="147" y="42"/>
                  </a:cubicBezTo>
                  <a:cubicBezTo>
                    <a:pt x="148" y="39"/>
                    <a:pt x="150" y="37"/>
                    <a:pt x="152" y="34"/>
                  </a:cubicBezTo>
                  <a:cubicBezTo>
                    <a:pt x="154" y="31"/>
                    <a:pt x="159" y="29"/>
                    <a:pt x="162" y="27"/>
                  </a:cubicBezTo>
                  <a:cubicBezTo>
                    <a:pt x="163" y="26"/>
                    <a:pt x="163" y="25"/>
                    <a:pt x="163" y="25"/>
                  </a:cubicBezTo>
                  <a:cubicBezTo>
                    <a:pt x="163" y="24"/>
                    <a:pt x="163" y="24"/>
                    <a:pt x="162" y="24"/>
                  </a:cubicBezTo>
                  <a:close/>
                  <a:moveTo>
                    <a:pt x="150" y="30"/>
                  </a:moveTo>
                  <a:cubicBezTo>
                    <a:pt x="150" y="30"/>
                    <a:pt x="150" y="30"/>
                    <a:pt x="150" y="30"/>
                  </a:cubicBezTo>
                  <a:cubicBezTo>
                    <a:pt x="150" y="30"/>
                    <a:pt x="150" y="30"/>
                    <a:pt x="150" y="30"/>
                  </a:cubicBezTo>
                  <a:cubicBezTo>
                    <a:pt x="150" y="30"/>
                    <a:pt x="150" y="30"/>
                    <a:pt x="150" y="30"/>
                  </a:cubicBezTo>
                  <a:close/>
                  <a:moveTo>
                    <a:pt x="370" y="123"/>
                  </a:moveTo>
                  <a:cubicBezTo>
                    <a:pt x="370" y="123"/>
                    <a:pt x="370" y="123"/>
                    <a:pt x="370" y="123"/>
                  </a:cubicBezTo>
                  <a:cubicBezTo>
                    <a:pt x="369" y="122"/>
                    <a:pt x="371" y="123"/>
                    <a:pt x="370" y="123"/>
                  </a:cubicBezTo>
                  <a:close/>
                  <a:moveTo>
                    <a:pt x="371" y="118"/>
                  </a:moveTo>
                  <a:cubicBezTo>
                    <a:pt x="371" y="119"/>
                    <a:pt x="367" y="119"/>
                    <a:pt x="369" y="121"/>
                  </a:cubicBezTo>
                  <a:cubicBezTo>
                    <a:pt x="370" y="120"/>
                    <a:pt x="371" y="119"/>
                    <a:pt x="371" y="119"/>
                  </a:cubicBezTo>
                  <a:cubicBezTo>
                    <a:pt x="371" y="119"/>
                    <a:pt x="371" y="118"/>
                    <a:pt x="371" y="11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376" name="Rectangle 82"/>
            <p:cNvSpPr>
              <a:spLocks noChangeArrowheads="1"/>
            </p:cNvSpPr>
            <p:nvPr/>
          </p:nvSpPr>
          <p:spPr bwMode="auto">
            <a:xfrm>
              <a:off x="2924175" y="4826000"/>
              <a:ext cx="1588" cy="1588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377" name="Rectangle 83"/>
            <p:cNvSpPr>
              <a:spLocks noChangeArrowheads="1"/>
            </p:cNvSpPr>
            <p:nvPr/>
          </p:nvSpPr>
          <p:spPr bwMode="auto">
            <a:xfrm>
              <a:off x="2951163" y="4845050"/>
              <a:ext cx="1588" cy="1588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378" name="Freeform 84"/>
            <p:cNvSpPr/>
            <p:nvPr/>
          </p:nvSpPr>
          <p:spPr bwMode="auto">
            <a:xfrm>
              <a:off x="3030538" y="4737100"/>
              <a:ext cx="15875" cy="9525"/>
            </a:xfrm>
            <a:custGeom>
              <a:avLst/>
              <a:gdLst>
                <a:gd name="T0" fmla="*/ 19 w 20"/>
                <a:gd name="T1" fmla="*/ 3 h 11"/>
                <a:gd name="T2" fmla="*/ 9 w 20"/>
                <a:gd name="T3" fmla="*/ 2 h 11"/>
                <a:gd name="T4" fmla="*/ 0 w 20"/>
                <a:gd name="T5" fmla="*/ 5 h 11"/>
                <a:gd name="T6" fmla="*/ 3 w 20"/>
                <a:gd name="T7" fmla="*/ 5 h 11"/>
                <a:gd name="T8" fmla="*/ 1 w 20"/>
                <a:gd name="T9" fmla="*/ 7 h 11"/>
                <a:gd name="T10" fmla="*/ 4 w 20"/>
                <a:gd name="T11" fmla="*/ 8 h 11"/>
                <a:gd name="T12" fmla="*/ 4 w 20"/>
                <a:gd name="T13" fmla="*/ 10 h 11"/>
                <a:gd name="T14" fmla="*/ 8 w 20"/>
                <a:gd name="T15" fmla="*/ 10 h 11"/>
                <a:gd name="T16" fmla="*/ 19 w 20"/>
                <a:gd name="T17" fmla="*/ 7 h 11"/>
                <a:gd name="T18" fmla="*/ 20 w 20"/>
                <a:gd name="T19" fmla="*/ 5 h 11"/>
                <a:gd name="T20" fmla="*/ 19 w 20"/>
                <a:gd name="T21" fmla="*/ 3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0" h="11">
                  <a:moveTo>
                    <a:pt x="19" y="3"/>
                  </a:moveTo>
                  <a:cubicBezTo>
                    <a:pt x="14" y="1"/>
                    <a:pt x="15" y="0"/>
                    <a:pt x="9" y="2"/>
                  </a:cubicBezTo>
                  <a:cubicBezTo>
                    <a:pt x="6" y="4"/>
                    <a:pt x="1" y="0"/>
                    <a:pt x="0" y="5"/>
                  </a:cubicBezTo>
                  <a:cubicBezTo>
                    <a:pt x="0" y="5"/>
                    <a:pt x="3" y="5"/>
                    <a:pt x="3" y="5"/>
                  </a:cubicBezTo>
                  <a:cubicBezTo>
                    <a:pt x="4" y="6"/>
                    <a:pt x="1" y="7"/>
                    <a:pt x="1" y="7"/>
                  </a:cubicBezTo>
                  <a:cubicBezTo>
                    <a:pt x="4" y="8"/>
                    <a:pt x="1" y="6"/>
                    <a:pt x="4" y="8"/>
                  </a:cubicBezTo>
                  <a:cubicBezTo>
                    <a:pt x="4" y="8"/>
                    <a:pt x="4" y="9"/>
                    <a:pt x="4" y="10"/>
                  </a:cubicBezTo>
                  <a:cubicBezTo>
                    <a:pt x="5" y="10"/>
                    <a:pt x="7" y="10"/>
                    <a:pt x="8" y="10"/>
                  </a:cubicBezTo>
                  <a:cubicBezTo>
                    <a:pt x="9" y="11"/>
                    <a:pt x="17" y="9"/>
                    <a:pt x="19" y="7"/>
                  </a:cubicBezTo>
                  <a:cubicBezTo>
                    <a:pt x="18" y="7"/>
                    <a:pt x="19" y="6"/>
                    <a:pt x="20" y="5"/>
                  </a:cubicBezTo>
                  <a:cubicBezTo>
                    <a:pt x="20" y="4"/>
                    <a:pt x="20" y="4"/>
                    <a:pt x="19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379" name="Freeform 85"/>
            <p:cNvSpPr/>
            <p:nvPr/>
          </p:nvSpPr>
          <p:spPr bwMode="auto">
            <a:xfrm>
              <a:off x="2928938" y="4819650"/>
              <a:ext cx="19050" cy="9525"/>
            </a:xfrm>
            <a:custGeom>
              <a:avLst/>
              <a:gdLst>
                <a:gd name="T0" fmla="*/ 25 w 25"/>
                <a:gd name="T1" fmla="*/ 12 h 13"/>
                <a:gd name="T2" fmla="*/ 14 w 25"/>
                <a:gd name="T3" fmla="*/ 6 h 13"/>
                <a:gd name="T4" fmla="*/ 0 w 25"/>
                <a:gd name="T5" fmla="*/ 7 h 13"/>
                <a:gd name="T6" fmla="*/ 1 w 25"/>
                <a:gd name="T7" fmla="*/ 8 h 13"/>
                <a:gd name="T8" fmla="*/ 8 w 25"/>
                <a:gd name="T9" fmla="*/ 5 h 13"/>
                <a:gd name="T10" fmla="*/ 14 w 25"/>
                <a:gd name="T11" fmla="*/ 9 h 13"/>
                <a:gd name="T12" fmla="*/ 18 w 25"/>
                <a:gd name="T13" fmla="*/ 12 h 13"/>
                <a:gd name="T14" fmla="*/ 16 w 25"/>
                <a:gd name="T15" fmla="*/ 13 h 13"/>
                <a:gd name="T16" fmla="*/ 17 w 25"/>
                <a:gd name="T17" fmla="*/ 13 h 13"/>
                <a:gd name="T18" fmla="*/ 21 w 25"/>
                <a:gd name="T19" fmla="*/ 13 h 13"/>
                <a:gd name="T20" fmla="*/ 25 w 25"/>
                <a:gd name="T21" fmla="*/ 1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5" h="13">
                  <a:moveTo>
                    <a:pt x="25" y="12"/>
                  </a:moveTo>
                  <a:cubicBezTo>
                    <a:pt x="24" y="10"/>
                    <a:pt x="16" y="6"/>
                    <a:pt x="14" y="6"/>
                  </a:cubicBezTo>
                  <a:cubicBezTo>
                    <a:pt x="11" y="0"/>
                    <a:pt x="3" y="6"/>
                    <a:pt x="0" y="7"/>
                  </a:cubicBezTo>
                  <a:cubicBezTo>
                    <a:pt x="1" y="7"/>
                    <a:pt x="1" y="8"/>
                    <a:pt x="1" y="8"/>
                  </a:cubicBezTo>
                  <a:cubicBezTo>
                    <a:pt x="3" y="7"/>
                    <a:pt x="6" y="6"/>
                    <a:pt x="8" y="5"/>
                  </a:cubicBezTo>
                  <a:cubicBezTo>
                    <a:pt x="6" y="7"/>
                    <a:pt x="12" y="8"/>
                    <a:pt x="14" y="9"/>
                  </a:cubicBezTo>
                  <a:cubicBezTo>
                    <a:pt x="15" y="9"/>
                    <a:pt x="18" y="12"/>
                    <a:pt x="18" y="12"/>
                  </a:cubicBezTo>
                  <a:cubicBezTo>
                    <a:pt x="18" y="12"/>
                    <a:pt x="17" y="12"/>
                    <a:pt x="16" y="13"/>
                  </a:cubicBezTo>
                  <a:cubicBezTo>
                    <a:pt x="17" y="12"/>
                    <a:pt x="17" y="13"/>
                    <a:pt x="17" y="13"/>
                  </a:cubicBezTo>
                  <a:cubicBezTo>
                    <a:pt x="18" y="13"/>
                    <a:pt x="20" y="13"/>
                    <a:pt x="21" y="13"/>
                  </a:cubicBezTo>
                  <a:cubicBezTo>
                    <a:pt x="23" y="13"/>
                    <a:pt x="24" y="13"/>
                    <a:pt x="25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380" name="Freeform 86"/>
            <p:cNvSpPr/>
            <p:nvPr/>
          </p:nvSpPr>
          <p:spPr bwMode="auto">
            <a:xfrm>
              <a:off x="2944813" y="4829175"/>
              <a:ext cx="0" cy="0"/>
            </a:xfrm>
            <a:custGeom>
              <a:avLst/>
              <a:gdLst>
                <a:gd name="T0" fmla="*/ 0 w 1"/>
                <a:gd name="T1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381" name="Freeform 87"/>
            <p:cNvSpPr/>
            <p:nvPr/>
          </p:nvSpPr>
          <p:spPr bwMode="auto">
            <a:xfrm>
              <a:off x="2946400" y="4829175"/>
              <a:ext cx="11113" cy="4763"/>
            </a:xfrm>
            <a:custGeom>
              <a:avLst/>
              <a:gdLst>
                <a:gd name="T0" fmla="*/ 15 w 15"/>
                <a:gd name="T1" fmla="*/ 3 h 6"/>
                <a:gd name="T2" fmla="*/ 3 w 15"/>
                <a:gd name="T3" fmla="*/ 0 h 6"/>
                <a:gd name="T4" fmla="*/ 4 w 15"/>
                <a:gd name="T5" fmla="*/ 3 h 6"/>
                <a:gd name="T6" fmla="*/ 0 w 15"/>
                <a:gd name="T7" fmla="*/ 4 h 6"/>
                <a:gd name="T8" fmla="*/ 7 w 15"/>
                <a:gd name="T9" fmla="*/ 6 h 6"/>
                <a:gd name="T10" fmla="*/ 15 w 15"/>
                <a:gd name="T11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6">
                  <a:moveTo>
                    <a:pt x="15" y="3"/>
                  </a:moveTo>
                  <a:cubicBezTo>
                    <a:pt x="11" y="0"/>
                    <a:pt x="7" y="1"/>
                    <a:pt x="3" y="0"/>
                  </a:cubicBezTo>
                  <a:cubicBezTo>
                    <a:pt x="3" y="0"/>
                    <a:pt x="5" y="3"/>
                    <a:pt x="4" y="3"/>
                  </a:cubicBezTo>
                  <a:cubicBezTo>
                    <a:pt x="3" y="5"/>
                    <a:pt x="1" y="2"/>
                    <a:pt x="0" y="4"/>
                  </a:cubicBezTo>
                  <a:cubicBezTo>
                    <a:pt x="1" y="6"/>
                    <a:pt x="5" y="5"/>
                    <a:pt x="7" y="6"/>
                  </a:cubicBezTo>
                  <a:cubicBezTo>
                    <a:pt x="9" y="5"/>
                    <a:pt x="15" y="4"/>
                    <a:pt x="15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382" name="Freeform 88"/>
            <p:cNvSpPr/>
            <p:nvPr/>
          </p:nvSpPr>
          <p:spPr bwMode="auto">
            <a:xfrm>
              <a:off x="2938463" y="4830763"/>
              <a:ext cx="4763" cy="3175"/>
            </a:xfrm>
            <a:custGeom>
              <a:avLst/>
              <a:gdLst>
                <a:gd name="T0" fmla="*/ 0 w 6"/>
                <a:gd name="T1" fmla="*/ 1 h 3"/>
                <a:gd name="T2" fmla="*/ 5 w 6"/>
                <a:gd name="T3" fmla="*/ 3 h 3"/>
                <a:gd name="T4" fmla="*/ 4 w 6"/>
                <a:gd name="T5" fmla="*/ 1 h 3"/>
                <a:gd name="T6" fmla="*/ 0 w 6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3">
                  <a:moveTo>
                    <a:pt x="0" y="1"/>
                  </a:moveTo>
                  <a:cubicBezTo>
                    <a:pt x="1" y="3"/>
                    <a:pt x="4" y="3"/>
                    <a:pt x="5" y="3"/>
                  </a:cubicBezTo>
                  <a:cubicBezTo>
                    <a:pt x="6" y="2"/>
                    <a:pt x="4" y="1"/>
                    <a:pt x="4" y="1"/>
                  </a:cubicBezTo>
                  <a:cubicBezTo>
                    <a:pt x="3" y="1"/>
                    <a:pt x="1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383" name="Freeform 89"/>
            <p:cNvSpPr/>
            <p:nvPr/>
          </p:nvSpPr>
          <p:spPr bwMode="auto">
            <a:xfrm>
              <a:off x="2959100" y="4830763"/>
              <a:ext cx="3175" cy="3175"/>
            </a:xfrm>
            <a:custGeom>
              <a:avLst/>
              <a:gdLst>
                <a:gd name="T0" fmla="*/ 4 w 4"/>
                <a:gd name="T1" fmla="*/ 2 h 3"/>
                <a:gd name="T2" fmla="*/ 0 w 4"/>
                <a:gd name="T3" fmla="*/ 1 h 3"/>
                <a:gd name="T4" fmla="*/ 2 w 4"/>
                <a:gd name="T5" fmla="*/ 2 h 3"/>
                <a:gd name="T6" fmla="*/ 4 w 4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3">
                  <a:moveTo>
                    <a:pt x="4" y="2"/>
                  </a:moveTo>
                  <a:cubicBezTo>
                    <a:pt x="4" y="0"/>
                    <a:pt x="3" y="0"/>
                    <a:pt x="0" y="1"/>
                  </a:cubicBezTo>
                  <a:cubicBezTo>
                    <a:pt x="0" y="2"/>
                    <a:pt x="0" y="3"/>
                    <a:pt x="2" y="2"/>
                  </a:cubicBezTo>
                  <a:cubicBezTo>
                    <a:pt x="2" y="2"/>
                    <a:pt x="4" y="3"/>
                    <a:pt x="4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384" name="Freeform 90"/>
            <p:cNvSpPr/>
            <p:nvPr/>
          </p:nvSpPr>
          <p:spPr bwMode="auto">
            <a:xfrm>
              <a:off x="2959100" y="4832350"/>
              <a:ext cx="1588" cy="1588"/>
            </a:xfrm>
            <a:custGeom>
              <a:avLst/>
              <a:gdLst>
                <a:gd name="T0" fmla="*/ 2 w 2"/>
                <a:gd name="T1" fmla="*/ 0 h 1"/>
                <a:gd name="T2" fmla="*/ 2 w 2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cubicBezTo>
                    <a:pt x="0" y="1"/>
                    <a:pt x="2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385" name="Freeform 91"/>
            <p:cNvSpPr/>
            <p:nvPr/>
          </p:nvSpPr>
          <p:spPr bwMode="auto">
            <a:xfrm>
              <a:off x="2946400" y="4708525"/>
              <a:ext cx="1588" cy="4763"/>
            </a:xfrm>
            <a:custGeom>
              <a:avLst/>
              <a:gdLst>
                <a:gd name="T0" fmla="*/ 0 w 2"/>
                <a:gd name="T1" fmla="*/ 3 h 5"/>
                <a:gd name="T2" fmla="*/ 0 w 2"/>
                <a:gd name="T3" fmla="*/ 3 h 5"/>
                <a:gd name="T4" fmla="*/ 0 w 2"/>
                <a:gd name="T5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5">
                  <a:moveTo>
                    <a:pt x="0" y="3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2" y="5"/>
                    <a:pt x="2" y="0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386" name="Freeform 92"/>
            <p:cNvSpPr/>
            <p:nvPr/>
          </p:nvSpPr>
          <p:spPr bwMode="auto">
            <a:xfrm>
              <a:off x="2936875" y="4706938"/>
              <a:ext cx="7938" cy="4763"/>
            </a:xfrm>
            <a:custGeom>
              <a:avLst/>
              <a:gdLst>
                <a:gd name="T0" fmla="*/ 4 w 9"/>
                <a:gd name="T1" fmla="*/ 4 h 7"/>
                <a:gd name="T2" fmla="*/ 1 w 9"/>
                <a:gd name="T3" fmla="*/ 4 h 7"/>
                <a:gd name="T4" fmla="*/ 2 w 9"/>
                <a:gd name="T5" fmla="*/ 6 h 7"/>
                <a:gd name="T6" fmla="*/ 3 w 9"/>
                <a:gd name="T7" fmla="*/ 6 h 7"/>
                <a:gd name="T8" fmla="*/ 9 w 9"/>
                <a:gd name="T9" fmla="*/ 3 h 7"/>
                <a:gd name="T10" fmla="*/ 4 w 9"/>
                <a:gd name="T11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7">
                  <a:moveTo>
                    <a:pt x="4" y="4"/>
                  </a:moveTo>
                  <a:cubicBezTo>
                    <a:pt x="2" y="4"/>
                    <a:pt x="2" y="4"/>
                    <a:pt x="1" y="4"/>
                  </a:cubicBezTo>
                  <a:cubicBezTo>
                    <a:pt x="0" y="5"/>
                    <a:pt x="1" y="6"/>
                    <a:pt x="2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5" y="7"/>
                    <a:pt x="8" y="5"/>
                    <a:pt x="9" y="3"/>
                  </a:cubicBezTo>
                  <a:cubicBezTo>
                    <a:pt x="8" y="0"/>
                    <a:pt x="2" y="3"/>
                    <a:pt x="4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387" name="Freeform 93"/>
            <p:cNvSpPr/>
            <p:nvPr/>
          </p:nvSpPr>
          <p:spPr bwMode="auto">
            <a:xfrm>
              <a:off x="2944813" y="4821238"/>
              <a:ext cx="3175" cy="1588"/>
            </a:xfrm>
            <a:custGeom>
              <a:avLst/>
              <a:gdLst>
                <a:gd name="T0" fmla="*/ 3 w 3"/>
                <a:gd name="T1" fmla="*/ 3 h 3"/>
                <a:gd name="T2" fmla="*/ 1 w 3"/>
                <a:gd name="T3" fmla="*/ 0 h 3"/>
                <a:gd name="T4" fmla="*/ 3 w 3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3">
                  <a:moveTo>
                    <a:pt x="3" y="3"/>
                  </a:moveTo>
                  <a:cubicBezTo>
                    <a:pt x="3" y="2"/>
                    <a:pt x="2" y="1"/>
                    <a:pt x="1" y="0"/>
                  </a:cubicBezTo>
                  <a:cubicBezTo>
                    <a:pt x="0" y="0"/>
                    <a:pt x="2" y="3"/>
                    <a:pt x="3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388" name="Freeform 94"/>
            <p:cNvSpPr/>
            <p:nvPr/>
          </p:nvSpPr>
          <p:spPr bwMode="auto">
            <a:xfrm>
              <a:off x="2941638" y="4816475"/>
              <a:ext cx="1588" cy="0"/>
            </a:xfrm>
            <a:custGeom>
              <a:avLst/>
              <a:gdLst>
                <a:gd name="T0" fmla="*/ 0 w 1"/>
                <a:gd name="T1" fmla="*/ 0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389" name="Freeform 95"/>
            <p:cNvSpPr/>
            <p:nvPr/>
          </p:nvSpPr>
          <p:spPr bwMode="auto">
            <a:xfrm>
              <a:off x="2940050" y="4814888"/>
              <a:ext cx="4763" cy="4763"/>
            </a:xfrm>
            <a:custGeom>
              <a:avLst/>
              <a:gdLst>
                <a:gd name="T0" fmla="*/ 4 w 5"/>
                <a:gd name="T1" fmla="*/ 4 h 5"/>
                <a:gd name="T2" fmla="*/ 2 w 5"/>
                <a:gd name="T3" fmla="*/ 2 h 5"/>
                <a:gd name="T4" fmla="*/ 2 w 5"/>
                <a:gd name="T5" fmla="*/ 2 h 5"/>
                <a:gd name="T6" fmla="*/ 0 w 5"/>
                <a:gd name="T7" fmla="*/ 2 h 5"/>
                <a:gd name="T8" fmla="*/ 3 w 5"/>
                <a:gd name="T9" fmla="*/ 2 h 5"/>
                <a:gd name="T10" fmla="*/ 4 w 5"/>
                <a:gd name="T11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5">
                  <a:moveTo>
                    <a:pt x="4" y="4"/>
                  </a:moveTo>
                  <a:cubicBezTo>
                    <a:pt x="5" y="5"/>
                    <a:pt x="4" y="0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0" y="2"/>
                    <a:pt x="0" y="2"/>
                  </a:cubicBezTo>
                  <a:cubicBezTo>
                    <a:pt x="1" y="3"/>
                    <a:pt x="3" y="2"/>
                    <a:pt x="3" y="2"/>
                  </a:cubicBezTo>
                  <a:cubicBezTo>
                    <a:pt x="3" y="1"/>
                    <a:pt x="4" y="4"/>
                    <a:pt x="4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390" name="Freeform 96"/>
            <p:cNvSpPr/>
            <p:nvPr/>
          </p:nvSpPr>
          <p:spPr bwMode="auto">
            <a:xfrm>
              <a:off x="2930525" y="4824413"/>
              <a:ext cx="1588" cy="1588"/>
            </a:xfrm>
            <a:custGeom>
              <a:avLst/>
              <a:gdLst>
                <a:gd name="T0" fmla="*/ 0 w 1"/>
                <a:gd name="T1" fmla="*/ 2 h 2"/>
                <a:gd name="T2" fmla="*/ 0 w 1"/>
                <a:gd name="T3" fmla="*/ 2 h 2"/>
                <a:gd name="T4" fmla="*/ 1 w 1"/>
                <a:gd name="T5" fmla="*/ 1 h 2"/>
                <a:gd name="T6" fmla="*/ 0 w 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1" y="2"/>
                    <a:pt x="1" y="2"/>
                    <a:pt x="1" y="1"/>
                  </a:cubicBezTo>
                  <a:cubicBezTo>
                    <a:pt x="0" y="0"/>
                    <a:pt x="0" y="0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391" name="Freeform 97"/>
            <p:cNvSpPr/>
            <p:nvPr/>
          </p:nvSpPr>
          <p:spPr bwMode="auto">
            <a:xfrm>
              <a:off x="2947988" y="4826000"/>
              <a:ext cx="1588" cy="1588"/>
            </a:xfrm>
            <a:custGeom>
              <a:avLst/>
              <a:gdLst>
                <a:gd name="T0" fmla="*/ 2 w 2"/>
                <a:gd name="T1" fmla="*/ 1 h 2"/>
                <a:gd name="T2" fmla="*/ 1 w 2"/>
                <a:gd name="T3" fmla="*/ 0 h 2"/>
                <a:gd name="T4" fmla="*/ 2 w 2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2" y="1"/>
                  </a:moveTo>
                  <a:cubicBezTo>
                    <a:pt x="2" y="0"/>
                    <a:pt x="2" y="0"/>
                    <a:pt x="1" y="0"/>
                  </a:cubicBezTo>
                  <a:cubicBezTo>
                    <a:pt x="0" y="0"/>
                    <a:pt x="1" y="2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392" name="Freeform 98"/>
            <p:cNvSpPr/>
            <p:nvPr/>
          </p:nvSpPr>
          <p:spPr bwMode="auto">
            <a:xfrm>
              <a:off x="2986088" y="4987925"/>
              <a:ext cx="1588" cy="1588"/>
            </a:xfrm>
            <a:custGeom>
              <a:avLst/>
              <a:gdLst>
                <a:gd name="T0" fmla="*/ 1 w 2"/>
                <a:gd name="T1" fmla="*/ 1 h 2"/>
                <a:gd name="T2" fmla="*/ 2 w 2"/>
                <a:gd name="T3" fmla="*/ 1 h 2"/>
                <a:gd name="T4" fmla="*/ 1 w 2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1" y="1"/>
                  </a:moveTo>
                  <a:cubicBezTo>
                    <a:pt x="0" y="2"/>
                    <a:pt x="0" y="1"/>
                    <a:pt x="2" y="1"/>
                  </a:cubicBezTo>
                  <a:cubicBezTo>
                    <a:pt x="2" y="0"/>
                    <a:pt x="2" y="0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393" name="Freeform 99"/>
            <p:cNvSpPr/>
            <p:nvPr/>
          </p:nvSpPr>
          <p:spPr bwMode="auto">
            <a:xfrm>
              <a:off x="2970213" y="4835525"/>
              <a:ext cx="1588" cy="3175"/>
            </a:xfrm>
            <a:custGeom>
              <a:avLst/>
              <a:gdLst>
                <a:gd name="T0" fmla="*/ 2 w 2"/>
                <a:gd name="T1" fmla="*/ 1 h 3"/>
                <a:gd name="T2" fmla="*/ 1 w 2"/>
                <a:gd name="T3" fmla="*/ 0 h 3"/>
                <a:gd name="T4" fmla="*/ 0 w 2"/>
                <a:gd name="T5" fmla="*/ 2 h 3"/>
                <a:gd name="T6" fmla="*/ 2 w 2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3">
                  <a:moveTo>
                    <a:pt x="2" y="1"/>
                  </a:moveTo>
                  <a:cubicBezTo>
                    <a:pt x="2" y="1"/>
                    <a:pt x="1" y="0"/>
                    <a:pt x="1" y="0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2" y="3"/>
                    <a:pt x="1" y="1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394" name="Freeform 100"/>
            <p:cNvSpPr/>
            <p:nvPr/>
          </p:nvSpPr>
          <p:spPr bwMode="auto">
            <a:xfrm>
              <a:off x="2970213" y="4837113"/>
              <a:ext cx="0" cy="0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0"/>
                    <a:pt x="1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395" name="Freeform 101"/>
            <p:cNvSpPr/>
            <p:nvPr/>
          </p:nvSpPr>
          <p:spPr bwMode="auto">
            <a:xfrm>
              <a:off x="2976563" y="4779963"/>
              <a:ext cx="1588" cy="1588"/>
            </a:xfrm>
            <a:custGeom>
              <a:avLst/>
              <a:gdLst>
                <a:gd name="T0" fmla="*/ 0 w 2"/>
                <a:gd name="T1" fmla="*/ 2 h 2"/>
                <a:gd name="T2" fmla="*/ 1 w 2"/>
                <a:gd name="T3" fmla="*/ 2 h 2"/>
                <a:gd name="T4" fmla="*/ 0 w 2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cubicBezTo>
                    <a:pt x="0" y="2"/>
                    <a:pt x="1" y="2"/>
                    <a:pt x="1" y="2"/>
                  </a:cubicBezTo>
                  <a:cubicBezTo>
                    <a:pt x="2" y="2"/>
                    <a:pt x="2" y="0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396" name="Freeform 102"/>
            <p:cNvSpPr/>
            <p:nvPr/>
          </p:nvSpPr>
          <p:spPr bwMode="auto">
            <a:xfrm>
              <a:off x="2947988" y="4822825"/>
              <a:ext cx="1588" cy="1588"/>
            </a:xfrm>
            <a:custGeom>
              <a:avLst/>
              <a:gdLst>
                <a:gd name="T0" fmla="*/ 1 w 3"/>
                <a:gd name="T1" fmla="*/ 1 h 2"/>
                <a:gd name="T2" fmla="*/ 1 w 3"/>
                <a:gd name="T3" fmla="*/ 2 h 2"/>
                <a:gd name="T4" fmla="*/ 1 w 3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1" y="1"/>
                  </a:moveTo>
                  <a:cubicBezTo>
                    <a:pt x="0" y="0"/>
                    <a:pt x="0" y="1"/>
                    <a:pt x="1" y="2"/>
                  </a:cubicBezTo>
                  <a:cubicBezTo>
                    <a:pt x="3" y="1"/>
                    <a:pt x="2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397" name="Freeform 103"/>
            <p:cNvSpPr/>
            <p:nvPr/>
          </p:nvSpPr>
          <p:spPr bwMode="auto">
            <a:xfrm>
              <a:off x="2981325" y="4989513"/>
              <a:ext cx="1588" cy="1588"/>
            </a:xfrm>
            <a:custGeom>
              <a:avLst/>
              <a:gdLst>
                <a:gd name="T0" fmla="*/ 0 w 2"/>
                <a:gd name="T1" fmla="*/ 2 h 2"/>
                <a:gd name="T2" fmla="*/ 0 w 2"/>
                <a:gd name="T3" fmla="*/ 2 h 2"/>
                <a:gd name="T4" fmla="*/ 0 w 2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2" y="2"/>
                    <a:pt x="0" y="0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398" name="Freeform 104"/>
            <p:cNvSpPr/>
            <p:nvPr/>
          </p:nvSpPr>
          <p:spPr bwMode="auto">
            <a:xfrm>
              <a:off x="2970213" y="4838700"/>
              <a:ext cx="1588" cy="3175"/>
            </a:xfrm>
            <a:custGeom>
              <a:avLst/>
              <a:gdLst>
                <a:gd name="T0" fmla="*/ 1 w 1"/>
                <a:gd name="T1" fmla="*/ 2 h 3"/>
                <a:gd name="T2" fmla="*/ 1 w 1"/>
                <a:gd name="T3" fmla="*/ 2 h 3"/>
                <a:gd name="T4" fmla="*/ 0 w 1"/>
                <a:gd name="T5" fmla="*/ 1 h 3"/>
                <a:gd name="T6" fmla="*/ 1 w 1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3">
                  <a:moveTo>
                    <a:pt x="1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0"/>
                    <a:pt x="0" y="1"/>
                  </a:cubicBezTo>
                  <a:cubicBezTo>
                    <a:pt x="0" y="1"/>
                    <a:pt x="1" y="3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399" name="Freeform 105"/>
            <p:cNvSpPr/>
            <p:nvPr/>
          </p:nvSpPr>
          <p:spPr bwMode="auto">
            <a:xfrm>
              <a:off x="2970213" y="4838700"/>
              <a:ext cx="0" cy="0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1 w 1"/>
                <a:gd name="T5" fmla="*/ 0 h 1"/>
                <a:gd name="T6" fmla="*/ 1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0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400" name="Freeform 106"/>
            <p:cNvSpPr/>
            <p:nvPr/>
          </p:nvSpPr>
          <p:spPr bwMode="auto">
            <a:xfrm>
              <a:off x="2971800" y="4843463"/>
              <a:ext cx="3175" cy="1588"/>
            </a:xfrm>
            <a:custGeom>
              <a:avLst/>
              <a:gdLst>
                <a:gd name="T0" fmla="*/ 2 w 3"/>
                <a:gd name="T1" fmla="*/ 1 h 2"/>
                <a:gd name="T2" fmla="*/ 2 w 3"/>
                <a:gd name="T3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" h="2">
                  <a:moveTo>
                    <a:pt x="2" y="1"/>
                  </a:moveTo>
                  <a:cubicBezTo>
                    <a:pt x="0" y="0"/>
                    <a:pt x="3" y="2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401" name="Freeform 107"/>
            <p:cNvSpPr/>
            <p:nvPr/>
          </p:nvSpPr>
          <p:spPr bwMode="auto">
            <a:xfrm>
              <a:off x="2967038" y="4833938"/>
              <a:ext cx="1588" cy="1588"/>
            </a:xfrm>
            <a:custGeom>
              <a:avLst/>
              <a:gdLst>
                <a:gd name="T0" fmla="*/ 2 w 2"/>
                <a:gd name="T1" fmla="*/ 1 h 3"/>
                <a:gd name="T2" fmla="*/ 1 w 2"/>
                <a:gd name="T3" fmla="*/ 1 h 3"/>
                <a:gd name="T4" fmla="*/ 2 w 2"/>
                <a:gd name="T5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3">
                  <a:moveTo>
                    <a:pt x="2" y="1"/>
                  </a:moveTo>
                  <a:cubicBezTo>
                    <a:pt x="1" y="0"/>
                    <a:pt x="0" y="1"/>
                    <a:pt x="1" y="1"/>
                  </a:cubicBezTo>
                  <a:cubicBezTo>
                    <a:pt x="1" y="1"/>
                    <a:pt x="2" y="3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402" name="Freeform 108"/>
            <p:cNvSpPr/>
            <p:nvPr/>
          </p:nvSpPr>
          <p:spPr bwMode="auto">
            <a:xfrm>
              <a:off x="3033713" y="4708525"/>
              <a:ext cx="1588" cy="1588"/>
            </a:xfrm>
            <a:custGeom>
              <a:avLst/>
              <a:gdLst>
                <a:gd name="T0" fmla="*/ 0 w 1"/>
                <a:gd name="T1" fmla="*/ 0 h 2"/>
                <a:gd name="T2" fmla="*/ 0 w 1"/>
                <a:gd name="T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cubicBezTo>
                    <a:pt x="1" y="2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403" name="Rectangle 109"/>
            <p:cNvSpPr>
              <a:spLocks noChangeArrowheads="1"/>
            </p:cNvSpPr>
            <p:nvPr/>
          </p:nvSpPr>
          <p:spPr bwMode="auto">
            <a:xfrm>
              <a:off x="3033713" y="4708525"/>
              <a:ext cx="1588" cy="1588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404" name="Freeform 110"/>
            <p:cNvSpPr/>
            <p:nvPr/>
          </p:nvSpPr>
          <p:spPr bwMode="auto">
            <a:xfrm>
              <a:off x="2954338" y="4845050"/>
              <a:ext cx="1588" cy="1588"/>
            </a:xfrm>
            <a:custGeom>
              <a:avLst/>
              <a:gdLst>
                <a:gd name="T0" fmla="*/ 0 w 2"/>
                <a:gd name="T1" fmla="*/ 1 h 1"/>
                <a:gd name="T2" fmla="*/ 0 w 2"/>
                <a:gd name="T3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cubicBezTo>
                    <a:pt x="2" y="0"/>
                    <a:pt x="0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405" name="Freeform 111"/>
            <p:cNvSpPr/>
            <p:nvPr/>
          </p:nvSpPr>
          <p:spPr bwMode="auto">
            <a:xfrm>
              <a:off x="2954338" y="484663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406" name="Freeform 112"/>
            <p:cNvSpPr/>
            <p:nvPr/>
          </p:nvSpPr>
          <p:spPr bwMode="auto">
            <a:xfrm>
              <a:off x="2933700" y="4852988"/>
              <a:ext cx="3175" cy="1588"/>
            </a:xfrm>
            <a:custGeom>
              <a:avLst/>
              <a:gdLst>
                <a:gd name="T0" fmla="*/ 2 w 4"/>
                <a:gd name="T1" fmla="*/ 2 h 2"/>
                <a:gd name="T2" fmla="*/ 2 w 4"/>
                <a:gd name="T3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" h="2">
                  <a:moveTo>
                    <a:pt x="2" y="2"/>
                  </a:moveTo>
                  <a:cubicBezTo>
                    <a:pt x="4" y="2"/>
                    <a:pt x="0" y="0"/>
                    <a:pt x="2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407" name="Freeform 113"/>
            <p:cNvSpPr/>
            <p:nvPr/>
          </p:nvSpPr>
          <p:spPr bwMode="auto">
            <a:xfrm>
              <a:off x="2832100" y="4757738"/>
              <a:ext cx="3175" cy="1588"/>
            </a:xfrm>
            <a:custGeom>
              <a:avLst/>
              <a:gdLst>
                <a:gd name="T0" fmla="*/ 1 w 3"/>
                <a:gd name="T1" fmla="*/ 0 h 2"/>
                <a:gd name="T2" fmla="*/ 1 w 3"/>
                <a:gd name="T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" h="2">
                  <a:moveTo>
                    <a:pt x="1" y="0"/>
                  </a:moveTo>
                  <a:cubicBezTo>
                    <a:pt x="0" y="2"/>
                    <a:pt x="3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408" name="Freeform 114"/>
            <p:cNvSpPr/>
            <p:nvPr/>
          </p:nvSpPr>
          <p:spPr bwMode="auto">
            <a:xfrm>
              <a:off x="2840038" y="4757738"/>
              <a:ext cx="0" cy="0"/>
            </a:xfrm>
            <a:custGeom>
              <a:avLst/>
              <a:gdLst>
                <a:gd name="T0" fmla="*/ 0 h 1"/>
                <a:gd name="T1" fmla="*/ 0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409" name="Freeform 115"/>
            <p:cNvSpPr/>
            <p:nvPr/>
          </p:nvSpPr>
          <p:spPr bwMode="auto">
            <a:xfrm>
              <a:off x="2965450" y="4832350"/>
              <a:ext cx="4763" cy="1588"/>
            </a:xfrm>
            <a:custGeom>
              <a:avLst/>
              <a:gdLst>
                <a:gd name="T0" fmla="*/ 3 w 5"/>
                <a:gd name="T1" fmla="*/ 0 h 2"/>
                <a:gd name="T2" fmla="*/ 3 w 5"/>
                <a:gd name="T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" h="2">
                  <a:moveTo>
                    <a:pt x="3" y="0"/>
                  </a:moveTo>
                  <a:cubicBezTo>
                    <a:pt x="0" y="0"/>
                    <a:pt x="5" y="2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410" name="Freeform 116"/>
            <p:cNvSpPr/>
            <p:nvPr/>
          </p:nvSpPr>
          <p:spPr bwMode="auto">
            <a:xfrm>
              <a:off x="2963863" y="4833938"/>
              <a:ext cx="1588" cy="0"/>
            </a:xfrm>
            <a:custGeom>
              <a:avLst/>
              <a:gdLst>
                <a:gd name="T0" fmla="*/ 0 w 1"/>
                <a:gd name="T1" fmla="*/ 1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0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411" name="Freeform 117"/>
            <p:cNvSpPr/>
            <p:nvPr/>
          </p:nvSpPr>
          <p:spPr bwMode="auto">
            <a:xfrm>
              <a:off x="2952750" y="4845050"/>
              <a:ext cx="1588" cy="0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1 w 3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3" y="1"/>
                    <a:pt x="0" y="0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412" name="Freeform 118"/>
            <p:cNvSpPr/>
            <p:nvPr/>
          </p:nvSpPr>
          <p:spPr bwMode="auto">
            <a:xfrm>
              <a:off x="2955925" y="4845050"/>
              <a:ext cx="1588" cy="1588"/>
            </a:xfrm>
            <a:custGeom>
              <a:avLst/>
              <a:gdLst>
                <a:gd name="T0" fmla="*/ 0 w 1"/>
                <a:gd name="T1" fmla="*/ 1 h 3"/>
                <a:gd name="T2" fmla="*/ 0 w 1"/>
                <a:gd name="T3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3">
                  <a:moveTo>
                    <a:pt x="0" y="1"/>
                  </a:moveTo>
                  <a:cubicBezTo>
                    <a:pt x="0" y="3"/>
                    <a:pt x="1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413" name="Rectangle 119"/>
            <p:cNvSpPr>
              <a:spLocks noChangeArrowheads="1"/>
            </p:cNvSpPr>
            <p:nvPr/>
          </p:nvSpPr>
          <p:spPr bwMode="auto">
            <a:xfrm>
              <a:off x="2968625" y="4845050"/>
              <a:ext cx="1588" cy="1588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414" name="Freeform 120"/>
            <p:cNvSpPr/>
            <p:nvPr/>
          </p:nvSpPr>
          <p:spPr bwMode="auto">
            <a:xfrm>
              <a:off x="2951163" y="4824413"/>
              <a:ext cx="1588" cy="1588"/>
            </a:xfrm>
            <a:custGeom>
              <a:avLst/>
              <a:gdLst>
                <a:gd name="T0" fmla="*/ 0 w 2"/>
                <a:gd name="T1" fmla="*/ 1 h 1"/>
                <a:gd name="T2" fmla="*/ 2 w 2"/>
                <a:gd name="T3" fmla="*/ 0 h 1"/>
                <a:gd name="T4" fmla="*/ 2 w 2"/>
                <a:gd name="T5" fmla="*/ 0 h 1"/>
                <a:gd name="T6" fmla="*/ 0 w 2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cubicBezTo>
                    <a:pt x="1" y="1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415" name="Freeform 121"/>
            <p:cNvSpPr/>
            <p:nvPr/>
          </p:nvSpPr>
          <p:spPr bwMode="auto">
            <a:xfrm>
              <a:off x="2873375" y="4802188"/>
              <a:ext cx="1588" cy="0"/>
            </a:xfrm>
            <a:custGeom>
              <a:avLst/>
              <a:gdLst>
                <a:gd name="T0" fmla="*/ 1 w 2"/>
                <a:gd name="T1" fmla="*/ 1 w 2"/>
                <a:gd name="T2" fmla="*/ 1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2">
                  <a:moveTo>
                    <a:pt x="1" y="0"/>
                  </a:moveTo>
                  <a:cubicBezTo>
                    <a:pt x="0" y="0"/>
                    <a:pt x="2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416" name="Freeform 122"/>
            <p:cNvSpPr/>
            <p:nvPr/>
          </p:nvSpPr>
          <p:spPr bwMode="auto">
            <a:xfrm>
              <a:off x="2960688" y="4791075"/>
              <a:ext cx="1588" cy="0"/>
            </a:xfrm>
            <a:custGeom>
              <a:avLst/>
              <a:gdLst>
                <a:gd name="T0" fmla="*/ 1 w 2"/>
                <a:gd name="T1" fmla="*/ 0 w 2"/>
                <a:gd name="T2" fmla="*/ 1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2">
                  <a:moveTo>
                    <a:pt x="1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2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417" name="Freeform 123"/>
            <p:cNvSpPr/>
            <p:nvPr/>
          </p:nvSpPr>
          <p:spPr bwMode="auto">
            <a:xfrm>
              <a:off x="2963863" y="4848225"/>
              <a:ext cx="1588" cy="0"/>
            </a:xfrm>
            <a:custGeom>
              <a:avLst/>
              <a:gdLst>
                <a:gd name="T0" fmla="*/ 1 w 3"/>
                <a:gd name="T1" fmla="*/ 0 h 1"/>
                <a:gd name="T2" fmla="*/ 1 w 3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" h="1">
                  <a:moveTo>
                    <a:pt x="1" y="0"/>
                  </a:moveTo>
                  <a:cubicBezTo>
                    <a:pt x="0" y="1"/>
                    <a:pt x="3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418" name="Freeform 124"/>
            <p:cNvSpPr/>
            <p:nvPr/>
          </p:nvSpPr>
          <p:spPr bwMode="auto">
            <a:xfrm>
              <a:off x="2952750" y="4826000"/>
              <a:ext cx="0" cy="0"/>
            </a:xfrm>
            <a:custGeom>
              <a:avLst/>
              <a:gdLst>
                <a:gd name="T0" fmla="*/ 1 w 1"/>
                <a:gd name="T1" fmla="*/ 0 h 1"/>
                <a:gd name="T2" fmla="*/ 1 w 1"/>
                <a:gd name="T3" fmla="*/ 0 h 1"/>
                <a:gd name="T4" fmla="*/ 1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419" name="Freeform 125"/>
            <p:cNvSpPr/>
            <p:nvPr/>
          </p:nvSpPr>
          <p:spPr bwMode="auto">
            <a:xfrm>
              <a:off x="2954338" y="4746625"/>
              <a:ext cx="1588" cy="1588"/>
            </a:xfrm>
            <a:custGeom>
              <a:avLst/>
              <a:gdLst>
                <a:gd name="T0" fmla="*/ 0 w 3"/>
                <a:gd name="T1" fmla="*/ 1 h 2"/>
                <a:gd name="T2" fmla="*/ 3 w 3"/>
                <a:gd name="T3" fmla="*/ 0 h 2"/>
                <a:gd name="T4" fmla="*/ 0 w 3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0" y="1"/>
                  </a:moveTo>
                  <a:cubicBezTo>
                    <a:pt x="1" y="2"/>
                    <a:pt x="2" y="1"/>
                    <a:pt x="3" y="0"/>
                  </a:cubicBezTo>
                  <a:cubicBezTo>
                    <a:pt x="0" y="0"/>
                    <a:pt x="0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420" name="Freeform 126"/>
            <p:cNvSpPr/>
            <p:nvPr/>
          </p:nvSpPr>
          <p:spPr bwMode="auto">
            <a:xfrm>
              <a:off x="2954338" y="4759325"/>
              <a:ext cx="1588" cy="1588"/>
            </a:xfrm>
            <a:custGeom>
              <a:avLst/>
              <a:gdLst>
                <a:gd name="T0" fmla="*/ 1 w 3"/>
                <a:gd name="T1" fmla="*/ 0 h 2"/>
                <a:gd name="T2" fmla="*/ 0 w 3"/>
                <a:gd name="T3" fmla="*/ 2 h 2"/>
                <a:gd name="T4" fmla="*/ 3 w 3"/>
                <a:gd name="T5" fmla="*/ 1 h 2"/>
                <a:gd name="T6" fmla="*/ 1 w 3"/>
                <a:gd name="T7" fmla="*/ 0 h 2"/>
                <a:gd name="T8" fmla="*/ 1 w 3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2">
                  <a:moveTo>
                    <a:pt x="1" y="0"/>
                  </a:moveTo>
                  <a:cubicBezTo>
                    <a:pt x="0" y="0"/>
                    <a:pt x="0" y="1"/>
                    <a:pt x="0" y="2"/>
                  </a:cubicBezTo>
                  <a:cubicBezTo>
                    <a:pt x="1" y="2"/>
                    <a:pt x="2" y="1"/>
                    <a:pt x="3" y="1"/>
                  </a:cubicBezTo>
                  <a:cubicBezTo>
                    <a:pt x="2" y="0"/>
                    <a:pt x="2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421" name="Freeform 127"/>
            <p:cNvSpPr/>
            <p:nvPr/>
          </p:nvSpPr>
          <p:spPr bwMode="auto">
            <a:xfrm>
              <a:off x="2954338" y="4759325"/>
              <a:ext cx="1588" cy="0"/>
            </a:xfrm>
            <a:custGeom>
              <a:avLst/>
              <a:gdLst>
                <a:gd name="T0" fmla="*/ 0 w 1"/>
                <a:gd name="T1" fmla="*/ 0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422" name="Freeform 128"/>
            <p:cNvSpPr/>
            <p:nvPr/>
          </p:nvSpPr>
          <p:spPr bwMode="auto">
            <a:xfrm>
              <a:off x="2957513" y="4746625"/>
              <a:ext cx="1588" cy="3175"/>
            </a:xfrm>
            <a:custGeom>
              <a:avLst/>
              <a:gdLst>
                <a:gd name="T0" fmla="*/ 2 w 2"/>
                <a:gd name="T1" fmla="*/ 1 h 3"/>
                <a:gd name="T2" fmla="*/ 0 w 2"/>
                <a:gd name="T3" fmla="*/ 2 h 3"/>
                <a:gd name="T4" fmla="*/ 0 w 2"/>
                <a:gd name="T5" fmla="*/ 2 h 3"/>
                <a:gd name="T6" fmla="*/ 2 w 2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3">
                  <a:moveTo>
                    <a:pt x="2" y="1"/>
                  </a:moveTo>
                  <a:cubicBezTo>
                    <a:pt x="1" y="0"/>
                    <a:pt x="1" y="0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1" y="3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423" name="Freeform 129"/>
            <p:cNvSpPr/>
            <p:nvPr/>
          </p:nvSpPr>
          <p:spPr bwMode="auto">
            <a:xfrm>
              <a:off x="2957513" y="4748213"/>
              <a:ext cx="0" cy="0"/>
            </a:xfrm>
            <a:custGeom>
              <a:avLst/>
              <a:gdLst>
                <a:gd name="T0" fmla="*/ 1 h 1"/>
                <a:gd name="T1" fmla="*/ 1 h 1"/>
                <a:gd name="T2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424" name="Freeform 130"/>
            <p:cNvSpPr/>
            <p:nvPr/>
          </p:nvSpPr>
          <p:spPr bwMode="auto">
            <a:xfrm>
              <a:off x="2963863" y="4729163"/>
              <a:ext cx="1588" cy="3175"/>
            </a:xfrm>
            <a:custGeom>
              <a:avLst/>
              <a:gdLst>
                <a:gd name="T0" fmla="*/ 0 w 3"/>
                <a:gd name="T1" fmla="*/ 5 h 5"/>
                <a:gd name="T2" fmla="*/ 3 w 3"/>
                <a:gd name="T3" fmla="*/ 3 h 5"/>
                <a:gd name="T4" fmla="*/ 0 w 3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5">
                  <a:moveTo>
                    <a:pt x="0" y="5"/>
                  </a:moveTo>
                  <a:cubicBezTo>
                    <a:pt x="1" y="5"/>
                    <a:pt x="2" y="4"/>
                    <a:pt x="3" y="3"/>
                  </a:cubicBezTo>
                  <a:cubicBezTo>
                    <a:pt x="3" y="0"/>
                    <a:pt x="0" y="5"/>
                    <a:pt x="0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425" name="Freeform 131"/>
            <p:cNvSpPr/>
            <p:nvPr/>
          </p:nvSpPr>
          <p:spPr bwMode="auto">
            <a:xfrm>
              <a:off x="2960688" y="4745038"/>
              <a:ext cx="3175" cy="0"/>
            </a:xfrm>
            <a:custGeom>
              <a:avLst/>
              <a:gdLst>
                <a:gd name="T0" fmla="*/ 1 w 5"/>
                <a:gd name="T1" fmla="*/ 1 h 1"/>
                <a:gd name="T2" fmla="*/ 1 w 5"/>
                <a:gd name="T3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" h="1">
                  <a:moveTo>
                    <a:pt x="1" y="1"/>
                  </a:moveTo>
                  <a:cubicBezTo>
                    <a:pt x="5" y="0"/>
                    <a:pt x="0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426" name="Freeform 132"/>
            <p:cNvSpPr/>
            <p:nvPr/>
          </p:nvSpPr>
          <p:spPr bwMode="auto">
            <a:xfrm>
              <a:off x="2962275" y="4745038"/>
              <a:ext cx="1588" cy="0"/>
            </a:xfrm>
            <a:custGeom>
              <a:avLst/>
              <a:gdLst>
                <a:gd name="T0" fmla="*/ 1 w 1"/>
                <a:gd name="T1" fmla="*/ 1 h 1"/>
                <a:gd name="T2" fmla="*/ 0 w 1"/>
                <a:gd name="T3" fmla="*/ 0 h 1"/>
                <a:gd name="T4" fmla="*/ 1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0" y="1"/>
                    <a:pt x="0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427" name="Freeform 133"/>
            <p:cNvSpPr/>
            <p:nvPr/>
          </p:nvSpPr>
          <p:spPr bwMode="auto">
            <a:xfrm>
              <a:off x="2971800" y="4751388"/>
              <a:ext cx="1588" cy="3175"/>
            </a:xfrm>
            <a:custGeom>
              <a:avLst/>
              <a:gdLst>
                <a:gd name="T0" fmla="*/ 0 w 2"/>
                <a:gd name="T1" fmla="*/ 2 h 3"/>
                <a:gd name="T2" fmla="*/ 0 w 2"/>
                <a:gd name="T3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" h="3">
                  <a:moveTo>
                    <a:pt x="0" y="2"/>
                  </a:moveTo>
                  <a:cubicBezTo>
                    <a:pt x="2" y="3"/>
                    <a:pt x="0" y="0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428" name="Freeform 134"/>
            <p:cNvSpPr/>
            <p:nvPr/>
          </p:nvSpPr>
          <p:spPr bwMode="auto">
            <a:xfrm>
              <a:off x="2962275" y="4743450"/>
              <a:ext cx="0" cy="1588"/>
            </a:xfrm>
            <a:custGeom>
              <a:avLst/>
              <a:gdLst>
                <a:gd name="T0" fmla="*/ 0 h 1"/>
                <a:gd name="T1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1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429" name="Freeform 135"/>
            <p:cNvSpPr/>
            <p:nvPr/>
          </p:nvSpPr>
          <p:spPr bwMode="auto">
            <a:xfrm>
              <a:off x="2952750" y="4768850"/>
              <a:ext cx="0" cy="0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1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1" y="0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430" name="Freeform 136"/>
            <p:cNvSpPr/>
            <p:nvPr/>
          </p:nvSpPr>
          <p:spPr bwMode="auto">
            <a:xfrm>
              <a:off x="2954338" y="4697413"/>
              <a:ext cx="36513" cy="22225"/>
            </a:xfrm>
            <a:custGeom>
              <a:avLst/>
              <a:gdLst>
                <a:gd name="T0" fmla="*/ 12 w 49"/>
                <a:gd name="T1" fmla="*/ 4 h 28"/>
                <a:gd name="T2" fmla="*/ 14 w 49"/>
                <a:gd name="T3" fmla="*/ 8 h 28"/>
                <a:gd name="T4" fmla="*/ 6 w 49"/>
                <a:gd name="T5" fmla="*/ 8 h 28"/>
                <a:gd name="T6" fmla="*/ 8 w 49"/>
                <a:gd name="T7" fmla="*/ 13 h 28"/>
                <a:gd name="T8" fmla="*/ 9 w 49"/>
                <a:gd name="T9" fmla="*/ 17 h 28"/>
                <a:gd name="T10" fmla="*/ 9 w 49"/>
                <a:gd name="T11" fmla="*/ 20 h 28"/>
                <a:gd name="T12" fmla="*/ 0 w 49"/>
                <a:gd name="T13" fmla="*/ 20 h 28"/>
                <a:gd name="T14" fmla="*/ 3 w 49"/>
                <a:gd name="T15" fmla="*/ 22 h 28"/>
                <a:gd name="T16" fmla="*/ 4 w 49"/>
                <a:gd name="T17" fmla="*/ 23 h 28"/>
                <a:gd name="T18" fmla="*/ 5 w 49"/>
                <a:gd name="T19" fmla="*/ 28 h 28"/>
                <a:gd name="T20" fmla="*/ 7 w 49"/>
                <a:gd name="T21" fmla="*/ 28 h 28"/>
                <a:gd name="T22" fmla="*/ 7 w 49"/>
                <a:gd name="T23" fmla="*/ 23 h 28"/>
                <a:gd name="T24" fmla="*/ 12 w 49"/>
                <a:gd name="T25" fmla="*/ 23 h 28"/>
                <a:gd name="T26" fmla="*/ 19 w 49"/>
                <a:gd name="T27" fmla="*/ 24 h 28"/>
                <a:gd name="T28" fmla="*/ 23 w 49"/>
                <a:gd name="T29" fmla="*/ 21 h 28"/>
                <a:gd name="T30" fmla="*/ 49 w 49"/>
                <a:gd name="T31" fmla="*/ 5 h 28"/>
                <a:gd name="T32" fmla="*/ 12 w 49"/>
                <a:gd name="T33" fmla="*/ 4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9" h="28">
                  <a:moveTo>
                    <a:pt x="12" y="4"/>
                  </a:moveTo>
                  <a:cubicBezTo>
                    <a:pt x="12" y="6"/>
                    <a:pt x="14" y="7"/>
                    <a:pt x="14" y="8"/>
                  </a:cubicBezTo>
                  <a:cubicBezTo>
                    <a:pt x="9" y="6"/>
                    <a:pt x="11" y="6"/>
                    <a:pt x="6" y="8"/>
                  </a:cubicBezTo>
                  <a:cubicBezTo>
                    <a:pt x="1" y="11"/>
                    <a:pt x="8" y="12"/>
                    <a:pt x="8" y="13"/>
                  </a:cubicBezTo>
                  <a:cubicBezTo>
                    <a:pt x="4" y="14"/>
                    <a:pt x="8" y="16"/>
                    <a:pt x="9" y="17"/>
                  </a:cubicBezTo>
                  <a:cubicBezTo>
                    <a:pt x="14" y="19"/>
                    <a:pt x="12" y="20"/>
                    <a:pt x="9" y="20"/>
                  </a:cubicBezTo>
                  <a:cubicBezTo>
                    <a:pt x="6" y="21"/>
                    <a:pt x="0" y="20"/>
                    <a:pt x="0" y="20"/>
                  </a:cubicBezTo>
                  <a:cubicBezTo>
                    <a:pt x="0" y="23"/>
                    <a:pt x="2" y="22"/>
                    <a:pt x="3" y="22"/>
                  </a:cubicBezTo>
                  <a:cubicBezTo>
                    <a:pt x="3" y="23"/>
                    <a:pt x="4" y="23"/>
                    <a:pt x="4" y="23"/>
                  </a:cubicBezTo>
                  <a:cubicBezTo>
                    <a:pt x="5" y="25"/>
                    <a:pt x="1" y="27"/>
                    <a:pt x="5" y="28"/>
                  </a:cubicBezTo>
                  <a:cubicBezTo>
                    <a:pt x="5" y="28"/>
                    <a:pt x="6" y="28"/>
                    <a:pt x="7" y="28"/>
                  </a:cubicBezTo>
                  <a:cubicBezTo>
                    <a:pt x="7" y="27"/>
                    <a:pt x="7" y="25"/>
                    <a:pt x="7" y="23"/>
                  </a:cubicBezTo>
                  <a:cubicBezTo>
                    <a:pt x="9" y="23"/>
                    <a:pt x="10" y="23"/>
                    <a:pt x="12" y="23"/>
                  </a:cubicBezTo>
                  <a:cubicBezTo>
                    <a:pt x="15" y="23"/>
                    <a:pt x="17" y="23"/>
                    <a:pt x="19" y="24"/>
                  </a:cubicBezTo>
                  <a:cubicBezTo>
                    <a:pt x="23" y="24"/>
                    <a:pt x="23" y="21"/>
                    <a:pt x="23" y="21"/>
                  </a:cubicBezTo>
                  <a:cubicBezTo>
                    <a:pt x="20" y="19"/>
                    <a:pt x="49" y="5"/>
                    <a:pt x="49" y="5"/>
                  </a:cubicBezTo>
                  <a:cubicBezTo>
                    <a:pt x="35" y="0"/>
                    <a:pt x="25" y="1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431" name="Freeform 137"/>
            <p:cNvSpPr/>
            <p:nvPr/>
          </p:nvSpPr>
          <p:spPr bwMode="auto">
            <a:xfrm>
              <a:off x="2959100" y="4716463"/>
              <a:ext cx="9525" cy="3175"/>
            </a:xfrm>
            <a:custGeom>
              <a:avLst/>
              <a:gdLst>
                <a:gd name="T0" fmla="*/ 7 w 13"/>
                <a:gd name="T1" fmla="*/ 0 h 4"/>
                <a:gd name="T2" fmla="*/ 1 w 13"/>
                <a:gd name="T3" fmla="*/ 0 h 4"/>
                <a:gd name="T4" fmla="*/ 0 w 13"/>
                <a:gd name="T5" fmla="*/ 3 h 4"/>
                <a:gd name="T6" fmla="*/ 7 w 13"/>
                <a:gd name="T7" fmla="*/ 3 h 4"/>
                <a:gd name="T8" fmla="*/ 10 w 13"/>
                <a:gd name="T9" fmla="*/ 4 h 4"/>
                <a:gd name="T10" fmla="*/ 13 w 13"/>
                <a:gd name="T11" fmla="*/ 1 h 4"/>
                <a:gd name="T12" fmla="*/ 7 w 13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4">
                  <a:moveTo>
                    <a:pt x="7" y="0"/>
                  </a:moveTo>
                  <a:cubicBezTo>
                    <a:pt x="4" y="0"/>
                    <a:pt x="1" y="0"/>
                    <a:pt x="1" y="0"/>
                  </a:cubicBezTo>
                  <a:cubicBezTo>
                    <a:pt x="1" y="0"/>
                    <a:pt x="1" y="1"/>
                    <a:pt x="0" y="3"/>
                  </a:cubicBezTo>
                  <a:cubicBezTo>
                    <a:pt x="3" y="3"/>
                    <a:pt x="6" y="3"/>
                    <a:pt x="7" y="3"/>
                  </a:cubicBezTo>
                  <a:cubicBezTo>
                    <a:pt x="8" y="4"/>
                    <a:pt x="9" y="4"/>
                    <a:pt x="10" y="4"/>
                  </a:cubicBezTo>
                  <a:cubicBezTo>
                    <a:pt x="12" y="3"/>
                    <a:pt x="13" y="3"/>
                    <a:pt x="13" y="1"/>
                  </a:cubicBezTo>
                  <a:cubicBezTo>
                    <a:pt x="12" y="0"/>
                    <a:pt x="9" y="0"/>
                    <a:pt x="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432" name="Freeform 138"/>
            <p:cNvSpPr/>
            <p:nvPr/>
          </p:nvSpPr>
          <p:spPr bwMode="auto">
            <a:xfrm>
              <a:off x="2951163" y="4716463"/>
              <a:ext cx="3175" cy="1588"/>
            </a:xfrm>
            <a:custGeom>
              <a:avLst/>
              <a:gdLst>
                <a:gd name="T0" fmla="*/ 0 w 5"/>
                <a:gd name="T1" fmla="*/ 2 h 3"/>
                <a:gd name="T2" fmla="*/ 3 w 5"/>
                <a:gd name="T3" fmla="*/ 3 h 3"/>
                <a:gd name="T4" fmla="*/ 4 w 5"/>
                <a:gd name="T5" fmla="*/ 1 h 3"/>
                <a:gd name="T6" fmla="*/ 0 w 5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3">
                  <a:moveTo>
                    <a:pt x="0" y="2"/>
                  </a:moveTo>
                  <a:cubicBezTo>
                    <a:pt x="1" y="2"/>
                    <a:pt x="2" y="3"/>
                    <a:pt x="3" y="3"/>
                  </a:cubicBezTo>
                  <a:cubicBezTo>
                    <a:pt x="4" y="3"/>
                    <a:pt x="5" y="2"/>
                    <a:pt x="4" y="1"/>
                  </a:cubicBezTo>
                  <a:cubicBezTo>
                    <a:pt x="3" y="0"/>
                    <a:pt x="2" y="0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433" name="Freeform 139"/>
            <p:cNvSpPr/>
            <p:nvPr/>
          </p:nvSpPr>
          <p:spPr bwMode="auto">
            <a:xfrm>
              <a:off x="2959100" y="4711700"/>
              <a:ext cx="1588" cy="1588"/>
            </a:xfrm>
            <a:custGeom>
              <a:avLst/>
              <a:gdLst>
                <a:gd name="T0" fmla="*/ 0 w 2"/>
                <a:gd name="T1" fmla="*/ 1 h 2"/>
                <a:gd name="T2" fmla="*/ 0 w 2"/>
                <a:gd name="T3" fmla="*/ 1 h 2"/>
                <a:gd name="T4" fmla="*/ 1 w 2"/>
                <a:gd name="T5" fmla="*/ 2 h 2"/>
                <a:gd name="T6" fmla="*/ 2 w 2"/>
                <a:gd name="T7" fmla="*/ 1 h 2"/>
                <a:gd name="T8" fmla="*/ 2 w 2"/>
                <a:gd name="T9" fmla="*/ 1 h 2"/>
                <a:gd name="T10" fmla="*/ 0 w 2"/>
                <a:gd name="T1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0" y="2"/>
                    <a:pt x="1" y="2"/>
                  </a:cubicBezTo>
                  <a:cubicBezTo>
                    <a:pt x="1" y="2"/>
                    <a:pt x="2" y="2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0"/>
                    <a:pt x="0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434" name="Rectangle 140"/>
            <p:cNvSpPr>
              <a:spLocks noChangeArrowheads="1"/>
            </p:cNvSpPr>
            <p:nvPr/>
          </p:nvSpPr>
          <p:spPr bwMode="auto">
            <a:xfrm>
              <a:off x="2957513" y="4711700"/>
              <a:ext cx="1588" cy="1588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435" name="Freeform 141"/>
            <p:cNvSpPr/>
            <p:nvPr/>
          </p:nvSpPr>
          <p:spPr bwMode="auto">
            <a:xfrm>
              <a:off x="2954338" y="4708525"/>
              <a:ext cx="3175" cy="3175"/>
            </a:xfrm>
            <a:custGeom>
              <a:avLst/>
              <a:gdLst>
                <a:gd name="T0" fmla="*/ 2 w 4"/>
                <a:gd name="T1" fmla="*/ 3 h 5"/>
                <a:gd name="T2" fmla="*/ 3 w 4"/>
                <a:gd name="T3" fmla="*/ 1 h 5"/>
                <a:gd name="T4" fmla="*/ 2 w 4"/>
                <a:gd name="T5" fmla="*/ 0 h 5"/>
                <a:gd name="T6" fmla="*/ 0 w 4"/>
                <a:gd name="T7" fmla="*/ 0 h 5"/>
                <a:gd name="T8" fmla="*/ 0 w 4"/>
                <a:gd name="T9" fmla="*/ 3 h 5"/>
                <a:gd name="T10" fmla="*/ 4 w 4"/>
                <a:gd name="T11" fmla="*/ 4 h 5"/>
                <a:gd name="T12" fmla="*/ 2 w 4"/>
                <a:gd name="T13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5">
                  <a:moveTo>
                    <a:pt x="2" y="3"/>
                  </a:moveTo>
                  <a:cubicBezTo>
                    <a:pt x="4" y="3"/>
                    <a:pt x="4" y="2"/>
                    <a:pt x="3" y="1"/>
                  </a:cubicBezTo>
                  <a:cubicBezTo>
                    <a:pt x="3" y="1"/>
                    <a:pt x="2" y="0"/>
                    <a:pt x="2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1"/>
                    <a:pt x="0" y="2"/>
                    <a:pt x="0" y="3"/>
                  </a:cubicBezTo>
                  <a:cubicBezTo>
                    <a:pt x="1" y="4"/>
                    <a:pt x="3" y="5"/>
                    <a:pt x="4" y="4"/>
                  </a:cubicBezTo>
                  <a:cubicBezTo>
                    <a:pt x="4" y="4"/>
                    <a:pt x="3" y="4"/>
                    <a:pt x="2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436" name="Freeform 142"/>
            <p:cNvSpPr/>
            <p:nvPr/>
          </p:nvSpPr>
          <p:spPr bwMode="auto">
            <a:xfrm>
              <a:off x="2927350" y="4708525"/>
              <a:ext cx="15875" cy="9525"/>
            </a:xfrm>
            <a:custGeom>
              <a:avLst/>
              <a:gdLst>
                <a:gd name="T0" fmla="*/ 21 w 21"/>
                <a:gd name="T1" fmla="*/ 10 h 14"/>
                <a:gd name="T2" fmla="*/ 8 w 21"/>
                <a:gd name="T3" fmla="*/ 12 h 14"/>
                <a:gd name="T4" fmla="*/ 10 w 21"/>
                <a:gd name="T5" fmla="*/ 11 h 14"/>
                <a:gd name="T6" fmla="*/ 3 w 21"/>
                <a:gd name="T7" fmla="*/ 8 h 14"/>
                <a:gd name="T8" fmla="*/ 1 w 21"/>
                <a:gd name="T9" fmla="*/ 7 h 14"/>
                <a:gd name="T10" fmla="*/ 0 w 21"/>
                <a:gd name="T11" fmla="*/ 7 h 14"/>
                <a:gd name="T12" fmla="*/ 10 w 21"/>
                <a:gd name="T13" fmla="*/ 5 h 14"/>
                <a:gd name="T14" fmla="*/ 13 w 21"/>
                <a:gd name="T15" fmla="*/ 6 h 14"/>
                <a:gd name="T16" fmla="*/ 12 w 21"/>
                <a:gd name="T17" fmla="*/ 6 h 14"/>
                <a:gd name="T18" fmla="*/ 19 w 21"/>
                <a:gd name="T19" fmla="*/ 6 h 14"/>
                <a:gd name="T20" fmla="*/ 21 w 21"/>
                <a:gd name="T21" fmla="*/ 1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" h="14">
                  <a:moveTo>
                    <a:pt x="21" y="10"/>
                  </a:moveTo>
                  <a:cubicBezTo>
                    <a:pt x="19" y="12"/>
                    <a:pt x="10" y="14"/>
                    <a:pt x="8" y="12"/>
                  </a:cubicBezTo>
                  <a:cubicBezTo>
                    <a:pt x="8" y="11"/>
                    <a:pt x="9" y="11"/>
                    <a:pt x="10" y="11"/>
                  </a:cubicBezTo>
                  <a:cubicBezTo>
                    <a:pt x="9" y="10"/>
                    <a:pt x="4" y="9"/>
                    <a:pt x="3" y="8"/>
                  </a:cubicBezTo>
                  <a:cubicBezTo>
                    <a:pt x="4" y="8"/>
                    <a:pt x="1" y="7"/>
                    <a:pt x="1" y="7"/>
                  </a:cubicBezTo>
                  <a:cubicBezTo>
                    <a:pt x="1" y="7"/>
                    <a:pt x="1" y="6"/>
                    <a:pt x="0" y="7"/>
                  </a:cubicBezTo>
                  <a:cubicBezTo>
                    <a:pt x="1" y="4"/>
                    <a:pt x="11" y="0"/>
                    <a:pt x="10" y="5"/>
                  </a:cubicBezTo>
                  <a:cubicBezTo>
                    <a:pt x="11" y="6"/>
                    <a:pt x="13" y="3"/>
                    <a:pt x="13" y="6"/>
                  </a:cubicBezTo>
                  <a:cubicBezTo>
                    <a:pt x="13" y="6"/>
                    <a:pt x="12" y="6"/>
                    <a:pt x="12" y="6"/>
                  </a:cubicBezTo>
                  <a:cubicBezTo>
                    <a:pt x="11" y="13"/>
                    <a:pt x="18" y="6"/>
                    <a:pt x="19" y="6"/>
                  </a:cubicBezTo>
                  <a:cubicBezTo>
                    <a:pt x="19" y="6"/>
                    <a:pt x="20" y="10"/>
                    <a:pt x="21" y="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437" name="Freeform 143"/>
            <p:cNvSpPr/>
            <p:nvPr/>
          </p:nvSpPr>
          <p:spPr bwMode="auto">
            <a:xfrm>
              <a:off x="2943225" y="4714875"/>
              <a:ext cx="1588" cy="1588"/>
            </a:xfrm>
            <a:custGeom>
              <a:avLst/>
              <a:gdLst>
                <a:gd name="T0" fmla="*/ 0 w 2"/>
                <a:gd name="T1" fmla="*/ 1 h 2"/>
                <a:gd name="T2" fmla="*/ 0 w 2"/>
                <a:gd name="T3" fmla="*/ 1 h 2"/>
                <a:gd name="T4" fmla="*/ 0 w 2"/>
                <a:gd name="T5" fmla="*/ 2 h 2"/>
                <a:gd name="T6" fmla="*/ 0 w 2"/>
                <a:gd name="T7" fmla="*/ 2 h 2"/>
                <a:gd name="T8" fmla="*/ 2 w 2"/>
                <a:gd name="T9" fmla="*/ 1 h 2"/>
                <a:gd name="T10" fmla="*/ 0 w 2"/>
                <a:gd name="T1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2"/>
                    <a:pt x="2" y="2"/>
                    <a:pt x="2" y="1"/>
                  </a:cubicBezTo>
                  <a:cubicBezTo>
                    <a:pt x="1" y="0"/>
                    <a:pt x="1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438" name="Freeform 144"/>
            <p:cNvSpPr/>
            <p:nvPr/>
          </p:nvSpPr>
          <p:spPr bwMode="auto">
            <a:xfrm>
              <a:off x="2944813" y="4711700"/>
              <a:ext cx="9525" cy="6350"/>
            </a:xfrm>
            <a:custGeom>
              <a:avLst/>
              <a:gdLst>
                <a:gd name="T0" fmla="*/ 6 w 12"/>
                <a:gd name="T1" fmla="*/ 3 h 8"/>
                <a:gd name="T2" fmla="*/ 6 w 12"/>
                <a:gd name="T3" fmla="*/ 4 h 8"/>
                <a:gd name="T4" fmla="*/ 5 w 12"/>
                <a:gd name="T5" fmla="*/ 3 h 8"/>
                <a:gd name="T6" fmla="*/ 4 w 12"/>
                <a:gd name="T7" fmla="*/ 4 h 8"/>
                <a:gd name="T8" fmla="*/ 2 w 12"/>
                <a:gd name="T9" fmla="*/ 2 h 8"/>
                <a:gd name="T10" fmla="*/ 2 w 12"/>
                <a:gd name="T11" fmla="*/ 4 h 8"/>
                <a:gd name="T12" fmla="*/ 5 w 12"/>
                <a:gd name="T13" fmla="*/ 7 h 8"/>
                <a:gd name="T14" fmla="*/ 6 w 12"/>
                <a:gd name="T15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8">
                  <a:moveTo>
                    <a:pt x="6" y="3"/>
                  </a:moveTo>
                  <a:cubicBezTo>
                    <a:pt x="6" y="3"/>
                    <a:pt x="6" y="3"/>
                    <a:pt x="6" y="4"/>
                  </a:cubicBezTo>
                  <a:cubicBezTo>
                    <a:pt x="6" y="4"/>
                    <a:pt x="5" y="3"/>
                    <a:pt x="5" y="3"/>
                  </a:cubicBezTo>
                  <a:cubicBezTo>
                    <a:pt x="5" y="3"/>
                    <a:pt x="4" y="4"/>
                    <a:pt x="4" y="4"/>
                  </a:cubicBezTo>
                  <a:cubicBezTo>
                    <a:pt x="4" y="3"/>
                    <a:pt x="3" y="2"/>
                    <a:pt x="2" y="2"/>
                  </a:cubicBezTo>
                  <a:cubicBezTo>
                    <a:pt x="0" y="2"/>
                    <a:pt x="2" y="4"/>
                    <a:pt x="2" y="4"/>
                  </a:cubicBezTo>
                  <a:cubicBezTo>
                    <a:pt x="3" y="6"/>
                    <a:pt x="3" y="5"/>
                    <a:pt x="5" y="7"/>
                  </a:cubicBezTo>
                  <a:cubicBezTo>
                    <a:pt x="12" y="8"/>
                    <a:pt x="9" y="0"/>
                    <a:pt x="6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439" name="Freeform 145"/>
            <p:cNvSpPr/>
            <p:nvPr/>
          </p:nvSpPr>
          <p:spPr bwMode="auto">
            <a:xfrm>
              <a:off x="2974975" y="4695825"/>
              <a:ext cx="65088" cy="61913"/>
            </a:xfrm>
            <a:custGeom>
              <a:avLst/>
              <a:gdLst>
                <a:gd name="T0" fmla="*/ 84 w 84"/>
                <a:gd name="T1" fmla="*/ 10 h 80"/>
                <a:gd name="T2" fmla="*/ 72 w 84"/>
                <a:gd name="T3" fmla="*/ 7 h 80"/>
                <a:gd name="T4" fmla="*/ 53 w 84"/>
                <a:gd name="T5" fmla="*/ 4 h 80"/>
                <a:gd name="T6" fmla="*/ 39 w 84"/>
                <a:gd name="T7" fmla="*/ 7 h 80"/>
                <a:gd name="T8" fmla="*/ 39 w 84"/>
                <a:gd name="T9" fmla="*/ 9 h 80"/>
                <a:gd name="T10" fmla="*/ 35 w 84"/>
                <a:gd name="T11" fmla="*/ 8 h 80"/>
                <a:gd name="T12" fmla="*/ 35 w 84"/>
                <a:gd name="T13" fmla="*/ 10 h 80"/>
                <a:gd name="T14" fmla="*/ 32 w 84"/>
                <a:gd name="T15" fmla="*/ 10 h 80"/>
                <a:gd name="T16" fmla="*/ 12 w 84"/>
                <a:gd name="T17" fmla="*/ 15 h 80"/>
                <a:gd name="T18" fmla="*/ 14 w 84"/>
                <a:gd name="T19" fmla="*/ 18 h 80"/>
                <a:gd name="T20" fmla="*/ 4 w 84"/>
                <a:gd name="T21" fmla="*/ 20 h 80"/>
                <a:gd name="T22" fmla="*/ 6 w 84"/>
                <a:gd name="T23" fmla="*/ 23 h 80"/>
                <a:gd name="T24" fmla="*/ 3 w 84"/>
                <a:gd name="T25" fmla="*/ 23 h 80"/>
                <a:gd name="T26" fmla="*/ 16 w 84"/>
                <a:gd name="T27" fmla="*/ 28 h 80"/>
                <a:gd name="T28" fmla="*/ 21 w 84"/>
                <a:gd name="T29" fmla="*/ 43 h 80"/>
                <a:gd name="T30" fmla="*/ 24 w 84"/>
                <a:gd name="T31" fmla="*/ 44 h 80"/>
                <a:gd name="T32" fmla="*/ 27 w 84"/>
                <a:gd name="T33" fmla="*/ 46 h 80"/>
                <a:gd name="T34" fmla="*/ 22 w 84"/>
                <a:gd name="T35" fmla="*/ 49 h 80"/>
                <a:gd name="T36" fmla="*/ 27 w 84"/>
                <a:gd name="T37" fmla="*/ 48 h 80"/>
                <a:gd name="T38" fmla="*/ 23 w 84"/>
                <a:gd name="T39" fmla="*/ 55 h 80"/>
                <a:gd name="T40" fmla="*/ 26 w 84"/>
                <a:gd name="T41" fmla="*/ 65 h 80"/>
                <a:gd name="T42" fmla="*/ 28 w 84"/>
                <a:gd name="T43" fmla="*/ 70 h 80"/>
                <a:gd name="T44" fmla="*/ 28 w 84"/>
                <a:gd name="T45" fmla="*/ 70 h 80"/>
                <a:gd name="T46" fmla="*/ 31 w 84"/>
                <a:gd name="T47" fmla="*/ 73 h 80"/>
                <a:gd name="T48" fmla="*/ 32 w 84"/>
                <a:gd name="T49" fmla="*/ 74 h 80"/>
                <a:gd name="T50" fmla="*/ 38 w 84"/>
                <a:gd name="T51" fmla="*/ 77 h 80"/>
                <a:gd name="T52" fmla="*/ 45 w 84"/>
                <a:gd name="T53" fmla="*/ 62 h 80"/>
                <a:gd name="T54" fmla="*/ 56 w 84"/>
                <a:gd name="T55" fmla="*/ 55 h 80"/>
                <a:gd name="T56" fmla="*/ 72 w 84"/>
                <a:gd name="T57" fmla="*/ 47 h 80"/>
                <a:gd name="T58" fmla="*/ 67 w 84"/>
                <a:gd name="T59" fmla="*/ 46 h 80"/>
                <a:gd name="T60" fmla="*/ 67 w 84"/>
                <a:gd name="T61" fmla="*/ 46 h 80"/>
                <a:gd name="T62" fmla="*/ 67 w 84"/>
                <a:gd name="T63" fmla="*/ 45 h 80"/>
                <a:gd name="T64" fmla="*/ 69 w 84"/>
                <a:gd name="T65" fmla="*/ 43 h 80"/>
                <a:gd name="T66" fmla="*/ 74 w 84"/>
                <a:gd name="T67" fmla="*/ 43 h 80"/>
                <a:gd name="T68" fmla="*/ 74 w 84"/>
                <a:gd name="T69" fmla="*/ 35 h 80"/>
                <a:gd name="T70" fmla="*/ 75 w 84"/>
                <a:gd name="T71" fmla="*/ 32 h 80"/>
                <a:gd name="T72" fmla="*/ 74 w 84"/>
                <a:gd name="T73" fmla="*/ 31 h 80"/>
                <a:gd name="T74" fmla="*/ 72 w 84"/>
                <a:gd name="T75" fmla="*/ 27 h 80"/>
                <a:gd name="T76" fmla="*/ 77 w 84"/>
                <a:gd name="T77" fmla="*/ 28 h 80"/>
                <a:gd name="T78" fmla="*/ 74 w 84"/>
                <a:gd name="T79" fmla="*/ 23 h 80"/>
                <a:gd name="T80" fmla="*/ 75 w 84"/>
                <a:gd name="T81" fmla="*/ 23 h 80"/>
                <a:gd name="T82" fmla="*/ 72 w 84"/>
                <a:gd name="T83" fmla="*/ 23 h 80"/>
                <a:gd name="T84" fmla="*/ 76 w 84"/>
                <a:gd name="T85" fmla="*/ 19 h 80"/>
                <a:gd name="T86" fmla="*/ 75 w 84"/>
                <a:gd name="T87" fmla="*/ 17 h 80"/>
                <a:gd name="T88" fmla="*/ 84 w 84"/>
                <a:gd name="T89" fmla="*/ 1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84" h="80">
                  <a:moveTo>
                    <a:pt x="84" y="10"/>
                  </a:moveTo>
                  <a:cubicBezTo>
                    <a:pt x="79" y="9"/>
                    <a:pt x="70" y="13"/>
                    <a:pt x="72" y="7"/>
                  </a:cubicBezTo>
                  <a:cubicBezTo>
                    <a:pt x="67" y="6"/>
                    <a:pt x="58" y="0"/>
                    <a:pt x="53" y="4"/>
                  </a:cubicBezTo>
                  <a:cubicBezTo>
                    <a:pt x="49" y="5"/>
                    <a:pt x="42" y="5"/>
                    <a:pt x="39" y="7"/>
                  </a:cubicBezTo>
                  <a:cubicBezTo>
                    <a:pt x="39" y="8"/>
                    <a:pt x="40" y="9"/>
                    <a:pt x="39" y="9"/>
                  </a:cubicBezTo>
                  <a:cubicBezTo>
                    <a:pt x="38" y="8"/>
                    <a:pt x="37" y="7"/>
                    <a:pt x="35" y="8"/>
                  </a:cubicBezTo>
                  <a:cubicBezTo>
                    <a:pt x="35" y="8"/>
                    <a:pt x="35" y="9"/>
                    <a:pt x="35" y="10"/>
                  </a:cubicBezTo>
                  <a:cubicBezTo>
                    <a:pt x="34" y="10"/>
                    <a:pt x="32" y="7"/>
                    <a:pt x="32" y="10"/>
                  </a:cubicBezTo>
                  <a:cubicBezTo>
                    <a:pt x="30" y="8"/>
                    <a:pt x="14" y="11"/>
                    <a:pt x="12" y="15"/>
                  </a:cubicBezTo>
                  <a:cubicBezTo>
                    <a:pt x="12" y="16"/>
                    <a:pt x="17" y="15"/>
                    <a:pt x="14" y="18"/>
                  </a:cubicBezTo>
                  <a:cubicBezTo>
                    <a:pt x="13" y="19"/>
                    <a:pt x="6" y="19"/>
                    <a:pt x="4" y="20"/>
                  </a:cubicBezTo>
                  <a:cubicBezTo>
                    <a:pt x="3" y="21"/>
                    <a:pt x="5" y="22"/>
                    <a:pt x="6" y="23"/>
                  </a:cubicBezTo>
                  <a:cubicBezTo>
                    <a:pt x="5" y="23"/>
                    <a:pt x="4" y="23"/>
                    <a:pt x="3" y="23"/>
                  </a:cubicBezTo>
                  <a:cubicBezTo>
                    <a:pt x="0" y="27"/>
                    <a:pt x="14" y="28"/>
                    <a:pt x="16" y="28"/>
                  </a:cubicBezTo>
                  <a:cubicBezTo>
                    <a:pt x="25" y="28"/>
                    <a:pt x="22" y="39"/>
                    <a:pt x="21" y="43"/>
                  </a:cubicBezTo>
                  <a:cubicBezTo>
                    <a:pt x="21" y="43"/>
                    <a:pt x="23" y="43"/>
                    <a:pt x="24" y="44"/>
                  </a:cubicBezTo>
                  <a:cubicBezTo>
                    <a:pt x="26" y="44"/>
                    <a:pt x="28" y="45"/>
                    <a:pt x="27" y="46"/>
                  </a:cubicBezTo>
                  <a:cubicBezTo>
                    <a:pt x="25" y="45"/>
                    <a:pt x="20" y="47"/>
                    <a:pt x="22" y="49"/>
                  </a:cubicBezTo>
                  <a:cubicBezTo>
                    <a:pt x="25" y="51"/>
                    <a:pt x="25" y="48"/>
                    <a:pt x="27" y="48"/>
                  </a:cubicBezTo>
                  <a:cubicBezTo>
                    <a:pt x="26" y="51"/>
                    <a:pt x="23" y="52"/>
                    <a:pt x="23" y="55"/>
                  </a:cubicBezTo>
                  <a:cubicBezTo>
                    <a:pt x="22" y="57"/>
                    <a:pt x="26" y="65"/>
                    <a:pt x="26" y="65"/>
                  </a:cubicBezTo>
                  <a:cubicBezTo>
                    <a:pt x="25" y="67"/>
                    <a:pt x="27" y="68"/>
                    <a:pt x="28" y="70"/>
                  </a:cubicBezTo>
                  <a:cubicBezTo>
                    <a:pt x="28" y="70"/>
                    <a:pt x="28" y="70"/>
                    <a:pt x="28" y="70"/>
                  </a:cubicBezTo>
                  <a:cubicBezTo>
                    <a:pt x="29" y="72"/>
                    <a:pt x="30" y="73"/>
                    <a:pt x="31" y="73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34" y="75"/>
                    <a:pt x="36" y="75"/>
                    <a:pt x="38" y="77"/>
                  </a:cubicBezTo>
                  <a:cubicBezTo>
                    <a:pt x="40" y="80"/>
                    <a:pt x="46" y="62"/>
                    <a:pt x="45" y="62"/>
                  </a:cubicBezTo>
                  <a:cubicBezTo>
                    <a:pt x="49" y="60"/>
                    <a:pt x="54" y="60"/>
                    <a:pt x="56" y="55"/>
                  </a:cubicBezTo>
                  <a:cubicBezTo>
                    <a:pt x="57" y="53"/>
                    <a:pt x="70" y="48"/>
                    <a:pt x="72" y="47"/>
                  </a:cubicBezTo>
                  <a:cubicBezTo>
                    <a:pt x="75" y="45"/>
                    <a:pt x="69" y="46"/>
                    <a:pt x="67" y="46"/>
                  </a:cubicBezTo>
                  <a:cubicBezTo>
                    <a:pt x="67" y="46"/>
                    <a:pt x="67" y="46"/>
                    <a:pt x="67" y="46"/>
                  </a:cubicBezTo>
                  <a:cubicBezTo>
                    <a:pt x="67" y="46"/>
                    <a:pt x="66" y="46"/>
                    <a:pt x="67" y="45"/>
                  </a:cubicBezTo>
                  <a:cubicBezTo>
                    <a:pt x="69" y="45"/>
                    <a:pt x="67" y="43"/>
                    <a:pt x="69" y="43"/>
                  </a:cubicBezTo>
                  <a:cubicBezTo>
                    <a:pt x="71" y="46"/>
                    <a:pt x="76" y="45"/>
                    <a:pt x="74" y="43"/>
                  </a:cubicBezTo>
                  <a:cubicBezTo>
                    <a:pt x="72" y="42"/>
                    <a:pt x="73" y="34"/>
                    <a:pt x="74" y="35"/>
                  </a:cubicBezTo>
                  <a:cubicBezTo>
                    <a:pt x="77" y="33"/>
                    <a:pt x="77" y="34"/>
                    <a:pt x="75" y="32"/>
                  </a:cubicBezTo>
                  <a:cubicBezTo>
                    <a:pt x="75" y="31"/>
                    <a:pt x="75" y="31"/>
                    <a:pt x="74" y="31"/>
                  </a:cubicBezTo>
                  <a:cubicBezTo>
                    <a:pt x="78" y="28"/>
                    <a:pt x="73" y="29"/>
                    <a:pt x="72" y="27"/>
                  </a:cubicBezTo>
                  <a:cubicBezTo>
                    <a:pt x="74" y="24"/>
                    <a:pt x="76" y="26"/>
                    <a:pt x="77" y="28"/>
                  </a:cubicBezTo>
                  <a:cubicBezTo>
                    <a:pt x="79" y="29"/>
                    <a:pt x="76" y="25"/>
                    <a:pt x="74" y="23"/>
                  </a:cubicBezTo>
                  <a:cubicBezTo>
                    <a:pt x="75" y="23"/>
                    <a:pt x="75" y="23"/>
                    <a:pt x="75" y="23"/>
                  </a:cubicBezTo>
                  <a:cubicBezTo>
                    <a:pt x="74" y="22"/>
                    <a:pt x="73" y="22"/>
                    <a:pt x="72" y="23"/>
                  </a:cubicBezTo>
                  <a:cubicBezTo>
                    <a:pt x="74" y="16"/>
                    <a:pt x="71" y="22"/>
                    <a:pt x="76" y="19"/>
                  </a:cubicBezTo>
                  <a:cubicBezTo>
                    <a:pt x="76" y="19"/>
                    <a:pt x="75" y="16"/>
                    <a:pt x="75" y="17"/>
                  </a:cubicBezTo>
                  <a:cubicBezTo>
                    <a:pt x="75" y="15"/>
                    <a:pt x="84" y="11"/>
                    <a:pt x="84" y="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440" name="Freeform 146"/>
            <p:cNvSpPr/>
            <p:nvPr/>
          </p:nvSpPr>
          <p:spPr bwMode="auto">
            <a:xfrm>
              <a:off x="2940050" y="4730750"/>
              <a:ext cx="1588" cy="1588"/>
            </a:xfrm>
            <a:custGeom>
              <a:avLst/>
              <a:gdLst>
                <a:gd name="T0" fmla="*/ 0 w 1"/>
                <a:gd name="T1" fmla="*/ 1 h 1"/>
                <a:gd name="T2" fmla="*/ 1 w 1"/>
                <a:gd name="T3" fmla="*/ 0 h 1"/>
                <a:gd name="T4" fmla="*/ 0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1" y="1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441" name="Freeform 147"/>
            <p:cNvSpPr/>
            <p:nvPr/>
          </p:nvSpPr>
          <p:spPr bwMode="auto">
            <a:xfrm>
              <a:off x="2938463" y="4730750"/>
              <a:ext cx="0" cy="1588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1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0" y="0"/>
                    <a:pt x="1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442" name="Freeform 148"/>
            <p:cNvSpPr/>
            <p:nvPr/>
          </p:nvSpPr>
          <p:spPr bwMode="auto">
            <a:xfrm>
              <a:off x="3033713" y="4718050"/>
              <a:ext cx="1588" cy="1588"/>
            </a:xfrm>
            <a:custGeom>
              <a:avLst/>
              <a:gdLst>
                <a:gd name="T0" fmla="*/ 0 w 2"/>
                <a:gd name="T1" fmla="*/ 1 h 2"/>
                <a:gd name="T2" fmla="*/ 0 w 2"/>
                <a:gd name="T3" fmla="*/ 1 h 2"/>
                <a:gd name="T4" fmla="*/ 0 w 2"/>
                <a:gd name="T5" fmla="*/ 1 h 2"/>
                <a:gd name="T6" fmla="*/ 2 w 2"/>
                <a:gd name="T7" fmla="*/ 2 h 2"/>
                <a:gd name="T8" fmla="*/ 0 w 2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2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1" y="2"/>
                    <a:pt x="2" y="2"/>
                  </a:cubicBezTo>
                  <a:cubicBezTo>
                    <a:pt x="2" y="0"/>
                    <a:pt x="1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443" name="Freeform 149"/>
            <p:cNvSpPr/>
            <p:nvPr/>
          </p:nvSpPr>
          <p:spPr bwMode="auto">
            <a:xfrm>
              <a:off x="2941638" y="4718050"/>
              <a:ext cx="7938" cy="7938"/>
            </a:xfrm>
            <a:custGeom>
              <a:avLst/>
              <a:gdLst>
                <a:gd name="T0" fmla="*/ 9 w 10"/>
                <a:gd name="T1" fmla="*/ 1 h 10"/>
                <a:gd name="T2" fmla="*/ 4 w 10"/>
                <a:gd name="T3" fmla="*/ 5 h 10"/>
                <a:gd name="T4" fmla="*/ 2 w 10"/>
                <a:gd name="T5" fmla="*/ 4 h 10"/>
                <a:gd name="T6" fmla="*/ 5 w 10"/>
                <a:gd name="T7" fmla="*/ 9 h 10"/>
                <a:gd name="T8" fmla="*/ 10 w 10"/>
                <a:gd name="T9" fmla="*/ 3 h 10"/>
                <a:gd name="T10" fmla="*/ 9 w 10"/>
                <a:gd name="T11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10">
                  <a:moveTo>
                    <a:pt x="9" y="1"/>
                  </a:moveTo>
                  <a:cubicBezTo>
                    <a:pt x="5" y="0"/>
                    <a:pt x="5" y="4"/>
                    <a:pt x="4" y="5"/>
                  </a:cubicBezTo>
                  <a:cubicBezTo>
                    <a:pt x="3" y="5"/>
                    <a:pt x="2" y="4"/>
                    <a:pt x="2" y="4"/>
                  </a:cubicBezTo>
                  <a:cubicBezTo>
                    <a:pt x="0" y="4"/>
                    <a:pt x="3" y="10"/>
                    <a:pt x="5" y="9"/>
                  </a:cubicBezTo>
                  <a:cubicBezTo>
                    <a:pt x="5" y="9"/>
                    <a:pt x="9" y="3"/>
                    <a:pt x="10" y="3"/>
                  </a:cubicBezTo>
                  <a:cubicBezTo>
                    <a:pt x="10" y="3"/>
                    <a:pt x="9" y="1"/>
                    <a:pt x="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444" name="Freeform 150"/>
            <p:cNvSpPr/>
            <p:nvPr/>
          </p:nvSpPr>
          <p:spPr bwMode="auto">
            <a:xfrm>
              <a:off x="2949575" y="4721225"/>
              <a:ext cx="0" cy="0"/>
            </a:xfrm>
            <a:custGeom>
              <a:avLst/>
              <a:gdLst>
                <a:gd name="T0" fmla="*/ 1 w 1"/>
                <a:gd name="T1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0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445" name="Freeform 151"/>
            <p:cNvSpPr/>
            <p:nvPr/>
          </p:nvSpPr>
          <p:spPr bwMode="auto">
            <a:xfrm>
              <a:off x="2994025" y="4729163"/>
              <a:ext cx="0" cy="1588"/>
            </a:xfrm>
            <a:custGeom>
              <a:avLst/>
              <a:gdLst>
                <a:gd name="T0" fmla="*/ 0 h 1"/>
                <a:gd name="T1" fmla="*/ 0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1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446" name="Freeform 152"/>
            <p:cNvSpPr/>
            <p:nvPr/>
          </p:nvSpPr>
          <p:spPr bwMode="auto">
            <a:xfrm>
              <a:off x="2946400" y="4706938"/>
              <a:ext cx="7938" cy="3175"/>
            </a:xfrm>
            <a:custGeom>
              <a:avLst/>
              <a:gdLst>
                <a:gd name="T0" fmla="*/ 3 w 11"/>
                <a:gd name="T1" fmla="*/ 2 h 6"/>
                <a:gd name="T2" fmla="*/ 3 w 11"/>
                <a:gd name="T3" fmla="*/ 3 h 6"/>
                <a:gd name="T4" fmla="*/ 3 w 11"/>
                <a:gd name="T5" fmla="*/ 5 h 6"/>
                <a:gd name="T6" fmla="*/ 3 w 11"/>
                <a:gd name="T7" fmla="*/ 5 h 6"/>
                <a:gd name="T8" fmla="*/ 7 w 11"/>
                <a:gd name="T9" fmla="*/ 6 h 6"/>
                <a:gd name="T10" fmla="*/ 3 w 11"/>
                <a:gd name="T11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6">
                  <a:moveTo>
                    <a:pt x="3" y="2"/>
                  </a:moveTo>
                  <a:cubicBezTo>
                    <a:pt x="2" y="2"/>
                    <a:pt x="3" y="3"/>
                    <a:pt x="3" y="3"/>
                  </a:cubicBezTo>
                  <a:cubicBezTo>
                    <a:pt x="3" y="3"/>
                    <a:pt x="0" y="4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4" y="5"/>
                    <a:pt x="7" y="6"/>
                    <a:pt x="7" y="6"/>
                  </a:cubicBezTo>
                  <a:cubicBezTo>
                    <a:pt x="11" y="5"/>
                    <a:pt x="5" y="0"/>
                    <a:pt x="3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447" name="Freeform 153"/>
            <p:cNvSpPr/>
            <p:nvPr/>
          </p:nvSpPr>
          <p:spPr bwMode="auto">
            <a:xfrm>
              <a:off x="2949575" y="4710113"/>
              <a:ext cx="1588" cy="1588"/>
            </a:xfrm>
            <a:custGeom>
              <a:avLst/>
              <a:gdLst>
                <a:gd name="T0" fmla="*/ 1 w 3"/>
                <a:gd name="T1" fmla="*/ 0 h 2"/>
                <a:gd name="T2" fmla="*/ 3 w 3"/>
                <a:gd name="T3" fmla="*/ 1 h 2"/>
                <a:gd name="T4" fmla="*/ 1 w 3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1" y="0"/>
                  </a:moveTo>
                  <a:cubicBezTo>
                    <a:pt x="0" y="1"/>
                    <a:pt x="2" y="2"/>
                    <a:pt x="3" y="1"/>
                  </a:cubicBezTo>
                  <a:cubicBezTo>
                    <a:pt x="2" y="0"/>
                    <a:pt x="1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448" name="Freeform 154"/>
            <p:cNvSpPr/>
            <p:nvPr/>
          </p:nvSpPr>
          <p:spPr bwMode="auto">
            <a:xfrm>
              <a:off x="2871788" y="4800600"/>
              <a:ext cx="1588" cy="0"/>
            </a:xfrm>
            <a:custGeom>
              <a:avLst/>
              <a:gdLst>
                <a:gd name="T0" fmla="*/ 1 w 2"/>
                <a:gd name="T1" fmla="*/ 1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</a:cxnLst>
              <a:rect l="0" t="0" r="r" b="b"/>
              <a:pathLst>
                <a:path w="2">
                  <a:moveTo>
                    <a:pt x="1" y="0"/>
                  </a:moveTo>
                  <a:cubicBezTo>
                    <a:pt x="2" y="0"/>
                    <a:pt x="0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449" name="Freeform 155"/>
            <p:cNvSpPr/>
            <p:nvPr/>
          </p:nvSpPr>
          <p:spPr bwMode="auto">
            <a:xfrm>
              <a:off x="2976563" y="4749800"/>
              <a:ext cx="1588" cy="1588"/>
            </a:xfrm>
            <a:custGeom>
              <a:avLst/>
              <a:gdLst>
                <a:gd name="T0" fmla="*/ 1 w 2"/>
                <a:gd name="T1" fmla="*/ 2 h 2"/>
                <a:gd name="T2" fmla="*/ 2 w 2"/>
                <a:gd name="T3" fmla="*/ 0 h 2"/>
                <a:gd name="T4" fmla="*/ 1 w 2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1" y="2"/>
                  </a:moveTo>
                  <a:cubicBezTo>
                    <a:pt x="2" y="2"/>
                    <a:pt x="2" y="0"/>
                    <a:pt x="2" y="0"/>
                  </a:cubicBezTo>
                  <a:cubicBezTo>
                    <a:pt x="0" y="1"/>
                    <a:pt x="0" y="1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450" name="Freeform 156"/>
            <p:cNvSpPr/>
            <p:nvPr/>
          </p:nvSpPr>
          <p:spPr bwMode="auto">
            <a:xfrm>
              <a:off x="2959100" y="4965700"/>
              <a:ext cx="1588" cy="1588"/>
            </a:xfrm>
            <a:custGeom>
              <a:avLst/>
              <a:gdLst>
                <a:gd name="T0" fmla="*/ 2 w 2"/>
                <a:gd name="T1" fmla="*/ 0 h 1"/>
                <a:gd name="T2" fmla="*/ 2 w 2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cubicBezTo>
                    <a:pt x="0" y="0"/>
                    <a:pt x="2" y="1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451" name="Freeform 157"/>
            <p:cNvSpPr/>
            <p:nvPr/>
          </p:nvSpPr>
          <p:spPr bwMode="auto">
            <a:xfrm>
              <a:off x="3033713" y="4711700"/>
              <a:ext cx="1588" cy="1588"/>
            </a:xfrm>
            <a:custGeom>
              <a:avLst/>
              <a:gdLst>
                <a:gd name="T0" fmla="*/ 1 w 3"/>
                <a:gd name="T1" fmla="*/ 1 h 1"/>
                <a:gd name="T2" fmla="*/ 2 w 3"/>
                <a:gd name="T3" fmla="*/ 1 h 1"/>
                <a:gd name="T4" fmla="*/ 1 w 3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cubicBezTo>
                    <a:pt x="1" y="1"/>
                    <a:pt x="1" y="1"/>
                    <a:pt x="2" y="1"/>
                  </a:cubicBezTo>
                  <a:cubicBezTo>
                    <a:pt x="3" y="0"/>
                    <a:pt x="0" y="0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452" name="Freeform 158"/>
            <p:cNvSpPr/>
            <p:nvPr/>
          </p:nvSpPr>
          <p:spPr bwMode="auto">
            <a:xfrm>
              <a:off x="2954338" y="4705350"/>
              <a:ext cx="1588" cy="1588"/>
            </a:xfrm>
            <a:custGeom>
              <a:avLst/>
              <a:gdLst>
                <a:gd name="T0" fmla="*/ 1 w 2"/>
                <a:gd name="T1" fmla="*/ 0 h 3"/>
                <a:gd name="T2" fmla="*/ 2 w 2"/>
                <a:gd name="T3" fmla="*/ 2 h 3"/>
                <a:gd name="T4" fmla="*/ 1 w 2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3">
                  <a:moveTo>
                    <a:pt x="1" y="0"/>
                  </a:moveTo>
                  <a:cubicBezTo>
                    <a:pt x="0" y="0"/>
                    <a:pt x="0" y="3"/>
                    <a:pt x="2" y="2"/>
                  </a:cubicBezTo>
                  <a:cubicBezTo>
                    <a:pt x="1" y="1"/>
                    <a:pt x="2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453" name="Freeform 159"/>
            <p:cNvSpPr/>
            <p:nvPr/>
          </p:nvSpPr>
          <p:spPr bwMode="auto">
            <a:xfrm>
              <a:off x="2978150" y="4748213"/>
              <a:ext cx="0" cy="1588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0 h 1"/>
                <a:gd name="T4" fmla="*/ 1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454" name="Freeform 160"/>
            <p:cNvSpPr/>
            <p:nvPr/>
          </p:nvSpPr>
          <p:spPr bwMode="auto">
            <a:xfrm>
              <a:off x="2940050" y="4819650"/>
              <a:ext cx="1588" cy="3175"/>
            </a:xfrm>
            <a:custGeom>
              <a:avLst/>
              <a:gdLst>
                <a:gd name="T0" fmla="*/ 2 w 2"/>
                <a:gd name="T1" fmla="*/ 4 h 4"/>
                <a:gd name="T2" fmla="*/ 2 w 2"/>
                <a:gd name="T3" fmla="*/ 1 h 4"/>
                <a:gd name="T4" fmla="*/ 2 w 2"/>
                <a:gd name="T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4">
                  <a:moveTo>
                    <a:pt x="2" y="4"/>
                  </a:moveTo>
                  <a:cubicBezTo>
                    <a:pt x="2" y="3"/>
                    <a:pt x="2" y="2"/>
                    <a:pt x="2" y="1"/>
                  </a:cubicBezTo>
                  <a:cubicBezTo>
                    <a:pt x="1" y="0"/>
                    <a:pt x="0" y="4"/>
                    <a:pt x="2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455" name="Freeform 161"/>
            <p:cNvSpPr/>
            <p:nvPr/>
          </p:nvSpPr>
          <p:spPr bwMode="auto">
            <a:xfrm>
              <a:off x="2852738" y="4732338"/>
              <a:ext cx="1588" cy="0"/>
            </a:xfrm>
            <a:custGeom>
              <a:avLst/>
              <a:gdLst>
                <a:gd name="T0" fmla="*/ 1 w 3"/>
                <a:gd name="T1" fmla="*/ 1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</a:cxnLst>
              <a:rect l="0" t="0" r="r" b="b"/>
              <a:pathLst>
                <a:path w="3">
                  <a:moveTo>
                    <a:pt x="1" y="0"/>
                  </a:moveTo>
                  <a:cubicBezTo>
                    <a:pt x="3" y="0"/>
                    <a:pt x="0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456" name="Freeform 162"/>
            <p:cNvSpPr/>
            <p:nvPr/>
          </p:nvSpPr>
          <p:spPr bwMode="auto">
            <a:xfrm>
              <a:off x="2930525" y="4854575"/>
              <a:ext cx="0" cy="1588"/>
            </a:xfrm>
            <a:custGeom>
              <a:avLst/>
              <a:gdLst>
                <a:gd name="T0" fmla="*/ 1 h 2"/>
                <a:gd name="T1" fmla="*/ 1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</a:cxnLst>
              <a:rect l="0" t="0" r="r" b="b"/>
              <a:pathLst>
                <a:path h="2">
                  <a:moveTo>
                    <a:pt x="0" y="1"/>
                  </a:moveTo>
                  <a:cubicBezTo>
                    <a:pt x="0" y="2"/>
                    <a:pt x="0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457" name="Rectangle 163"/>
            <p:cNvSpPr>
              <a:spLocks noChangeArrowheads="1"/>
            </p:cNvSpPr>
            <p:nvPr/>
          </p:nvSpPr>
          <p:spPr bwMode="auto">
            <a:xfrm>
              <a:off x="2943225" y="4727575"/>
              <a:ext cx="1588" cy="1588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458" name="Oval 164"/>
            <p:cNvSpPr>
              <a:spLocks noChangeArrowheads="1"/>
            </p:cNvSpPr>
            <p:nvPr/>
          </p:nvSpPr>
          <p:spPr bwMode="auto">
            <a:xfrm>
              <a:off x="2943225" y="4727575"/>
              <a:ext cx="1588" cy="1588"/>
            </a:xfrm>
            <a:prstGeom prst="ellipse">
              <a:avLst/>
            </a:pr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459" name="Freeform 165"/>
            <p:cNvSpPr/>
            <p:nvPr/>
          </p:nvSpPr>
          <p:spPr bwMode="auto">
            <a:xfrm>
              <a:off x="2943225" y="472757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460" name="Freeform 166"/>
            <p:cNvSpPr/>
            <p:nvPr/>
          </p:nvSpPr>
          <p:spPr bwMode="auto">
            <a:xfrm>
              <a:off x="2870200" y="4810125"/>
              <a:ext cx="0" cy="1588"/>
            </a:xfrm>
            <a:custGeom>
              <a:avLst/>
              <a:gdLst>
                <a:gd name="T0" fmla="*/ 0 h 1"/>
                <a:gd name="T1" fmla="*/ 0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461" name="Freeform 167"/>
            <p:cNvSpPr/>
            <p:nvPr/>
          </p:nvSpPr>
          <p:spPr bwMode="auto">
            <a:xfrm>
              <a:off x="2878138" y="4756150"/>
              <a:ext cx="4763" cy="7938"/>
            </a:xfrm>
            <a:custGeom>
              <a:avLst/>
              <a:gdLst>
                <a:gd name="T0" fmla="*/ 6 w 6"/>
                <a:gd name="T1" fmla="*/ 5 h 10"/>
                <a:gd name="T2" fmla="*/ 3 w 6"/>
                <a:gd name="T3" fmla="*/ 10 h 10"/>
                <a:gd name="T4" fmla="*/ 4 w 6"/>
                <a:gd name="T5" fmla="*/ 8 h 10"/>
                <a:gd name="T6" fmla="*/ 6 w 6"/>
                <a:gd name="T7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0">
                  <a:moveTo>
                    <a:pt x="6" y="5"/>
                  </a:moveTo>
                  <a:cubicBezTo>
                    <a:pt x="3" y="0"/>
                    <a:pt x="0" y="10"/>
                    <a:pt x="3" y="10"/>
                  </a:cubicBezTo>
                  <a:cubicBezTo>
                    <a:pt x="3" y="9"/>
                    <a:pt x="3" y="8"/>
                    <a:pt x="4" y="8"/>
                  </a:cubicBezTo>
                  <a:cubicBezTo>
                    <a:pt x="4" y="7"/>
                    <a:pt x="5" y="6"/>
                    <a:pt x="6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462" name="Freeform 168"/>
            <p:cNvSpPr/>
            <p:nvPr/>
          </p:nvSpPr>
          <p:spPr bwMode="auto">
            <a:xfrm>
              <a:off x="2970213" y="4841875"/>
              <a:ext cx="1588" cy="1588"/>
            </a:xfrm>
            <a:custGeom>
              <a:avLst/>
              <a:gdLst>
                <a:gd name="T0" fmla="*/ 0 w 1"/>
                <a:gd name="T1" fmla="*/ 0 h 2"/>
                <a:gd name="T2" fmla="*/ 1 w 1"/>
                <a:gd name="T3" fmla="*/ 0 h 2"/>
                <a:gd name="T4" fmla="*/ 0 w 1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cubicBezTo>
                    <a:pt x="0" y="2"/>
                    <a:pt x="1" y="1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463" name="Rectangle 169"/>
            <p:cNvSpPr>
              <a:spLocks noChangeArrowheads="1"/>
            </p:cNvSpPr>
            <p:nvPr/>
          </p:nvSpPr>
          <p:spPr bwMode="auto">
            <a:xfrm>
              <a:off x="2959100" y="4965700"/>
              <a:ext cx="1588" cy="1588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464" name="Freeform 170"/>
            <p:cNvSpPr/>
            <p:nvPr/>
          </p:nvSpPr>
          <p:spPr bwMode="auto">
            <a:xfrm>
              <a:off x="2841625" y="475615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465" name="Freeform 171"/>
            <p:cNvSpPr/>
            <p:nvPr/>
          </p:nvSpPr>
          <p:spPr bwMode="auto">
            <a:xfrm>
              <a:off x="2943225" y="484981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466" name="Freeform 172"/>
            <p:cNvSpPr/>
            <p:nvPr/>
          </p:nvSpPr>
          <p:spPr bwMode="auto">
            <a:xfrm>
              <a:off x="2924175" y="481171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467" name="Freeform 173"/>
            <p:cNvSpPr/>
            <p:nvPr/>
          </p:nvSpPr>
          <p:spPr bwMode="auto">
            <a:xfrm>
              <a:off x="2986088" y="4772025"/>
              <a:ext cx="0" cy="0"/>
            </a:xfrm>
            <a:custGeom>
              <a:avLst/>
              <a:gdLst>
                <a:gd name="T0" fmla="*/ 1 w 1"/>
                <a:gd name="T1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0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468" name="Freeform 174"/>
            <p:cNvSpPr/>
            <p:nvPr/>
          </p:nvSpPr>
          <p:spPr bwMode="auto">
            <a:xfrm>
              <a:off x="2881313" y="4757738"/>
              <a:ext cx="1588" cy="0"/>
            </a:xfrm>
            <a:custGeom>
              <a:avLst/>
              <a:gdLst>
                <a:gd name="T0" fmla="*/ 1 w 1"/>
                <a:gd name="T1" fmla="*/ 0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469" name="Freeform 175"/>
            <p:cNvSpPr/>
            <p:nvPr/>
          </p:nvSpPr>
          <p:spPr bwMode="auto">
            <a:xfrm>
              <a:off x="2962275" y="496887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470" name="Freeform 176"/>
            <p:cNvSpPr/>
            <p:nvPr/>
          </p:nvSpPr>
          <p:spPr bwMode="auto">
            <a:xfrm>
              <a:off x="2841625" y="4716463"/>
              <a:ext cx="179388" cy="274638"/>
            </a:xfrm>
            <a:custGeom>
              <a:avLst/>
              <a:gdLst>
                <a:gd name="T0" fmla="*/ 219 w 234"/>
                <a:gd name="T1" fmla="*/ 264 h 357"/>
                <a:gd name="T2" fmla="*/ 188 w 234"/>
                <a:gd name="T3" fmla="*/ 305 h 357"/>
                <a:gd name="T4" fmla="*/ 176 w 234"/>
                <a:gd name="T5" fmla="*/ 323 h 357"/>
                <a:gd name="T6" fmla="*/ 176 w 234"/>
                <a:gd name="T7" fmla="*/ 349 h 357"/>
                <a:gd name="T8" fmla="*/ 165 w 234"/>
                <a:gd name="T9" fmla="*/ 349 h 357"/>
                <a:gd name="T10" fmla="*/ 161 w 234"/>
                <a:gd name="T11" fmla="*/ 343 h 357"/>
                <a:gd name="T12" fmla="*/ 157 w 234"/>
                <a:gd name="T13" fmla="*/ 328 h 357"/>
                <a:gd name="T14" fmla="*/ 149 w 234"/>
                <a:gd name="T15" fmla="*/ 286 h 357"/>
                <a:gd name="T16" fmla="*/ 118 w 234"/>
                <a:gd name="T17" fmla="*/ 218 h 357"/>
                <a:gd name="T18" fmla="*/ 109 w 234"/>
                <a:gd name="T19" fmla="*/ 176 h 357"/>
                <a:gd name="T20" fmla="*/ 57 w 234"/>
                <a:gd name="T21" fmla="*/ 137 h 357"/>
                <a:gd name="T22" fmla="*/ 51 w 234"/>
                <a:gd name="T23" fmla="*/ 131 h 357"/>
                <a:gd name="T24" fmla="*/ 46 w 234"/>
                <a:gd name="T25" fmla="*/ 126 h 357"/>
                <a:gd name="T26" fmla="*/ 40 w 234"/>
                <a:gd name="T27" fmla="*/ 95 h 357"/>
                <a:gd name="T28" fmla="*/ 56 w 234"/>
                <a:gd name="T29" fmla="*/ 66 h 357"/>
                <a:gd name="T30" fmla="*/ 53 w 234"/>
                <a:gd name="T31" fmla="*/ 45 h 357"/>
                <a:gd name="T32" fmla="*/ 28 w 234"/>
                <a:gd name="T33" fmla="*/ 41 h 357"/>
                <a:gd name="T34" fmla="*/ 17 w 234"/>
                <a:gd name="T35" fmla="*/ 44 h 357"/>
                <a:gd name="T36" fmla="*/ 24 w 234"/>
                <a:gd name="T37" fmla="*/ 27 h 357"/>
                <a:gd name="T38" fmla="*/ 30 w 234"/>
                <a:gd name="T39" fmla="*/ 19 h 357"/>
                <a:gd name="T40" fmla="*/ 69 w 234"/>
                <a:gd name="T41" fmla="*/ 8 h 357"/>
                <a:gd name="T42" fmla="*/ 94 w 234"/>
                <a:gd name="T43" fmla="*/ 10 h 357"/>
                <a:gd name="T44" fmla="*/ 108 w 234"/>
                <a:gd name="T45" fmla="*/ 19 h 357"/>
                <a:gd name="T46" fmla="*/ 108 w 234"/>
                <a:gd name="T47" fmla="*/ 7 h 357"/>
                <a:gd name="T48" fmla="*/ 125 w 234"/>
                <a:gd name="T49" fmla="*/ 5 h 357"/>
                <a:gd name="T50" fmla="*/ 122 w 234"/>
                <a:gd name="T51" fmla="*/ 18 h 357"/>
                <a:gd name="T52" fmla="*/ 142 w 234"/>
                <a:gd name="T53" fmla="*/ 6 h 357"/>
                <a:gd name="T54" fmla="*/ 152 w 234"/>
                <a:gd name="T55" fmla="*/ 7 h 357"/>
                <a:gd name="T56" fmla="*/ 167 w 234"/>
                <a:gd name="T57" fmla="*/ 11 h 357"/>
                <a:gd name="T58" fmla="*/ 176 w 234"/>
                <a:gd name="T59" fmla="*/ 21 h 357"/>
                <a:gd name="T60" fmla="*/ 177 w 234"/>
                <a:gd name="T61" fmla="*/ 42 h 357"/>
                <a:gd name="T62" fmla="*/ 158 w 234"/>
                <a:gd name="T63" fmla="*/ 35 h 357"/>
                <a:gd name="T64" fmla="*/ 162 w 234"/>
                <a:gd name="T65" fmla="*/ 18 h 357"/>
                <a:gd name="T66" fmla="*/ 149 w 234"/>
                <a:gd name="T67" fmla="*/ 30 h 357"/>
                <a:gd name="T68" fmla="*/ 145 w 234"/>
                <a:gd name="T69" fmla="*/ 31 h 357"/>
                <a:gd name="T70" fmla="*/ 143 w 234"/>
                <a:gd name="T71" fmla="*/ 67 h 357"/>
                <a:gd name="T72" fmla="*/ 155 w 234"/>
                <a:gd name="T73" fmla="*/ 41 h 357"/>
                <a:gd name="T74" fmla="*/ 190 w 234"/>
                <a:gd name="T75" fmla="*/ 72 h 357"/>
                <a:gd name="T76" fmla="*/ 187 w 234"/>
                <a:gd name="T77" fmla="*/ 85 h 357"/>
                <a:gd name="T78" fmla="*/ 177 w 234"/>
                <a:gd name="T79" fmla="*/ 77 h 357"/>
                <a:gd name="T80" fmla="*/ 177 w 234"/>
                <a:gd name="T81" fmla="*/ 78 h 357"/>
                <a:gd name="T82" fmla="*/ 173 w 234"/>
                <a:gd name="T83" fmla="*/ 80 h 357"/>
                <a:gd name="T84" fmla="*/ 179 w 234"/>
                <a:gd name="T85" fmla="*/ 84 h 357"/>
                <a:gd name="T86" fmla="*/ 158 w 234"/>
                <a:gd name="T87" fmla="*/ 96 h 357"/>
                <a:gd name="T88" fmla="*/ 123 w 234"/>
                <a:gd name="T89" fmla="*/ 135 h 357"/>
                <a:gd name="T90" fmla="*/ 95 w 234"/>
                <a:gd name="T91" fmla="*/ 123 h 357"/>
                <a:gd name="T92" fmla="*/ 89 w 234"/>
                <a:gd name="T93" fmla="*/ 151 h 357"/>
                <a:gd name="T94" fmla="*/ 112 w 234"/>
                <a:gd name="T95" fmla="*/ 172 h 357"/>
                <a:gd name="T96" fmla="*/ 132 w 234"/>
                <a:gd name="T97" fmla="*/ 173 h 357"/>
                <a:gd name="T98" fmla="*/ 145 w 234"/>
                <a:gd name="T99" fmla="*/ 169 h 357"/>
                <a:gd name="T100" fmla="*/ 166 w 234"/>
                <a:gd name="T101" fmla="*/ 175 h 357"/>
                <a:gd name="T102" fmla="*/ 221 w 234"/>
                <a:gd name="T103" fmla="*/ 211 h 357"/>
                <a:gd name="T104" fmla="*/ 227 w 234"/>
                <a:gd name="T105" fmla="*/ 234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34" h="357">
                  <a:moveTo>
                    <a:pt x="227" y="234"/>
                  </a:moveTo>
                  <a:cubicBezTo>
                    <a:pt x="226" y="236"/>
                    <a:pt x="225" y="237"/>
                    <a:pt x="224" y="239"/>
                  </a:cubicBezTo>
                  <a:cubicBezTo>
                    <a:pt x="223" y="239"/>
                    <a:pt x="224" y="239"/>
                    <a:pt x="223" y="239"/>
                  </a:cubicBezTo>
                  <a:cubicBezTo>
                    <a:pt x="221" y="243"/>
                    <a:pt x="224" y="249"/>
                    <a:pt x="222" y="254"/>
                  </a:cubicBezTo>
                  <a:cubicBezTo>
                    <a:pt x="222" y="257"/>
                    <a:pt x="219" y="261"/>
                    <a:pt x="219" y="264"/>
                  </a:cubicBezTo>
                  <a:cubicBezTo>
                    <a:pt x="220" y="268"/>
                    <a:pt x="211" y="266"/>
                    <a:pt x="210" y="269"/>
                  </a:cubicBezTo>
                  <a:cubicBezTo>
                    <a:pt x="209" y="269"/>
                    <a:pt x="208" y="270"/>
                    <a:pt x="206" y="271"/>
                  </a:cubicBezTo>
                  <a:cubicBezTo>
                    <a:pt x="203" y="274"/>
                    <a:pt x="201" y="281"/>
                    <a:pt x="201" y="285"/>
                  </a:cubicBezTo>
                  <a:cubicBezTo>
                    <a:pt x="199" y="292"/>
                    <a:pt x="192" y="306"/>
                    <a:pt x="183" y="299"/>
                  </a:cubicBezTo>
                  <a:cubicBezTo>
                    <a:pt x="183" y="300"/>
                    <a:pt x="187" y="304"/>
                    <a:pt x="188" y="305"/>
                  </a:cubicBezTo>
                  <a:cubicBezTo>
                    <a:pt x="190" y="310"/>
                    <a:pt x="179" y="315"/>
                    <a:pt x="177" y="312"/>
                  </a:cubicBezTo>
                  <a:cubicBezTo>
                    <a:pt x="177" y="313"/>
                    <a:pt x="178" y="316"/>
                    <a:pt x="179" y="317"/>
                  </a:cubicBezTo>
                  <a:cubicBezTo>
                    <a:pt x="177" y="320"/>
                    <a:pt x="174" y="316"/>
                    <a:pt x="172" y="317"/>
                  </a:cubicBezTo>
                  <a:cubicBezTo>
                    <a:pt x="172" y="319"/>
                    <a:pt x="174" y="321"/>
                    <a:pt x="176" y="320"/>
                  </a:cubicBezTo>
                  <a:cubicBezTo>
                    <a:pt x="178" y="319"/>
                    <a:pt x="176" y="325"/>
                    <a:pt x="176" y="323"/>
                  </a:cubicBezTo>
                  <a:cubicBezTo>
                    <a:pt x="175" y="325"/>
                    <a:pt x="174" y="332"/>
                    <a:pt x="172" y="332"/>
                  </a:cubicBezTo>
                  <a:cubicBezTo>
                    <a:pt x="172" y="334"/>
                    <a:pt x="176" y="333"/>
                    <a:pt x="177" y="335"/>
                  </a:cubicBezTo>
                  <a:cubicBezTo>
                    <a:pt x="178" y="338"/>
                    <a:pt x="176" y="337"/>
                    <a:pt x="175" y="339"/>
                  </a:cubicBezTo>
                  <a:cubicBezTo>
                    <a:pt x="173" y="342"/>
                    <a:pt x="175" y="346"/>
                    <a:pt x="177" y="348"/>
                  </a:cubicBezTo>
                  <a:cubicBezTo>
                    <a:pt x="175" y="350"/>
                    <a:pt x="178" y="347"/>
                    <a:pt x="176" y="349"/>
                  </a:cubicBezTo>
                  <a:cubicBezTo>
                    <a:pt x="176" y="349"/>
                    <a:pt x="186" y="354"/>
                    <a:pt x="187" y="355"/>
                  </a:cubicBezTo>
                  <a:cubicBezTo>
                    <a:pt x="189" y="357"/>
                    <a:pt x="175" y="357"/>
                    <a:pt x="176" y="356"/>
                  </a:cubicBezTo>
                  <a:cubicBezTo>
                    <a:pt x="176" y="356"/>
                    <a:pt x="170" y="354"/>
                    <a:pt x="170" y="353"/>
                  </a:cubicBezTo>
                  <a:cubicBezTo>
                    <a:pt x="170" y="354"/>
                    <a:pt x="166" y="350"/>
                    <a:pt x="164" y="350"/>
                  </a:cubicBezTo>
                  <a:cubicBezTo>
                    <a:pt x="164" y="350"/>
                    <a:pt x="165" y="349"/>
                    <a:pt x="165" y="349"/>
                  </a:cubicBezTo>
                  <a:cubicBezTo>
                    <a:pt x="165" y="349"/>
                    <a:pt x="163" y="348"/>
                    <a:pt x="162" y="347"/>
                  </a:cubicBezTo>
                  <a:cubicBezTo>
                    <a:pt x="163" y="346"/>
                    <a:pt x="163" y="348"/>
                    <a:pt x="164" y="348"/>
                  </a:cubicBezTo>
                  <a:cubicBezTo>
                    <a:pt x="164" y="348"/>
                    <a:pt x="163" y="344"/>
                    <a:pt x="163" y="345"/>
                  </a:cubicBezTo>
                  <a:cubicBezTo>
                    <a:pt x="162" y="345"/>
                    <a:pt x="163" y="347"/>
                    <a:pt x="161" y="346"/>
                  </a:cubicBezTo>
                  <a:cubicBezTo>
                    <a:pt x="161" y="345"/>
                    <a:pt x="162" y="344"/>
                    <a:pt x="161" y="343"/>
                  </a:cubicBezTo>
                  <a:cubicBezTo>
                    <a:pt x="160" y="344"/>
                    <a:pt x="158" y="343"/>
                    <a:pt x="160" y="342"/>
                  </a:cubicBezTo>
                  <a:cubicBezTo>
                    <a:pt x="158" y="342"/>
                    <a:pt x="157" y="340"/>
                    <a:pt x="158" y="339"/>
                  </a:cubicBezTo>
                  <a:cubicBezTo>
                    <a:pt x="156" y="338"/>
                    <a:pt x="160" y="334"/>
                    <a:pt x="154" y="334"/>
                  </a:cubicBezTo>
                  <a:cubicBezTo>
                    <a:pt x="154" y="333"/>
                    <a:pt x="155" y="329"/>
                    <a:pt x="154" y="327"/>
                  </a:cubicBezTo>
                  <a:cubicBezTo>
                    <a:pt x="155" y="326"/>
                    <a:pt x="157" y="327"/>
                    <a:pt x="157" y="328"/>
                  </a:cubicBezTo>
                  <a:cubicBezTo>
                    <a:pt x="157" y="327"/>
                    <a:pt x="156" y="319"/>
                    <a:pt x="155" y="320"/>
                  </a:cubicBezTo>
                  <a:cubicBezTo>
                    <a:pt x="155" y="320"/>
                    <a:pt x="155" y="323"/>
                    <a:pt x="155" y="324"/>
                  </a:cubicBezTo>
                  <a:cubicBezTo>
                    <a:pt x="155" y="324"/>
                    <a:pt x="150" y="311"/>
                    <a:pt x="150" y="309"/>
                  </a:cubicBezTo>
                  <a:cubicBezTo>
                    <a:pt x="147" y="307"/>
                    <a:pt x="153" y="293"/>
                    <a:pt x="149" y="289"/>
                  </a:cubicBezTo>
                  <a:cubicBezTo>
                    <a:pt x="149" y="289"/>
                    <a:pt x="149" y="287"/>
                    <a:pt x="149" y="286"/>
                  </a:cubicBezTo>
                  <a:cubicBezTo>
                    <a:pt x="149" y="285"/>
                    <a:pt x="149" y="285"/>
                    <a:pt x="149" y="285"/>
                  </a:cubicBezTo>
                  <a:cubicBezTo>
                    <a:pt x="149" y="280"/>
                    <a:pt x="151" y="255"/>
                    <a:pt x="145" y="253"/>
                  </a:cubicBezTo>
                  <a:cubicBezTo>
                    <a:pt x="142" y="250"/>
                    <a:pt x="138" y="248"/>
                    <a:pt x="135" y="246"/>
                  </a:cubicBezTo>
                  <a:cubicBezTo>
                    <a:pt x="131" y="239"/>
                    <a:pt x="126" y="230"/>
                    <a:pt x="122" y="224"/>
                  </a:cubicBezTo>
                  <a:cubicBezTo>
                    <a:pt x="120" y="223"/>
                    <a:pt x="118" y="219"/>
                    <a:pt x="118" y="218"/>
                  </a:cubicBezTo>
                  <a:cubicBezTo>
                    <a:pt x="117" y="213"/>
                    <a:pt x="120" y="214"/>
                    <a:pt x="120" y="211"/>
                  </a:cubicBezTo>
                  <a:cubicBezTo>
                    <a:pt x="116" y="209"/>
                    <a:pt x="118" y="203"/>
                    <a:pt x="120" y="200"/>
                  </a:cubicBezTo>
                  <a:cubicBezTo>
                    <a:pt x="125" y="193"/>
                    <a:pt x="129" y="191"/>
                    <a:pt x="124" y="180"/>
                  </a:cubicBezTo>
                  <a:cubicBezTo>
                    <a:pt x="128" y="175"/>
                    <a:pt x="118" y="182"/>
                    <a:pt x="119" y="182"/>
                  </a:cubicBezTo>
                  <a:cubicBezTo>
                    <a:pt x="116" y="182"/>
                    <a:pt x="111" y="178"/>
                    <a:pt x="109" y="176"/>
                  </a:cubicBezTo>
                  <a:cubicBezTo>
                    <a:pt x="107" y="174"/>
                    <a:pt x="105" y="169"/>
                    <a:pt x="102" y="166"/>
                  </a:cubicBezTo>
                  <a:cubicBezTo>
                    <a:pt x="95" y="166"/>
                    <a:pt x="92" y="161"/>
                    <a:pt x="87" y="158"/>
                  </a:cubicBezTo>
                  <a:cubicBezTo>
                    <a:pt x="87" y="157"/>
                    <a:pt x="84" y="158"/>
                    <a:pt x="83" y="159"/>
                  </a:cubicBezTo>
                  <a:cubicBezTo>
                    <a:pt x="77" y="159"/>
                    <a:pt x="70" y="154"/>
                    <a:pt x="66" y="151"/>
                  </a:cubicBezTo>
                  <a:cubicBezTo>
                    <a:pt x="61" y="147"/>
                    <a:pt x="61" y="141"/>
                    <a:pt x="57" y="137"/>
                  </a:cubicBezTo>
                  <a:cubicBezTo>
                    <a:pt x="56" y="135"/>
                    <a:pt x="55" y="134"/>
                    <a:pt x="55" y="134"/>
                  </a:cubicBezTo>
                  <a:cubicBezTo>
                    <a:pt x="55" y="134"/>
                    <a:pt x="55" y="134"/>
                    <a:pt x="55" y="134"/>
                  </a:cubicBezTo>
                  <a:cubicBezTo>
                    <a:pt x="56" y="133"/>
                    <a:pt x="53" y="127"/>
                    <a:pt x="52" y="126"/>
                  </a:cubicBezTo>
                  <a:cubicBezTo>
                    <a:pt x="51" y="125"/>
                    <a:pt x="52" y="117"/>
                    <a:pt x="50" y="117"/>
                  </a:cubicBezTo>
                  <a:cubicBezTo>
                    <a:pt x="48" y="117"/>
                    <a:pt x="50" y="129"/>
                    <a:pt x="51" y="131"/>
                  </a:cubicBezTo>
                  <a:cubicBezTo>
                    <a:pt x="51" y="132"/>
                    <a:pt x="53" y="145"/>
                    <a:pt x="51" y="143"/>
                  </a:cubicBezTo>
                  <a:cubicBezTo>
                    <a:pt x="51" y="141"/>
                    <a:pt x="50" y="139"/>
                    <a:pt x="48" y="138"/>
                  </a:cubicBezTo>
                  <a:cubicBezTo>
                    <a:pt x="48" y="137"/>
                    <a:pt x="48" y="133"/>
                    <a:pt x="47" y="131"/>
                  </a:cubicBezTo>
                  <a:cubicBezTo>
                    <a:pt x="47" y="131"/>
                    <a:pt x="43" y="128"/>
                    <a:pt x="44" y="127"/>
                  </a:cubicBezTo>
                  <a:cubicBezTo>
                    <a:pt x="44" y="127"/>
                    <a:pt x="46" y="126"/>
                    <a:pt x="46" y="126"/>
                  </a:cubicBezTo>
                  <a:cubicBezTo>
                    <a:pt x="46" y="126"/>
                    <a:pt x="46" y="124"/>
                    <a:pt x="46" y="124"/>
                  </a:cubicBezTo>
                  <a:cubicBezTo>
                    <a:pt x="44" y="120"/>
                    <a:pt x="47" y="115"/>
                    <a:pt x="45" y="111"/>
                  </a:cubicBezTo>
                  <a:cubicBezTo>
                    <a:pt x="45" y="109"/>
                    <a:pt x="41" y="109"/>
                    <a:pt x="40" y="108"/>
                  </a:cubicBezTo>
                  <a:cubicBezTo>
                    <a:pt x="40" y="107"/>
                    <a:pt x="41" y="105"/>
                    <a:pt x="40" y="104"/>
                  </a:cubicBezTo>
                  <a:cubicBezTo>
                    <a:pt x="39" y="102"/>
                    <a:pt x="40" y="97"/>
                    <a:pt x="40" y="95"/>
                  </a:cubicBezTo>
                  <a:cubicBezTo>
                    <a:pt x="40" y="95"/>
                    <a:pt x="43" y="91"/>
                    <a:pt x="43" y="90"/>
                  </a:cubicBezTo>
                  <a:cubicBezTo>
                    <a:pt x="45" y="88"/>
                    <a:pt x="46" y="84"/>
                    <a:pt x="49" y="82"/>
                  </a:cubicBezTo>
                  <a:cubicBezTo>
                    <a:pt x="50" y="81"/>
                    <a:pt x="52" y="78"/>
                    <a:pt x="52" y="77"/>
                  </a:cubicBezTo>
                  <a:cubicBezTo>
                    <a:pt x="53" y="76"/>
                    <a:pt x="54" y="73"/>
                    <a:pt x="54" y="72"/>
                  </a:cubicBezTo>
                  <a:cubicBezTo>
                    <a:pt x="53" y="67"/>
                    <a:pt x="50" y="66"/>
                    <a:pt x="56" y="66"/>
                  </a:cubicBezTo>
                  <a:cubicBezTo>
                    <a:pt x="52" y="64"/>
                    <a:pt x="55" y="56"/>
                    <a:pt x="56" y="55"/>
                  </a:cubicBezTo>
                  <a:cubicBezTo>
                    <a:pt x="55" y="54"/>
                    <a:pt x="55" y="54"/>
                    <a:pt x="55" y="53"/>
                  </a:cubicBezTo>
                  <a:cubicBezTo>
                    <a:pt x="54" y="55"/>
                    <a:pt x="54" y="54"/>
                    <a:pt x="53" y="55"/>
                  </a:cubicBezTo>
                  <a:cubicBezTo>
                    <a:pt x="53" y="53"/>
                    <a:pt x="52" y="48"/>
                    <a:pt x="52" y="48"/>
                  </a:cubicBezTo>
                  <a:cubicBezTo>
                    <a:pt x="52" y="47"/>
                    <a:pt x="53" y="45"/>
                    <a:pt x="53" y="45"/>
                  </a:cubicBezTo>
                  <a:cubicBezTo>
                    <a:pt x="53" y="39"/>
                    <a:pt x="45" y="40"/>
                    <a:pt x="43" y="38"/>
                  </a:cubicBezTo>
                  <a:cubicBezTo>
                    <a:pt x="40" y="37"/>
                    <a:pt x="41" y="37"/>
                    <a:pt x="38" y="39"/>
                  </a:cubicBezTo>
                  <a:cubicBezTo>
                    <a:pt x="40" y="39"/>
                    <a:pt x="39" y="38"/>
                    <a:pt x="40" y="38"/>
                  </a:cubicBezTo>
                  <a:cubicBezTo>
                    <a:pt x="40" y="41"/>
                    <a:pt x="32" y="40"/>
                    <a:pt x="30" y="41"/>
                  </a:cubicBezTo>
                  <a:cubicBezTo>
                    <a:pt x="31" y="41"/>
                    <a:pt x="30" y="41"/>
                    <a:pt x="28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4" y="44"/>
                    <a:pt x="10" y="49"/>
                    <a:pt x="9" y="51"/>
                  </a:cubicBezTo>
                  <a:cubicBezTo>
                    <a:pt x="10" y="51"/>
                    <a:pt x="1" y="52"/>
                    <a:pt x="0" y="52"/>
                  </a:cubicBezTo>
                  <a:cubicBezTo>
                    <a:pt x="2" y="51"/>
                    <a:pt x="12" y="49"/>
                    <a:pt x="13" y="47"/>
                  </a:cubicBezTo>
                  <a:cubicBezTo>
                    <a:pt x="15" y="46"/>
                    <a:pt x="16" y="45"/>
                    <a:pt x="17" y="44"/>
                  </a:cubicBezTo>
                  <a:cubicBezTo>
                    <a:pt x="17" y="44"/>
                    <a:pt x="17" y="43"/>
                    <a:pt x="17" y="43"/>
                  </a:cubicBezTo>
                  <a:cubicBezTo>
                    <a:pt x="16" y="42"/>
                    <a:pt x="13" y="43"/>
                    <a:pt x="11" y="42"/>
                  </a:cubicBezTo>
                  <a:cubicBezTo>
                    <a:pt x="12" y="42"/>
                    <a:pt x="13" y="40"/>
                    <a:pt x="13" y="39"/>
                  </a:cubicBezTo>
                  <a:cubicBezTo>
                    <a:pt x="11" y="38"/>
                    <a:pt x="9" y="36"/>
                    <a:pt x="11" y="33"/>
                  </a:cubicBezTo>
                  <a:cubicBezTo>
                    <a:pt x="13" y="31"/>
                    <a:pt x="24" y="26"/>
                    <a:pt x="24" y="27"/>
                  </a:cubicBezTo>
                  <a:cubicBezTo>
                    <a:pt x="24" y="26"/>
                    <a:pt x="25" y="26"/>
                    <a:pt x="25" y="25"/>
                  </a:cubicBezTo>
                  <a:cubicBezTo>
                    <a:pt x="22" y="25"/>
                    <a:pt x="19" y="26"/>
                    <a:pt x="17" y="24"/>
                  </a:cubicBezTo>
                  <a:cubicBezTo>
                    <a:pt x="17" y="22"/>
                    <a:pt x="18" y="20"/>
                    <a:pt x="21" y="20"/>
                  </a:cubicBezTo>
                  <a:cubicBezTo>
                    <a:pt x="20" y="20"/>
                    <a:pt x="23" y="19"/>
                    <a:pt x="23" y="19"/>
                  </a:cubicBezTo>
                  <a:cubicBezTo>
                    <a:pt x="26" y="17"/>
                    <a:pt x="28" y="18"/>
                    <a:pt x="30" y="19"/>
                  </a:cubicBezTo>
                  <a:cubicBezTo>
                    <a:pt x="30" y="18"/>
                    <a:pt x="30" y="16"/>
                    <a:pt x="30" y="16"/>
                  </a:cubicBezTo>
                  <a:cubicBezTo>
                    <a:pt x="31" y="14"/>
                    <a:pt x="28" y="13"/>
                    <a:pt x="29" y="12"/>
                  </a:cubicBezTo>
                  <a:cubicBezTo>
                    <a:pt x="30" y="10"/>
                    <a:pt x="36" y="10"/>
                    <a:pt x="36" y="9"/>
                  </a:cubicBezTo>
                  <a:cubicBezTo>
                    <a:pt x="44" y="4"/>
                    <a:pt x="57" y="0"/>
                    <a:pt x="64" y="6"/>
                  </a:cubicBezTo>
                  <a:cubicBezTo>
                    <a:pt x="66" y="7"/>
                    <a:pt x="68" y="8"/>
                    <a:pt x="69" y="8"/>
                  </a:cubicBezTo>
                  <a:cubicBezTo>
                    <a:pt x="70" y="8"/>
                    <a:pt x="71" y="8"/>
                    <a:pt x="72" y="8"/>
                  </a:cubicBezTo>
                  <a:cubicBezTo>
                    <a:pt x="74" y="9"/>
                    <a:pt x="76" y="12"/>
                    <a:pt x="78" y="13"/>
                  </a:cubicBezTo>
                  <a:cubicBezTo>
                    <a:pt x="78" y="13"/>
                    <a:pt x="78" y="13"/>
                    <a:pt x="78" y="13"/>
                  </a:cubicBezTo>
                  <a:cubicBezTo>
                    <a:pt x="78" y="13"/>
                    <a:pt x="79" y="13"/>
                    <a:pt x="80" y="13"/>
                  </a:cubicBezTo>
                  <a:cubicBezTo>
                    <a:pt x="81" y="12"/>
                    <a:pt x="93" y="10"/>
                    <a:pt x="94" y="10"/>
                  </a:cubicBezTo>
                  <a:cubicBezTo>
                    <a:pt x="94" y="10"/>
                    <a:pt x="94" y="13"/>
                    <a:pt x="94" y="13"/>
                  </a:cubicBezTo>
                  <a:cubicBezTo>
                    <a:pt x="95" y="13"/>
                    <a:pt x="97" y="11"/>
                    <a:pt x="97" y="12"/>
                  </a:cubicBezTo>
                  <a:cubicBezTo>
                    <a:pt x="97" y="12"/>
                    <a:pt x="97" y="14"/>
                    <a:pt x="97" y="14"/>
                  </a:cubicBezTo>
                  <a:cubicBezTo>
                    <a:pt x="100" y="12"/>
                    <a:pt x="101" y="13"/>
                    <a:pt x="103" y="15"/>
                  </a:cubicBezTo>
                  <a:cubicBezTo>
                    <a:pt x="103" y="15"/>
                    <a:pt x="114" y="18"/>
                    <a:pt x="108" y="19"/>
                  </a:cubicBezTo>
                  <a:cubicBezTo>
                    <a:pt x="111" y="21"/>
                    <a:pt x="114" y="18"/>
                    <a:pt x="116" y="22"/>
                  </a:cubicBezTo>
                  <a:cubicBezTo>
                    <a:pt x="116" y="21"/>
                    <a:pt x="116" y="20"/>
                    <a:pt x="117" y="19"/>
                  </a:cubicBezTo>
                  <a:cubicBezTo>
                    <a:pt x="113" y="16"/>
                    <a:pt x="110" y="19"/>
                    <a:pt x="107" y="14"/>
                  </a:cubicBezTo>
                  <a:cubicBezTo>
                    <a:pt x="108" y="12"/>
                    <a:pt x="111" y="12"/>
                    <a:pt x="114" y="13"/>
                  </a:cubicBezTo>
                  <a:cubicBezTo>
                    <a:pt x="111" y="12"/>
                    <a:pt x="105" y="11"/>
                    <a:pt x="108" y="7"/>
                  </a:cubicBezTo>
                  <a:cubicBezTo>
                    <a:pt x="108" y="7"/>
                    <a:pt x="108" y="7"/>
                    <a:pt x="107" y="7"/>
                  </a:cubicBezTo>
                  <a:cubicBezTo>
                    <a:pt x="104" y="11"/>
                    <a:pt x="98" y="6"/>
                    <a:pt x="100" y="5"/>
                  </a:cubicBezTo>
                  <a:cubicBezTo>
                    <a:pt x="101" y="0"/>
                    <a:pt x="113" y="0"/>
                    <a:pt x="116" y="2"/>
                  </a:cubicBezTo>
                  <a:cubicBezTo>
                    <a:pt x="118" y="4"/>
                    <a:pt x="124" y="7"/>
                    <a:pt x="124" y="9"/>
                  </a:cubicBezTo>
                  <a:cubicBezTo>
                    <a:pt x="125" y="6"/>
                    <a:pt x="126" y="5"/>
                    <a:pt x="125" y="5"/>
                  </a:cubicBezTo>
                  <a:cubicBezTo>
                    <a:pt x="125" y="4"/>
                    <a:pt x="130" y="4"/>
                    <a:pt x="131" y="5"/>
                  </a:cubicBezTo>
                  <a:cubicBezTo>
                    <a:pt x="129" y="7"/>
                    <a:pt x="125" y="12"/>
                    <a:pt x="128" y="13"/>
                  </a:cubicBezTo>
                  <a:cubicBezTo>
                    <a:pt x="128" y="11"/>
                    <a:pt x="130" y="16"/>
                    <a:pt x="130" y="16"/>
                  </a:cubicBezTo>
                  <a:cubicBezTo>
                    <a:pt x="127" y="19"/>
                    <a:pt x="126" y="21"/>
                    <a:pt x="122" y="18"/>
                  </a:cubicBezTo>
                  <a:cubicBezTo>
                    <a:pt x="122" y="18"/>
                    <a:pt x="122" y="18"/>
                    <a:pt x="122" y="18"/>
                  </a:cubicBezTo>
                  <a:cubicBezTo>
                    <a:pt x="123" y="20"/>
                    <a:pt x="131" y="25"/>
                    <a:pt x="132" y="20"/>
                  </a:cubicBezTo>
                  <a:cubicBezTo>
                    <a:pt x="132" y="20"/>
                    <a:pt x="131" y="19"/>
                    <a:pt x="131" y="19"/>
                  </a:cubicBezTo>
                  <a:cubicBezTo>
                    <a:pt x="131" y="16"/>
                    <a:pt x="136" y="17"/>
                    <a:pt x="137" y="17"/>
                  </a:cubicBezTo>
                  <a:cubicBezTo>
                    <a:pt x="136" y="16"/>
                    <a:pt x="137" y="14"/>
                    <a:pt x="137" y="13"/>
                  </a:cubicBezTo>
                  <a:cubicBezTo>
                    <a:pt x="139" y="11"/>
                    <a:pt x="141" y="9"/>
                    <a:pt x="142" y="6"/>
                  </a:cubicBezTo>
                  <a:cubicBezTo>
                    <a:pt x="146" y="0"/>
                    <a:pt x="154" y="8"/>
                    <a:pt x="145" y="9"/>
                  </a:cubicBezTo>
                  <a:cubicBezTo>
                    <a:pt x="141" y="10"/>
                    <a:pt x="144" y="18"/>
                    <a:pt x="144" y="21"/>
                  </a:cubicBezTo>
                  <a:cubicBezTo>
                    <a:pt x="147" y="16"/>
                    <a:pt x="147" y="25"/>
                    <a:pt x="147" y="25"/>
                  </a:cubicBezTo>
                  <a:cubicBezTo>
                    <a:pt x="149" y="24"/>
                    <a:pt x="151" y="21"/>
                    <a:pt x="151" y="18"/>
                  </a:cubicBezTo>
                  <a:cubicBezTo>
                    <a:pt x="146" y="15"/>
                    <a:pt x="147" y="9"/>
                    <a:pt x="152" y="7"/>
                  </a:cubicBezTo>
                  <a:cubicBezTo>
                    <a:pt x="152" y="6"/>
                    <a:pt x="153" y="5"/>
                    <a:pt x="153" y="4"/>
                  </a:cubicBezTo>
                  <a:cubicBezTo>
                    <a:pt x="153" y="4"/>
                    <a:pt x="153" y="4"/>
                    <a:pt x="153" y="4"/>
                  </a:cubicBezTo>
                  <a:cubicBezTo>
                    <a:pt x="153" y="5"/>
                    <a:pt x="153" y="6"/>
                    <a:pt x="153" y="7"/>
                  </a:cubicBezTo>
                  <a:cubicBezTo>
                    <a:pt x="154" y="6"/>
                    <a:pt x="155" y="6"/>
                    <a:pt x="156" y="6"/>
                  </a:cubicBezTo>
                  <a:cubicBezTo>
                    <a:pt x="156" y="5"/>
                    <a:pt x="171" y="11"/>
                    <a:pt x="167" y="11"/>
                  </a:cubicBezTo>
                  <a:cubicBezTo>
                    <a:pt x="167" y="11"/>
                    <a:pt x="167" y="11"/>
                    <a:pt x="167" y="11"/>
                  </a:cubicBezTo>
                  <a:cubicBezTo>
                    <a:pt x="167" y="11"/>
                    <a:pt x="167" y="11"/>
                    <a:pt x="167" y="11"/>
                  </a:cubicBezTo>
                  <a:cubicBezTo>
                    <a:pt x="169" y="13"/>
                    <a:pt x="173" y="15"/>
                    <a:pt x="175" y="16"/>
                  </a:cubicBezTo>
                  <a:cubicBezTo>
                    <a:pt x="176" y="18"/>
                    <a:pt x="176" y="18"/>
                    <a:pt x="176" y="18"/>
                  </a:cubicBezTo>
                  <a:cubicBezTo>
                    <a:pt x="177" y="18"/>
                    <a:pt x="177" y="20"/>
                    <a:pt x="176" y="21"/>
                  </a:cubicBezTo>
                  <a:cubicBezTo>
                    <a:pt x="177" y="22"/>
                    <a:pt x="175" y="25"/>
                    <a:pt x="181" y="27"/>
                  </a:cubicBezTo>
                  <a:cubicBezTo>
                    <a:pt x="182" y="28"/>
                    <a:pt x="183" y="29"/>
                    <a:pt x="185" y="30"/>
                  </a:cubicBezTo>
                  <a:cubicBezTo>
                    <a:pt x="185" y="36"/>
                    <a:pt x="178" y="36"/>
                    <a:pt x="176" y="31"/>
                  </a:cubicBezTo>
                  <a:cubicBezTo>
                    <a:pt x="172" y="30"/>
                    <a:pt x="177" y="37"/>
                    <a:pt x="177" y="37"/>
                  </a:cubicBezTo>
                  <a:cubicBezTo>
                    <a:pt x="177" y="39"/>
                    <a:pt x="177" y="41"/>
                    <a:pt x="177" y="42"/>
                  </a:cubicBezTo>
                  <a:cubicBezTo>
                    <a:pt x="176" y="42"/>
                    <a:pt x="175" y="41"/>
                    <a:pt x="174" y="40"/>
                  </a:cubicBezTo>
                  <a:cubicBezTo>
                    <a:pt x="172" y="41"/>
                    <a:pt x="176" y="43"/>
                    <a:pt x="175" y="44"/>
                  </a:cubicBezTo>
                  <a:cubicBezTo>
                    <a:pt x="173" y="45"/>
                    <a:pt x="168" y="41"/>
                    <a:pt x="167" y="40"/>
                  </a:cubicBezTo>
                  <a:cubicBezTo>
                    <a:pt x="166" y="39"/>
                    <a:pt x="166" y="37"/>
                    <a:pt x="165" y="35"/>
                  </a:cubicBezTo>
                  <a:cubicBezTo>
                    <a:pt x="164" y="36"/>
                    <a:pt x="158" y="36"/>
                    <a:pt x="158" y="35"/>
                  </a:cubicBezTo>
                  <a:cubicBezTo>
                    <a:pt x="157" y="32"/>
                    <a:pt x="170" y="32"/>
                    <a:pt x="168" y="26"/>
                  </a:cubicBezTo>
                  <a:cubicBezTo>
                    <a:pt x="167" y="26"/>
                    <a:pt x="162" y="28"/>
                    <a:pt x="162" y="27"/>
                  </a:cubicBezTo>
                  <a:cubicBezTo>
                    <a:pt x="160" y="25"/>
                    <a:pt x="163" y="23"/>
                    <a:pt x="165" y="24"/>
                  </a:cubicBezTo>
                  <a:cubicBezTo>
                    <a:pt x="164" y="23"/>
                    <a:pt x="161" y="20"/>
                    <a:pt x="164" y="21"/>
                  </a:cubicBezTo>
                  <a:cubicBezTo>
                    <a:pt x="163" y="19"/>
                    <a:pt x="163" y="18"/>
                    <a:pt x="162" y="18"/>
                  </a:cubicBezTo>
                  <a:cubicBezTo>
                    <a:pt x="162" y="21"/>
                    <a:pt x="158" y="19"/>
                    <a:pt x="158" y="19"/>
                  </a:cubicBezTo>
                  <a:cubicBezTo>
                    <a:pt x="158" y="19"/>
                    <a:pt x="158" y="19"/>
                    <a:pt x="158" y="19"/>
                  </a:cubicBezTo>
                  <a:cubicBezTo>
                    <a:pt x="158" y="19"/>
                    <a:pt x="157" y="18"/>
                    <a:pt x="156" y="19"/>
                  </a:cubicBezTo>
                  <a:cubicBezTo>
                    <a:pt x="160" y="25"/>
                    <a:pt x="150" y="28"/>
                    <a:pt x="151" y="31"/>
                  </a:cubicBezTo>
                  <a:cubicBezTo>
                    <a:pt x="150" y="31"/>
                    <a:pt x="149" y="30"/>
                    <a:pt x="149" y="30"/>
                  </a:cubicBezTo>
                  <a:cubicBezTo>
                    <a:pt x="147" y="32"/>
                    <a:pt x="153" y="35"/>
                    <a:pt x="153" y="36"/>
                  </a:cubicBezTo>
                  <a:cubicBezTo>
                    <a:pt x="152" y="36"/>
                    <a:pt x="146" y="38"/>
                    <a:pt x="145" y="38"/>
                  </a:cubicBezTo>
                  <a:cubicBezTo>
                    <a:pt x="144" y="37"/>
                    <a:pt x="144" y="37"/>
                    <a:pt x="143" y="36"/>
                  </a:cubicBezTo>
                  <a:cubicBezTo>
                    <a:pt x="143" y="35"/>
                    <a:pt x="146" y="31"/>
                    <a:pt x="147" y="30"/>
                  </a:cubicBezTo>
                  <a:cubicBezTo>
                    <a:pt x="146" y="30"/>
                    <a:pt x="146" y="30"/>
                    <a:pt x="145" y="31"/>
                  </a:cubicBezTo>
                  <a:cubicBezTo>
                    <a:pt x="143" y="34"/>
                    <a:pt x="138" y="34"/>
                    <a:pt x="136" y="36"/>
                  </a:cubicBezTo>
                  <a:cubicBezTo>
                    <a:pt x="139" y="36"/>
                    <a:pt x="130" y="42"/>
                    <a:pt x="130" y="42"/>
                  </a:cubicBezTo>
                  <a:cubicBezTo>
                    <a:pt x="125" y="46"/>
                    <a:pt x="128" y="46"/>
                    <a:pt x="128" y="50"/>
                  </a:cubicBezTo>
                  <a:cubicBezTo>
                    <a:pt x="127" y="57"/>
                    <a:pt x="148" y="57"/>
                    <a:pt x="141" y="65"/>
                  </a:cubicBezTo>
                  <a:cubicBezTo>
                    <a:pt x="142" y="65"/>
                    <a:pt x="143" y="66"/>
                    <a:pt x="143" y="67"/>
                  </a:cubicBezTo>
                  <a:cubicBezTo>
                    <a:pt x="143" y="67"/>
                    <a:pt x="141" y="66"/>
                    <a:pt x="141" y="66"/>
                  </a:cubicBezTo>
                  <a:cubicBezTo>
                    <a:pt x="142" y="68"/>
                    <a:pt x="146" y="72"/>
                    <a:pt x="146" y="67"/>
                  </a:cubicBezTo>
                  <a:cubicBezTo>
                    <a:pt x="147" y="59"/>
                    <a:pt x="146" y="63"/>
                    <a:pt x="152" y="59"/>
                  </a:cubicBezTo>
                  <a:cubicBezTo>
                    <a:pt x="156" y="55"/>
                    <a:pt x="150" y="52"/>
                    <a:pt x="153" y="49"/>
                  </a:cubicBezTo>
                  <a:cubicBezTo>
                    <a:pt x="155" y="48"/>
                    <a:pt x="155" y="43"/>
                    <a:pt x="155" y="41"/>
                  </a:cubicBezTo>
                  <a:cubicBezTo>
                    <a:pt x="156" y="36"/>
                    <a:pt x="169" y="44"/>
                    <a:pt x="169" y="47"/>
                  </a:cubicBezTo>
                  <a:cubicBezTo>
                    <a:pt x="167" y="58"/>
                    <a:pt x="173" y="48"/>
                    <a:pt x="177" y="48"/>
                  </a:cubicBezTo>
                  <a:cubicBezTo>
                    <a:pt x="181" y="51"/>
                    <a:pt x="180" y="60"/>
                    <a:pt x="184" y="63"/>
                  </a:cubicBezTo>
                  <a:cubicBezTo>
                    <a:pt x="185" y="63"/>
                    <a:pt x="186" y="64"/>
                    <a:pt x="188" y="66"/>
                  </a:cubicBezTo>
                  <a:cubicBezTo>
                    <a:pt x="189" y="67"/>
                    <a:pt x="190" y="69"/>
                    <a:pt x="190" y="72"/>
                  </a:cubicBezTo>
                  <a:cubicBezTo>
                    <a:pt x="190" y="72"/>
                    <a:pt x="189" y="72"/>
                    <a:pt x="189" y="72"/>
                  </a:cubicBezTo>
                  <a:cubicBezTo>
                    <a:pt x="191" y="72"/>
                    <a:pt x="189" y="76"/>
                    <a:pt x="190" y="77"/>
                  </a:cubicBezTo>
                  <a:cubicBezTo>
                    <a:pt x="191" y="77"/>
                    <a:pt x="198" y="80"/>
                    <a:pt x="193" y="82"/>
                  </a:cubicBezTo>
                  <a:cubicBezTo>
                    <a:pt x="194" y="83"/>
                    <a:pt x="194" y="88"/>
                    <a:pt x="192" y="83"/>
                  </a:cubicBezTo>
                  <a:cubicBezTo>
                    <a:pt x="190" y="87"/>
                    <a:pt x="190" y="85"/>
                    <a:pt x="187" y="85"/>
                  </a:cubicBezTo>
                  <a:cubicBezTo>
                    <a:pt x="187" y="84"/>
                    <a:pt x="187" y="84"/>
                    <a:pt x="188" y="84"/>
                  </a:cubicBezTo>
                  <a:cubicBezTo>
                    <a:pt x="189" y="81"/>
                    <a:pt x="183" y="84"/>
                    <a:pt x="182" y="83"/>
                  </a:cubicBezTo>
                  <a:cubicBezTo>
                    <a:pt x="181" y="82"/>
                    <a:pt x="186" y="74"/>
                    <a:pt x="188" y="73"/>
                  </a:cubicBezTo>
                  <a:cubicBezTo>
                    <a:pt x="185" y="73"/>
                    <a:pt x="184" y="75"/>
                    <a:pt x="182" y="76"/>
                  </a:cubicBezTo>
                  <a:cubicBezTo>
                    <a:pt x="180" y="76"/>
                    <a:pt x="178" y="76"/>
                    <a:pt x="177" y="77"/>
                  </a:cubicBezTo>
                  <a:cubicBezTo>
                    <a:pt x="176" y="77"/>
                    <a:pt x="175" y="77"/>
                    <a:pt x="174" y="77"/>
                  </a:cubicBezTo>
                  <a:cubicBezTo>
                    <a:pt x="174" y="77"/>
                    <a:pt x="175" y="77"/>
                    <a:pt x="175" y="77"/>
                  </a:cubicBezTo>
                  <a:cubicBezTo>
                    <a:pt x="175" y="77"/>
                    <a:pt x="176" y="77"/>
                    <a:pt x="176" y="78"/>
                  </a:cubicBezTo>
                  <a:cubicBezTo>
                    <a:pt x="176" y="78"/>
                    <a:pt x="176" y="78"/>
                    <a:pt x="176" y="78"/>
                  </a:cubicBezTo>
                  <a:cubicBezTo>
                    <a:pt x="176" y="78"/>
                    <a:pt x="177" y="78"/>
                    <a:pt x="177" y="78"/>
                  </a:cubicBezTo>
                  <a:cubicBezTo>
                    <a:pt x="178" y="80"/>
                    <a:pt x="176" y="79"/>
                    <a:pt x="175" y="79"/>
                  </a:cubicBezTo>
                  <a:cubicBezTo>
                    <a:pt x="174" y="78"/>
                    <a:pt x="173" y="77"/>
                    <a:pt x="172" y="77"/>
                  </a:cubicBezTo>
                  <a:cubicBezTo>
                    <a:pt x="172" y="77"/>
                    <a:pt x="172" y="77"/>
                    <a:pt x="172" y="77"/>
                  </a:cubicBezTo>
                  <a:cubicBezTo>
                    <a:pt x="170" y="77"/>
                    <a:pt x="167" y="78"/>
                    <a:pt x="165" y="79"/>
                  </a:cubicBezTo>
                  <a:cubicBezTo>
                    <a:pt x="167" y="79"/>
                    <a:pt x="172" y="79"/>
                    <a:pt x="173" y="80"/>
                  </a:cubicBezTo>
                  <a:cubicBezTo>
                    <a:pt x="173" y="81"/>
                    <a:pt x="173" y="81"/>
                    <a:pt x="172" y="81"/>
                  </a:cubicBezTo>
                  <a:cubicBezTo>
                    <a:pt x="172" y="82"/>
                    <a:pt x="171" y="82"/>
                    <a:pt x="170" y="82"/>
                  </a:cubicBezTo>
                  <a:cubicBezTo>
                    <a:pt x="170" y="82"/>
                    <a:pt x="170" y="82"/>
                    <a:pt x="171" y="83"/>
                  </a:cubicBezTo>
                  <a:cubicBezTo>
                    <a:pt x="172" y="84"/>
                    <a:pt x="173" y="85"/>
                    <a:pt x="176" y="85"/>
                  </a:cubicBezTo>
                  <a:cubicBezTo>
                    <a:pt x="174" y="90"/>
                    <a:pt x="177" y="85"/>
                    <a:pt x="179" y="84"/>
                  </a:cubicBezTo>
                  <a:cubicBezTo>
                    <a:pt x="184" y="88"/>
                    <a:pt x="173" y="90"/>
                    <a:pt x="170" y="91"/>
                  </a:cubicBezTo>
                  <a:cubicBezTo>
                    <a:pt x="170" y="91"/>
                    <a:pt x="164" y="95"/>
                    <a:pt x="166" y="91"/>
                  </a:cubicBezTo>
                  <a:cubicBezTo>
                    <a:pt x="166" y="91"/>
                    <a:pt x="166" y="90"/>
                    <a:pt x="167" y="90"/>
                  </a:cubicBezTo>
                  <a:cubicBezTo>
                    <a:pt x="166" y="90"/>
                    <a:pt x="164" y="90"/>
                    <a:pt x="163" y="90"/>
                  </a:cubicBezTo>
                  <a:cubicBezTo>
                    <a:pt x="159" y="91"/>
                    <a:pt x="155" y="92"/>
                    <a:pt x="158" y="96"/>
                  </a:cubicBezTo>
                  <a:cubicBezTo>
                    <a:pt x="158" y="96"/>
                    <a:pt x="158" y="96"/>
                    <a:pt x="157" y="97"/>
                  </a:cubicBezTo>
                  <a:cubicBezTo>
                    <a:pt x="147" y="97"/>
                    <a:pt x="144" y="104"/>
                    <a:pt x="140" y="112"/>
                  </a:cubicBezTo>
                  <a:cubicBezTo>
                    <a:pt x="137" y="116"/>
                    <a:pt x="129" y="116"/>
                    <a:pt x="126" y="121"/>
                  </a:cubicBezTo>
                  <a:cubicBezTo>
                    <a:pt x="127" y="121"/>
                    <a:pt x="127" y="126"/>
                    <a:pt x="126" y="125"/>
                  </a:cubicBezTo>
                  <a:cubicBezTo>
                    <a:pt x="127" y="129"/>
                    <a:pt x="128" y="134"/>
                    <a:pt x="123" y="135"/>
                  </a:cubicBezTo>
                  <a:cubicBezTo>
                    <a:pt x="118" y="133"/>
                    <a:pt x="124" y="119"/>
                    <a:pt x="116" y="123"/>
                  </a:cubicBezTo>
                  <a:cubicBezTo>
                    <a:pt x="116" y="123"/>
                    <a:pt x="114" y="122"/>
                    <a:pt x="114" y="122"/>
                  </a:cubicBezTo>
                  <a:cubicBezTo>
                    <a:pt x="113" y="121"/>
                    <a:pt x="107" y="123"/>
                    <a:pt x="106" y="123"/>
                  </a:cubicBezTo>
                  <a:cubicBezTo>
                    <a:pt x="106" y="124"/>
                    <a:pt x="107" y="124"/>
                    <a:pt x="107" y="125"/>
                  </a:cubicBezTo>
                  <a:cubicBezTo>
                    <a:pt x="105" y="126"/>
                    <a:pt x="97" y="122"/>
                    <a:pt x="95" y="123"/>
                  </a:cubicBezTo>
                  <a:cubicBezTo>
                    <a:pt x="95" y="123"/>
                    <a:pt x="92" y="125"/>
                    <a:pt x="91" y="125"/>
                  </a:cubicBezTo>
                  <a:cubicBezTo>
                    <a:pt x="91" y="125"/>
                    <a:pt x="89" y="127"/>
                    <a:pt x="88" y="127"/>
                  </a:cubicBezTo>
                  <a:cubicBezTo>
                    <a:pt x="87" y="127"/>
                    <a:pt x="87" y="128"/>
                    <a:pt x="85" y="130"/>
                  </a:cubicBezTo>
                  <a:cubicBezTo>
                    <a:pt x="86" y="137"/>
                    <a:pt x="80" y="139"/>
                    <a:pt x="84" y="146"/>
                  </a:cubicBezTo>
                  <a:cubicBezTo>
                    <a:pt x="85" y="147"/>
                    <a:pt x="86" y="153"/>
                    <a:pt x="89" y="151"/>
                  </a:cubicBezTo>
                  <a:cubicBezTo>
                    <a:pt x="91" y="152"/>
                    <a:pt x="96" y="150"/>
                    <a:pt x="97" y="148"/>
                  </a:cubicBezTo>
                  <a:cubicBezTo>
                    <a:pt x="98" y="139"/>
                    <a:pt x="112" y="143"/>
                    <a:pt x="106" y="146"/>
                  </a:cubicBezTo>
                  <a:cubicBezTo>
                    <a:pt x="104" y="148"/>
                    <a:pt x="102" y="156"/>
                    <a:pt x="101" y="158"/>
                  </a:cubicBezTo>
                  <a:cubicBezTo>
                    <a:pt x="104" y="159"/>
                    <a:pt x="111" y="156"/>
                    <a:pt x="114" y="160"/>
                  </a:cubicBezTo>
                  <a:cubicBezTo>
                    <a:pt x="116" y="162"/>
                    <a:pt x="111" y="169"/>
                    <a:pt x="112" y="172"/>
                  </a:cubicBezTo>
                  <a:cubicBezTo>
                    <a:pt x="113" y="173"/>
                    <a:pt x="116" y="179"/>
                    <a:pt x="118" y="178"/>
                  </a:cubicBezTo>
                  <a:cubicBezTo>
                    <a:pt x="120" y="178"/>
                    <a:pt x="123" y="173"/>
                    <a:pt x="126" y="177"/>
                  </a:cubicBezTo>
                  <a:cubicBezTo>
                    <a:pt x="126" y="178"/>
                    <a:pt x="127" y="178"/>
                    <a:pt x="128" y="179"/>
                  </a:cubicBezTo>
                  <a:cubicBezTo>
                    <a:pt x="129" y="178"/>
                    <a:pt x="131" y="176"/>
                    <a:pt x="132" y="175"/>
                  </a:cubicBezTo>
                  <a:cubicBezTo>
                    <a:pt x="132" y="175"/>
                    <a:pt x="132" y="173"/>
                    <a:pt x="132" y="173"/>
                  </a:cubicBezTo>
                  <a:cubicBezTo>
                    <a:pt x="133" y="171"/>
                    <a:pt x="136" y="173"/>
                    <a:pt x="138" y="171"/>
                  </a:cubicBezTo>
                  <a:cubicBezTo>
                    <a:pt x="140" y="169"/>
                    <a:pt x="145" y="167"/>
                    <a:pt x="141" y="170"/>
                  </a:cubicBezTo>
                  <a:cubicBezTo>
                    <a:pt x="141" y="170"/>
                    <a:pt x="141" y="171"/>
                    <a:pt x="141" y="171"/>
                  </a:cubicBezTo>
                  <a:cubicBezTo>
                    <a:pt x="143" y="171"/>
                    <a:pt x="144" y="171"/>
                    <a:pt x="146" y="170"/>
                  </a:cubicBezTo>
                  <a:cubicBezTo>
                    <a:pt x="145" y="170"/>
                    <a:pt x="145" y="170"/>
                    <a:pt x="145" y="169"/>
                  </a:cubicBezTo>
                  <a:cubicBezTo>
                    <a:pt x="145" y="170"/>
                    <a:pt x="155" y="173"/>
                    <a:pt x="156" y="173"/>
                  </a:cubicBezTo>
                  <a:cubicBezTo>
                    <a:pt x="157" y="174"/>
                    <a:pt x="158" y="174"/>
                    <a:pt x="159" y="174"/>
                  </a:cubicBezTo>
                  <a:cubicBezTo>
                    <a:pt x="163" y="172"/>
                    <a:pt x="163" y="174"/>
                    <a:pt x="166" y="175"/>
                  </a:cubicBezTo>
                  <a:cubicBezTo>
                    <a:pt x="166" y="173"/>
                    <a:pt x="166" y="172"/>
                    <a:pt x="168" y="172"/>
                  </a:cubicBezTo>
                  <a:cubicBezTo>
                    <a:pt x="169" y="172"/>
                    <a:pt x="168" y="175"/>
                    <a:pt x="166" y="175"/>
                  </a:cubicBezTo>
                  <a:cubicBezTo>
                    <a:pt x="173" y="177"/>
                    <a:pt x="173" y="186"/>
                    <a:pt x="181" y="186"/>
                  </a:cubicBezTo>
                  <a:cubicBezTo>
                    <a:pt x="183" y="187"/>
                    <a:pt x="187" y="187"/>
                    <a:pt x="190" y="189"/>
                  </a:cubicBezTo>
                  <a:cubicBezTo>
                    <a:pt x="191" y="190"/>
                    <a:pt x="198" y="205"/>
                    <a:pt x="198" y="205"/>
                  </a:cubicBezTo>
                  <a:cubicBezTo>
                    <a:pt x="203" y="205"/>
                    <a:pt x="205" y="204"/>
                    <a:pt x="208" y="208"/>
                  </a:cubicBezTo>
                  <a:cubicBezTo>
                    <a:pt x="211" y="211"/>
                    <a:pt x="218" y="210"/>
                    <a:pt x="221" y="211"/>
                  </a:cubicBezTo>
                  <a:cubicBezTo>
                    <a:pt x="223" y="212"/>
                    <a:pt x="230" y="217"/>
                    <a:pt x="232" y="219"/>
                  </a:cubicBezTo>
                  <a:cubicBezTo>
                    <a:pt x="232" y="219"/>
                    <a:pt x="232" y="219"/>
                    <a:pt x="232" y="219"/>
                  </a:cubicBezTo>
                  <a:cubicBezTo>
                    <a:pt x="232" y="219"/>
                    <a:pt x="232" y="219"/>
                    <a:pt x="232" y="219"/>
                  </a:cubicBezTo>
                  <a:cubicBezTo>
                    <a:pt x="232" y="219"/>
                    <a:pt x="232" y="219"/>
                    <a:pt x="232" y="219"/>
                  </a:cubicBezTo>
                  <a:cubicBezTo>
                    <a:pt x="234" y="225"/>
                    <a:pt x="231" y="230"/>
                    <a:pt x="227" y="23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471" name="Freeform 177"/>
            <p:cNvSpPr/>
            <p:nvPr/>
          </p:nvSpPr>
          <p:spPr bwMode="auto">
            <a:xfrm>
              <a:off x="2941638" y="4779963"/>
              <a:ext cx="6350" cy="4763"/>
            </a:xfrm>
            <a:custGeom>
              <a:avLst/>
              <a:gdLst>
                <a:gd name="T0" fmla="*/ 0 w 7"/>
                <a:gd name="T1" fmla="*/ 1 h 7"/>
                <a:gd name="T2" fmla="*/ 1 w 7"/>
                <a:gd name="T3" fmla="*/ 7 h 7"/>
                <a:gd name="T4" fmla="*/ 7 w 7"/>
                <a:gd name="T5" fmla="*/ 4 h 7"/>
                <a:gd name="T6" fmla="*/ 7 w 7"/>
                <a:gd name="T7" fmla="*/ 4 h 7"/>
                <a:gd name="T8" fmla="*/ 7 w 7"/>
                <a:gd name="T9" fmla="*/ 3 h 7"/>
                <a:gd name="T10" fmla="*/ 7 w 7"/>
                <a:gd name="T11" fmla="*/ 3 h 7"/>
                <a:gd name="T12" fmla="*/ 0 w 7"/>
                <a:gd name="T13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7">
                  <a:moveTo>
                    <a:pt x="0" y="1"/>
                  </a:moveTo>
                  <a:cubicBezTo>
                    <a:pt x="0" y="1"/>
                    <a:pt x="2" y="7"/>
                    <a:pt x="1" y="7"/>
                  </a:cubicBezTo>
                  <a:cubicBezTo>
                    <a:pt x="5" y="6"/>
                    <a:pt x="3" y="4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7" y="4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6" y="1"/>
                    <a:pt x="1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472" name="Freeform 178"/>
            <p:cNvSpPr/>
            <p:nvPr/>
          </p:nvSpPr>
          <p:spPr bwMode="auto">
            <a:xfrm>
              <a:off x="2932113" y="4775200"/>
              <a:ext cx="9525" cy="4763"/>
            </a:xfrm>
            <a:custGeom>
              <a:avLst/>
              <a:gdLst>
                <a:gd name="T0" fmla="*/ 0 w 13"/>
                <a:gd name="T1" fmla="*/ 4 h 6"/>
                <a:gd name="T2" fmla="*/ 12 w 13"/>
                <a:gd name="T3" fmla="*/ 6 h 6"/>
                <a:gd name="T4" fmla="*/ 8 w 13"/>
                <a:gd name="T5" fmla="*/ 0 h 6"/>
                <a:gd name="T6" fmla="*/ 0 w 13"/>
                <a:gd name="T7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6">
                  <a:moveTo>
                    <a:pt x="0" y="4"/>
                  </a:moveTo>
                  <a:cubicBezTo>
                    <a:pt x="4" y="5"/>
                    <a:pt x="9" y="1"/>
                    <a:pt x="12" y="6"/>
                  </a:cubicBezTo>
                  <a:cubicBezTo>
                    <a:pt x="13" y="3"/>
                    <a:pt x="11" y="0"/>
                    <a:pt x="8" y="0"/>
                  </a:cubicBezTo>
                  <a:cubicBezTo>
                    <a:pt x="5" y="1"/>
                    <a:pt x="2" y="3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473" name="Freeform 179"/>
            <p:cNvSpPr/>
            <p:nvPr/>
          </p:nvSpPr>
          <p:spPr bwMode="auto">
            <a:xfrm>
              <a:off x="2962275" y="4968875"/>
              <a:ext cx="0" cy="0"/>
            </a:xfrm>
            <a:custGeom>
              <a:avLst/>
              <a:gdLst>
                <a:gd name="T0" fmla="*/ 1 h 1"/>
                <a:gd name="T1" fmla="*/ 1 h 1"/>
                <a:gd name="T2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0"/>
                    <a:pt x="0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474" name="Freeform 180"/>
            <p:cNvSpPr/>
            <p:nvPr/>
          </p:nvSpPr>
          <p:spPr bwMode="auto">
            <a:xfrm>
              <a:off x="2882900" y="4819650"/>
              <a:ext cx="1588" cy="3175"/>
            </a:xfrm>
            <a:custGeom>
              <a:avLst/>
              <a:gdLst>
                <a:gd name="T0" fmla="*/ 0 w 2"/>
                <a:gd name="T1" fmla="*/ 0 h 3"/>
                <a:gd name="T2" fmla="*/ 0 w 2"/>
                <a:gd name="T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cubicBezTo>
                    <a:pt x="1" y="1"/>
                    <a:pt x="2" y="3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475" name="Freeform 181"/>
            <p:cNvSpPr/>
            <p:nvPr/>
          </p:nvSpPr>
          <p:spPr bwMode="auto">
            <a:xfrm>
              <a:off x="3019425" y="4883150"/>
              <a:ext cx="0" cy="1588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0" y="0"/>
                    <a:pt x="1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476" name="Freeform 182"/>
            <p:cNvSpPr/>
            <p:nvPr/>
          </p:nvSpPr>
          <p:spPr bwMode="auto">
            <a:xfrm>
              <a:off x="2946400" y="4781550"/>
              <a:ext cx="1588" cy="1588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0 h 1"/>
                <a:gd name="T4" fmla="*/ 1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1"/>
                    <a:pt x="1" y="1"/>
                    <a:pt x="1" y="0"/>
                  </a:cubicBezTo>
                  <a:cubicBezTo>
                    <a:pt x="1" y="0"/>
                    <a:pt x="0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477" name="Freeform 183"/>
            <p:cNvSpPr/>
            <p:nvPr/>
          </p:nvSpPr>
          <p:spPr bwMode="auto">
            <a:xfrm>
              <a:off x="3373438" y="4960938"/>
              <a:ext cx="20638" cy="14288"/>
            </a:xfrm>
            <a:custGeom>
              <a:avLst/>
              <a:gdLst>
                <a:gd name="T0" fmla="*/ 21 w 28"/>
                <a:gd name="T1" fmla="*/ 3 h 18"/>
                <a:gd name="T2" fmla="*/ 8 w 28"/>
                <a:gd name="T3" fmla="*/ 12 h 18"/>
                <a:gd name="T4" fmla="*/ 8 w 28"/>
                <a:gd name="T5" fmla="*/ 18 h 18"/>
                <a:gd name="T6" fmla="*/ 18 w 28"/>
                <a:gd name="T7" fmla="*/ 11 h 18"/>
                <a:gd name="T8" fmla="*/ 19 w 28"/>
                <a:gd name="T9" fmla="*/ 11 h 18"/>
                <a:gd name="T10" fmla="*/ 28 w 28"/>
                <a:gd name="T11" fmla="*/ 2 h 18"/>
                <a:gd name="T12" fmla="*/ 21 w 28"/>
                <a:gd name="T13" fmla="*/ 3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18">
                  <a:moveTo>
                    <a:pt x="21" y="3"/>
                  </a:moveTo>
                  <a:cubicBezTo>
                    <a:pt x="18" y="6"/>
                    <a:pt x="10" y="9"/>
                    <a:pt x="8" y="12"/>
                  </a:cubicBezTo>
                  <a:cubicBezTo>
                    <a:pt x="5" y="14"/>
                    <a:pt x="0" y="18"/>
                    <a:pt x="8" y="18"/>
                  </a:cubicBezTo>
                  <a:cubicBezTo>
                    <a:pt x="12" y="18"/>
                    <a:pt x="15" y="13"/>
                    <a:pt x="18" y="11"/>
                  </a:cubicBezTo>
                  <a:cubicBezTo>
                    <a:pt x="26" y="1"/>
                    <a:pt x="18" y="11"/>
                    <a:pt x="19" y="11"/>
                  </a:cubicBezTo>
                  <a:cubicBezTo>
                    <a:pt x="22" y="8"/>
                    <a:pt x="26" y="7"/>
                    <a:pt x="28" y="2"/>
                  </a:cubicBezTo>
                  <a:cubicBezTo>
                    <a:pt x="26" y="0"/>
                    <a:pt x="22" y="1"/>
                    <a:pt x="21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478" name="Freeform 184"/>
            <p:cNvSpPr/>
            <p:nvPr/>
          </p:nvSpPr>
          <p:spPr bwMode="auto">
            <a:xfrm>
              <a:off x="3400425" y="4951413"/>
              <a:ext cx="0" cy="1588"/>
            </a:xfrm>
            <a:custGeom>
              <a:avLst/>
              <a:gdLst>
                <a:gd name="T0" fmla="*/ 0 h 1"/>
                <a:gd name="T1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479" name="Freeform 185"/>
            <p:cNvSpPr/>
            <p:nvPr/>
          </p:nvSpPr>
          <p:spPr bwMode="auto">
            <a:xfrm>
              <a:off x="3400425" y="4949825"/>
              <a:ext cx="0" cy="3175"/>
            </a:xfrm>
            <a:custGeom>
              <a:avLst/>
              <a:gdLst>
                <a:gd name="T0" fmla="*/ 0 w 1"/>
                <a:gd name="T1" fmla="*/ 3 h 3"/>
                <a:gd name="T2" fmla="*/ 1 w 1"/>
                <a:gd name="T3" fmla="*/ 2 h 3"/>
                <a:gd name="T4" fmla="*/ 0 w 1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3">
                  <a:moveTo>
                    <a:pt x="0" y="3"/>
                  </a:moveTo>
                  <a:cubicBezTo>
                    <a:pt x="0" y="2"/>
                    <a:pt x="1" y="2"/>
                    <a:pt x="1" y="2"/>
                  </a:cubicBezTo>
                  <a:cubicBezTo>
                    <a:pt x="0" y="0"/>
                    <a:pt x="0" y="1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480" name="Freeform 186"/>
            <p:cNvSpPr/>
            <p:nvPr/>
          </p:nvSpPr>
          <p:spPr bwMode="auto">
            <a:xfrm>
              <a:off x="3394075" y="4946650"/>
              <a:ext cx="12700" cy="19050"/>
            </a:xfrm>
            <a:custGeom>
              <a:avLst/>
              <a:gdLst>
                <a:gd name="T0" fmla="*/ 11 w 15"/>
                <a:gd name="T1" fmla="*/ 11 h 25"/>
                <a:gd name="T2" fmla="*/ 9 w 15"/>
                <a:gd name="T3" fmla="*/ 12 h 25"/>
                <a:gd name="T4" fmla="*/ 7 w 15"/>
                <a:gd name="T5" fmla="*/ 8 h 25"/>
                <a:gd name="T6" fmla="*/ 7 w 15"/>
                <a:gd name="T7" fmla="*/ 8 h 25"/>
                <a:gd name="T8" fmla="*/ 3 w 15"/>
                <a:gd name="T9" fmla="*/ 0 h 25"/>
                <a:gd name="T10" fmla="*/ 3 w 15"/>
                <a:gd name="T11" fmla="*/ 4 h 25"/>
                <a:gd name="T12" fmla="*/ 1 w 15"/>
                <a:gd name="T13" fmla="*/ 16 h 25"/>
                <a:gd name="T14" fmla="*/ 2 w 15"/>
                <a:gd name="T15" fmla="*/ 20 h 25"/>
                <a:gd name="T16" fmla="*/ 0 w 15"/>
                <a:gd name="T17" fmla="*/ 23 h 25"/>
                <a:gd name="T18" fmla="*/ 9 w 15"/>
                <a:gd name="T19" fmla="*/ 16 h 25"/>
                <a:gd name="T20" fmla="*/ 13 w 15"/>
                <a:gd name="T21" fmla="*/ 11 h 25"/>
                <a:gd name="T22" fmla="*/ 11 w 15"/>
                <a:gd name="T23" fmla="*/ 11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5" h="25">
                  <a:moveTo>
                    <a:pt x="11" y="11"/>
                  </a:moveTo>
                  <a:cubicBezTo>
                    <a:pt x="9" y="11"/>
                    <a:pt x="8" y="11"/>
                    <a:pt x="9" y="12"/>
                  </a:cubicBezTo>
                  <a:cubicBezTo>
                    <a:pt x="10" y="16"/>
                    <a:pt x="8" y="10"/>
                    <a:pt x="7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6" y="5"/>
                    <a:pt x="7" y="2"/>
                    <a:pt x="3" y="0"/>
                  </a:cubicBezTo>
                  <a:cubicBezTo>
                    <a:pt x="3" y="0"/>
                    <a:pt x="4" y="4"/>
                    <a:pt x="3" y="4"/>
                  </a:cubicBezTo>
                  <a:cubicBezTo>
                    <a:pt x="8" y="9"/>
                    <a:pt x="3" y="13"/>
                    <a:pt x="1" y="16"/>
                  </a:cubicBezTo>
                  <a:cubicBezTo>
                    <a:pt x="1" y="17"/>
                    <a:pt x="2" y="19"/>
                    <a:pt x="2" y="20"/>
                  </a:cubicBezTo>
                  <a:cubicBezTo>
                    <a:pt x="1" y="21"/>
                    <a:pt x="1" y="22"/>
                    <a:pt x="0" y="23"/>
                  </a:cubicBezTo>
                  <a:cubicBezTo>
                    <a:pt x="3" y="25"/>
                    <a:pt x="8" y="19"/>
                    <a:pt x="9" y="16"/>
                  </a:cubicBezTo>
                  <a:cubicBezTo>
                    <a:pt x="9" y="16"/>
                    <a:pt x="15" y="13"/>
                    <a:pt x="13" y="11"/>
                  </a:cubicBezTo>
                  <a:cubicBezTo>
                    <a:pt x="12" y="11"/>
                    <a:pt x="12" y="11"/>
                    <a:pt x="11" y="1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481" name="Freeform 187"/>
            <p:cNvSpPr/>
            <p:nvPr/>
          </p:nvSpPr>
          <p:spPr bwMode="auto">
            <a:xfrm>
              <a:off x="3375025" y="4975225"/>
              <a:ext cx="3175" cy="0"/>
            </a:xfrm>
            <a:custGeom>
              <a:avLst/>
              <a:gdLst>
                <a:gd name="T0" fmla="*/ 2 w 3"/>
                <a:gd name="T1" fmla="*/ 0 h 1"/>
                <a:gd name="T2" fmla="*/ 0 w 3"/>
                <a:gd name="T3" fmla="*/ 1 h 1"/>
                <a:gd name="T4" fmla="*/ 2 w 3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1">
                  <a:moveTo>
                    <a:pt x="2" y="0"/>
                  </a:moveTo>
                  <a:cubicBezTo>
                    <a:pt x="1" y="0"/>
                    <a:pt x="0" y="1"/>
                    <a:pt x="0" y="1"/>
                  </a:cubicBezTo>
                  <a:cubicBezTo>
                    <a:pt x="2" y="1"/>
                    <a:pt x="3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482" name="Freeform 188"/>
            <p:cNvSpPr/>
            <p:nvPr/>
          </p:nvSpPr>
          <p:spPr bwMode="auto">
            <a:xfrm>
              <a:off x="3294063" y="4894263"/>
              <a:ext cx="76200" cy="65088"/>
            </a:xfrm>
            <a:custGeom>
              <a:avLst/>
              <a:gdLst>
                <a:gd name="T0" fmla="*/ 97 w 99"/>
                <a:gd name="T1" fmla="*/ 40 h 85"/>
                <a:gd name="T2" fmla="*/ 97 w 99"/>
                <a:gd name="T3" fmla="*/ 40 h 85"/>
                <a:gd name="T4" fmla="*/ 96 w 99"/>
                <a:gd name="T5" fmla="*/ 41 h 85"/>
                <a:gd name="T6" fmla="*/ 93 w 99"/>
                <a:gd name="T7" fmla="*/ 36 h 85"/>
                <a:gd name="T8" fmla="*/ 92 w 99"/>
                <a:gd name="T9" fmla="*/ 33 h 85"/>
                <a:gd name="T10" fmla="*/ 91 w 99"/>
                <a:gd name="T11" fmla="*/ 33 h 85"/>
                <a:gd name="T12" fmla="*/ 90 w 99"/>
                <a:gd name="T13" fmla="*/ 27 h 85"/>
                <a:gd name="T14" fmla="*/ 81 w 99"/>
                <a:gd name="T15" fmla="*/ 11 h 85"/>
                <a:gd name="T16" fmla="*/ 78 w 99"/>
                <a:gd name="T17" fmla="*/ 1 h 85"/>
                <a:gd name="T18" fmla="*/ 74 w 99"/>
                <a:gd name="T19" fmla="*/ 16 h 85"/>
                <a:gd name="T20" fmla="*/ 69 w 99"/>
                <a:gd name="T21" fmla="*/ 19 h 85"/>
                <a:gd name="T22" fmla="*/ 62 w 99"/>
                <a:gd name="T23" fmla="*/ 14 h 85"/>
                <a:gd name="T24" fmla="*/ 61 w 99"/>
                <a:gd name="T25" fmla="*/ 10 h 85"/>
                <a:gd name="T26" fmla="*/ 63 w 99"/>
                <a:gd name="T27" fmla="*/ 9 h 85"/>
                <a:gd name="T28" fmla="*/ 64 w 99"/>
                <a:gd name="T29" fmla="*/ 11 h 85"/>
                <a:gd name="T30" fmla="*/ 63 w 99"/>
                <a:gd name="T31" fmla="*/ 9 h 85"/>
                <a:gd name="T32" fmla="*/ 63 w 99"/>
                <a:gd name="T33" fmla="*/ 5 h 85"/>
                <a:gd name="T34" fmla="*/ 54 w 99"/>
                <a:gd name="T35" fmla="*/ 2 h 85"/>
                <a:gd name="T36" fmla="*/ 52 w 99"/>
                <a:gd name="T37" fmla="*/ 2 h 85"/>
                <a:gd name="T38" fmla="*/ 53 w 99"/>
                <a:gd name="T39" fmla="*/ 4 h 85"/>
                <a:gd name="T40" fmla="*/ 46 w 99"/>
                <a:gd name="T41" fmla="*/ 12 h 85"/>
                <a:gd name="T42" fmla="*/ 42 w 99"/>
                <a:gd name="T43" fmla="*/ 12 h 85"/>
                <a:gd name="T44" fmla="*/ 34 w 99"/>
                <a:gd name="T45" fmla="*/ 13 h 85"/>
                <a:gd name="T46" fmla="*/ 29 w 99"/>
                <a:gd name="T47" fmla="*/ 19 h 85"/>
                <a:gd name="T48" fmla="*/ 29 w 99"/>
                <a:gd name="T49" fmla="*/ 17 h 85"/>
                <a:gd name="T50" fmla="*/ 23 w 99"/>
                <a:gd name="T51" fmla="*/ 25 h 85"/>
                <a:gd name="T52" fmla="*/ 11 w 99"/>
                <a:gd name="T53" fmla="*/ 29 h 85"/>
                <a:gd name="T54" fmla="*/ 2 w 99"/>
                <a:gd name="T55" fmla="*/ 43 h 85"/>
                <a:gd name="T56" fmla="*/ 0 w 99"/>
                <a:gd name="T57" fmla="*/ 42 h 85"/>
                <a:gd name="T58" fmla="*/ 2 w 99"/>
                <a:gd name="T59" fmla="*/ 64 h 85"/>
                <a:gd name="T60" fmla="*/ 12 w 99"/>
                <a:gd name="T61" fmla="*/ 68 h 85"/>
                <a:gd name="T62" fmla="*/ 24 w 99"/>
                <a:gd name="T63" fmla="*/ 63 h 85"/>
                <a:gd name="T64" fmla="*/ 40 w 99"/>
                <a:gd name="T65" fmla="*/ 59 h 85"/>
                <a:gd name="T66" fmla="*/ 44 w 99"/>
                <a:gd name="T67" fmla="*/ 62 h 85"/>
                <a:gd name="T68" fmla="*/ 46 w 99"/>
                <a:gd name="T69" fmla="*/ 67 h 85"/>
                <a:gd name="T70" fmla="*/ 54 w 99"/>
                <a:gd name="T71" fmla="*/ 65 h 85"/>
                <a:gd name="T72" fmla="*/ 49 w 99"/>
                <a:gd name="T73" fmla="*/ 71 h 85"/>
                <a:gd name="T74" fmla="*/ 53 w 99"/>
                <a:gd name="T75" fmla="*/ 70 h 85"/>
                <a:gd name="T76" fmla="*/ 52 w 99"/>
                <a:gd name="T77" fmla="*/ 73 h 85"/>
                <a:gd name="T78" fmla="*/ 55 w 99"/>
                <a:gd name="T79" fmla="*/ 76 h 85"/>
                <a:gd name="T80" fmla="*/ 57 w 99"/>
                <a:gd name="T81" fmla="*/ 81 h 85"/>
                <a:gd name="T82" fmla="*/ 65 w 99"/>
                <a:gd name="T83" fmla="*/ 82 h 85"/>
                <a:gd name="T84" fmla="*/ 72 w 99"/>
                <a:gd name="T85" fmla="*/ 82 h 85"/>
                <a:gd name="T86" fmla="*/ 80 w 99"/>
                <a:gd name="T87" fmla="*/ 79 h 85"/>
                <a:gd name="T88" fmla="*/ 91 w 99"/>
                <a:gd name="T89" fmla="*/ 62 h 85"/>
                <a:gd name="T90" fmla="*/ 98 w 99"/>
                <a:gd name="T91" fmla="*/ 40 h 85"/>
                <a:gd name="T92" fmla="*/ 97 w 99"/>
                <a:gd name="T93" fmla="*/ 4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99" h="85">
                  <a:moveTo>
                    <a:pt x="97" y="40"/>
                  </a:moveTo>
                  <a:cubicBezTo>
                    <a:pt x="97" y="40"/>
                    <a:pt x="97" y="40"/>
                    <a:pt x="97" y="40"/>
                  </a:cubicBezTo>
                  <a:cubicBezTo>
                    <a:pt x="97" y="40"/>
                    <a:pt x="97" y="41"/>
                    <a:pt x="96" y="41"/>
                  </a:cubicBezTo>
                  <a:cubicBezTo>
                    <a:pt x="95" y="40"/>
                    <a:pt x="94" y="38"/>
                    <a:pt x="93" y="36"/>
                  </a:cubicBezTo>
                  <a:cubicBezTo>
                    <a:pt x="92" y="35"/>
                    <a:pt x="93" y="34"/>
                    <a:pt x="92" y="33"/>
                  </a:cubicBezTo>
                  <a:cubicBezTo>
                    <a:pt x="91" y="32"/>
                    <a:pt x="91" y="33"/>
                    <a:pt x="91" y="33"/>
                  </a:cubicBezTo>
                  <a:cubicBezTo>
                    <a:pt x="90" y="32"/>
                    <a:pt x="91" y="28"/>
                    <a:pt x="90" y="27"/>
                  </a:cubicBezTo>
                  <a:cubicBezTo>
                    <a:pt x="84" y="30"/>
                    <a:pt x="85" y="11"/>
                    <a:pt x="81" y="11"/>
                  </a:cubicBezTo>
                  <a:cubicBezTo>
                    <a:pt x="79" y="11"/>
                    <a:pt x="81" y="0"/>
                    <a:pt x="78" y="1"/>
                  </a:cubicBezTo>
                  <a:cubicBezTo>
                    <a:pt x="75" y="1"/>
                    <a:pt x="75" y="14"/>
                    <a:pt x="74" y="16"/>
                  </a:cubicBezTo>
                  <a:cubicBezTo>
                    <a:pt x="73" y="17"/>
                    <a:pt x="71" y="22"/>
                    <a:pt x="69" y="19"/>
                  </a:cubicBezTo>
                  <a:cubicBezTo>
                    <a:pt x="68" y="19"/>
                    <a:pt x="63" y="15"/>
                    <a:pt x="62" y="14"/>
                  </a:cubicBezTo>
                  <a:cubicBezTo>
                    <a:pt x="61" y="12"/>
                    <a:pt x="61" y="12"/>
                    <a:pt x="61" y="10"/>
                  </a:cubicBezTo>
                  <a:cubicBezTo>
                    <a:pt x="62" y="10"/>
                    <a:pt x="62" y="10"/>
                    <a:pt x="63" y="9"/>
                  </a:cubicBezTo>
                  <a:cubicBezTo>
                    <a:pt x="63" y="10"/>
                    <a:pt x="63" y="12"/>
                    <a:pt x="64" y="11"/>
                  </a:cubicBezTo>
                  <a:cubicBezTo>
                    <a:pt x="64" y="10"/>
                    <a:pt x="64" y="9"/>
                    <a:pt x="63" y="9"/>
                  </a:cubicBezTo>
                  <a:cubicBezTo>
                    <a:pt x="65" y="6"/>
                    <a:pt x="63" y="5"/>
                    <a:pt x="63" y="5"/>
                  </a:cubicBezTo>
                  <a:cubicBezTo>
                    <a:pt x="60" y="4"/>
                    <a:pt x="57" y="4"/>
                    <a:pt x="54" y="2"/>
                  </a:cubicBezTo>
                  <a:cubicBezTo>
                    <a:pt x="53" y="2"/>
                    <a:pt x="53" y="2"/>
                    <a:pt x="52" y="2"/>
                  </a:cubicBezTo>
                  <a:cubicBezTo>
                    <a:pt x="53" y="3"/>
                    <a:pt x="53" y="3"/>
                    <a:pt x="53" y="4"/>
                  </a:cubicBezTo>
                  <a:cubicBezTo>
                    <a:pt x="51" y="7"/>
                    <a:pt x="45" y="6"/>
                    <a:pt x="46" y="12"/>
                  </a:cubicBezTo>
                  <a:cubicBezTo>
                    <a:pt x="45" y="12"/>
                    <a:pt x="42" y="12"/>
                    <a:pt x="42" y="12"/>
                  </a:cubicBezTo>
                  <a:cubicBezTo>
                    <a:pt x="43" y="11"/>
                    <a:pt x="37" y="9"/>
                    <a:pt x="34" y="13"/>
                  </a:cubicBezTo>
                  <a:cubicBezTo>
                    <a:pt x="33" y="14"/>
                    <a:pt x="29" y="19"/>
                    <a:pt x="29" y="19"/>
                  </a:cubicBezTo>
                  <a:cubicBezTo>
                    <a:pt x="29" y="19"/>
                    <a:pt x="30" y="17"/>
                    <a:pt x="29" y="17"/>
                  </a:cubicBezTo>
                  <a:cubicBezTo>
                    <a:pt x="25" y="18"/>
                    <a:pt x="26" y="25"/>
                    <a:pt x="23" y="25"/>
                  </a:cubicBezTo>
                  <a:cubicBezTo>
                    <a:pt x="21" y="25"/>
                    <a:pt x="12" y="28"/>
                    <a:pt x="11" y="29"/>
                  </a:cubicBezTo>
                  <a:cubicBezTo>
                    <a:pt x="3" y="32"/>
                    <a:pt x="3" y="35"/>
                    <a:pt x="2" y="43"/>
                  </a:cubicBezTo>
                  <a:cubicBezTo>
                    <a:pt x="2" y="42"/>
                    <a:pt x="0" y="41"/>
                    <a:pt x="0" y="42"/>
                  </a:cubicBezTo>
                  <a:cubicBezTo>
                    <a:pt x="0" y="49"/>
                    <a:pt x="5" y="57"/>
                    <a:pt x="2" y="64"/>
                  </a:cubicBezTo>
                  <a:cubicBezTo>
                    <a:pt x="1" y="72"/>
                    <a:pt x="7" y="75"/>
                    <a:pt x="12" y="68"/>
                  </a:cubicBezTo>
                  <a:cubicBezTo>
                    <a:pt x="12" y="67"/>
                    <a:pt x="21" y="66"/>
                    <a:pt x="24" y="63"/>
                  </a:cubicBezTo>
                  <a:cubicBezTo>
                    <a:pt x="28" y="61"/>
                    <a:pt x="35" y="59"/>
                    <a:pt x="40" y="59"/>
                  </a:cubicBezTo>
                  <a:cubicBezTo>
                    <a:pt x="41" y="61"/>
                    <a:pt x="42" y="61"/>
                    <a:pt x="44" y="62"/>
                  </a:cubicBezTo>
                  <a:cubicBezTo>
                    <a:pt x="44" y="62"/>
                    <a:pt x="45" y="66"/>
                    <a:pt x="46" y="67"/>
                  </a:cubicBezTo>
                  <a:cubicBezTo>
                    <a:pt x="44" y="73"/>
                    <a:pt x="51" y="68"/>
                    <a:pt x="54" y="65"/>
                  </a:cubicBezTo>
                  <a:cubicBezTo>
                    <a:pt x="53" y="66"/>
                    <a:pt x="50" y="72"/>
                    <a:pt x="49" y="71"/>
                  </a:cubicBezTo>
                  <a:cubicBezTo>
                    <a:pt x="51" y="73"/>
                    <a:pt x="52" y="70"/>
                    <a:pt x="53" y="70"/>
                  </a:cubicBezTo>
                  <a:cubicBezTo>
                    <a:pt x="55" y="70"/>
                    <a:pt x="52" y="72"/>
                    <a:pt x="52" y="73"/>
                  </a:cubicBezTo>
                  <a:cubicBezTo>
                    <a:pt x="53" y="74"/>
                    <a:pt x="58" y="73"/>
                    <a:pt x="55" y="76"/>
                  </a:cubicBezTo>
                  <a:cubicBezTo>
                    <a:pt x="54" y="78"/>
                    <a:pt x="55" y="80"/>
                    <a:pt x="57" y="81"/>
                  </a:cubicBezTo>
                  <a:cubicBezTo>
                    <a:pt x="58" y="82"/>
                    <a:pt x="63" y="84"/>
                    <a:pt x="65" y="82"/>
                  </a:cubicBezTo>
                  <a:cubicBezTo>
                    <a:pt x="68" y="80"/>
                    <a:pt x="69" y="85"/>
                    <a:pt x="72" y="82"/>
                  </a:cubicBezTo>
                  <a:cubicBezTo>
                    <a:pt x="72" y="81"/>
                    <a:pt x="79" y="79"/>
                    <a:pt x="80" y="79"/>
                  </a:cubicBezTo>
                  <a:cubicBezTo>
                    <a:pt x="84" y="74"/>
                    <a:pt x="86" y="66"/>
                    <a:pt x="91" y="62"/>
                  </a:cubicBezTo>
                  <a:cubicBezTo>
                    <a:pt x="93" y="58"/>
                    <a:pt x="99" y="43"/>
                    <a:pt x="98" y="40"/>
                  </a:cubicBezTo>
                  <a:cubicBezTo>
                    <a:pt x="98" y="40"/>
                    <a:pt x="98" y="40"/>
                    <a:pt x="97" y="4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483" name="Freeform 189"/>
            <p:cNvSpPr/>
            <p:nvPr/>
          </p:nvSpPr>
          <p:spPr bwMode="auto">
            <a:xfrm>
              <a:off x="3405188" y="4970463"/>
              <a:ext cx="1588" cy="3175"/>
            </a:xfrm>
            <a:custGeom>
              <a:avLst/>
              <a:gdLst>
                <a:gd name="T0" fmla="*/ 1 w 3"/>
                <a:gd name="T1" fmla="*/ 0 h 3"/>
                <a:gd name="T2" fmla="*/ 2 w 3"/>
                <a:gd name="T3" fmla="*/ 1 h 3"/>
                <a:gd name="T4" fmla="*/ 1 w 3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3">
                  <a:moveTo>
                    <a:pt x="1" y="0"/>
                  </a:moveTo>
                  <a:cubicBezTo>
                    <a:pt x="0" y="3"/>
                    <a:pt x="2" y="1"/>
                    <a:pt x="2" y="1"/>
                  </a:cubicBezTo>
                  <a:cubicBezTo>
                    <a:pt x="3" y="0"/>
                    <a:pt x="2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484" name="Freeform 190"/>
            <p:cNvSpPr/>
            <p:nvPr/>
          </p:nvSpPr>
          <p:spPr bwMode="auto">
            <a:xfrm>
              <a:off x="3341688" y="4957763"/>
              <a:ext cx="1588" cy="6350"/>
            </a:xfrm>
            <a:custGeom>
              <a:avLst/>
              <a:gdLst>
                <a:gd name="T0" fmla="*/ 0 w 2"/>
                <a:gd name="T1" fmla="*/ 4 h 8"/>
                <a:gd name="T2" fmla="*/ 0 w 2"/>
                <a:gd name="T3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" h="8">
                  <a:moveTo>
                    <a:pt x="0" y="4"/>
                  </a:moveTo>
                  <a:cubicBezTo>
                    <a:pt x="0" y="8"/>
                    <a:pt x="2" y="0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485" name="Freeform 191"/>
            <p:cNvSpPr/>
            <p:nvPr/>
          </p:nvSpPr>
          <p:spPr bwMode="auto">
            <a:xfrm>
              <a:off x="3363913" y="4981575"/>
              <a:ext cx="3175" cy="1588"/>
            </a:xfrm>
            <a:custGeom>
              <a:avLst/>
              <a:gdLst>
                <a:gd name="T0" fmla="*/ 0 w 3"/>
                <a:gd name="T1" fmla="*/ 1 h 2"/>
                <a:gd name="T2" fmla="*/ 2 w 3"/>
                <a:gd name="T3" fmla="*/ 0 h 2"/>
                <a:gd name="T4" fmla="*/ 0 w 3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0" y="1"/>
                  </a:moveTo>
                  <a:cubicBezTo>
                    <a:pt x="3" y="2"/>
                    <a:pt x="2" y="1"/>
                    <a:pt x="2" y="0"/>
                  </a:cubicBezTo>
                  <a:cubicBezTo>
                    <a:pt x="2" y="0"/>
                    <a:pt x="1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486" name="Freeform 192"/>
            <p:cNvSpPr/>
            <p:nvPr/>
          </p:nvSpPr>
          <p:spPr bwMode="auto">
            <a:xfrm>
              <a:off x="3332163" y="4949825"/>
              <a:ext cx="3175" cy="1588"/>
            </a:xfrm>
            <a:custGeom>
              <a:avLst/>
              <a:gdLst>
                <a:gd name="T0" fmla="*/ 0 w 5"/>
                <a:gd name="T1" fmla="*/ 1 h 3"/>
                <a:gd name="T2" fmla="*/ 0 w 5"/>
                <a:gd name="T3" fmla="*/ 1 h 3"/>
                <a:gd name="T4" fmla="*/ 3 w 5"/>
                <a:gd name="T5" fmla="*/ 1 h 3"/>
                <a:gd name="T6" fmla="*/ 0 w 5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3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2" y="2"/>
                    <a:pt x="5" y="3"/>
                    <a:pt x="3" y="1"/>
                  </a:cubicBezTo>
                  <a:cubicBezTo>
                    <a:pt x="2" y="1"/>
                    <a:pt x="1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487" name="Freeform 193"/>
            <p:cNvSpPr/>
            <p:nvPr/>
          </p:nvSpPr>
          <p:spPr bwMode="auto">
            <a:xfrm>
              <a:off x="3338513" y="4962525"/>
              <a:ext cx="11113" cy="12700"/>
            </a:xfrm>
            <a:custGeom>
              <a:avLst/>
              <a:gdLst>
                <a:gd name="T0" fmla="*/ 4 w 13"/>
                <a:gd name="T1" fmla="*/ 1 h 17"/>
                <a:gd name="T2" fmla="*/ 13 w 13"/>
                <a:gd name="T3" fmla="*/ 0 h 17"/>
                <a:gd name="T4" fmla="*/ 13 w 13"/>
                <a:gd name="T5" fmla="*/ 0 h 17"/>
                <a:gd name="T6" fmla="*/ 4 w 13"/>
                <a:gd name="T7" fmla="*/ 1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7">
                  <a:moveTo>
                    <a:pt x="4" y="1"/>
                  </a:moveTo>
                  <a:cubicBezTo>
                    <a:pt x="0" y="17"/>
                    <a:pt x="13" y="2"/>
                    <a:pt x="13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2" y="1"/>
                    <a:pt x="5" y="1"/>
                    <a:pt x="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488" name="Freeform 194"/>
            <p:cNvSpPr/>
            <p:nvPr/>
          </p:nvSpPr>
          <p:spPr bwMode="auto">
            <a:xfrm>
              <a:off x="3349625" y="4957763"/>
              <a:ext cx="1588" cy="3175"/>
            </a:xfrm>
            <a:custGeom>
              <a:avLst/>
              <a:gdLst>
                <a:gd name="T0" fmla="*/ 0 w 1"/>
                <a:gd name="T1" fmla="*/ 3 h 4"/>
                <a:gd name="T2" fmla="*/ 1 w 1"/>
                <a:gd name="T3" fmla="*/ 4 h 4"/>
                <a:gd name="T4" fmla="*/ 1 w 1"/>
                <a:gd name="T5" fmla="*/ 2 h 4"/>
                <a:gd name="T6" fmla="*/ 0 w 1"/>
                <a:gd name="T7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4">
                  <a:moveTo>
                    <a:pt x="0" y="3"/>
                  </a:moveTo>
                  <a:cubicBezTo>
                    <a:pt x="0" y="4"/>
                    <a:pt x="0" y="4"/>
                    <a:pt x="1" y="4"/>
                  </a:cubicBezTo>
                  <a:cubicBezTo>
                    <a:pt x="1" y="4"/>
                    <a:pt x="1" y="2"/>
                    <a:pt x="1" y="2"/>
                  </a:cubicBezTo>
                  <a:cubicBezTo>
                    <a:pt x="0" y="0"/>
                    <a:pt x="0" y="3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89" name="Group 170"/>
          <p:cNvGrpSpPr/>
          <p:nvPr/>
        </p:nvGrpSpPr>
        <p:grpSpPr>
          <a:xfrm>
            <a:off x="10875493" y="3064149"/>
            <a:ext cx="449263" cy="274638"/>
            <a:chOff x="-7938" y="3078163"/>
            <a:chExt cx="449263" cy="274638"/>
          </a:xfrm>
          <a:solidFill>
            <a:schemeClr val="accent5">
              <a:lumMod val="50000"/>
            </a:schemeClr>
          </a:solidFill>
        </p:grpSpPr>
        <p:sp>
          <p:nvSpPr>
            <p:cNvPr id="490" name="Freeform 285"/>
            <p:cNvSpPr>
              <a:spLocks noEditPoints="1"/>
            </p:cNvSpPr>
            <p:nvPr/>
          </p:nvSpPr>
          <p:spPr bwMode="auto">
            <a:xfrm>
              <a:off x="-7938" y="3078163"/>
              <a:ext cx="449263" cy="274638"/>
            </a:xfrm>
            <a:custGeom>
              <a:avLst/>
              <a:gdLst>
                <a:gd name="T0" fmla="*/ 299 w 598"/>
                <a:gd name="T1" fmla="*/ 0 h 364"/>
                <a:gd name="T2" fmla="*/ 0 w 598"/>
                <a:gd name="T3" fmla="*/ 182 h 364"/>
                <a:gd name="T4" fmla="*/ 299 w 598"/>
                <a:gd name="T5" fmla="*/ 364 h 364"/>
                <a:gd name="T6" fmla="*/ 598 w 598"/>
                <a:gd name="T7" fmla="*/ 182 h 364"/>
                <a:gd name="T8" fmla="*/ 299 w 598"/>
                <a:gd name="T9" fmla="*/ 0 h 364"/>
                <a:gd name="T10" fmla="*/ 299 w 598"/>
                <a:gd name="T11" fmla="*/ 316 h 364"/>
                <a:gd name="T12" fmla="*/ 166 w 598"/>
                <a:gd name="T13" fmla="*/ 182 h 364"/>
                <a:gd name="T14" fmla="*/ 299 w 598"/>
                <a:gd name="T15" fmla="*/ 48 h 364"/>
                <a:gd name="T16" fmla="*/ 432 w 598"/>
                <a:gd name="T17" fmla="*/ 182 h 364"/>
                <a:gd name="T18" fmla="*/ 299 w 598"/>
                <a:gd name="T19" fmla="*/ 316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98" h="364">
                  <a:moveTo>
                    <a:pt x="299" y="0"/>
                  </a:moveTo>
                  <a:cubicBezTo>
                    <a:pt x="106" y="0"/>
                    <a:pt x="0" y="182"/>
                    <a:pt x="0" y="182"/>
                  </a:cubicBezTo>
                  <a:cubicBezTo>
                    <a:pt x="0" y="182"/>
                    <a:pt x="106" y="364"/>
                    <a:pt x="299" y="364"/>
                  </a:cubicBezTo>
                  <a:cubicBezTo>
                    <a:pt x="492" y="364"/>
                    <a:pt x="598" y="182"/>
                    <a:pt x="598" y="182"/>
                  </a:cubicBezTo>
                  <a:cubicBezTo>
                    <a:pt x="598" y="182"/>
                    <a:pt x="492" y="0"/>
                    <a:pt x="299" y="0"/>
                  </a:cubicBezTo>
                  <a:close/>
                  <a:moveTo>
                    <a:pt x="299" y="316"/>
                  </a:moveTo>
                  <a:cubicBezTo>
                    <a:pt x="226" y="315"/>
                    <a:pt x="166" y="256"/>
                    <a:pt x="166" y="182"/>
                  </a:cubicBezTo>
                  <a:cubicBezTo>
                    <a:pt x="166" y="109"/>
                    <a:pt x="226" y="49"/>
                    <a:pt x="299" y="48"/>
                  </a:cubicBezTo>
                  <a:cubicBezTo>
                    <a:pt x="372" y="49"/>
                    <a:pt x="432" y="109"/>
                    <a:pt x="432" y="182"/>
                  </a:cubicBezTo>
                  <a:cubicBezTo>
                    <a:pt x="432" y="256"/>
                    <a:pt x="372" y="315"/>
                    <a:pt x="299" y="31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491" name="Oval 286"/>
            <p:cNvSpPr>
              <a:spLocks noChangeArrowheads="1"/>
            </p:cNvSpPr>
            <p:nvPr/>
          </p:nvSpPr>
          <p:spPr bwMode="auto">
            <a:xfrm>
              <a:off x="163512" y="3162300"/>
              <a:ext cx="106363" cy="106363"/>
            </a:xfrm>
            <a:prstGeom prst="ellipse">
              <a:avLst/>
            </a:pr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92" name="Group 208"/>
          <p:cNvGrpSpPr/>
          <p:nvPr/>
        </p:nvGrpSpPr>
        <p:grpSpPr>
          <a:xfrm>
            <a:off x="10948518" y="5171322"/>
            <a:ext cx="303213" cy="450850"/>
            <a:chOff x="65087" y="3805238"/>
            <a:chExt cx="303213" cy="450850"/>
          </a:xfrm>
          <a:solidFill>
            <a:schemeClr val="accent5">
              <a:lumMod val="50000"/>
            </a:schemeClr>
          </a:solidFill>
        </p:grpSpPr>
        <p:sp>
          <p:nvSpPr>
            <p:cNvPr id="493" name="Freeform 314"/>
            <p:cNvSpPr/>
            <p:nvPr/>
          </p:nvSpPr>
          <p:spPr bwMode="auto">
            <a:xfrm>
              <a:off x="142875" y="3870325"/>
              <a:ext cx="147638" cy="47625"/>
            </a:xfrm>
            <a:custGeom>
              <a:avLst/>
              <a:gdLst>
                <a:gd name="T0" fmla="*/ 14 w 196"/>
                <a:gd name="T1" fmla="*/ 65 h 65"/>
                <a:gd name="T2" fmla="*/ 0 w 196"/>
                <a:gd name="T3" fmla="*/ 47 h 65"/>
                <a:gd name="T4" fmla="*/ 0 w 196"/>
                <a:gd name="T5" fmla="*/ 18 h 65"/>
                <a:gd name="T6" fmla="*/ 14 w 196"/>
                <a:gd name="T7" fmla="*/ 0 h 65"/>
                <a:gd name="T8" fmla="*/ 182 w 196"/>
                <a:gd name="T9" fmla="*/ 0 h 65"/>
                <a:gd name="T10" fmla="*/ 196 w 196"/>
                <a:gd name="T11" fmla="*/ 18 h 65"/>
                <a:gd name="T12" fmla="*/ 196 w 196"/>
                <a:gd name="T13" fmla="*/ 47 h 65"/>
                <a:gd name="T14" fmla="*/ 182 w 196"/>
                <a:gd name="T15" fmla="*/ 65 h 65"/>
                <a:gd name="T16" fmla="*/ 14 w 196"/>
                <a:gd name="T17" fmla="*/ 6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65">
                  <a:moveTo>
                    <a:pt x="14" y="65"/>
                  </a:moveTo>
                  <a:cubicBezTo>
                    <a:pt x="6" y="65"/>
                    <a:pt x="0" y="56"/>
                    <a:pt x="0" y="47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8"/>
                    <a:pt x="6" y="0"/>
                    <a:pt x="14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90" y="0"/>
                    <a:pt x="196" y="8"/>
                    <a:pt x="196" y="18"/>
                  </a:cubicBezTo>
                  <a:cubicBezTo>
                    <a:pt x="196" y="47"/>
                    <a:pt x="196" y="47"/>
                    <a:pt x="196" y="47"/>
                  </a:cubicBezTo>
                  <a:cubicBezTo>
                    <a:pt x="196" y="56"/>
                    <a:pt x="190" y="65"/>
                    <a:pt x="182" y="65"/>
                  </a:cubicBezTo>
                  <a:lnTo>
                    <a:pt x="14" y="6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494" name="Freeform 315"/>
            <p:cNvSpPr>
              <a:spLocks noEditPoints="1"/>
            </p:cNvSpPr>
            <p:nvPr/>
          </p:nvSpPr>
          <p:spPr bwMode="auto">
            <a:xfrm>
              <a:off x="65087" y="3913188"/>
              <a:ext cx="303213" cy="342900"/>
            </a:xfrm>
            <a:custGeom>
              <a:avLst/>
              <a:gdLst>
                <a:gd name="T0" fmla="*/ 396 w 402"/>
                <a:gd name="T1" fmla="*/ 382 h 456"/>
                <a:gd name="T2" fmla="*/ 249 w 402"/>
                <a:gd name="T3" fmla="*/ 118 h 456"/>
                <a:gd name="T4" fmla="*/ 249 w 402"/>
                <a:gd name="T5" fmla="*/ 0 h 456"/>
                <a:gd name="T6" fmla="*/ 153 w 402"/>
                <a:gd name="T7" fmla="*/ 0 h 456"/>
                <a:gd name="T8" fmla="*/ 153 w 402"/>
                <a:gd name="T9" fmla="*/ 118 h 456"/>
                <a:gd name="T10" fmla="*/ 6 w 402"/>
                <a:gd name="T11" fmla="*/ 382 h 456"/>
                <a:gd name="T12" fmla="*/ 14 w 402"/>
                <a:gd name="T13" fmla="*/ 433 h 456"/>
                <a:gd name="T14" fmla="*/ 76 w 402"/>
                <a:gd name="T15" fmla="*/ 456 h 456"/>
                <a:gd name="T16" fmla="*/ 326 w 402"/>
                <a:gd name="T17" fmla="*/ 456 h 456"/>
                <a:gd name="T18" fmla="*/ 388 w 402"/>
                <a:gd name="T19" fmla="*/ 433 h 456"/>
                <a:gd name="T20" fmla="*/ 396 w 402"/>
                <a:gd name="T21" fmla="*/ 382 h 456"/>
                <a:gd name="T22" fmla="*/ 238 w 402"/>
                <a:gd name="T23" fmla="*/ 165 h 456"/>
                <a:gd name="T24" fmla="*/ 269 w 402"/>
                <a:gd name="T25" fmla="*/ 196 h 456"/>
                <a:gd name="T26" fmla="*/ 238 w 402"/>
                <a:gd name="T27" fmla="*/ 227 h 456"/>
                <a:gd name="T28" fmla="*/ 207 w 402"/>
                <a:gd name="T29" fmla="*/ 196 h 456"/>
                <a:gd name="T30" fmla="*/ 238 w 402"/>
                <a:gd name="T31" fmla="*/ 165 h 456"/>
                <a:gd name="T32" fmla="*/ 195 w 402"/>
                <a:gd name="T33" fmla="*/ 100 h 456"/>
                <a:gd name="T34" fmla="*/ 216 w 402"/>
                <a:gd name="T35" fmla="*/ 120 h 456"/>
                <a:gd name="T36" fmla="*/ 195 w 402"/>
                <a:gd name="T37" fmla="*/ 141 h 456"/>
                <a:gd name="T38" fmla="*/ 174 w 402"/>
                <a:gd name="T39" fmla="*/ 120 h 456"/>
                <a:gd name="T40" fmla="*/ 195 w 402"/>
                <a:gd name="T41" fmla="*/ 100 h 456"/>
                <a:gd name="T42" fmla="*/ 165 w 402"/>
                <a:gd name="T43" fmla="*/ 200 h 456"/>
                <a:gd name="T44" fmla="*/ 190 w 402"/>
                <a:gd name="T45" fmla="*/ 225 h 456"/>
                <a:gd name="T46" fmla="*/ 165 w 402"/>
                <a:gd name="T47" fmla="*/ 249 h 456"/>
                <a:gd name="T48" fmla="*/ 140 w 402"/>
                <a:gd name="T49" fmla="*/ 225 h 456"/>
                <a:gd name="T50" fmla="*/ 165 w 402"/>
                <a:gd name="T51" fmla="*/ 200 h 456"/>
                <a:gd name="T52" fmla="*/ 360 w 402"/>
                <a:gd name="T53" fmla="*/ 411 h 456"/>
                <a:gd name="T54" fmla="*/ 326 w 402"/>
                <a:gd name="T55" fmla="*/ 421 h 456"/>
                <a:gd name="T56" fmla="*/ 76 w 402"/>
                <a:gd name="T57" fmla="*/ 421 h 456"/>
                <a:gd name="T58" fmla="*/ 42 w 402"/>
                <a:gd name="T59" fmla="*/ 411 h 456"/>
                <a:gd name="T60" fmla="*/ 39 w 402"/>
                <a:gd name="T61" fmla="*/ 393 h 456"/>
                <a:gd name="T62" fmla="*/ 107 w 402"/>
                <a:gd name="T63" fmla="*/ 257 h 456"/>
                <a:gd name="T64" fmla="*/ 295 w 402"/>
                <a:gd name="T65" fmla="*/ 257 h 456"/>
                <a:gd name="T66" fmla="*/ 363 w 402"/>
                <a:gd name="T67" fmla="*/ 393 h 456"/>
                <a:gd name="T68" fmla="*/ 360 w 402"/>
                <a:gd name="T69" fmla="*/ 411 h 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02" h="456">
                  <a:moveTo>
                    <a:pt x="396" y="382"/>
                  </a:moveTo>
                  <a:cubicBezTo>
                    <a:pt x="365" y="289"/>
                    <a:pt x="310" y="221"/>
                    <a:pt x="249" y="118"/>
                  </a:cubicBezTo>
                  <a:cubicBezTo>
                    <a:pt x="249" y="0"/>
                    <a:pt x="249" y="0"/>
                    <a:pt x="249" y="0"/>
                  </a:cubicBezTo>
                  <a:cubicBezTo>
                    <a:pt x="153" y="0"/>
                    <a:pt x="153" y="0"/>
                    <a:pt x="153" y="0"/>
                  </a:cubicBezTo>
                  <a:cubicBezTo>
                    <a:pt x="153" y="118"/>
                    <a:pt x="153" y="118"/>
                    <a:pt x="153" y="118"/>
                  </a:cubicBezTo>
                  <a:cubicBezTo>
                    <a:pt x="92" y="221"/>
                    <a:pt x="37" y="289"/>
                    <a:pt x="6" y="382"/>
                  </a:cubicBezTo>
                  <a:cubicBezTo>
                    <a:pt x="0" y="399"/>
                    <a:pt x="3" y="418"/>
                    <a:pt x="14" y="433"/>
                  </a:cubicBezTo>
                  <a:cubicBezTo>
                    <a:pt x="24" y="447"/>
                    <a:pt x="58" y="456"/>
                    <a:pt x="76" y="456"/>
                  </a:cubicBezTo>
                  <a:cubicBezTo>
                    <a:pt x="326" y="456"/>
                    <a:pt x="326" y="456"/>
                    <a:pt x="326" y="456"/>
                  </a:cubicBezTo>
                  <a:cubicBezTo>
                    <a:pt x="344" y="456"/>
                    <a:pt x="378" y="447"/>
                    <a:pt x="388" y="433"/>
                  </a:cubicBezTo>
                  <a:cubicBezTo>
                    <a:pt x="399" y="418"/>
                    <a:pt x="402" y="399"/>
                    <a:pt x="396" y="382"/>
                  </a:cubicBezTo>
                  <a:close/>
                  <a:moveTo>
                    <a:pt x="238" y="165"/>
                  </a:moveTo>
                  <a:cubicBezTo>
                    <a:pt x="255" y="165"/>
                    <a:pt x="269" y="178"/>
                    <a:pt x="269" y="196"/>
                  </a:cubicBezTo>
                  <a:cubicBezTo>
                    <a:pt x="269" y="213"/>
                    <a:pt x="255" y="227"/>
                    <a:pt x="238" y="227"/>
                  </a:cubicBezTo>
                  <a:cubicBezTo>
                    <a:pt x="221" y="227"/>
                    <a:pt x="207" y="213"/>
                    <a:pt x="207" y="196"/>
                  </a:cubicBezTo>
                  <a:cubicBezTo>
                    <a:pt x="207" y="178"/>
                    <a:pt x="221" y="165"/>
                    <a:pt x="238" y="165"/>
                  </a:cubicBezTo>
                  <a:close/>
                  <a:moveTo>
                    <a:pt x="195" y="100"/>
                  </a:moveTo>
                  <a:cubicBezTo>
                    <a:pt x="207" y="100"/>
                    <a:pt x="216" y="109"/>
                    <a:pt x="216" y="120"/>
                  </a:cubicBezTo>
                  <a:cubicBezTo>
                    <a:pt x="216" y="132"/>
                    <a:pt x="207" y="141"/>
                    <a:pt x="195" y="141"/>
                  </a:cubicBezTo>
                  <a:cubicBezTo>
                    <a:pt x="184" y="141"/>
                    <a:pt x="174" y="132"/>
                    <a:pt x="174" y="120"/>
                  </a:cubicBezTo>
                  <a:cubicBezTo>
                    <a:pt x="174" y="109"/>
                    <a:pt x="184" y="100"/>
                    <a:pt x="195" y="100"/>
                  </a:cubicBezTo>
                  <a:close/>
                  <a:moveTo>
                    <a:pt x="165" y="200"/>
                  </a:moveTo>
                  <a:cubicBezTo>
                    <a:pt x="179" y="200"/>
                    <a:pt x="190" y="211"/>
                    <a:pt x="190" y="225"/>
                  </a:cubicBezTo>
                  <a:cubicBezTo>
                    <a:pt x="190" y="238"/>
                    <a:pt x="179" y="249"/>
                    <a:pt x="165" y="249"/>
                  </a:cubicBezTo>
                  <a:cubicBezTo>
                    <a:pt x="151" y="249"/>
                    <a:pt x="140" y="238"/>
                    <a:pt x="140" y="225"/>
                  </a:cubicBezTo>
                  <a:cubicBezTo>
                    <a:pt x="140" y="211"/>
                    <a:pt x="151" y="200"/>
                    <a:pt x="165" y="200"/>
                  </a:cubicBezTo>
                  <a:close/>
                  <a:moveTo>
                    <a:pt x="360" y="411"/>
                  </a:moveTo>
                  <a:cubicBezTo>
                    <a:pt x="355" y="415"/>
                    <a:pt x="337" y="421"/>
                    <a:pt x="326" y="421"/>
                  </a:cubicBezTo>
                  <a:cubicBezTo>
                    <a:pt x="76" y="421"/>
                    <a:pt x="76" y="421"/>
                    <a:pt x="76" y="421"/>
                  </a:cubicBezTo>
                  <a:cubicBezTo>
                    <a:pt x="65" y="421"/>
                    <a:pt x="47" y="415"/>
                    <a:pt x="42" y="411"/>
                  </a:cubicBezTo>
                  <a:cubicBezTo>
                    <a:pt x="38" y="406"/>
                    <a:pt x="37" y="399"/>
                    <a:pt x="39" y="393"/>
                  </a:cubicBezTo>
                  <a:cubicBezTo>
                    <a:pt x="55" y="344"/>
                    <a:pt x="79" y="302"/>
                    <a:pt x="107" y="257"/>
                  </a:cubicBezTo>
                  <a:cubicBezTo>
                    <a:pt x="295" y="257"/>
                    <a:pt x="295" y="257"/>
                    <a:pt x="295" y="257"/>
                  </a:cubicBezTo>
                  <a:cubicBezTo>
                    <a:pt x="323" y="302"/>
                    <a:pt x="347" y="344"/>
                    <a:pt x="363" y="393"/>
                  </a:cubicBezTo>
                  <a:cubicBezTo>
                    <a:pt x="365" y="399"/>
                    <a:pt x="364" y="406"/>
                    <a:pt x="360" y="41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495" name="Oval 316"/>
            <p:cNvSpPr>
              <a:spLocks noChangeArrowheads="1"/>
            </p:cNvSpPr>
            <p:nvPr/>
          </p:nvSpPr>
          <p:spPr bwMode="auto">
            <a:xfrm>
              <a:off x="217487" y="3805238"/>
              <a:ext cx="44450" cy="46038"/>
            </a:xfrm>
            <a:prstGeom prst="ellipse">
              <a:avLst/>
            </a:pr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496" name="Oval 317"/>
            <p:cNvSpPr>
              <a:spLocks noChangeArrowheads="1"/>
            </p:cNvSpPr>
            <p:nvPr/>
          </p:nvSpPr>
          <p:spPr bwMode="auto">
            <a:xfrm>
              <a:off x="173037" y="3835400"/>
              <a:ext cx="23813" cy="23813"/>
            </a:xfrm>
            <a:prstGeom prst="ellipse">
              <a:avLst/>
            </a:pr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</p:grpSp>
      <p:sp>
        <p:nvSpPr>
          <p:cNvPr id="497" name="Freeform 329"/>
          <p:cNvSpPr>
            <a:spLocks noEditPoints="1"/>
          </p:cNvSpPr>
          <p:nvPr/>
        </p:nvSpPr>
        <p:spPr bwMode="auto">
          <a:xfrm>
            <a:off x="10908037" y="3699336"/>
            <a:ext cx="384175" cy="485775"/>
          </a:xfrm>
          <a:custGeom>
            <a:avLst/>
            <a:gdLst>
              <a:gd name="T0" fmla="*/ 439 w 511"/>
              <a:gd name="T1" fmla="*/ 3 h 645"/>
              <a:gd name="T2" fmla="*/ 287 w 511"/>
              <a:gd name="T3" fmla="*/ 51 h 645"/>
              <a:gd name="T4" fmla="*/ 277 w 511"/>
              <a:gd name="T5" fmla="*/ 72 h 645"/>
              <a:gd name="T6" fmla="*/ 286 w 511"/>
              <a:gd name="T7" fmla="*/ 101 h 645"/>
              <a:gd name="T8" fmla="*/ 307 w 511"/>
              <a:gd name="T9" fmla="*/ 112 h 645"/>
              <a:gd name="T10" fmla="*/ 369 w 511"/>
              <a:gd name="T11" fmla="*/ 93 h 645"/>
              <a:gd name="T12" fmla="*/ 320 w 511"/>
              <a:gd name="T13" fmla="*/ 187 h 645"/>
              <a:gd name="T14" fmla="*/ 49 w 511"/>
              <a:gd name="T15" fmla="*/ 306 h 645"/>
              <a:gd name="T16" fmla="*/ 161 w 511"/>
              <a:gd name="T17" fmla="*/ 595 h 645"/>
              <a:gd name="T18" fmla="*/ 451 w 511"/>
              <a:gd name="T19" fmla="*/ 484 h 645"/>
              <a:gd name="T20" fmla="*/ 378 w 511"/>
              <a:gd name="T21" fmla="*/ 216 h 645"/>
              <a:gd name="T22" fmla="*/ 427 w 511"/>
              <a:gd name="T23" fmla="*/ 123 h 645"/>
              <a:gd name="T24" fmla="*/ 446 w 511"/>
              <a:gd name="T25" fmla="*/ 185 h 645"/>
              <a:gd name="T26" fmla="*/ 468 w 511"/>
              <a:gd name="T27" fmla="*/ 196 h 645"/>
              <a:gd name="T28" fmla="*/ 497 w 511"/>
              <a:gd name="T29" fmla="*/ 187 h 645"/>
              <a:gd name="T30" fmla="*/ 508 w 511"/>
              <a:gd name="T31" fmla="*/ 165 h 645"/>
              <a:gd name="T32" fmla="*/ 474 w 511"/>
              <a:gd name="T33" fmla="*/ 59 h 645"/>
              <a:gd name="T34" fmla="*/ 474 w 511"/>
              <a:gd name="T35" fmla="*/ 59 h 645"/>
              <a:gd name="T36" fmla="*/ 460 w 511"/>
              <a:gd name="T37" fmla="*/ 13 h 645"/>
              <a:gd name="T38" fmla="*/ 439 w 511"/>
              <a:gd name="T39" fmla="*/ 3 h 645"/>
              <a:gd name="T40" fmla="*/ 392 w 511"/>
              <a:gd name="T41" fmla="*/ 458 h 645"/>
              <a:gd name="T42" fmla="*/ 187 w 511"/>
              <a:gd name="T43" fmla="*/ 537 h 645"/>
              <a:gd name="T44" fmla="*/ 108 w 511"/>
              <a:gd name="T45" fmla="*/ 332 h 645"/>
              <a:gd name="T46" fmla="*/ 313 w 511"/>
              <a:gd name="T47" fmla="*/ 253 h 645"/>
              <a:gd name="T48" fmla="*/ 392 w 511"/>
              <a:gd name="T49" fmla="*/ 458 h 6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511" h="645">
                <a:moveTo>
                  <a:pt x="439" y="3"/>
                </a:moveTo>
                <a:cubicBezTo>
                  <a:pt x="287" y="51"/>
                  <a:pt x="287" y="51"/>
                  <a:pt x="287" y="51"/>
                </a:cubicBezTo>
                <a:cubicBezTo>
                  <a:pt x="278" y="54"/>
                  <a:pt x="274" y="63"/>
                  <a:pt x="277" y="72"/>
                </a:cubicBezTo>
                <a:cubicBezTo>
                  <a:pt x="286" y="101"/>
                  <a:pt x="286" y="101"/>
                  <a:pt x="286" y="101"/>
                </a:cubicBezTo>
                <a:cubicBezTo>
                  <a:pt x="289" y="110"/>
                  <a:pt x="298" y="115"/>
                  <a:pt x="307" y="112"/>
                </a:cubicBezTo>
                <a:cubicBezTo>
                  <a:pt x="369" y="93"/>
                  <a:pt x="369" y="93"/>
                  <a:pt x="369" y="93"/>
                </a:cubicBezTo>
                <a:cubicBezTo>
                  <a:pt x="320" y="187"/>
                  <a:pt x="320" y="187"/>
                  <a:pt x="320" y="187"/>
                </a:cubicBezTo>
                <a:cubicBezTo>
                  <a:pt x="214" y="151"/>
                  <a:pt x="96" y="201"/>
                  <a:pt x="49" y="306"/>
                </a:cubicBezTo>
                <a:cubicBezTo>
                  <a:pt x="0" y="417"/>
                  <a:pt x="50" y="546"/>
                  <a:pt x="161" y="595"/>
                </a:cubicBezTo>
                <a:cubicBezTo>
                  <a:pt x="272" y="645"/>
                  <a:pt x="402" y="595"/>
                  <a:pt x="451" y="484"/>
                </a:cubicBezTo>
                <a:cubicBezTo>
                  <a:pt x="494" y="387"/>
                  <a:pt x="461" y="276"/>
                  <a:pt x="378" y="216"/>
                </a:cubicBezTo>
                <a:cubicBezTo>
                  <a:pt x="427" y="123"/>
                  <a:pt x="427" y="123"/>
                  <a:pt x="427" y="123"/>
                </a:cubicBezTo>
                <a:cubicBezTo>
                  <a:pt x="446" y="185"/>
                  <a:pt x="446" y="185"/>
                  <a:pt x="446" y="185"/>
                </a:cubicBezTo>
                <a:cubicBezTo>
                  <a:pt x="449" y="194"/>
                  <a:pt x="459" y="199"/>
                  <a:pt x="468" y="196"/>
                </a:cubicBezTo>
                <a:cubicBezTo>
                  <a:pt x="497" y="187"/>
                  <a:pt x="497" y="187"/>
                  <a:pt x="497" y="187"/>
                </a:cubicBezTo>
                <a:cubicBezTo>
                  <a:pt x="505" y="184"/>
                  <a:pt x="511" y="175"/>
                  <a:pt x="508" y="165"/>
                </a:cubicBezTo>
                <a:cubicBezTo>
                  <a:pt x="474" y="59"/>
                  <a:pt x="474" y="59"/>
                  <a:pt x="474" y="59"/>
                </a:cubicBezTo>
                <a:cubicBezTo>
                  <a:pt x="474" y="59"/>
                  <a:pt x="474" y="59"/>
                  <a:pt x="474" y="59"/>
                </a:cubicBezTo>
                <a:cubicBezTo>
                  <a:pt x="460" y="13"/>
                  <a:pt x="460" y="13"/>
                  <a:pt x="460" y="13"/>
                </a:cubicBezTo>
                <a:cubicBezTo>
                  <a:pt x="457" y="4"/>
                  <a:pt x="447" y="0"/>
                  <a:pt x="439" y="3"/>
                </a:cubicBezTo>
                <a:close/>
                <a:moveTo>
                  <a:pt x="392" y="458"/>
                </a:moveTo>
                <a:cubicBezTo>
                  <a:pt x="357" y="536"/>
                  <a:pt x="266" y="571"/>
                  <a:pt x="187" y="537"/>
                </a:cubicBezTo>
                <a:cubicBezTo>
                  <a:pt x="109" y="502"/>
                  <a:pt x="73" y="410"/>
                  <a:pt x="108" y="332"/>
                </a:cubicBezTo>
                <a:cubicBezTo>
                  <a:pt x="143" y="253"/>
                  <a:pt x="235" y="218"/>
                  <a:pt x="313" y="253"/>
                </a:cubicBezTo>
                <a:cubicBezTo>
                  <a:pt x="391" y="288"/>
                  <a:pt x="427" y="379"/>
                  <a:pt x="392" y="458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txBody>
          <a:bodyPr/>
          <a:lstStyle/>
          <a:p>
            <a:pPr defTabSz="914400">
              <a:defRPr/>
            </a:pPr>
            <a:endParaRPr lang="en-AU" sz="1800" kern="0">
              <a:solidFill>
                <a:srgbClr val="000000"/>
              </a:solidFill>
              <a:cs typeface="+mn-ea"/>
              <a:sym typeface="+mn-lt"/>
            </a:endParaRPr>
          </a:p>
        </p:txBody>
      </p:sp>
      <p:grpSp>
        <p:nvGrpSpPr>
          <p:cNvPr id="498" name="Group 227"/>
          <p:cNvGrpSpPr/>
          <p:nvPr/>
        </p:nvGrpSpPr>
        <p:grpSpPr>
          <a:xfrm>
            <a:off x="10909624" y="4486922"/>
            <a:ext cx="381000" cy="382588"/>
            <a:chOff x="3346450" y="4684713"/>
            <a:chExt cx="381000" cy="382588"/>
          </a:xfrm>
          <a:solidFill>
            <a:schemeClr val="accent5">
              <a:lumMod val="50000"/>
            </a:schemeClr>
          </a:solidFill>
        </p:grpSpPr>
        <p:sp>
          <p:nvSpPr>
            <p:cNvPr id="499" name="Freeform 330"/>
            <p:cNvSpPr/>
            <p:nvPr/>
          </p:nvSpPr>
          <p:spPr bwMode="auto">
            <a:xfrm>
              <a:off x="3389313" y="4905375"/>
              <a:ext cx="115888" cy="115888"/>
            </a:xfrm>
            <a:custGeom>
              <a:avLst/>
              <a:gdLst>
                <a:gd name="T0" fmla="*/ 62 w 73"/>
                <a:gd name="T1" fmla="*/ 0 h 73"/>
                <a:gd name="T2" fmla="*/ 2 w 73"/>
                <a:gd name="T3" fmla="*/ 60 h 73"/>
                <a:gd name="T4" fmla="*/ 0 w 73"/>
                <a:gd name="T5" fmla="*/ 73 h 73"/>
                <a:gd name="T6" fmla="*/ 13 w 73"/>
                <a:gd name="T7" fmla="*/ 70 h 73"/>
                <a:gd name="T8" fmla="*/ 73 w 73"/>
                <a:gd name="T9" fmla="*/ 11 h 73"/>
                <a:gd name="T10" fmla="*/ 62 w 73"/>
                <a:gd name="T11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" h="73">
                  <a:moveTo>
                    <a:pt x="62" y="0"/>
                  </a:moveTo>
                  <a:lnTo>
                    <a:pt x="2" y="60"/>
                  </a:lnTo>
                  <a:lnTo>
                    <a:pt x="0" y="73"/>
                  </a:lnTo>
                  <a:lnTo>
                    <a:pt x="13" y="70"/>
                  </a:lnTo>
                  <a:lnTo>
                    <a:pt x="73" y="11"/>
                  </a:lnTo>
                  <a:lnTo>
                    <a:pt x="6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500" name="Freeform 331"/>
            <p:cNvSpPr>
              <a:spLocks noEditPoints="1"/>
            </p:cNvSpPr>
            <p:nvPr/>
          </p:nvSpPr>
          <p:spPr bwMode="auto">
            <a:xfrm>
              <a:off x="3346450" y="4684713"/>
              <a:ext cx="381000" cy="382588"/>
            </a:xfrm>
            <a:custGeom>
              <a:avLst/>
              <a:gdLst>
                <a:gd name="T0" fmla="*/ 506 w 506"/>
                <a:gd name="T1" fmla="*/ 66 h 508"/>
                <a:gd name="T2" fmla="*/ 486 w 506"/>
                <a:gd name="T3" fmla="*/ 20 h 508"/>
                <a:gd name="T4" fmla="*/ 440 w 506"/>
                <a:gd name="T5" fmla="*/ 0 h 508"/>
                <a:gd name="T6" fmla="*/ 393 w 506"/>
                <a:gd name="T7" fmla="*/ 20 h 508"/>
                <a:gd name="T8" fmla="*/ 269 w 506"/>
                <a:gd name="T9" fmla="*/ 144 h 508"/>
                <a:gd name="T10" fmla="*/ 212 w 506"/>
                <a:gd name="T11" fmla="*/ 145 h 508"/>
                <a:gd name="T12" fmla="*/ 210 w 506"/>
                <a:gd name="T13" fmla="*/ 199 h 508"/>
                <a:gd name="T14" fmla="*/ 19 w 506"/>
                <a:gd name="T15" fmla="*/ 391 h 508"/>
                <a:gd name="T16" fmla="*/ 14 w 506"/>
                <a:gd name="T17" fmla="*/ 400 h 508"/>
                <a:gd name="T18" fmla="*/ 1 w 506"/>
                <a:gd name="T19" fmla="*/ 488 h 508"/>
                <a:gd name="T20" fmla="*/ 6 w 506"/>
                <a:gd name="T21" fmla="*/ 503 h 508"/>
                <a:gd name="T22" fmla="*/ 18 w 506"/>
                <a:gd name="T23" fmla="*/ 508 h 508"/>
                <a:gd name="T24" fmla="*/ 21 w 506"/>
                <a:gd name="T25" fmla="*/ 507 h 508"/>
                <a:gd name="T26" fmla="*/ 104 w 506"/>
                <a:gd name="T27" fmla="*/ 490 h 508"/>
                <a:gd name="T28" fmla="*/ 113 w 506"/>
                <a:gd name="T29" fmla="*/ 485 h 508"/>
                <a:gd name="T30" fmla="*/ 304 w 506"/>
                <a:gd name="T31" fmla="*/ 294 h 508"/>
                <a:gd name="T32" fmla="*/ 360 w 506"/>
                <a:gd name="T33" fmla="*/ 293 h 508"/>
                <a:gd name="T34" fmla="*/ 362 w 506"/>
                <a:gd name="T35" fmla="*/ 238 h 508"/>
                <a:gd name="T36" fmla="*/ 486 w 506"/>
                <a:gd name="T37" fmla="*/ 113 h 508"/>
                <a:gd name="T38" fmla="*/ 506 w 506"/>
                <a:gd name="T39" fmla="*/ 66 h 508"/>
                <a:gd name="T40" fmla="*/ 92 w 506"/>
                <a:gd name="T41" fmla="*/ 457 h 508"/>
                <a:gd name="T42" fmla="*/ 39 w 506"/>
                <a:gd name="T43" fmla="*/ 468 h 508"/>
                <a:gd name="T44" fmla="*/ 47 w 506"/>
                <a:gd name="T45" fmla="*/ 411 h 508"/>
                <a:gd name="T46" fmla="*/ 234 w 506"/>
                <a:gd name="T47" fmla="*/ 224 h 508"/>
                <a:gd name="T48" fmla="*/ 279 w 506"/>
                <a:gd name="T49" fmla="*/ 270 h 508"/>
                <a:gd name="T50" fmla="*/ 92 w 506"/>
                <a:gd name="T51" fmla="*/ 457 h 5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06" h="508">
                  <a:moveTo>
                    <a:pt x="506" y="66"/>
                  </a:moveTo>
                  <a:cubicBezTo>
                    <a:pt x="506" y="49"/>
                    <a:pt x="499" y="32"/>
                    <a:pt x="486" y="20"/>
                  </a:cubicBezTo>
                  <a:cubicBezTo>
                    <a:pt x="474" y="7"/>
                    <a:pt x="457" y="0"/>
                    <a:pt x="440" y="0"/>
                  </a:cubicBezTo>
                  <a:cubicBezTo>
                    <a:pt x="422" y="0"/>
                    <a:pt x="405" y="7"/>
                    <a:pt x="393" y="20"/>
                  </a:cubicBezTo>
                  <a:cubicBezTo>
                    <a:pt x="269" y="144"/>
                    <a:pt x="269" y="144"/>
                    <a:pt x="269" y="144"/>
                  </a:cubicBezTo>
                  <a:cubicBezTo>
                    <a:pt x="253" y="128"/>
                    <a:pt x="228" y="129"/>
                    <a:pt x="212" y="145"/>
                  </a:cubicBezTo>
                  <a:cubicBezTo>
                    <a:pt x="198" y="160"/>
                    <a:pt x="197" y="183"/>
                    <a:pt x="210" y="199"/>
                  </a:cubicBezTo>
                  <a:cubicBezTo>
                    <a:pt x="19" y="391"/>
                    <a:pt x="19" y="391"/>
                    <a:pt x="19" y="391"/>
                  </a:cubicBezTo>
                  <a:cubicBezTo>
                    <a:pt x="16" y="393"/>
                    <a:pt x="14" y="397"/>
                    <a:pt x="14" y="400"/>
                  </a:cubicBezTo>
                  <a:cubicBezTo>
                    <a:pt x="1" y="488"/>
                    <a:pt x="1" y="488"/>
                    <a:pt x="1" y="488"/>
                  </a:cubicBezTo>
                  <a:cubicBezTo>
                    <a:pt x="0" y="493"/>
                    <a:pt x="2" y="499"/>
                    <a:pt x="6" y="503"/>
                  </a:cubicBezTo>
                  <a:cubicBezTo>
                    <a:pt x="9" y="506"/>
                    <a:pt x="13" y="508"/>
                    <a:pt x="18" y="508"/>
                  </a:cubicBezTo>
                  <a:cubicBezTo>
                    <a:pt x="19" y="508"/>
                    <a:pt x="20" y="508"/>
                    <a:pt x="21" y="507"/>
                  </a:cubicBezTo>
                  <a:cubicBezTo>
                    <a:pt x="104" y="490"/>
                    <a:pt x="104" y="490"/>
                    <a:pt x="104" y="490"/>
                  </a:cubicBezTo>
                  <a:cubicBezTo>
                    <a:pt x="108" y="489"/>
                    <a:pt x="111" y="487"/>
                    <a:pt x="113" y="485"/>
                  </a:cubicBezTo>
                  <a:cubicBezTo>
                    <a:pt x="304" y="294"/>
                    <a:pt x="304" y="294"/>
                    <a:pt x="304" y="294"/>
                  </a:cubicBezTo>
                  <a:cubicBezTo>
                    <a:pt x="320" y="310"/>
                    <a:pt x="345" y="309"/>
                    <a:pt x="360" y="293"/>
                  </a:cubicBezTo>
                  <a:cubicBezTo>
                    <a:pt x="375" y="278"/>
                    <a:pt x="376" y="254"/>
                    <a:pt x="362" y="238"/>
                  </a:cubicBezTo>
                  <a:cubicBezTo>
                    <a:pt x="486" y="113"/>
                    <a:pt x="486" y="113"/>
                    <a:pt x="486" y="113"/>
                  </a:cubicBezTo>
                  <a:cubicBezTo>
                    <a:pt x="499" y="101"/>
                    <a:pt x="506" y="84"/>
                    <a:pt x="506" y="66"/>
                  </a:cubicBezTo>
                  <a:close/>
                  <a:moveTo>
                    <a:pt x="92" y="457"/>
                  </a:moveTo>
                  <a:cubicBezTo>
                    <a:pt x="39" y="468"/>
                    <a:pt x="39" y="468"/>
                    <a:pt x="39" y="468"/>
                  </a:cubicBezTo>
                  <a:cubicBezTo>
                    <a:pt x="47" y="411"/>
                    <a:pt x="47" y="411"/>
                    <a:pt x="47" y="411"/>
                  </a:cubicBezTo>
                  <a:cubicBezTo>
                    <a:pt x="234" y="224"/>
                    <a:pt x="234" y="224"/>
                    <a:pt x="234" y="224"/>
                  </a:cubicBezTo>
                  <a:cubicBezTo>
                    <a:pt x="279" y="270"/>
                    <a:pt x="279" y="270"/>
                    <a:pt x="279" y="270"/>
                  </a:cubicBezTo>
                  <a:lnTo>
                    <a:pt x="92" y="45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501" name="Group 221"/>
          <p:cNvGrpSpPr/>
          <p:nvPr/>
        </p:nvGrpSpPr>
        <p:grpSpPr>
          <a:xfrm>
            <a:off x="10889780" y="5939463"/>
            <a:ext cx="420688" cy="385763"/>
            <a:chOff x="5816600" y="4683125"/>
            <a:chExt cx="420688" cy="385763"/>
          </a:xfrm>
          <a:solidFill>
            <a:schemeClr val="accent5">
              <a:lumMod val="50000"/>
            </a:schemeClr>
          </a:solidFill>
        </p:grpSpPr>
        <p:sp>
          <p:nvSpPr>
            <p:cNvPr id="502" name="Oval 325"/>
            <p:cNvSpPr>
              <a:spLocks noChangeArrowheads="1"/>
            </p:cNvSpPr>
            <p:nvPr/>
          </p:nvSpPr>
          <p:spPr bwMode="auto">
            <a:xfrm>
              <a:off x="6151563" y="5006975"/>
              <a:ext cx="61913" cy="61913"/>
            </a:xfrm>
            <a:prstGeom prst="ellipse">
              <a:avLst/>
            </a:pr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503" name="Oval 326"/>
            <p:cNvSpPr>
              <a:spLocks noChangeArrowheads="1"/>
            </p:cNvSpPr>
            <p:nvPr/>
          </p:nvSpPr>
          <p:spPr bwMode="auto">
            <a:xfrm>
              <a:off x="5930900" y="5006975"/>
              <a:ext cx="61913" cy="61913"/>
            </a:xfrm>
            <a:prstGeom prst="ellipse">
              <a:avLst/>
            </a:pr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504" name="Freeform 327"/>
            <p:cNvSpPr>
              <a:spLocks noEditPoints="1"/>
            </p:cNvSpPr>
            <p:nvPr/>
          </p:nvSpPr>
          <p:spPr bwMode="auto">
            <a:xfrm>
              <a:off x="5816600" y="4683125"/>
              <a:ext cx="420688" cy="311150"/>
            </a:xfrm>
            <a:custGeom>
              <a:avLst/>
              <a:gdLst>
                <a:gd name="T0" fmla="*/ 550 w 559"/>
                <a:gd name="T1" fmla="*/ 91 h 414"/>
                <a:gd name="T2" fmla="*/ 529 w 559"/>
                <a:gd name="T3" fmla="*/ 81 h 414"/>
                <a:gd name="T4" fmla="*/ 163 w 559"/>
                <a:gd name="T5" fmla="*/ 81 h 414"/>
                <a:gd name="T6" fmla="*/ 153 w 559"/>
                <a:gd name="T7" fmla="*/ 24 h 414"/>
                <a:gd name="T8" fmla="*/ 124 w 559"/>
                <a:gd name="T9" fmla="*/ 0 h 414"/>
                <a:gd name="T10" fmla="*/ 29 w 559"/>
                <a:gd name="T11" fmla="*/ 0 h 414"/>
                <a:gd name="T12" fmla="*/ 0 w 559"/>
                <a:gd name="T13" fmla="*/ 30 h 414"/>
                <a:gd name="T14" fmla="*/ 29 w 559"/>
                <a:gd name="T15" fmla="*/ 59 h 414"/>
                <a:gd name="T16" fmla="*/ 99 w 559"/>
                <a:gd name="T17" fmla="*/ 59 h 414"/>
                <a:gd name="T18" fmla="*/ 162 w 559"/>
                <a:gd name="T19" fmla="*/ 390 h 414"/>
                <a:gd name="T20" fmla="*/ 191 w 559"/>
                <a:gd name="T21" fmla="*/ 414 h 414"/>
                <a:gd name="T22" fmla="*/ 502 w 559"/>
                <a:gd name="T23" fmla="*/ 414 h 414"/>
                <a:gd name="T24" fmla="*/ 531 w 559"/>
                <a:gd name="T25" fmla="*/ 385 h 414"/>
                <a:gd name="T26" fmla="*/ 502 w 559"/>
                <a:gd name="T27" fmla="*/ 355 h 414"/>
                <a:gd name="T28" fmla="*/ 215 w 559"/>
                <a:gd name="T29" fmla="*/ 355 h 414"/>
                <a:gd name="T30" fmla="*/ 207 w 559"/>
                <a:gd name="T31" fmla="*/ 314 h 414"/>
                <a:gd name="T32" fmla="*/ 516 w 559"/>
                <a:gd name="T33" fmla="*/ 289 h 414"/>
                <a:gd name="T34" fmla="*/ 542 w 559"/>
                <a:gd name="T35" fmla="*/ 262 h 414"/>
                <a:gd name="T36" fmla="*/ 558 w 559"/>
                <a:gd name="T37" fmla="*/ 113 h 414"/>
                <a:gd name="T38" fmla="*/ 550 w 559"/>
                <a:gd name="T39" fmla="*/ 91 h 414"/>
                <a:gd name="T40" fmla="*/ 418 w 559"/>
                <a:gd name="T41" fmla="*/ 211 h 414"/>
                <a:gd name="T42" fmla="*/ 408 w 559"/>
                <a:gd name="T43" fmla="*/ 222 h 414"/>
                <a:gd name="T44" fmla="*/ 369 w 559"/>
                <a:gd name="T45" fmla="*/ 222 h 414"/>
                <a:gd name="T46" fmla="*/ 369 w 559"/>
                <a:gd name="T47" fmla="*/ 261 h 414"/>
                <a:gd name="T48" fmla="*/ 359 w 559"/>
                <a:gd name="T49" fmla="*/ 271 h 414"/>
                <a:gd name="T50" fmla="*/ 317 w 559"/>
                <a:gd name="T51" fmla="*/ 271 h 414"/>
                <a:gd name="T52" fmla="*/ 307 w 559"/>
                <a:gd name="T53" fmla="*/ 261 h 414"/>
                <a:gd name="T54" fmla="*/ 307 w 559"/>
                <a:gd name="T55" fmla="*/ 222 h 414"/>
                <a:gd name="T56" fmla="*/ 267 w 559"/>
                <a:gd name="T57" fmla="*/ 222 h 414"/>
                <a:gd name="T58" fmla="*/ 257 w 559"/>
                <a:gd name="T59" fmla="*/ 211 h 414"/>
                <a:gd name="T60" fmla="*/ 257 w 559"/>
                <a:gd name="T61" fmla="*/ 170 h 414"/>
                <a:gd name="T62" fmla="*/ 267 w 559"/>
                <a:gd name="T63" fmla="*/ 160 h 414"/>
                <a:gd name="T64" fmla="*/ 307 w 559"/>
                <a:gd name="T65" fmla="*/ 160 h 414"/>
                <a:gd name="T66" fmla="*/ 307 w 559"/>
                <a:gd name="T67" fmla="*/ 120 h 414"/>
                <a:gd name="T68" fmla="*/ 317 w 559"/>
                <a:gd name="T69" fmla="*/ 110 h 414"/>
                <a:gd name="T70" fmla="*/ 359 w 559"/>
                <a:gd name="T71" fmla="*/ 110 h 414"/>
                <a:gd name="T72" fmla="*/ 369 w 559"/>
                <a:gd name="T73" fmla="*/ 120 h 414"/>
                <a:gd name="T74" fmla="*/ 369 w 559"/>
                <a:gd name="T75" fmla="*/ 160 h 414"/>
                <a:gd name="T76" fmla="*/ 408 w 559"/>
                <a:gd name="T77" fmla="*/ 160 h 414"/>
                <a:gd name="T78" fmla="*/ 418 w 559"/>
                <a:gd name="T79" fmla="*/ 170 h 414"/>
                <a:gd name="T80" fmla="*/ 418 w 559"/>
                <a:gd name="T81" fmla="*/ 211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559" h="414">
                  <a:moveTo>
                    <a:pt x="550" y="91"/>
                  </a:moveTo>
                  <a:cubicBezTo>
                    <a:pt x="545" y="84"/>
                    <a:pt x="537" y="81"/>
                    <a:pt x="529" y="81"/>
                  </a:cubicBezTo>
                  <a:cubicBezTo>
                    <a:pt x="163" y="81"/>
                    <a:pt x="163" y="81"/>
                    <a:pt x="163" y="81"/>
                  </a:cubicBezTo>
                  <a:cubicBezTo>
                    <a:pt x="153" y="24"/>
                    <a:pt x="153" y="24"/>
                    <a:pt x="153" y="24"/>
                  </a:cubicBezTo>
                  <a:cubicBezTo>
                    <a:pt x="150" y="10"/>
                    <a:pt x="138" y="0"/>
                    <a:pt x="124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13" y="0"/>
                    <a:pt x="0" y="13"/>
                    <a:pt x="0" y="30"/>
                  </a:cubicBezTo>
                  <a:cubicBezTo>
                    <a:pt x="0" y="46"/>
                    <a:pt x="13" y="59"/>
                    <a:pt x="29" y="59"/>
                  </a:cubicBezTo>
                  <a:cubicBezTo>
                    <a:pt x="99" y="59"/>
                    <a:pt x="99" y="59"/>
                    <a:pt x="99" y="59"/>
                  </a:cubicBezTo>
                  <a:cubicBezTo>
                    <a:pt x="162" y="390"/>
                    <a:pt x="162" y="390"/>
                    <a:pt x="162" y="390"/>
                  </a:cubicBezTo>
                  <a:cubicBezTo>
                    <a:pt x="164" y="404"/>
                    <a:pt x="176" y="414"/>
                    <a:pt x="191" y="414"/>
                  </a:cubicBezTo>
                  <a:cubicBezTo>
                    <a:pt x="502" y="414"/>
                    <a:pt x="502" y="414"/>
                    <a:pt x="502" y="414"/>
                  </a:cubicBezTo>
                  <a:cubicBezTo>
                    <a:pt x="518" y="414"/>
                    <a:pt x="531" y="401"/>
                    <a:pt x="531" y="385"/>
                  </a:cubicBezTo>
                  <a:cubicBezTo>
                    <a:pt x="531" y="369"/>
                    <a:pt x="518" y="355"/>
                    <a:pt x="502" y="355"/>
                  </a:cubicBezTo>
                  <a:cubicBezTo>
                    <a:pt x="215" y="355"/>
                    <a:pt x="215" y="355"/>
                    <a:pt x="215" y="355"/>
                  </a:cubicBezTo>
                  <a:cubicBezTo>
                    <a:pt x="207" y="314"/>
                    <a:pt x="207" y="314"/>
                    <a:pt x="207" y="314"/>
                  </a:cubicBezTo>
                  <a:cubicBezTo>
                    <a:pt x="516" y="289"/>
                    <a:pt x="516" y="289"/>
                    <a:pt x="516" y="289"/>
                  </a:cubicBezTo>
                  <a:cubicBezTo>
                    <a:pt x="530" y="287"/>
                    <a:pt x="541" y="276"/>
                    <a:pt x="542" y="262"/>
                  </a:cubicBezTo>
                  <a:cubicBezTo>
                    <a:pt x="558" y="113"/>
                    <a:pt x="558" y="113"/>
                    <a:pt x="558" y="113"/>
                  </a:cubicBezTo>
                  <a:cubicBezTo>
                    <a:pt x="559" y="105"/>
                    <a:pt x="556" y="97"/>
                    <a:pt x="550" y="91"/>
                  </a:cubicBezTo>
                  <a:close/>
                  <a:moveTo>
                    <a:pt x="418" y="211"/>
                  </a:moveTo>
                  <a:cubicBezTo>
                    <a:pt x="418" y="217"/>
                    <a:pt x="414" y="222"/>
                    <a:pt x="408" y="222"/>
                  </a:cubicBezTo>
                  <a:cubicBezTo>
                    <a:pt x="369" y="222"/>
                    <a:pt x="369" y="222"/>
                    <a:pt x="369" y="222"/>
                  </a:cubicBezTo>
                  <a:cubicBezTo>
                    <a:pt x="369" y="261"/>
                    <a:pt x="369" y="261"/>
                    <a:pt x="369" y="261"/>
                  </a:cubicBezTo>
                  <a:cubicBezTo>
                    <a:pt x="369" y="267"/>
                    <a:pt x="364" y="271"/>
                    <a:pt x="359" y="271"/>
                  </a:cubicBezTo>
                  <a:cubicBezTo>
                    <a:pt x="317" y="271"/>
                    <a:pt x="317" y="271"/>
                    <a:pt x="317" y="271"/>
                  </a:cubicBezTo>
                  <a:cubicBezTo>
                    <a:pt x="311" y="271"/>
                    <a:pt x="307" y="267"/>
                    <a:pt x="307" y="261"/>
                  </a:cubicBezTo>
                  <a:cubicBezTo>
                    <a:pt x="307" y="222"/>
                    <a:pt x="307" y="222"/>
                    <a:pt x="307" y="222"/>
                  </a:cubicBezTo>
                  <a:cubicBezTo>
                    <a:pt x="267" y="222"/>
                    <a:pt x="267" y="222"/>
                    <a:pt x="267" y="222"/>
                  </a:cubicBezTo>
                  <a:cubicBezTo>
                    <a:pt x="261" y="222"/>
                    <a:pt x="257" y="217"/>
                    <a:pt x="257" y="211"/>
                  </a:cubicBezTo>
                  <a:cubicBezTo>
                    <a:pt x="257" y="170"/>
                    <a:pt x="257" y="170"/>
                    <a:pt x="257" y="170"/>
                  </a:cubicBezTo>
                  <a:cubicBezTo>
                    <a:pt x="257" y="164"/>
                    <a:pt x="261" y="160"/>
                    <a:pt x="267" y="160"/>
                  </a:cubicBezTo>
                  <a:cubicBezTo>
                    <a:pt x="307" y="160"/>
                    <a:pt x="307" y="160"/>
                    <a:pt x="307" y="160"/>
                  </a:cubicBezTo>
                  <a:cubicBezTo>
                    <a:pt x="307" y="120"/>
                    <a:pt x="307" y="120"/>
                    <a:pt x="307" y="120"/>
                  </a:cubicBezTo>
                  <a:cubicBezTo>
                    <a:pt x="307" y="114"/>
                    <a:pt x="311" y="110"/>
                    <a:pt x="317" y="110"/>
                  </a:cubicBezTo>
                  <a:cubicBezTo>
                    <a:pt x="359" y="110"/>
                    <a:pt x="359" y="110"/>
                    <a:pt x="359" y="110"/>
                  </a:cubicBezTo>
                  <a:cubicBezTo>
                    <a:pt x="364" y="110"/>
                    <a:pt x="369" y="114"/>
                    <a:pt x="369" y="120"/>
                  </a:cubicBezTo>
                  <a:cubicBezTo>
                    <a:pt x="369" y="160"/>
                    <a:pt x="369" y="160"/>
                    <a:pt x="369" y="160"/>
                  </a:cubicBezTo>
                  <a:cubicBezTo>
                    <a:pt x="408" y="160"/>
                    <a:pt x="408" y="160"/>
                    <a:pt x="408" y="160"/>
                  </a:cubicBezTo>
                  <a:cubicBezTo>
                    <a:pt x="414" y="160"/>
                    <a:pt x="418" y="164"/>
                    <a:pt x="418" y="170"/>
                  </a:cubicBezTo>
                  <a:lnTo>
                    <a:pt x="418" y="21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505" name="Group 253"/>
          <p:cNvGrpSpPr/>
          <p:nvPr/>
        </p:nvGrpSpPr>
        <p:grpSpPr>
          <a:xfrm>
            <a:off x="10061443" y="2369431"/>
            <a:ext cx="479425" cy="357188"/>
            <a:chOff x="2044700" y="5510213"/>
            <a:chExt cx="479425" cy="357188"/>
          </a:xfrm>
          <a:solidFill>
            <a:schemeClr val="accent5">
              <a:lumMod val="50000"/>
            </a:schemeClr>
          </a:solidFill>
        </p:grpSpPr>
        <p:sp>
          <p:nvSpPr>
            <p:cNvPr id="506" name="Freeform 236"/>
            <p:cNvSpPr>
              <a:spLocks noEditPoints="1"/>
            </p:cNvSpPr>
            <p:nvPr/>
          </p:nvSpPr>
          <p:spPr bwMode="auto">
            <a:xfrm>
              <a:off x="2044700" y="5510213"/>
              <a:ext cx="479425" cy="357188"/>
            </a:xfrm>
            <a:custGeom>
              <a:avLst/>
              <a:gdLst>
                <a:gd name="T0" fmla="*/ 614 w 624"/>
                <a:gd name="T1" fmla="*/ 355 h 464"/>
                <a:gd name="T2" fmla="*/ 535 w 624"/>
                <a:gd name="T3" fmla="*/ 461 h 464"/>
                <a:gd name="T4" fmla="*/ 519 w 624"/>
                <a:gd name="T5" fmla="*/ 464 h 464"/>
                <a:gd name="T6" fmla="*/ 65 w 624"/>
                <a:gd name="T7" fmla="*/ 464 h 464"/>
                <a:gd name="T8" fmla="*/ 0 w 624"/>
                <a:gd name="T9" fmla="*/ 399 h 464"/>
                <a:gd name="T10" fmla="*/ 0 w 624"/>
                <a:gd name="T11" fmla="*/ 394 h 464"/>
                <a:gd name="T12" fmla="*/ 0 w 624"/>
                <a:gd name="T13" fmla="*/ 124 h 464"/>
                <a:gd name="T14" fmla="*/ 0 w 624"/>
                <a:gd name="T15" fmla="*/ 59 h 464"/>
                <a:gd name="T16" fmla="*/ 4 w 624"/>
                <a:gd name="T17" fmla="*/ 48 h 464"/>
                <a:gd name="T18" fmla="*/ 15 w 624"/>
                <a:gd name="T19" fmla="*/ 44 h 464"/>
                <a:gd name="T20" fmla="*/ 37 w 624"/>
                <a:gd name="T21" fmla="*/ 44 h 464"/>
                <a:gd name="T22" fmla="*/ 75 w 624"/>
                <a:gd name="T23" fmla="*/ 0 h 464"/>
                <a:gd name="T24" fmla="*/ 579 w 624"/>
                <a:gd name="T25" fmla="*/ 0 h 464"/>
                <a:gd name="T26" fmla="*/ 614 w 624"/>
                <a:gd name="T27" fmla="*/ 32 h 464"/>
                <a:gd name="T28" fmla="*/ 614 w 624"/>
                <a:gd name="T29" fmla="*/ 355 h 464"/>
                <a:gd name="T30" fmla="*/ 554 w 624"/>
                <a:gd name="T31" fmla="*/ 74 h 464"/>
                <a:gd name="T32" fmla="*/ 30 w 624"/>
                <a:gd name="T33" fmla="*/ 74 h 464"/>
                <a:gd name="T34" fmla="*/ 30 w 624"/>
                <a:gd name="T35" fmla="*/ 124 h 464"/>
                <a:gd name="T36" fmla="*/ 30 w 624"/>
                <a:gd name="T37" fmla="*/ 394 h 464"/>
                <a:gd name="T38" fmla="*/ 30 w 624"/>
                <a:gd name="T39" fmla="*/ 399 h 464"/>
                <a:gd name="T40" fmla="*/ 65 w 624"/>
                <a:gd name="T41" fmla="*/ 434 h 464"/>
                <a:gd name="T42" fmla="*/ 519 w 624"/>
                <a:gd name="T43" fmla="*/ 434 h 464"/>
                <a:gd name="T44" fmla="*/ 554 w 624"/>
                <a:gd name="T45" fmla="*/ 399 h 464"/>
                <a:gd name="T46" fmla="*/ 554 w 624"/>
                <a:gd name="T47" fmla="*/ 394 h 464"/>
                <a:gd name="T48" fmla="*/ 554 w 624"/>
                <a:gd name="T49" fmla="*/ 124 h 464"/>
                <a:gd name="T50" fmla="*/ 554 w 624"/>
                <a:gd name="T51" fmla="*/ 74 h 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24" h="464">
                  <a:moveTo>
                    <a:pt x="614" y="355"/>
                  </a:moveTo>
                  <a:cubicBezTo>
                    <a:pt x="613" y="377"/>
                    <a:pt x="624" y="460"/>
                    <a:pt x="535" y="461"/>
                  </a:cubicBezTo>
                  <a:cubicBezTo>
                    <a:pt x="530" y="463"/>
                    <a:pt x="525" y="464"/>
                    <a:pt x="519" y="464"/>
                  </a:cubicBezTo>
                  <a:cubicBezTo>
                    <a:pt x="65" y="464"/>
                    <a:pt x="65" y="464"/>
                    <a:pt x="65" y="464"/>
                  </a:cubicBezTo>
                  <a:cubicBezTo>
                    <a:pt x="29" y="464"/>
                    <a:pt x="0" y="435"/>
                    <a:pt x="0" y="399"/>
                  </a:cubicBezTo>
                  <a:cubicBezTo>
                    <a:pt x="0" y="394"/>
                    <a:pt x="0" y="394"/>
                    <a:pt x="0" y="394"/>
                  </a:cubicBezTo>
                  <a:cubicBezTo>
                    <a:pt x="0" y="124"/>
                    <a:pt x="0" y="124"/>
                    <a:pt x="0" y="124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0" y="55"/>
                    <a:pt x="2" y="51"/>
                    <a:pt x="4" y="48"/>
                  </a:cubicBezTo>
                  <a:cubicBezTo>
                    <a:pt x="7" y="46"/>
                    <a:pt x="11" y="44"/>
                    <a:pt x="15" y="44"/>
                  </a:cubicBezTo>
                  <a:cubicBezTo>
                    <a:pt x="37" y="44"/>
                    <a:pt x="37" y="44"/>
                    <a:pt x="37" y="44"/>
                  </a:cubicBezTo>
                  <a:cubicBezTo>
                    <a:pt x="90" y="35"/>
                    <a:pt x="75" y="0"/>
                    <a:pt x="75" y="0"/>
                  </a:cubicBezTo>
                  <a:cubicBezTo>
                    <a:pt x="579" y="0"/>
                    <a:pt x="579" y="0"/>
                    <a:pt x="579" y="0"/>
                  </a:cubicBezTo>
                  <a:cubicBezTo>
                    <a:pt x="598" y="0"/>
                    <a:pt x="614" y="8"/>
                    <a:pt x="614" y="32"/>
                  </a:cubicBezTo>
                  <a:lnTo>
                    <a:pt x="614" y="355"/>
                  </a:lnTo>
                  <a:close/>
                  <a:moveTo>
                    <a:pt x="554" y="74"/>
                  </a:moveTo>
                  <a:cubicBezTo>
                    <a:pt x="30" y="74"/>
                    <a:pt x="30" y="74"/>
                    <a:pt x="30" y="74"/>
                  </a:cubicBezTo>
                  <a:cubicBezTo>
                    <a:pt x="30" y="124"/>
                    <a:pt x="30" y="124"/>
                    <a:pt x="30" y="124"/>
                  </a:cubicBezTo>
                  <a:cubicBezTo>
                    <a:pt x="30" y="394"/>
                    <a:pt x="30" y="394"/>
                    <a:pt x="30" y="394"/>
                  </a:cubicBezTo>
                  <a:cubicBezTo>
                    <a:pt x="30" y="399"/>
                    <a:pt x="30" y="399"/>
                    <a:pt x="30" y="399"/>
                  </a:cubicBezTo>
                  <a:cubicBezTo>
                    <a:pt x="30" y="418"/>
                    <a:pt x="46" y="434"/>
                    <a:pt x="65" y="434"/>
                  </a:cubicBezTo>
                  <a:cubicBezTo>
                    <a:pt x="519" y="434"/>
                    <a:pt x="519" y="434"/>
                    <a:pt x="519" y="434"/>
                  </a:cubicBezTo>
                  <a:cubicBezTo>
                    <a:pt x="538" y="434"/>
                    <a:pt x="554" y="418"/>
                    <a:pt x="554" y="399"/>
                  </a:cubicBezTo>
                  <a:cubicBezTo>
                    <a:pt x="554" y="394"/>
                    <a:pt x="554" y="394"/>
                    <a:pt x="554" y="394"/>
                  </a:cubicBezTo>
                  <a:cubicBezTo>
                    <a:pt x="554" y="124"/>
                    <a:pt x="554" y="124"/>
                    <a:pt x="554" y="124"/>
                  </a:cubicBezTo>
                  <a:lnTo>
                    <a:pt x="554" y="7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507" name="Freeform 237"/>
            <p:cNvSpPr/>
            <p:nvPr/>
          </p:nvSpPr>
          <p:spPr bwMode="auto">
            <a:xfrm>
              <a:off x="2271713" y="5668963"/>
              <a:ext cx="176213" cy="17463"/>
            </a:xfrm>
            <a:custGeom>
              <a:avLst/>
              <a:gdLst>
                <a:gd name="T0" fmla="*/ 0 w 229"/>
                <a:gd name="T1" fmla="*/ 12 h 24"/>
                <a:gd name="T2" fmla="*/ 12 w 229"/>
                <a:gd name="T3" fmla="*/ 0 h 24"/>
                <a:gd name="T4" fmla="*/ 217 w 229"/>
                <a:gd name="T5" fmla="*/ 0 h 24"/>
                <a:gd name="T6" fmla="*/ 229 w 229"/>
                <a:gd name="T7" fmla="*/ 12 h 24"/>
                <a:gd name="T8" fmla="*/ 217 w 229"/>
                <a:gd name="T9" fmla="*/ 24 h 24"/>
                <a:gd name="T10" fmla="*/ 12 w 229"/>
                <a:gd name="T11" fmla="*/ 24 h 24"/>
                <a:gd name="T12" fmla="*/ 0 w 229"/>
                <a:gd name="T13" fmla="*/ 12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9" h="24">
                  <a:moveTo>
                    <a:pt x="0" y="12"/>
                  </a:moveTo>
                  <a:cubicBezTo>
                    <a:pt x="0" y="5"/>
                    <a:pt x="5" y="0"/>
                    <a:pt x="12" y="0"/>
                  </a:cubicBezTo>
                  <a:cubicBezTo>
                    <a:pt x="217" y="0"/>
                    <a:pt x="217" y="0"/>
                    <a:pt x="217" y="0"/>
                  </a:cubicBezTo>
                  <a:cubicBezTo>
                    <a:pt x="224" y="0"/>
                    <a:pt x="229" y="5"/>
                    <a:pt x="229" y="12"/>
                  </a:cubicBezTo>
                  <a:cubicBezTo>
                    <a:pt x="229" y="18"/>
                    <a:pt x="224" y="24"/>
                    <a:pt x="217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5" y="24"/>
                    <a:pt x="0" y="18"/>
                    <a:pt x="0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508" name="Freeform 238"/>
            <p:cNvSpPr/>
            <p:nvPr/>
          </p:nvSpPr>
          <p:spPr bwMode="auto">
            <a:xfrm>
              <a:off x="2271713" y="5749925"/>
              <a:ext cx="176213" cy="19050"/>
            </a:xfrm>
            <a:custGeom>
              <a:avLst/>
              <a:gdLst>
                <a:gd name="T0" fmla="*/ 12 w 229"/>
                <a:gd name="T1" fmla="*/ 24 h 24"/>
                <a:gd name="T2" fmla="*/ 217 w 229"/>
                <a:gd name="T3" fmla="*/ 24 h 24"/>
                <a:gd name="T4" fmla="*/ 229 w 229"/>
                <a:gd name="T5" fmla="*/ 12 h 24"/>
                <a:gd name="T6" fmla="*/ 217 w 229"/>
                <a:gd name="T7" fmla="*/ 0 h 24"/>
                <a:gd name="T8" fmla="*/ 12 w 229"/>
                <a:gd name="T9" fmla="*/ 0 h 24"/>
                <a:gd name="T10" fmla="*/ 0 w 229"/>
                <a:gd name="T11" fmla="*/ 12 h 24"/>
                <a:gd name="T12" fmla="*/ 12 w 229"/>
                <a:gd name="T13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9" h="24">
                  <a:moveTo>
                    <a:pt x="12" y="24"/>
                  </a:moveTo>
                  <a:cubicBezTo>
                    <a:pt x="217" y="24"/>
                    <a:pt x="217" y="24"/>
                    <a:pt x="217" y="24"/>
                  </a:cubicBezTo>
                  <a:cubicBezTo>
                    <a:pt x="224" y="24"/>
                    <a:pt x="229" y="18"/>
                    <a:pt x="229" y="12"/>
                  </a:cubicBezTo>
                  <a:cubicBezTo>
                    <a:pt x="229" y="5"/>
                    <a:pt x="224" y="0"/>
                    <a:pt x="217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18"/>
                    <a:pt x="5" y="24"/>
                    <a:pt x="12" y="2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509" name="Freeform 239"/>
            <p:cNvSpPr/>
            <p:nvPr/>
          </p:nvSpPr>
          <p:spPr bwMode="auto">
            <a:xfrm>
              <a:off x="2271713" y="5708650"/>
              <a:ext cx="176213" cy="19050"/>
            </a:xfrm>
            <a:custGeom>
              <a:avLst/>
              <a:gdLst>
                <a:gd name="T0" fmla="*/ 12 w 229"/>
                <a:gd name="T1" fmla="*/ 24 h 24"/>
                <a:gd name="T2" fmla="*/ 217 w 229"/>
                <a:gd name="T3" fmla="*/ 24 h 24"/>
                <a:gd name="T4" fmla="*/ 229 w 229"/>
                <a:gd name="T5" fmla="*/ 12 h 24"/>
                <a:gd name="T6" fmla="*/ 217 w 229"/>
                <a:gd name="T7" fmla="*/ 0 h 24"/>
                <a:gd name="T8" fmla="*/ 12 w 229"/>
                <a:gd name="T9" fmla="*/ 0 h 24"/>
                <a:gd name="T10" fmla="*/ 0 w 229"/>
                <a:gd name="T11" fmla="*/ 12 h 24"/>
                <a:gd name="T12" fmla="*/ 12 w 229"/>
                <a:gd name="T13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9" h="24">
                  <a:moveTo>
                    <a:pt x="12" y="24"/>
                  </a:moveTo>
                  <a:cubicBezTo>
                    <a:pt x="217" y="24"/>
                    <a:pt x="217" y="24"/>
                    <a:pt x="217" y="24"/>
                  </a:cubicBezTo>
                  <a:cubicBezTo>
                    <a:pt x="224" y="24"/>
                    <a:pt x="229" y="19"/>
                    <a:pt x="229" y="12"/>
                  </a:cubicBezTo>
                  <a:cubicBezTo>
                    <a:pt x="229" y="6"/>
                    <a:pt x="224" y="0"/>
                    <a:pt x="217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0"/>
                    <a:pt x="0" y="6"/>
                    <a:pt x="0" y="12"/>
                  </a:cubicBezTo>
                  <a:cubicBezTo>
                    <a:pt x="0" y="19"/>
                    <a:pt x="5" y="24"/>
                    <a:pt x="12" y="2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510" name="Freeform 240"/>
            <p:cNvSpPr>
              <a:spLocks noEditPoints="1"/>
            </p:cNvSpPr>
            <p:nvPr/>
          </p:nvSpPr>
          <p:spPr bwMode="auto">
            <a:xfrm>
              <a:off x="2093913" y="5654675"/>
              <a:ext cx="150813" cy="168275"/>
            </a:xfrm>
            <a:custGeom>
              <a:avLst/>
              <a:gdLst>
                <a:gd name="T0" fmla="*/ 0 w 196"/>
                <a:gd name="T1" fmla="*/ 0 h 218"/>
                <a:gd name="T2" fmla="*/ 0 w 196"/>
                <a:gd name="T3" fmla="*/ 218 h 218"/>
                <a:gd name="T4" fmla="*/ 196 w 196"/>
                <a:gd name="T5" fmla="*/ 218 h 218"/>
                <a:gd name="T6" fmla="*/ 196 w 196"/>
                <a:gd name="T7" fmla="*/ 0 h 218"/>
                <a:gd name="T8" fmla="*/ 0 w 196"/>
                <a:gd name="T9" fmla="*/ 0 h 218"/>
                <a:gd name="T10" fmla="*/ 7 w 196"/>
                <a:gd name="T11" fmla="*/ 208 h 218"/>
                <a:gd name="T12" fmla="*/ 13 w 196"/>
                <a:gd name="T13" fmla="*/ 181 h 218"/>
                <a:gd name="T14" fmla="*/ 27 w 196"/>
                <a:gd name="T15" fmla="*/ 162 h 218"/>
                <a:gd name="T16" fmla="*/ 63 w 196"/>
                <a:gd name="T17" fmla="*/ 145 h 218"/>
                <a:gd name="T18" fmla="*/ 79 w 196"/>
                <a:gd name="T19" fmla="*/ 133 h 218"/>
                <a:gd name="T20" fmla="*/ 79 w 196"/>
                <a:gd name="T21" fmla="*/ 133 h 218"/>
                <a:gd name="T22" fmla="*/ 79 w 196"/>
                <a:gd name="T23" fmla="*/ 128 h 218"/>
                <a:gd name="T24" fmla="*/ 67 w 196"/>
                <a:gd name="T25" fmla="*/ 110 h 218"/>
                <a:gd name="T26" fmla="*/ 63 w 196"/>
                <a:gd name="T27" fmla="*/ 75 h 218"/>
                <a:gd name="T28" fmla="*/ 78 w 196"/>
                <a:gd name="T29" fmla="*/ 50 h 218"/>
                <a:gd name="T30" fmla="*/ 121 w 196"/>
                <a:gd name="T31" fmla="*/ 48 h 218"/>
                <a:gd name="T32" fmla="*/ 137 w 196"/>
                <a:gd name="T33" fmla="*/ 56 h 218"/>
                <a:gd name="T34" fmla="*/ 139 w 196"/>
                <a:gd name="T35" fmla="*/ 76 h 218"/>
                <a:gd name="T36" fmla="*/ 133 w 196"/>
                <a:gd name="T37" fmla="*/ 93 h 218"/>
                <a:gd name="T38" fmla="*/ 132 w 196"/>
                <a:gd name="T39" fmla="*/ 112 h 218"/>
                <a:gd name="T40" fmla="*/ 123 w 196"/>
                <a:gd name="T41" fmla="*/ 132 h 218"/>
                <a:gd name="T42" fmla="*/ 123 w 196"/>
                <a:gd name="T43" fmla="*/ 133 h 218"/>
                <a:gd name="T44" fmla="*/ 123 w 196"/>
                <a:gd name="T45" fmla="*/ 133 h 218"/>
                <a:gd name="T46" fmla="*/ 145 w 196"/>
                <a:gd name="T47" fmla="*/ 150 h 218"/>
                <a:gd name="T48" fmla="*/ 177 w 196"/>
                <a:gd name="T49" fmla="*/ 178 h 218"/>
                <a:gd name="T50" fmla="*/ 183 w 196"/>
                <a:gd name="T51" fmla="*/ 209 h 218"/>
                <a:gd name="T52" fmla="*/ 7 w 196"/>
                <a:gd name="T53" fmla="*/ 208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96" h="218">
                  <a:moveTo>
                    <a:pt x="0" y="0"/>
                  </a:moveTo>
                  <a:cubicBezTo>
                    <a:pt x="0" y="218"/>
                    <a:pt x="0" y="218"/>
                    <a:pt x="0" y="218"/>
                  </a:cubicBezTo>
                  <a:cubicBezTo>
                    <a:pt x="196" y="218"/>
                    <a:pt x="196" y="218"/>
                    <a:pt x="196" y="218"/>
                  </a:cubicBezTo>
                  <a:cubicBezTo>
                    <a:pt x="196" y="0"/>
                    <a:pt x="196" y="0"/>
                    <a:pt x="196" y="0"/>
                  </a:cubicBezTo>
                  <a:lnTo>
                    <a:pt x="0" y="0"/>
                  </a:lnTo>
                  <a:close/>
                  <a:moveTo>
                    <a:pt x="7" y="208"/>
                  </a:moveTo>
                  <a:cubicBezTo>
                    <a:pt x="7" y="208"/>
                    <a:pt x="11" y="189"/>
                    <a:pt x="13" y="181"/>
                  </a:cubicBezTo>
                  <a:cubicBezTo>
                    <a:pt x="15" y="173"/>
                    <a:pt x="14" y="169"/>
                    <a:pt x="27" y="162"/>
                  </a:cubicBezTo>
                  <a:cubicBezTo>
                    <a:pt x="40" y="155"/>
                    <a:pt x="61" y="147"/>
                    <a:pt x="63" y="145"/>
                  </a:cubicBezTo>
                  <a:cubicBezTo>
                    <a:pt x="65" y="143"/>
                    <a:pt x="77" y="135"/>
                    <a:pt x="79" y="133"/>
                  </a:cubicBezTo>
                  <a:cubicBezTo>
                    <a:pt x="79" y="133"/>
                    <a:pt x="79" y="133"/>
                    <a:pt x="79" y="133"/>
                  </a:cubicBezTo>
                  <a:cubicBezTo>
                    <a:pt x="79" y="132"/>
                    <a:pt x="79" y="130"/>
                    <a:pt x="79" y="128"/>
                  </a:cubicBezTo>
                  <a:cubicBezTo>
                    <a:pt x="77" y="122"/>
                    <a:pt x="70" y="115"/>
                    <a:pt x="67" y="110"/>
                  </a:cubicBezTo>
                  <a:cubicBezTo>
                    <a:pt x="63" y="104"/>
                    <a:pt x="62" y="90"/>
                    <a:pt x="63" y="75"/>
                  </a:cubicBezTo>
                  <a:cubicBezTo>
                    <a:pt x="64" y="60"/>
                    <a:pt x="78" y="50"/>
                    <a:pt x="78" y="50"/>
                  </a:cubicBezTo>
                  <a:cubicBezTo>
                    <a:pt x="103" y="36"/>
                    <a:pt x="114" y="45"/>
                    <a:pt x="121" y="48"/>
                  </a:cubicBezTo>
                  <a:cubicBezTo>
                    <a:pt x="128" y="50"/>
                    <a:pt x="136" y="52"/>
                    <a:pt x="137" y="56"/>
                  </a:cubicBezTo>
                  <a:cubicBezTo>
                    <a:pt x="138" y="61"/>
                    <a:pt x="139" y="71"/>
                    <a:pt x="139" y="76"/>
                  </a:cubicBezTo>
                  <a:cubicBezTo>
                    <a:pt x="139" y="82"/>
                    <a:pt x="134" y="91"/>
                    <a:pt x="133" y="93"/>
                  </a:cubicBezTo>
                  <a:cubicBezTo>
                    <a:pt x="133" y="100"/>
                    <a:pt x="132" y="110"/>
                    <a:pt x="132" y="112"/>
                  </a:cubicBezTo>
                  <a:cubicBezTo>
                    <a:pt x="131" y="117"/>
                    <a:pt x="127" y="125"/>
                    <a:pt x="123" y="132"/>
                  </a:cubicBezTo>
                  <a:cubicBezTo>
                    <a:pt x="123" y="132"/>
                    <a:pt x="123" y="132"/>
                    <a:pt x="123" y="133"/>
                  </a:cubicBezTo>
                  <a:cubicBezTo>
                    <a:pt x="123" y="133"/>
                    <a:pt x="123" y="133"/>
                    <a:pt x="123" y="133"/>
                  </a:cubicBezTo>
                  <a:cubicBezTo>
                    <a:pt x="123" y="133"/>
                    <a:pt x="121" y="138"/>
                    <a:pt x="145" y="150"/>
                  </a:cubicBezTo>
                  <a:cubicBezTo>
                    <a:pt x="168" y="162"/>
                    <a:pt x="175" y="171"/>
                    <a:pt x="177" y="178"/>
                  </a:cubicBezTo>
                  <a:cubicBezTo>
                    <a:pt x="179" y="186"/>
                    <a:pt x="183" y="209"/>
                    <a:pt x="183" y="209"/>
                  </a:cubicBezTo>
                  <a:lnTo>
                    <a:pt x="7" y="20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511" name="Group 263"/>
          <p:cNvGrpSpPr/>
          <p:nvPr/>
        </p:nvGrpSpPr>
        <p:grpSpPr>
          <a:xfrm>
            <a:off x="10092399" y="1648520"/>
            <a:ext cx="417513" cy="414338"/>
            <a:chOff x="2097088" y="4630738"/>
            <a:chExt cx="417513" cy="414338"/>
          </a:xfrm>
          <a:solidFill>
            <a:schemeClr val="accent5">
              <a:lumMod val="50000"/>
            </a:schemeClr>
          </a:solidFill>
        </p:grpSpPr>
        <p:sp>
          <p:nvSpPr>
            <p:cNvPr id="512" name="Freeform 244"/>
            <p:cNvSpPr>
              <a:spLocks noEditPoints="1"/>
            </p:cNvSpPr>
            <p:nvPr/>
          </p:nvSpPr>
          <p:spPr bwMode="auto">
            <a:xfrm>
              <a:off x="2097088" y="4630738"/>
              <a:ext cx="417513" cy="320675"/>
            </a:xfrm>
            <a:custGeom>
              <a:avLst/>
              <a:gdLst>
                <a:gd name="T0" fmla="*/ 312 w 543"/>
                <a:gd name="T1" fmla="*/ 241 h 417"/>
                <a:gd name="T2" fmla="*/ 306 w 543"/>
                <a:gd name="T3" fmla="*/ 229 h 417"/>
                <a:gd name="T4" fmla="*/ 283 w 543"/>
                <a:gd name="T5" fmla="*/ 222 h 417"/>
                <a:gd name="T6" fmla="*/ 283 w 543"/>
                <a:gd name="T7" fmla="*/ 260 h 417"/>
                <a:gd name="T8" fmla="*/ 304 w 543"/>
                <a:gd name="T9" fmla="*/ 255 h 417"/>
                <a:gd name="T10" fmla="*/ 312 w 543"/>
                <a:gd name="T11" fmla="*/ 241 h 417"/>
                <a:gd name="T12" fmla="*/ 256 w 543"/>
                <a:gd name="T13" fmla="*/ 173 h 417"/>
                <a:gd name="T14" fmla="*/ 256 w 543"/>
                <a:gd name="T15" fmla="*/ 138 h 417"/>
                <a:gd name="T16" fmla="*/ 237 w 543"/>
                <a:gd name="T17" fmla="*/ 143 h 417"/>
                <a:gd name="T18" fmla="*/ 229 w 543"/>
                <a:gd name="T19" fmla="*/ 155 h 417"/>
                <a:gd name="T20" fmla="*/ 234 w 543"/>
                <a:gd name="T21" fmla="*/ 166 h 417"/>
                <a:gd name="T22" fmla="*/ 256 w 543"/>
                <a:gd name="T23" fmla="*/ 173 h 417"/>
                <a:gd name="T24" fmla="*/ 0 w 543"/>
                <a:gd name="T25" fmla="*/ 210 h 417"/>
                <a:gd name="T26" fmla="*/ 271 w 543"/>
                <a:gd name="T27" fmla="*/ 1 h 417"/>
                <a:gd name="T28" fmla="*/ 543 w 543"/>
                <a:gd name="T29" fmla="*/ 208 h 417"/>
                <a:gd name="T30" fmla="*/ 271 w 543"/>
                <a:gd name="T31" fmla="*/ 417 h 417"/>
                <a:gd name="T32" fmla="*/ 0 w 543"/>
                <a:gd name="T33" fmla="*/ 210 h 417"/>
                <a:gd name="T34" fmla="*/ 161 w 543"/>
                <a:gd name="T35" fmla="*/ 157 h 417"/>
                <a:gd name="T36" fmla="*/ 167 w 543"/>
                <a:gd name="T37" fmla="*/ 182 h 417"/>
                <a:gd name="T38" fmla="*/ 184 w 543"/>
                <a:gd name="T39" fmla="*/ 198 h 417"/>
                <a:gd name="T40" fmla="*/ 209 w 543"/>
                <a:gd name="T41" fmla="*/ 209 h 417"/>
                <a:gd name="T42" fmla="*/ 237 w 543"/>
                <a:gd name="T43" fmla="*/ 216 h 417"/>
                <a:gd name="T44" fmla="*/ 255 w 543"/>
                <a:gd name="T45" fmla="*/ 219 h 417"/>
                <a:gd name="T46" fmla="*/ 255 w 543"/>
                <a:gd name="T47" fmla="*/ 261 h 417"/>
                <a:gd name="T48" fmla="*/ 206 w 543"/>
                <a:gd name="T49" fmla="*/ 254 h 417"/>
                <a:gd name="T50" fmla="*/ 172 w 543"/>
                <a:gd name="T51" fmla="*/ 244 h 417"/>
                <a:gd name="T52" fmla="*/ 166 w 543"/>
                <a:gd name="T53" fmla="*/ 244 h 417"/>
                <a:gd name="T54" fmla="*/ 166 w 543"/>
                <a:gd name="T55" fmla="*/ 287 h 417"/>
                <a:gd name="T56" fmla="*/ 207 w 543"/>
                <a:gd name="T57" fmla="*/ 297 h 417"/>
                <a:gd name="T58" fmla="*/ 254 w 543"/>
                <a:gd name="T59" fmla="*/ 300 h 417"/>
                <a:gd name="T60" fmla="*/ 254 w 543"/>
                <a:gd name="T61" fmla="*/ 354 h 417"/>
                <a:gd name="T62" fmla="*/ 286 w 543"/>
                <a:gd name="T63" fmla="*/ 354 h 417"/>
                <a:gd name="T64" fmla="*/ 286 w 543"/>
                <a:gd name="T65" fmla="*/ 300 h 417"/>
                <a:gd name="T66" fmla="*/ 326 w 543"/>
                <a:gd name="T67" fmla="*/ 293 h 417"/>
                <a:gd name="T68" fmla="*/ 356 w 543"/>
                <a:gd name="T69" fmla="*/ 279 h 417"/>
                <a:gd name="T70" fmla="*/ 375 w 543"/>
                <a:gd name="T71" fmla="*/ 259 h 417"/>
                <a:gd name="T72" fmla="*/ 382 w 543"/>
                <a:gd name="T73" fmla="*/ 235 h 417"/>
                <a:gd name="T74" fmla="*/ 362 w 543"/>
                <a:gd name="T75" fmla="*/ 198 h 417"/>
                <a:gd name="T76" fmla="*/ 302 w 543"/>
                <a:gd name="T77" fmla="*/ 178 h 417"/>
                <a:gd name="T78" fmla="*/ 285 w 543"/>
                <a:gd name="T79" fmla="*/ 176 h 417"/>
                <a:gd name="T80" fmla="*/ 285 w 543"/>
                <a:gd name="T81" fmla="*/ 138 h 417"/>
                <a:gd name="T82" fmla="*/ 324 w 543"/>
                <a:gd name="T83" fmla="*/ 142 h 417"/>
                <a:gd name="T84" fmla="*/ 355 w 543"/>
                <a:gd name="T85" fmla="*/ 153 h 417"/>
                <a:gd name="T86" fmla="*/ 361 w 543"/>
                <a:gd name="T87" fmla="*/ 153 h 417"/>
                <a:gd name="T88" fmla="*/ 361 w 543"/>
                <a:gd name="T89" fmla="*/ 109 h 417"/>
                <a:gd name="T90" fmla="*/ 326 w 543"/>
                <a:gd name="T91" fmla="*/ 102 h 417"/>
                <a:gd name="T92" fmla="*/ 286 w 543"/>
                <a:gd name="T93" fmla="*/ 98 h 417"/>
                <a:gd name="T94" fmla="*/ 286 w 543"/>
                <a:gd name="T95" fmla="*/ 64 h 417"/>
                <a:gd name="T96" fmla="*/ 254 w 543"/>
                <a:gd name="T97" fmla="*/ 64 h 417"/>
                <a:gd name="T98" fmla="*/ 254 w 543"/>
                <a:gd name="T99" fmla="*/ 99 h 417"/>
                <a:gd name="T100" fmla="*/ 186 w 543"/>
                <a:gd name="T101" fmla="*/ 118 h 417"/>
                <a:gd name="T102" fmla="*/ 161 w 543"/>
                <a:gd name="T103" fmla="*/ 157 h 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543" h="417">
                  <a:moveTo>
                    <a:pt x="312" y="241"/>
                  </a:moveTo>
                  <a:cubicBezTo>
                    <a:pt x="312" y="236"/>
                    <a:pt x="310" y="232"/>
                    <a:pt x="306" y="229"/>
                  </a:cubicBezTo>
                  <a:cubicBezTo>
                    <a:pt x="301" y="226"/>
                    <a:pt x="294" y="224"/>
                    <a:pt x="283" y="222"/>
                  </a:cubicBezTo>
                  <a:cubicBezTo>
                    <a:pt x="283" y="260"/>
                    <a:pt x="283" y="260"/>
                    <a:pt x="283" y="260"/>
                  </a:cubicBezTo>
                  <a:cubicBezTo>
                    <a:pt x="292" y="260"/>
                    <a:pt x="299" y="258"/>
                    <a:pt x="304" y="255"/>
                  </a:cubicBezTo>
                  <a:cubicBezTo>
                    <a:pt x="310" y="252"/>
                    <a:pt x="312" y="248"/>
                    <a:pt x="312" y="241"/>
                  </a:cubicBezTo>
                  <a:close/>
                  <a:moveTo>
                    <a:pt x="256" y="173"/>
                  </a:moveTo>
                  <a:cubicBezTo>
                    <a:pt x="256" y="138"/>
                    <a:pt x="256" y="138"/>
                    <a:pt x="256" y="138"/>
                  </a:cubicBezTo>
                  <a:cubicBezTo>
                    <a:pt x="249" y="138"/>
                    <a:pt x="243" y="140"/>
                    <a:pt x="237" y="143"/>
                  </a:cubicBezTo>
                  <a:cubicBezTo>
                    <a:pt x="232" y="146"/>
                    <a:pt x="229" y="150"/>
                    <a:pt x="229" y="155"/>
                  </a:cubicBezTo>
                  <a:cubicBezTo>
                    <a:pt x="229" y="159"/>
                    <a:pt x="231" y="163"/>
                    <a:pt x="234" y="166"/>
                  </a:cubicBezTo>
                  <a:cubicBezTo>
                    <a:pt x="237" y="168"/>
                    <a:pt x="244" y="171"/>
                    <a:pt x="256" y="173"/>
                  </a:cubicBezTo>
                  <a:close/>
                  <a:moveTo>
                    <a:pt x="0" y="210"/>
                  </a:moveTo>
                  <a:cubicBezTo>
                    <a:pt x="0" y="95"/>
                    <a:pt x="122" y="2"/>
                    <a:pt x="271" y="1"/>
                  </a:cubicBezTo>
                  <a:cubicBezTo>
                    <a:pt x="421" y="0"/>
                    <a:pt x="543" y="92"/>
                    <a:pt x="543" y="208"/>
                  </a:cubicBezTo>
                  <a:cubicBezTo>
                    <a:pt x="543" y="323"/>
                    <a:pt x="421" y="417"/>
                    <a:pt x="271" y="417"/>
                  </a:cubicBezTo>
                  <a:cubicBezTo>
                    <a:pt x="122" y="417"/>
                    <a:pt x="0" y="324"/>
                    <a:pt x="0" y="210"/>
                  </a:cubicBezTo>
                  <a:close/>
                  <a:moveTo>
                    <a:pt x="161" y="157"/>
                  </a:moveTo>
                  <a:cubicBezTo>
                    <a:pt x="161" y="167"/>
                    <a:pt x="163" y="175"/>
                    <a:pt x="167" y="182"/>
                  </a:cubicBezTo>
                  <a:cubicBezTo>
                    <a:pt x="171" y="188"/>
                    <a:pt x="177" y="194"/>
                    <a:pt x="184" y="198"/>
                  </a:cubicBezTo>
                  <a:cubicBezTo>
                    <a:pt x="191" y="203"/>
                    <a:pt x="200" y="207"/>
                    <a:pt x="209" y="209"/>
                  </a:cubicBezTo>
                  <a:cubicBezTo>
                    <a:pt x="218" y="212"/>
                    <a:pt x="227" y="214"/>
                    <a:pt x="237" y="216"/>
                  </a:cubicBezTo>
                  <a:cubicBezTo>
                    <a:pt x="255" y="219"/>
                    <a:pt x="255" y="219"/>
                    <a:pt x="255" y="219"/>
                  </a:cubicBezTo>
                  <a:cubicBezTo>
                    <a:pt x="255" y="261"/>
                    <a:pt x="255" y="261"/>
                    <a:pt x="255" y="261"/>
                  </a:cubicBezTo>
                  <a:cubicBezTo>
                    <a:pt x="239" y="260"/>
                    <a:pt x="222" y="258"/>
                    <a:pt x="206" y="254"/>
                  </a:cubicBezTo>
                  <a:cubicBezTo>
                    <a:pt x="190" y="250"/>
                    <a:pt x="179" y="247"/>
                    <a:pt x="172" y="244"/>
                  </a:cubicBezTo>
                  <a:cubicBezTo>
                    <a:pt x="166" y="244"/>
                    <a:pt x="166" y="244"/>
                    <a:pt x="166" y="244"/>
                  </a:cubicBezTo>
                  <a:cubicBezTo>
                    <a:pt x="166" y="287"/>
                    <a:pt x="166" y="287"/>
                    <a:pt x="166" y="287"/>
                  </a:cubicBezTo>
                  <a:cubicBezTo>
                    <a:pt x="176" y="291"/>
                    <a:pt x="190" y="294"/>
                    <a:pt x="207" y="297"/>
                  </a:cubicBezTo>
                  <a:cubicBezTo>
                    <a:pt x="224" y="299"/>
                    <a:pt x="240" y="300"/>
                    <a:pt x="254" y="300"/>
                  </a:cubicBezTo>
                  <a:cubicBezTo>
                    <a:pt x="254" y="354"/>
                    <a:pt x="254" y="354"/>
                    <a:pt x="254" y="354"/>
                  </a:cubicBezTo>
                  <a:cubicBezTo>
                    <a:pt x="286" y="354"/>
                    <a:pt x="286" y="354"/>
                    <a:pt x="286" y="354"/>
                  </a:cubicBezTo>
                  <a:cubicBezTo>
                    <a:pt x="286" y="300"/>
                    <a:pt x="286" y="300"/>
                    <a:pt x="286" y="300"/>
                  </a:cubicBezTo>
                  <a:cubicBezTo>
                    <a:pt x="301" y="299"/>
                    <a:pt x="314" y="297"/>
                    <a:pt x="326" y="293"/>
                  </a:cubicBezTo>
                  <a:cubicBezTo>
                    <a:pt x="338" y="289"/>
                    <a:pt x="348" y="285"/>
                    <a:pt x="356" y="279"/>
                  </a:cubicBezTo>
                  <a:cubicBezTo>
                    <a:pt x="364" y="273"/>
                    <a:pt x="370" y="267"/>
                    <a:pt x="375" y="259"/>
                  </a:cubicBezTo>
                  <a:cubicBezTo>
                    <a:pt x="379" y="252"/>
                    <a:pt x="382" y="244"/>
                    <a:pt x="382" y="235"/>
                  </a:cubicBezTo>
                  <a:cubicBezTo>
                    <a:pt x="382" y="219"/>
                    <a:pt x="375" y="206"/>
                    <a:pt x="362" y="198"/>
                  </a:cubicBezTo>
                  <a:cubicBezTo>
                    <a:pt x="349" y="189"/>
                    <a:pt x="329" y="183"/>
                    <a:pt x="302" y="178"/>
                  </a:cubicBezTo>
                  <a:cubicBezTo>
                    <a:pt x="285" y="176"/>
                    <a:pt x="285" y="176"/>
                    <a:pt x="285" y="176"/>
                  </a:cubicBezTo>
                  <a:cubicBezTo>
                    <a:pt x="285" y="138"/>
                    <a:pt x="285" y="138"/>
                    <a:pt x="285" y="138"/>
                  </a:cubicBezTo>
                  <a:cubicBezTo>
                    <a:pt x="299" y="138"/>
                    <a:pt x="312" y="140"/>
                    <a:pt x="324" y="142"/>
                  </a:cubicBezTo>
                  <a:cubicBezTo>
                    <a:pt x="335" y="145"/>
                    <a:pt x="345" y="148"/>
                    <a:pt x="355" y="153"/>
                  </a:cubicBezTo>
                  <a:cubicBezTo>
                    <a:pt x="361" y="153"/>
                    <a:pt x="361" y="153"/>
                    <a:pt x="361" y="153"/>
                  </a:cubicBezTo>
                  <a:cubicBezTo>
                    <a:pt x="361" y="109"/>
                    <a:pt x="361" y="109"/>
                    <a:pt x="361" y="109"/>
                  </a:cubicBezTo>
                  <a:cubicBezTo>
                    <a:pt x="353" y="107"/>
                    <a:pt x="341" y="104"/>
                    <a:pt x="326" y="102"/>
                  </a:cubicBezTo>
                  <a:cubicBezTo>
                    <a:pt x="311" y="100"/>
                    <a:pt x="298" y="99"/>
                    <a:pt x="286" y="98"/>
                  </a:cubicBezTo>
                  <a:cubicBezTo>
                    <a:pt x="286" y="64"/>
                    <a:pt x="286" y="64"/>
                    <a:pt x="286" y="64"/>
                  </a:cubicBezTo>
                  <a:cubicBezTo>
                    <a:pt x="254" y="64"/>
                    <a:pt x="254" y="64"/>
                    <a:pt x="254" y="64"/>
                  </a:cubicBezTo>
                  <a:cubicBezTo>
                    <a:pt x="254" y="99"/>
                    <a:pt x="254" y="99"/>
                    <a:pt x="254" y="99"/>
                  </a:cubicBezTo>
                  <a:cubicBezTo>
                    <a:pt x="225" y="101"/>
                    <a:pt x="202" y="108"/>
                    <a:pt x="186" y="118"/>
                  </a:cubicBezTo>
                  <a:cubicBezTo>
                    <a:pt x="169" y="129"/>
                    <a:pt x="161" y="142"/>
                    <a:pt x="161" y="15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513" name="Freeform 245"/>
            <p:cNvSpPr/>
            <p:nvPr/>
          </p:nvSpPr>
          <p:spPr bwMode="auto">
            <a:xfrm>
              <a:off x="2097088" y="4811713"/>
              <a:ext cx="417513" cy="168275"/>
            </a:xfrm>
            <a:custGeom>
              <a:avLst/>
              <a:gdLst>
                <a:gd name="T0" fmla="*/ 542 w 543"/>
                <a:gd name="T1" fmla="*/ 0 h 219"/>
                <a:gd name="T2" fmla="*/ 543 w 543"/>
                <a:gd name="T3" fmla="*/ 10 h 219"/>
                <a:gd name="T4" fmla="*/ 271 w 543"/>
                <a:gd name="T5" fmla="*/ 219 h 219"/>
                <a:gd name="T6" fmla="*/ 0 w 543"/>
                <a:gd name="T7" fmla="*/ 12 h 219"/>
                <a:gd name="T8" fmla="*/ 0 w 543"/>
                <a:gd name="T9" fmla="*/ 2 h 219"/>
                <a:gd name="T10" fmla="*/ 271 w 543"/>
                <a:gd name="T11" fmla="*/ 201 h 219"/>
                <a:gd name="T12" fmla="*/ 542 w 543"/>
                <a:gd name="T13" fmla="*/ 0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43" h="219">
                  <a:moveTo>
                    <a:pt x="542" y="0"/>
                  </a:moveTo>
                  <a:cubicBezTo>
                    <a:pt x="542" y="4"/>
                    <a:pt x="543" y="7"/>
                    <a:pt x="543" y="10"/>
                  </a:cubicBezTo>
                  <a:cubicBezTo>
                    <a:pt x="543" y="125"/>
                    <a:pt x="421" y="219"/>
                    <a:pt x="271" y="219"/>
                  </a:cubicBezTo>
                  <a:cubicBezTo>
                    <a:pt x="122" y="219"/>
                    <a:pt x="0" y="126"/>
                    <a:pt x="0" y="12"/>
                  </a:cubicBezTo>
                  <a:cubicBezTo>
                    <a:pt x="0" y="9"/>
                    <a:pt x="0" y="5"/>
                    <a:pt x="0" y="2"/>
                  </a:cubicBezTo>
                  <a:cubicBezTo>
                    <a:pt x="7" y="113"/>
                    <a:pt x="126" y="201"/>
                    <a:pt x="271" y="201"/>
                  </a:cubicBezTo>
                  <a:cubicBezTo>
                    <a:pt x="417" y="201"/>
                    <a:pt x="536" y="112"/>
                    <a:pt x="54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514" name="Freeform 246"/>
            <p:cNvSpPr/>
            <p:nvPr/>
          </p:nvSpPr>
          <p:spPr bwMode="auto">
            <a:xfrm>
              <a:off x="2097088" y="4845050"/>
              <a:ext cx="417513" cy="166688"/>
            </a:xfrm>
            <a:custGeom>
              <a:avLst/>
              <a:gdLst>
                <a:gd name="T0" fmla="*/ 271 w 543"/>
                <a:gd name="T1" fmla="*/ 200 h 218"/>
                <a:gd name="T2" fmla="*/ 0 w 543"/>
                <a:gd name="T3" fmla="*/ 2 h 218"/>
                <a:gd name="T4" fmla="*/ 0 w 543"/>
                <a:gd name="T5" fmla="*/ 11 h 218"/>
                <a:gd name="T6" fmla="*/ 271 w 543"/>
                <a:gd name="T7" fmla="*/ 218 h 218"/>
                <a:gd name="T8" fmla="*/ 543 w 543"/>
                <a:gd name="T9" fmla="*/ 9 h 218"/>
                <a:gd name="T10" fmla="*/ 542 w 543"/>
                <a:gd name="T11" fmla="*/ 0 h 218"/>
                <a:gd name="T12" fmla="*/ 271 w 543"/>
                <a:gd name="T13" fmla="*/ 200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43" h="218">
                  <a:moveTo>
                    <a:pt x="271" y="200"/>
                  </a:moveTo>
                  <a:cubicBezTo>
                    <a:pt x="126" y="200"/>
                    <a:pt x="7" y="112"/>
                    <a:pt x="0" y="2"/>
                  </a:cubicBezTo>
                  <a:cubicBezTo>
                    <a:pt x="0" y="5"/>
                    <a:pt x="0" y="8"/>
                    <a:pt x="0" y="11"/>
                  </a:cubicBezTo>
                  <a:cubicBezTo>
                    <a:pt x="0" y="126"/>
                    <a:pt x="122" y="218"/>
                    <a:pt x="271" y="218"/>
                  </a:cubicBezTo>
                  <a:cubicBezTo>
                    <a:pt x="421" y="218"/>
                    <a:pt x="543" y="125"/>
                    <a:pt x="543" y="9"/>
                  </a:cubicBezTo>
                  <a:cubicBezTo>
                    <a:pt x="543" y="6"/>
                    <a:pt x="542" y="3"/>
                    <a:pt x="542" y="0"/>
                  </a:cubicBezTo>
                  <a:cubicBezTo>
                    <a:pt x="536" y="111"/>
                    <a:pt x="417" y="200"/>
                    <a:pt x="271" y="20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515" name="Freeform 247"/>
            <p:cNvSpPr/>
            <p:nvPr/>
          </p:nvSpPr>
          <p:spPr bwMode="auto">
            <a:xfrm>
              <a:off x="2097088" y="4878388"/>
              <a:ext cx="417513" cy="166688"/>
            </a:xfrm>
            <a:custGeom>
              <a:avLst/>
              <a:gdLst>
                <a:gd name="T0" fmla="*/ 271 w 543"/>
                <a:gd name="T1" fmla="*/ 200 h 218"/>
                <a:gd name="T2" fmla="*/ 0 w 543"/>
                <a:gd name="T3" fmla="*/ 1 h 218"/>
                <a:gd name="T4" fmla="*/ 0 w 543"/>
                <a:gd name="T5" fmla="*/ 11 h 218"/>
                <a:gd name="T6" fmla="*/ 271 w 543"/>
                <a:gd name="T7" fmla="*/ 218 h 218"/>
                <a:gd name="T8" fmla="*/ 543 w 543"/>
                <a:gd name="T9" fmla="*/ 9 h 218"/>
                <a:gd name="T10" fmla="*/ 542 w 543"/>
                <a:gd name="T11" fmla="*/ 0 h 218"/>
                <a:gd name="T12" fmla="*/ 271 w 543"/>
                <a:gd name="T13" fmla="*/ 200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43" h="218">
                  <a:moveTo>
                    <a:pt x="271" y="200"/>
                  </a:moveTo>
                  <a:cubicBezTo>
                    <a:pt x="126" y="200"/>
                    <a:pt x="7" y="112"/>
                    <a:pt x="0" y="1"/>
                  </a:cubicBezTo>
                  <a:cubicBezTo>
                    <a:pt x="0" y="5"/>
                    <a:pt x="0" y="8"/>
                    <a:pt x="0" y="11"/>
                  </a:cubicBezTo>
                  <a:cubicBezTo>
                    <a:pt x="0" y="125"/>
                    <a:pt x="122" y="218"/>
                    <a:pt x="271" y="218"/>
                  </a:cubicBezTo>
                  <a:cubicBezTo>
                    <a:pt x="421" y="218"/>
                    <a:pt x="543" y="124"/>
                    <a:pt x="543" y="9"/>
                  </a:cubicBezTo>
                  <a:cubicBezTo>
                    <a:pt x="543" y="6"/>
                    <a:pt x="542" y="3"/>
                    <a:pt x="542" y="0"/>
                  </a:cubicBezTo>
                  <a:cubicBezTo>
                    <a:pt x="536" y="111"/>
                    <a:pt x="417" y="200"/>
                    <a:pt x="271" y="20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516" name="Group 245"/>
          <p:cNvGrpSpPr/>
          <p:nvPr/>
        </p:nvGrpSpPr>
        <p:grpSpPr>
          <a:xfrm>
            <a:off x="10078112" y="3049068"/>
            <a:ext cx="446087" cy="414338"/>
            <a:chOff x="3767138" y="6329363"/>
            <a:chExt cx="446087" cy="414338"/>
          </a:xfrm>
          <a:solidFill>
            <a:schemeClr val="accent5">
              <a:lumMod val="50000"/>
            </a:schemeClr>
          </a:solidFill>
        </p:grpSpPr>
        <p:sp>
          <p:nvSpPr>
            <p:cNvPr id="517" name="Freeform 229"/>
            <p:cNvSpPr/>
            <p:nvPr/>
          </p:nvSpPr>
          <p:spPr bwMode="auto">
            <a:xfrm>
              <a:off x="3767138" y="6329363"/>
              <a:ext cx="382588" cy="414338"/>
            </a:xfrm>
            <a:custGeom>
              <a:avLst/>
              <a:gdLst>
                <a:gd name="T0" fmla="*/ 476 w 497"/>
                <a:gd name="T1" fmla="*/ 422 h 538"/>
                <a:gd name="T2" fmla="*/ 497 w 497"/>
                <a:gd name="T3" fmla="*/ 440 h 538"/>
                <a:gd name="T4" fmla="*/ 497 w 497"/>
                <a:gd name="T5" fmla="*/ 470 h 538"/>
                <a:gd name="T6" fmla="*/ 430 w 497"/>
                <a:gd name="T7" fmla="*/ 538 h 538"/>
                <a:gd name="T8" fmla="*/ 67 w 497"/>
                <a:gd name="T9" fmla="*/ 538 h 538"/>
                <a:gd name="T10" fmla="*/ 0 w 497"/>
                <a:gd name="T11" fmla="*/ 470 h 538"/>
                <a:gd name="T12" fmla="*/ 0 w 497"/>
                <a:gd name="T13" fmla="*/ 125 h 538"/>
                <a:gd name="T14" fmla="*/ 0 w 497"/>
                <a:gd name="T15" fmla="*/ 125 h 538"/>
                <a:gd name="T16" fmla="*/ 5 w 497"/>
                <a:gd name="T17" fmla="*/ 113 h 538"/>
                <a:gd name="T18" fmla="*/ 107 w 497"/>
                <a:gd name="T19" fmla="*/ 6 h 538"/>
                <a:gd name="T20" fmla="*/ 120 w 497"/>
                <a:gd name="T21" fmla="*/ 0 h 538"/>
                <a:gd name="T22" fmla="*/ 120 w 497"/>
                <a:gd name="T23" fmla="*/ 0 h 538"/>
                <a:gd name="T24" fmla="*/ 430 w 497"/>
                <a:gd name="T25" fmla="*/ 0 h 538"/>
                <a:gd name="T26" fmla="*/ 497 w 497"/>
                <a:gd name="T27" fmla="*/ 68 h 538"/>
                <a:gd name="T28" fmla="*/ 497 w 497"/>
                <a:gd name="T29" fmla="*/ 137 h 538"/>
                <a:gd name="T30" fmla="*/ 475 w 497"/>
                <a:gd name="T31" fmla="*/ 134 h 538"/>
                <a:gd name="T32" fmla="*/ 462 w 497"/>
                <a:gd name="T33" fmla="*/ 135 h 538"/>
                <a:gd name="T34" fmla="*/ 462 w 497"/>
                <a:gd name="T35" fmla="*/ 68 h 538"/>
                <a:gd name="T36" fmla="*/ 430 w 497"/>
                <a:gd name="T37" fmla="*/ 35 h 538"/>
                <a:gd name="T38" fmla="*/ 137 w 497"/>
                <a:gd name="T39" fmla="*/ 35 h 538"/>
                <a:gd name="T40" fmla="*/ 137 w 497"/>
                <a:gd name="T41" fmla="*/ 75 h 538"/>
                <a:gd name="T42" fmla="*/ 70 w 497"/>
                <a:gd name="T43" fmla="*/ 143 h 538"/>
                <a:gd name="T44" fmla="*/ 35 w 497"/>
                <a:gd name="T45" fmla="*/ 143 h 538"/>
                <a:gd name="T46" fmla="*/ 35 w 497"/>
                <a:gd name="T47" fmla="*/ 470 h 538"/>
                <a:gd name="T48" fmla="*/ 67 w 497"/>
                <a:gd name="T49" fmla="*/ 503 h 538"/>
                <a:gd name="T50" fmla="*/ 430 w 497"/>
                <a:gd name="T51" fmla="*/ 503 h 538"/>
                <a:gd name="T52" fmla="*/ 462 w 497"/>
                <a:gd name="T53" fmla="*/ 470 h 538"/>
                <a:gd name="T54" fmla="*/ 462 w 497"/>
                <a:gd name="T55" fmla="*/ 433 h 538"/>
                <a:gd name="T56" fmla="*/ 476 w 497"/>
                <a:gd name="T57" fmla="*/ 422 h 5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497" h="538">
                  <a:moveTo>
                    <a:pt x="476" y="422"/>
                  </a:moveTo>
                  <a:cubicBezTo>
                    <a:pt x="497" y="440"/>
                    <a:pt x="497" y="440"/>
                    <a:pt x="497" y="440"/>
                  </a:cubicBezTo>
                  <a:cubicBezTo>
                    <a:pt x="497" y="470"/>
                    <a:pt x="497" y="470"/>
                    <a:pt x="497" y="470"/>
                  </a:cubicBezTo>
                  <a:cubicBezTo>
                    <a:pt x="497" y="507"/>
                    <a:pt x="467" y="538"/>
                    <a:pt x="430" y="538"/>
                  </a:cubicBezTo>
                  <a:cubicBezTo>
                    <a:pt x="67" y="538"/>
                    <a:pt x="67" y="538"/>
                    <a:pt x="67" y="538"/>
                  </a:cubicBezTo>
                  <a:cubicBezTo>
                    <a:pt x="30" y="538"/>
                    <a:pt x="0" y="507"/>
                    <a:pt x="0" y="470"/>
                  </a:cubicBezTo>
                  <a:cubicBezTo>
                    <a:pt x="0" y="125"/>
                    <a:pt x="0" y="125"/>
                    <a:pt x="0" y="125"/>
                  </a:cubicBezTo>
                  <a:cubicBezTo>
                    <a:pt x="0" y="125"/>
                    <a:pt x="0" y="125"/>
                    <a:pt x="0" y="125"/>
                  </a:cubicBezTo>
                  <a:cubicBezTo>
                    <a:pt x="0" y="121"/>
                    <a:pt x="2" y="117"/>
                    <a:pt x="5" y="113"/>
                  </a:cubicBezTo>
                  <a:cubicBezTo>
                    <a:pt x="107" y="6"/>
                    <a:pt x="107" y="6"/>
                    <a:pt x="107" y="6"/>
                  </a:cubicBezTo>
                  <a:cubicBezTo>
                    <a:pt x="111" y="2"/>
                    <a:pt x="115" y="0"/>
                    <a:pt x="120" y="0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430" y="0"/>
                    <a:pt x="430" y="0"/>
                    <a:pt x="430" y="0"/>
                  </a:cubicBezTo>
                  <a:cubicBezTo>
                    <a:pt x="467" y="0"/>
                    <a:pt x="497" y="31"/>
                    <a:pt x="497" y="68"/>
                  </a:cubicBezTo>
                  <a:cubicBezTo>
                    <a:pt x="497" y="137"/>
                    <a:pt x="497" y="137"/>
                    <a:pt x="497" y="137"/>
                  </a:cubicBezTo>
                  <a:cubicBezTo>
                    <a:pt x="490" y="135"/>
                    <a:pt x="483" y="134"/>
                    <a:pt x="475" y="134"/>
                  </a:cubicBezTo>
                  <a:cubicBezTo>
                    <a:pt x="471" y="134"/>
                    <a:pt x="467" y="135"/>
                    <a:pt x="462" y="135"/>
                  </a:cubicBezTo>
                  <a:cubicBezTo>
                    <a:pt x="462" y="68"/>
                    <a:pt x="462" y="68"/>
                    <a:pt x="462" y="68"/>
                  </a:cubicBezTo>
                  <a:cubicBezTo>
                    <a:pt x="462" y="50"/>
                    <a:pt x="448" y="35"/>
                    <a:pt x="430" y="35"/>
                  </a:cubicBezTo>
                  <a:cubicBezTo>
                    <a:pt x="137" y="35"/>
                    <a:pt x="137" y="35"/>
                    <a:pt x="137" y="35"/>
                  </a:cubicBezTo>
                  <a:cubicBezTo>
                    <a:pt x="137" y="75"/>
                    <a:pt x="137" y="75"/>
                    <a:pt x="137" y="75"/>
                  </a:cubicBezTo>
                  <a:cubicBezTo>
                    <a:pt x="137" y="113"/>
                    <a:pt x="107" y="143"/>
                    <a:pt x="70" y="143"/>
                  </a:cubicBezTo>
                  <a:cubicBezTo>
                    <a:pt x="35" y="143"/>
                    <a:pt x="35" y="143"/>
                    <a:pt x="35" y="143"/>
                  </a:cubicBezTo>
                  <a:cubicBezTo>
                    <a:pt x="35" y="470"/>
                    <a:pt x="35" y="470"/>
                    <a:pt x="35" y="470"/>
                  </a:cubicBezTo>
                  <a:cubicBezTo>
                    <a:pt x="35" y="488"/>
                    <a:pt x="50" y="503"/>
                    <a:pt x="67" y="503"/>
                  </a:cubicBezTo>
                  <a:cubicBezTo>
                    <a:pt x="430" y="503"/>
                    <a:pt x="430" y="503"/>
                    <a:pt x="430" y="503"/>
                  </a:cubicBezTo>
                  <a:cubicBezTo>
                    <a:pt x="448" y="503"/>
                    <a:pt x="462" y="488"/>
                    <a:pt x="462" y="470"/>
                  </a:cubicBezTo>
                  <a:cubicBezTo>
                    <a:pt x="462" y="433"/>
                    <a:pt x="462" y="433"/>
                    <a:pt x="462" y="433"/>
                  </a:cubicBezTo>
                  <a:lnTo>
                    <a:pt x="476" y="42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518" name="Freeform 230"/>
            <p:cNvSpPr/>
            <p:nvPr/>
          </p:nvSpPr>
          <p:spPr bwMode="auto">
            <a:xfrm>
              <a:off x="3844925" y="6446838"/>
              <a:ext cx="187325" cy="22225"/>
            </a:xfrm>
            <a:custGeom>
              <a:avLst/>
              <a:gdLst>
                <a:gd name="T0" fmla="*/ 229 w 243"/>
                <a:gd name="T1" fmla="*/ 0 h 28"/>
                <a:gd name="T2" fmla="*/ 14 w 243"/>
                <a:gd name="T3" fmla="*/ 0 h 28"/>
                <a:gd name="T4" fmla="*/ 0 w 243"/>
                <a:gd name="T5" fmla="*/ 14 h 28"/>
                <a:gd name="T6" fmla="*/ 14 w 243"/>
                <a:gd name="T7" fmla="*/ 28 h 28"/>
                <a:gd name="T8" fmla="*/ 229 w 243"/>
                <a:gd name="T9" fmla="*/ 28 h 28"/>
                <a:gd name="T10" fmla="*/ 243 w 243"/>
                <a:gd name="T11" fmla="*/ 14 h 28"/>
                <a:gd name="T12" fmla="*/ 229 w 243"/>
                <a:gd name="T13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3" h="28">
                  <a:moveTo>
                    <a:pt x="229" y="0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6"/>
                    <a:pt x="0" y="14"/>
                  </a:cubicBezTo>
                  <a:cubicBezTo>
                    <a:pt x="0" y="22"/>
                    <a:pt x="6" y="28"/>
                    <a:pt x="14" y="28"/>
                  </a:cubicBezTo>
                  <a:cubicBezTo>
                    <a:pt x="229" y="28"/>
                    <a:pt x="229" y="28"/>
                    <a:pt x="229" y="28"/>
                  </a:cubicBezTo>
                  <a:cubicBezTo>
                    <a:pt x="237" y="28"/>
                    <a:pt x="243" y="22"/>
                    <a:pt x="243" y="14"/>
                  </a:cubicBezTo>
                  <a:cubicBezTo>
                    <a:pt x="243" y="6"/>
                    <a:pt x="237" y="0"/>
                    <a:pt x="22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519" name="Freeform 231"/>
            <p:cNvSpPr/>
            <p:nvPr/>
          </p:nvSpPr>
          <p:spPr bwMode="auto">
            <a:xfrm>
              <a:off x="3844925" y="6497638"/>
              <a:ext cx="187325" cy="22225"/>
            </a:xfrm>
            <a:custGeom>
              <a:avLst/>
              <a:gdLst>
                <a:gd name="T0" fmla="*/ 14 w 243"/>
                <a:gd name="T1" fmla="*/ 29 h 29"/>
                <a:gd name="T2" fmla="*/ 229 w 243"/>
                <a:gd name="T3" fmla="*/ 29 h 29"/>
                <a:gd name="T4" fmla="*/ 243 w 243"/>
                <a:gd name="T5" fmla="*/ 15 h 29"/>
                <a:gd name="T6" fmla="*/ 229 w 243"/>
                <a:gd name="T7" fmla="*/ 0 h 29"/>
                <a:gd name="T8" fmla="*/ 14 w 243"/>
                <a:gd name="T9" fmla="*/ 0 h 29"/>
                <a:gd name="T10" fmla="*/ 0 w 243"/>
                <a:gd name="T11" fmla="*/ 15 h 29"/>
                <a:gd name="T12" fmla="*/ 14 w 243"/>
                <a:gd name="T13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3" h="29">
                  <a:moveTo>
                    <a:pt x="14" y="29"/>
                  </a:moveTo>
                  <a:cubicBezTo>
                    <a:pt x="229" y="29"/>
                    <a:pt x="229" y="29"/>
                    <a:pt x="229" y="29"/>
                  </a:cubicBezTo>
                  <a:cubicBezTo>
                    <a:pt x="237" y="29"/>
                    <a:pt x="243" y="22"/>
                    <a:pt x="243" y="15"/>
                  </a:cubicBezTo>
                  <a:cubicBezTo>
                    <a:pt x="243" y="7"/>
                    <a:pt x="237" y="0"/>
                    <a:pt x="229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7"/>
                    <a:pt x="0" y="15"/>
                  </a:cubicBezTo>
                  <a:cubicBezTo>
                    <a:pt x="0" y="22"/>
                    <a:pt x="6" y="29"/>
                    <a:pt x="14" y="2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520" name="Freeform 232"/>
            <p:cNvSpPr/>
            <p:nvPr/>
          </p:nvSpPr>
          <p:spPr bwMode="auto">
            <a:xfrm>
              <a:off x="3844925" y="6550025"/>
              <a:ext cx="187325" cy="22225"/>
            </a:xfrm>
            <a:custGeom>
              <a:avLst/>
              <a:gdLst>
                <a:gd name="T0" fmla="*/ 14 w 243"/>
                <a:gd name="T1" fmla="*/ 28 h 28"/>
                <a:gd name="T2" fmla="*/ 229 w 243"/>
                <a:gd name="T3" fmla="*/ 28 h 28"/>
                <a:gd name="T4" fmla="*/ 243 w 243"/>
                <a:gd name="T5" fmla="*/ 14 h 28"/>
                <a:gd name="T6" fmla="*/ 229 w 243"/>
                <a:gd name="T7" fmla="*/ 0 h 28"/>
                <a:gd name="T8" fmla="*/ 14 w 243"/>
                <a:gd name="T9" fmla="*/ 0 h 28"/>
                <a:gd name="T10" fmla="*/ 0 w 243"/>
                <a:gd name="T11" fmla="*/ 14 h 28"/>
                <a:gd name="T12" fmla="*/ 14 w 243"/>
                <a:gd name="T13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3" h="28">
                  <a:moveTo>
                    <a:pt x="14" y="28"/>
                  </a:moveTo>
                  <a:cubicBezTo>
                    <a:pt x="229" y="28"/>
                    <a:pt x="229" y="28"/>
                    <a:pt x="229" y="28"/>
                  </a:cubicBezTo>
                  <a:cubicBezTo>
                    <a:pt x="237" y="28"/>
                    <a:pt x="243" y="22"/>
                    <a:pt x="243" y="14"/>
                  </a:cubicBezTo>
                  <a:cubicBezTo>
                    <a:pt x="243" y="6"/>
                    <a:pt x="237" y="0"/>
                    <a:pt x="229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6"/>
                    <a:pt x="0" y="14"/>
                  </a:cubicBezTo>
                  <a:cubicBezTo>
                    <a:pt x="0" y="22"/>
                    <a:pt x="6" y="28"/>
                    <a:pt x="14" y="2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521" name="Freeform 233"/>
            <p:cNvSpPr/>
            <p:nvPr/>
          </p:nvSpPr>
          <p:spPr bwMode="auto">
            <a:xfrm>
              <a:off x="3844925" y="6602413"/>
              <a:ext cx="225425" cy="22225"/>
            </a:xfrm>
            <a:custGeom>
              <a:avLst/>
              <a:gdLst>
                <a:gd name="T0" fmla="*/ 279 w 293"/>
                <a:gd name="T1" fmla="*/ 0 h 29"/>
                <a:gd name="T2" fmla="*/ 14 w 293"/>
                <a:gd name="T3" fmla="*/ 0 h 29"/>
                <a:gd name="T4" fmla="*/ 0 w 293"/>
                <a:gd name="T5" fmla="*/ 15 h 29"/>
                <a:gd name="T6" fmla="*/ 14 w 293"/>
                <a:gd name="T7" fmla="*/ 29 h 29"/>
                <a:gd name="T8" fmla="*/ 279 w 293"/>
                <a:gd name="T9" fmla="*/ 29 h 29"/>
                <a:gd name="T10" fmla="*/ 293 w 293"/>
                <a:gd name="T11" fmla="*/ 15 h 29"/>
                <a:gd name="T12" fmla="*/ 279 w 293"/>
                <a:gd name="T13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3" h="29">
                  <a:moveTo>
                    <a:pt x="279" y="0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7"/>
                    <a:pt x="0" y="15"/>
                  </a:cubicBezTo>
                  <a:cubicBezTo>
                    <a:pt x="0" y="22"/>
                    <a:pt x="6" y="29"/>
                    <a:pt x="14" y="29"/>
                  </a:cubicBezTo>
                  <a:cubicBezTo>
                    <a:pt x="279" y="29"/>
                    <a:pt x="279" y="29"/>
                    <a:pt x="279" y="29"/>
                  </a:cubicBezTo>
                  <a:cubicBezTo>
                    <a:pt x="287" y="29"/>
                    <a:pt x="293" y="22"/>
                    <a:pt x="293" y="15"/>
                  </a:cubicBezTo>
                  <a:cubicBezTo>
                    <a:pt x="293" y="7"/>
                    <a:pt x="287" y="0"/>
                    <a:pt x="27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522" name="Freeform 234"/>
            <p:cNvSpPr/>
            <p:nvPr/>
          </p:nvSpPr>
          <p:spPr bwMode="auto">
            <a:xfrm>
              <a:off x="3844925" y="6654800"/>
              <a:ext cx="225425" cy="20638"/>
            </a:xfrm>
            <a:custGeom>
              <a:avLst/>
              <a:gdLst>
                <a:gd name="T0" fmla="*/ 279 w 293"/>
                <a:gd name="T1" fmla="*/ 0 h 28"/>
                <a:gd name="T2" fmla="*/ 14 w 293"/>
                <a:gd name="T3" fmla="*/ 0 h 28"/>
                <a:gd name="T4" fmla="*/ 0 w 293"/>
                <a:gd name="T5" fmla="*/ 14 h 28"/>
                <a:gd name="T6" fmla="*/ 14 w 293"/>
                <a:gd name="T7" fmla="*/ 28 h 28"/>
                <a:gd name="T8" fmla="*/ 279 w 293"/>
                <a:gd name="T9" fmla="*/ 28 h 28"/>
                <a:gd name="T10" fmla="*/ 293 w 293"/>
                <a:gd name="T11" fmla="*/ 14 h 28"/>
                <a:gd name="T12" fmla="*/ 279 w 293"/>
                <a:gd name="T13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3" h="28">
                  <a:moveTo>
                    <a:pt x="279" y="0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6"/>
                    <a:pt x="0" y="14"/>
                  </a:cubicBezTo>
                  <a:cubicBezTo>
                    <a:pt x="0" y="22"/>
                    <a:pt x="6" y="28"/>
                    <a:pt x="14" y="28"/>
                  </a:cubicBezTo>
                  <a:cubicBezTo>
                    <a:pt x="279" y="28"/>
                    <a:pt x="279" y="28"/>
                    <a:pt x="279" y="28"/>
                  </a:cubicBezTo>
                  <a:cubicBezTo>
                    <a:pt x="287" y="28"/>
                    <a:pt x="293" y="22"/>
                    <a:pt x="293" y="14"/>
                  </a:cubicBezTo>
                  <a:cubicBezTo>
                    <a:pt x="293" y="6"/>
                    <a:pt x="287" y="0"/>
                    <a:pt x="27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523" name="Freeform 235"/>
            <p:cNvSpPr>
              <a:spLocks noEditPoints="1"/>
            </p:cNvSpPr>
            <p:nvPr/>
          </p:nvSpPr>
          <p:spPr bwMode="auto">
            <a:xfrm>
              <a:off x="4051300" y="6445250"/>
              <a:ext cx="161925" cy="227013"/>
            </a:xfrm>
            <a:custGeom>
              <a:avLst/>
              <a:gdLst>
                <a:gd name="T0" fmla="*/ 105 w 211"/>
                <a:gd name="T1" fmla="*/ 0 h 296"/>
                <a:gd name="T2" fmla="*/ 0 w 211"/>
                <a:gd name="T3" fmla="*/ 106 h 296"/>
                <a:gd name="T4" fmla="*/ 52 w 211"/>
                <a:gd name="T5" fmla="*/ 197 h 296"/>
                <a:gd name="T6" fmla="*/ 52 w 211"/>
                <a:gd name="T7" fmla="*/ 296 h 296"/>
                <a:gd name="T8" fmla="*/ 106 w 211"/>
                <a:gd name="T9" fmla="*/ 254 h 296"/>
                <a:gd name="T10" fmla="*/ 159 w 211"/>
                <a:gd name="T11" fmla="*/ 296 h 296"/>
                <a:gd name="T12" fmla="*/ 159 w 211"/>
                <a:gd name="T13" fmla="*/ 197 h 296"/>
                <a:gd name="T14" fmla="*/ 211 w 211"/>
                <a:gd name="T15" fmla="*/ 106 h 296"/>
                <a:gd name="T16" fmla="*/ 105 w 211"/>
                <a:gd name="T17" fmla="*/ 0 h 296"/>
                <a:gd name="T18" fmla="*/ 105 w 211"/>
                <a:gd name="T19" fmla="*/ 196 h 296"/>
                <a:gd name="T20" fmla="*/ 15 w 211"/>
                <a:gd name="T21" fmla="*/ 106 h 296"/>
                <a:gd name="T22" fmla="*/ 105 w 211"/>
                <a:gd name="T23" fmla="*/ 16 h 296"/>
                <a:gd name="T24" fmla="*/ 195 w 211"/>
                <a:gd name="T25" fmla="*/ 106 h 296"/>
                <a:gd name="T26" fmla="*/ 105 w 211"/>
                <a:gd name="T27" fmla="*/ 196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1" h="296">
                  <a:moveTo>
                    <a:pt x="105" y="0"/>
                  </a:moveTo>
                  <a:cubicBezTo>
                    <a:pt x="47" y="0"/>
                    <a:pt x="0" y="48"/>
                    <a:pt x="0" y="106"/>
                  </a:cubicBezTo>
                  <a:cubicBezTo>
                    <a:pt x="0" y="145"/>
                    <a:pt x="21" y="179"/>
                    <a:pt x="52" y="197"/>
                  </a:cubicBezTo>
                  <a:cubicBezTo>
                    <a:pt x="52" y="296"/>
                    <a:pt x="52" y="296"/>
                    <a:pt x="52" y="296"/>
                  </a:cubicBezTo>
                  <a:cubicBezTo>
                    <a:pt x="106" y="254"/>
                    <a:pt x="106" y="254"/>
                    <a:pt x="106" y="254"/>
                  </a:cubicBezTo>
                  <a:cubicBezTo>
                    <a:pt x="159" y="296"/>
                    <a:pt x="159" y="296"/>
                    <a:pt x="159" y="296"/>
                  </a:cubicBezTo>
                  <a:cubicBezTo>
                    <a:pt x="159" y="197"/>
                    <a:pt x="159" y="197"/>
                    <a:pt x="159" y="197"/>
                  </a:cubicBezTo>
                  <a:cubicBezTo>
                    <a:pt x="190" y="179"/>
                    <a:pt x="211" y="145"/>
                    <a:pt x="211" y="106"/>
                  </a:cubicBezTo>
                  <a:cubicBezTo>
                    <a:pt x="211" y="48"/>
                    <a:pt x="164" y="0"/>
                    <a:pt x="105" y="0"/>
                  </a:cubicBezTo>
                  <a:close/>
                  <a:moveTo>
                    <a:pt x="105" y="196"/>
                  </a:moveTo>
                  <a:cubicBezTo>
                    <a:pt x="56" y="196"/>
                    <a:pt x="16" y="156"/>
                    <a:pt x="15" y="106"/>
                  </a:cubicBezTo>
                  <a:cubicBezTo>
                    <a:pt x="16" y="56"/>
                    <a:pt x="56" y="16"/>
                    <a:pt x="105" y="16"/>
                  </a:cubicBezTo>
                  <a:cubicBezTo>
                    <a:pt x="155" y="16"/>
                    <a:pt x="195" y="56"/>
                    <a:pt x="195" y="106"/>
                  </a:cubicBezTo>
                  <a:cubicBezTo>
                    <a:pt x="195" y="156"/>
                    <a:pt x="155" y="196"/>
                    <a:pt x="105" y="19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524" name="Group 195"/>
          <p:cNvGrpSpPr/>
          <p:nvPr/>
        </p:nvGrpSpPr>
        <p:grpSpPr>
          <a:xfrm>
            <a:off x="10120974" y="5267366"/>
            <a:ext cx="360363" cy="368300"/>
            <a:chOff x="5846763" y="3030538"/>
            <a:chExt cx="360363" cy="368300"/>
          </a:xfrm>
          <a:solidFill>
            <a:schemeClr val="accent5">
              <a:lumMod val="50000"/>
            </a:schemeClr>
          </a:solidFill>
        </p:grpSpPr>
        <p:sp>
          <p:nvSpPr>
            <p:cNvPr id="525" name="Freeform 304"/>
            <p:cNvSpPr/>
            <p:nvPr/>
          </p:nvSpPr>
          <p:spPr bwMode="auto">
            <a:xfrm>
              <a:off x="5922963" y="3030538"/>
              <a:ext cx="207963" cy="88900"/>
            </a:xfrm>
            <a:custGeom>
              <a:avLst/>
              <a:gdLst>
                <a:gd name="T0" fmla="*/ 45 w 276"/>
                <a:gd name="T1" fmla="*/ 117 h 117"/>
                <a:gd name="T2" fmla="*/ 45 w 276"/>
                <a:gd name="T3" fmla="*/ 61 h 117"/>
                <a:gd name="T4" fmla="*/ 65 w 276"/>
                <a:gd name="T5" fmla="*/ 41 h 117"/>
                <a:gd name="T6" fmla="*/ 211 w 276"/>
                <a:gd name="T7" fmla="*/ 41 h 117"/>
                <a:gd name="T8" fmla="*/ 231 w 276"/>
                <a:gd name="T9" fmla="*/ 61 h 117"/>
                <a:gd name="T10" fmla="*/ 231 w 276"/>
                <a:gd name="T11" fmla="*/ 117 h 117"/>
                <a:gd name="T12" fmla="*/ 276 w 276"/>
                <a:gd name="T13" fmla="*/ 117 h 117"/>
                <a:gd name="T14" fmla="*/ 276 w 276"/>
                <a:gd name="T15" fmla="*/ 42 h 117"/>
                <a:gd name="T16" fmla="*/ 235 w 276"/>
                <a:gd name="T17" fmla="*/ 0 h 117"/>
                <a:gd name="T18" fmla="*/ 41 w 276"/>
                <a:gd name="T19" fmla="*/ 0 h 117"/>
                <a:gd name="T20" fmla="*/ 0 w 276"/>
                <a:gd name="T21" fmla="*/ 42 h 117"/>
                <a:gd name="T22" fmla="*/ 0 w 276"/>
                <a:gd name="T23" fmla="*/ 117 h 117"/>
                <a:gd name="T24" fmla="*/ 45 w 276"/>
                <a:gd name="T25" fmla="*/ 11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76" h="117">
                  <a:moveTo>
                    <a:pt x="45" y="117"/>
                  </a:moveTo>
                  <a:cubicBezTo>
                    <a:pt x="45" y="61"/>
                    <a:pt x="45" y="61"/>
                    <a:pt x="45" y="61"/>
                  </a:cubicBezTo>
                  <a:cubicBezTo>
                    <a:pt x="45" y="50"/>
                    <a:pt x="54" y="41"/>
                    <a:pt x="65" y="41"/>
                  </a:cubicBezTo>
                  <a:cubicBezTo>
                    <a:pt x="211" y="41"/>
                    <a:pt x="211" y="41"/>
                    <a:pt x="211" y="41"/>
                  </a:cubicBezTo>
                  <a:cubicBezTo>
                    <a:pt x="222" y="41"/>
                    <a:pt x="231" y="50"/>
                    <a:pt x="231" y="61"/>
                  </a:cubicBezTo>
                  <a:cubicBezTo>
                    <a:pt x="231" y="117"/>
                    <a:pt x="231" y="117"/>
                    <a:pt x="231" y="117"/>
                  </a:cubicBezTo>
                  <a:cubicBezTo>
                    <a:pt x="276" y="117"/>
                    <a:pt x="276" y="117"/>
                    <a:pt x="276" y="117"/>
                  </a:cubicBezTo>
                  <a:cubicBezTo>
                    <a:pt x="276" y="42"/>
                    <a:pt x="276" y="42"/>
                    <a:pt x="276" y="42"/>
                  </a:cubicBezTo>
                  <a:cubicBezTo>
                    <a:pt x="276" y="19"/>
                    <a:pt x="257" y="0"/>
                    <a:pt x="235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19" y="0"/>
                    <a:pt x="0" y="19"/>
                    <a:pt x="0" y="42"/>
                  </a:cubicBezTo>
                  <a:cubicBezTo>
                    <a:pt x="0" y="117"/>
                    <a:pt x="0" y="117"/>
                    <a:pt x="0" y="117"/>
                  </a:cubicBezTo>
                  <a:lnTo>
                    <a:pt x="45" y="11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526" name="Freeform 305"/>
            <p:cNvSpPr>
              <a:spLocks noEditPoints="1"/>
            </p:cNvSpPr>
            <p:nvPr/>
          </p:nvSpPr>
          <p:spPr bwMode="auto">
            <a:xfrm>
              <a:off x="5846763" y="3119438"/>
              <a:ext cx="360363" cy="279400"/>
            </a:xfrm>
            <a:custGeom>
              <a:avLst/>
              <a:gdLst>
                <a:gd name="T0" fmla="*/ 441 w 478"/>
                <a:gd name="T1" fmla="*/ 0 h 373"/>
                <a:gd name="T2" fmla="*/ 37 w 478"/>
                <a:gd name="T3" fmla="*/ 0 h 373"/>
                <a:gd name="T4" fmla="*/ 0 w 478"/>
                <a:gd name="T5" fmla="*/ 37 h 373"/>
                <a:gd name="T6" fmla="*/ 0 w 478"/>
                <a:gd name="T7" fmla="*/ 336 h 373"/>
                <a:gd name="T8" fmla="*/ 37 w 478"/>
                <a:gd name="T9" fmla="*/ 373 h 373"/>
                <a:gd name="T10" fmla="*/ 441 w 478"/>
                <a:gd name="T11" fmla="*/ 373 h 373"/>
                <a:gd name="T12" fmla="*/ 478 w 478"/>
                <a:gd name="T13" fmla="*/ 336 h 373"/>
                <a:gd name="T14" fmla="*/ 478 w 478"/>
                <a:gd name="T15" fmla="*/ 37 h 373"/>
                <a:gd name="T16" fmla="*/ 441 w 478"/>
                <a:gd name="T17" fmla="*/ 0 h 373"/>
                <a:gd name="T18" fmla="*/ 378 w 478"/>
                <a:gd name="T19" fmla="*/ 204 h 373"/>
                <a:gd name="T20" fmla="*/ 356 w 478"/>
                <a:gd name="T21" fmla="*/ 226 h 373"/>
                <a:gd name="T22" fmla="*/ 279 w 478"/>
                <a:gd name="T23" fmla="*/ 226 h 373"/>
                <a:gd name="T24" fmla="*/ 279 w 478"/>
                <a:gd name="T25" fmla="*/ 303 h 373"/>
                <a:gd name="T26" fmla="*/ 257 w 478"/>
                <a:gd name="T27" fmla="*/ 325 h 373"/>
                <a:gd name="T28" fmla="*/ 221 w 478"/>
                <a:gd name="T29" fmla="*/ 325 h 373"/>
                <a:gd name="T30" fmla="*/ 199 w 478"/>
                <a:gd name="T31" fmla="*/ 303 h 373"/>
                <a:gd name="T32" fmla="*/ 199 w 478"/>
                <a:gd name="T33" fmla="*/ 226 h 373"/>
                <a:gd name="T34" fmla="*/ 122 w 478"/>
                <a:gd name="T35" fmla="*/ 226 h 373"/>
                <a:gd name="T36" fmla="*/ 100 w 478"/>
                <a:gd name="T37" fmla="*/ 204 h 373"/>
                <a:gd name="T38" fmla="*/ 100 w 478"/>
                <a:gd name="T39" fmla="*/ 168 h 373"/>
                <a:gd name="T40" fmla="*/ 122 w 478"/>
                <a:gd name="T41" fmla="*/ 146 h 373"/>
                <a:gd name="T42" fmla="*/ 199 w 478"/>
                <a:gd name="T43" fmla="*/ 146 h 373"/>
                <a:gd name="T44" fmla="*/ 199 w 478"/>
                <a:gd name="T45" fmla="*/ 69 h 373"/>
                <a:gd name="T46" fmla="*/ 221 w 478"/>
                <a:gd name="T47" fmla="*/ 47 h 373"/>
                <a:gd name="T48" fmla="*/ 257 w 478"/>
                <a:gd name="T49" fmla="*/ 47 h 373"/>
                <a:gd name="T50" fmla="*/ 279 w 478"/>
                <a:gd name="T51" fmla="*/ 69 h 373"/>
                <a:gd name="T52" fmla="*/ 279 w 478"/>
                <a:gd name="T53" fmla="*/ 146 h 373"/>
                <a:gd name="T54" fmla="*/ 356 w 478"/>
                <a:gd name="T55" fmla="*/ 146 h 373"/>
                <a:gd name="T56" fmla="*/ 378 w 478"/>
                <a:gd name="T57" fmla="*/ 168 h 373"/>
                <a:gd name="T58" fmla="*/ 378 w 478"/>
                <a:gd name="T59" fmla="*/ 204 h 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478" h="373">
                  <a:moveTo>
                    <a:pt x="441" y="0"/>
                  </a:moveTo>
                  <a:cubicBezTo>
                    <a:pt x="37" y="0"/>
                    <a:pt x="37" y="0"/>
                    <a:pt x="37" y="0"/>
                  </a:cubicBezTo>
                  <a:cubicBezTo>
                    <a:pt x="16" y="0"/>
                    <a:pt x="0" y="16"/>
                    <a:pt x="0" y="37"/>
                  </a:cubicBezTo>
                  <a:cubicBezTo>
                    <a:pt x="0" y="336"/>
                    <a:pt x="0" y="336"/>
                    <a:pt x="0" y="336"/>
                  </a:cubicBezTo>
                  <a:cubicBezTo>
                    <a:pt x="0" y="356"/>
                    <a:pt x="16" y="373"/>
                    <a:pt x="37" y="373"/>
                  </a:cubicBezTo>
                  <a:cubicBezTo>
                    <a:pt x="441" y="373"/>
                    <a:pt x="441" y="373"/>
                    <a:pt x="441" y="373"/>
                  </a:cubicBezTo>
                  <a:cubicBezTo>
                    <a:pt x="462" y="373"/>
                    <a:pt x="478" y="356"/>
                    <a:pt x="478" y="336"/>
                  </a:cubicBezTo>
                  <a:cubicBezTo>
                    <a:pt x="478" y="37"/>
                    <a:pt x="478" y="37"/>
                    <a:pt x="478" y="37"/>
                  </a:cubicBezTo>
                  <a:cubicBezTo>
                    <a:pt x="478" y="16"/>
                    <a:pt x="462" y="0"/>
                    <a:pt x="441" y="0"/>
                  </a:cubicBezTo>
                  <a:close/>
                  <a:moveTo>
                    <a:pt x="378" y="204"/>
                  </a:moveTo>
                  <a:cubicBezTo>
                    <a:pt x="378" y="216"/>
                    <a:pt x="368" y="226"/>
                    <a:pt x="356" y="226"/>
                  </a:cubicBezTo>
                  <a:cubicBezTo>
                    <a:pt x="279" y="226"/>
                    <a:pt x="279" y="226"/>
                    <a:pt x="279" y="226"/>
                  </a:cubicBezTo>
                  <a:cubicBezTo>
                    <a:pt x="279" y="303"/>
                    <a:pt x="279" y="303"/>
                    <a:pt x="279" y="303"/>
                  </a:cubicBezTo>
                  <a:cubicBezTo>
                    <a:pt x="279" y="316"/>
                    <a:pt x="269" y="325"/>
                    <a:pt x="257" y="325"/>
                  </a:cubicBezTo>
                  <a:cubicBezTo>
                    <a:pt x="221" y="325"/>
                    <a:pt x="221" y="325"/>
                    <a:pt x="221" y="325"/>
                  </a:cubicBezTo>
                  <a:cubicBezTo>
                    <a:pt x="209" y="325"/>
                    <a:pt x="199" y="316"/>
                    <a:pt x="199" y="303"/>
                  </a:cubicBezTo>
                  <a:cubicBezTo>
                    <a:pt x="199" y="226"/>
                    <a:pt x="199" y="226"/>
                    <a:pt x="199" y="226"/>
                  </a:cubicBezTo>
                  <a:cubicBezTo>
                    <a:pt x="122" y="226"/>
                    <a:pt x="122" y="226"/>
                    <a:pt x="122" y="226"/>
                  </a:cubicBezTo>
                  <a:cubicBezTo>
                    <a:pt x="110" y="226"/>
                    <a:pt x="100" y="216"/>
                    <a:pt x="100" y="204"/>
                  </a:cubicBezTo>
                  <a:cubicBezTo>
                    <a:pt x="100" y="168"/>
                    <a:pt x="100" y="168"/>
                    <a:pt x="100" y="168"/>
                  </a:cubicBezTo>
                  <a:cubicBezTo>
                    <a:pt x="100" y="156"/>
                    <a:pt x="110" y="146"/>
                    <a:pt x="122" y="146"/>
                  </a:cubicBezTo>
                  <a:cubicBezTo>
                    <a:pt x="199" y="146"/>
                    <a:pt x="199" y="146"/>
                    <a:pt x="199" y="146"/>
                  </a:cubicBezTo>
                  <a:cubicBezTo>
                    <a:pt x="199" y="69"/>
                    <a:pt x="199" y="69"/>
                    <a:pt x="199" y="69"/>
                  </a:cubicBezTo>
                  <a:cubicBezTo>
                    <a:pt x="199" y="57"/>
                    <a:pt x="209" y="47"/>
                    <a:pt x="221" y="47"/>
                  </a:cubicBezTo>
                  <a:cubicBezTo>
                    <a:pt x="257" y="47"/>
                    <a:pt x="257" y="47"/>
                    <a:pt x="257" y="47"/>
                  </a:cubicBezTo>
                  <a:cubicBezTo>
                    <a:pt x="269" y="47"/>
                    <a:pt x="279" y="57"/>
                    <a:pt x="279" y="69"/>
                  </a:cubicBezTo>
                  <a:cubicBezTo>
                    <a:pt x="279" y="146"/>
                    <a:pt x="279" y="146"/>
                    <a:pt x="279" y="146"/>
                  </a:cubicBezTo>
                  <a:cubicBezTo>
                    <a:pt x="356" y="146"/>
                    <a:pt x="356" y="146"/>
                    <a:pt x="356" y="146"/>
                  </a:cubicBezTo>
                  <a:cubicBezTo>
                    <a:pt x="368" y="146"/>
                    <a:pt x="378" y="156"/>
                    <a:pt x="378" y="168"/>
                  </a:cubicBezTo>
                  <a:lnTo>
                    <a:pt x="378" y="20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527" name="Group 231"/>
          <p:cNvGrpSpPr/>
          <p:nvPr/>
        </p:nvGrpSpPr>
        <p:grpSpPr>
          <a:xfrm>
            <a:off x="10090811" y="3761248"/>
            <a:ext cx="420688" cy="471488"/>
            <a:chOff x="4608513" y="6291263"/>
            <a:chExt cx="420688" cy="471488"/>
          </a:xfrm>
          <a:solidFill>
            <a:schemeClr val="accent5">
              <a:lumMod val="50000"/>
            </a:schemeClr>
          </a:solidFill>
        </p:grpSpPr>
        <p:sp>
          <p:nvSpPr>
            <p:cNvPr id="528" name="Freeform 218"/>
            <p:cNvSpPr/>
            <p:nvPr/>
          </p:nvSpPr>
          <p:spPr bwMode="auto">
            <a:xfrm>
              <a:off x="4908550" y="6627813"/>
              <a:ext cx="80963" cy="84138"/>
            </a:xfrm>
            <a:custGeom>
              <a:avLst/>
              <a:gdLst>
                <a:gd name="T0" fmla="*/ 13 w 105"/>
                <a:gd name="T1" fmla="*/ 20 h 108"/>
                <a:gd name="T2" fmla="*/ 27 w 105"/>
                <a:gd name="T3" fmla="*/ 9 h 108"/>
                <a:gd name="T4" fmla="*/ 65 w 105"/>
                <a:gd name="T5" fmla="*/ 13 h 108"/>
                <a:gd name="T6" fmla="*/ 105 w 105"/>
                <a:gd name="T7" fmla="*/ 64 h 108"/>
                <a:gd name="T8" fmla="*/ 49 w 105"/>
                <a:gd name="T9" fmla="*/ 108 h 108"/>
                <a:gd name="T10" fmla="*/ 9 w 105"/>
                <a:gd name="T11" fmla="*/ 57 h 108"/>
                <a:gd name="T12" fmla="*/ 13 w 105"/>
                <a:gd name="T13" fmla="*/ 2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" h="108">
                  <a:moveTo>
                    <a:pt x="13" y="20"/>
                  </a:moveTo>
                  <a:cubicBezTo>
                    <a:pt x="27" y="9"/>
                    <a:pt x="27" y="9"/>
                    <a:pt x="27" y="9"/>
                  </a:cubicBezTo>
                  <a:cubicBezTo>
                    <a:pt x="39" y="0"/>
                    <a:pt x="56" y="2"/>
                    <a:pt x="65" y="13"/>
                  </a:cubicBezTo>
                  <a:cubicBezTo>
                    <a:pt x="105" y="64"/>
                    <a:pt x="105" y="64"/>
                    <a:pt x="105" y="64"/>
                  </a:cubicBezTo>
                  <a:cubicBezTo>
                    <a:pt x="49" y="108"/>
                    <a:pt x="49" y="108"/>
                    <a:pt x="49" y="108"/>
                  </a:cubicBezTo>
                  <a:cubicBezTo>
                    <a:pt x="9" y="57"/>
                    <a:pt x="9" y="57"/>
                    <a:pt x="9" y="57"/>
                  </a:cubicBezTo>
                  <a:cubicBezTo>
                    <a:pt x="0" y="46"/>
                    <a:pt x="2" y="29"/>
                    <a:pt x="13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529" name="Freeform 219"/>
            <p:cNvSpPr>
              <a:spLocks noEditPoints="1"/>
            </p:cNvSpPr>
            <p:nvPr/>
          </p:nvSpPr>
          <p:spPr bwMode="auto">
            <a:xfrm>
              <a:off x="4608513" y="6291263"/>
              <a:ext cx="403225" cy="401638"/>
            </a:xfrm>
            <a:custGeom>
              <a:avLst/>
              <a:gdLst>
                <a:gd name="T0" fmla="*/ 445 w 524"/>
                <a:gd name="T1" fmla="*/ 119 h 523"/>
                <a:gd name="T2" fmla="*/ 119 w 524"/>
                <a:gd name="T3" fmla="*/ 79 h 523"/>
                <a:gd name="T4" fmla="*/ 79 w 524"/>
                <a:gd name="T5" fmla="*/ 404 h 523"/>
                <a:gd name="T6" fmla="*/ 405 w 524"/>
                <a:gd name="T7" fmla="*/ 444 h 523"/>
                <a:gd name="T8" fmla="*/ 445 w 524"/>
                <a:gd name="T9" fmla="*/ 119 h 523"/>
                <a:gd name="T10" fmla="*/ 373 w 524"/>
                <a:gd name="T11" fmla="*/ 404 h 523"/>
                <a:gd name="T12" fmla="*/ 119 w 524"/>
                <a:gd name="T13" fmla="*/ 373 h 523"/>
                <a:gd name="T14" fmla="*/ 151 w 524"/>
                <a:gd name="T15" fmla="*/ 119 h 523"/>
                <a:gd name="T16" fmla="*/ 404 w 524"/>
                <a:gd name="T17" fmla="*/ 150 h 523"/>
                <a:gd name="T18" fmla="*/ 373 w 524"/>
                <a:gd name="T19" fmla="*/ 404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24" h="523">
                  <a:moveTo>
                    <a:pt x="445" y="119"/>
                  </a:moveTo>
                  <a:cubicBezTo>
                    <a:pt x="366" y="18"/>
                    <a:pt x="220" y="0"/>
                    <a:pt x="119" y="79"/>
                  </a:cubicBezTo>
                  <a:cubicBezTo>
                    <a:pt x="18" y="157"/>
                    <a:pt x="0" y="303"/>
                    <a:pt x="79" y="404"/>
                  </a:cubicBezTo>
                  <a:cubicBezTo>
                    <a:pt x="158" y="505"/>
                    <a:pt x="304" y="523"/>
                    <a:pt x="405" y="444"/>
                  </a:cubicBezTo>
                  <a:cubicBezTo>
                    <a:pt x="506" y="366"/>
                    <a:pt x="524" y="220"/>
                    <a:pt x="445" y="119"/>
                  </a:cubicBezTo>
                  <a:close/>
                  <a:moveTo>
                    <a:pt x="373" y="404"/>
                  </a:moveTo>
                  <a:cubicBezTo>
                    <a:pt x="294" y="465"/>
                    <a:pt x="181" y="451"/>
                    <a:pt x="119" y="373"/>
                  </a:cubicBezTo>
                  <a:cubicBezTo>
                    <a:pt x="58" y="294"/>
                    <a:pt x="72" y="180"/>
                    <a:pt x="151" y="119"/>
                  </a:cubicBezTo>
                  <a:cubicBezTo>
                    <a:pt x="229" y="58"/>
                    <a:pt x="343" y="72"/>
                    <a:pt x="404" y="150"/>
                  </a:cubicBezTo>
                  <a:cubicBezTo>
                    <a:pt x="466" y="229"/>
                    <a:pt x="452" y="343"/>
                    <a:pt x="373" y="40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530" name="Freeform 220"/>
            <p:cNvSpPr/>
            <p:nvPr/>
          </p:nvSpPr>
          <p:spPr bwMode="auto">
            <a:xfrm>
              <a:off x="4957763" y="6691313"/>
              <a:ext cx="71438" cy="71438"/>
            </a:xfrm>
            <a:custGeom>
              <a:avLst/>
              <a:gdLst>
                <a:gd name="T0" fmla="*/ 78 w 92"/>
                <a:gd name="T1" fmla="*/ 72 h 92"/>
                <a:gd name="T2" fmla="*/ 64 w 92"/>
                <a:gd name="T3" fmla="*/ 83 h 92"/>
                <a:gd name="T4" fmla="*/ 27 w 92"/>
                <a:gd name="T5" fmla="*/ 78 h 92"/>
                <a:gd name="T6" fmla="*/ 0 w 92"/>
                <a:gd name="T7" fmla="*/ 44 h 92"/>
                <a:gd name="T8" fmla="*/ 56 w 92"/>
                <a:gd name="T9" fmla="*/ 0 h 92"/>
                <a:gd name="T10" fmla="*/ 83 w 92"/>
                <a:gd name="T11" fmla="*/ 34 h 92"/>
                <a:gd name="T12" fmla="*/ 78 w 92"/>
                <a:gd name="T13" fmla="*/ 72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2" h="92">
                  <a:moveTo>
                    <a:pt x="78" y="72"/>
                  </a:moveTo>
                  <a:cubicBezTo>
                    <a:pt x="64" y="83"/>
                    <a:pt x="64" y="83"/>
                    <a:pt x="64" y="83"/>
                  </a:cubicBezTo>
                  <a:cubicBezTo>
                    <a:pt x="53" y="92"/>
                    <a:pt x="36" y="90"/>
                    <a:pt x="27" y="78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83" y="34"/>
                    <a:pt x="83" y="34"/>
                    <a:pt x="83" y="34"/>
                  </a:cubicBezTo>
                  <a:cubicBezTo>
                    <a:pt x="92" y="46"/>
                    <a:pt x="90" y="63"/>
                    <a:pt x="78" y="7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531" name="Group 230"/>
          <p:cNvGrpSpPr/>
          <p:nvPr/>
        </p:nvGrpSpPr>
        <p:grpSpPr>
          <a:xfrm>
            <a:off x="10100336" y="4532166"/>
            <a:ext cx="401638" cy="401638"/>
            <a:chOff x="2506662" y="4675188"/>
            <a:chExt cx="401638" cy="401638"/>
          </a:xfrm>
          <a:solidFill>
            <a:schemeClr val="accent5">
              <a:lumMod val="50000"/>
            </a:schemeClr>
          </a:solidFill>
        </p:grpSpPr>
        <p:sp>
          <p:nvSpPr>
            <p:cNvPr id="532" name="Freeform 332"/>
            <p:cNvSpPr/>
            <p:nvPr/>
          </p:nvSpPr>
          <p:spPr bwMode="auto">
            <a:xfrm>
              <a:off x="2787650" y="4675188"/>
              <a:ext cx="120650" cy="117475"/>
            </a:xfrm>
            <a:custGeom>
              <a:avLst/>
              <a:gdLst>
                <a:gd name="T0" fmla="*/ 150 w 161"/>
                <a:gd name="T1" fmla="*/ 111 h 158"/>
                <a:gd name="T2" fmla="*/ 50 w 161"/>
                <a:gd name="T3" fmla="*/ 11 h 158"/>
                <a:gd name="T4" fmla="*/ 11 w 161"/>
                <a:gd name="T5" fmla="*/ 11 h 158"/>
                <a:gd name="T6" fmla="*/ 11 w 161"/>
                <a:gd name="T7" fmla="*/ 50 h 158"/>
                <a:gd name="T8" fmla="*/ 111 w 161"/>
                <a:gd name="T9" fmla="*/ 150 h 158"/>
                <a:gd name="T10" fmla="*/ 131 w 161"/>
                <a:gd name="T11" fmla="*/ 158 h 158"/>
                <a:gd name="T12" fmla="*/ 150 w 161"/>
                <a:gd name="T13" fmla="*/ 150 h 158"/>
                <a:gd name="T14" fmla="*/ 150 w 161"/>
                <a:gd name="T15" fmla="*/ 111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1" h="158">
                  <a:moveTo>
                    <a:pt x="150" y="111"/>
                  </a:moveTo>
                  <a:cubicBezTo>
                    <a:pt x="50" y="11"/>
                    <a:pt x="50" y="11"/>
                    <a:pt x="50" y="11"/>
                  </a:cubicBezTo>
                  <a:cubicBezTo>
                    <a:pt x="39" y="0"/>
                    <a:pt x="22" y="0"/>
                    <a:pt x="11" y="11"/>
                  </a:cubicBezTo>
                  <a:cubicBezTo>
                    <a:pt x="0" y="22"/>
                    <a:pt x="0" y="39"/>
                    <a:pt x="11" y="50"/>
                  </a:cubicBezTo>
                  <a:cubicBezTo>
                    <a:pt x="111" y="150"/>
                    <a:pt x="111" y="150"/>
                    <a:pt x="111" y="150"/>
                  </a:cubicBezTo>
                  <a:cubicBezTo>
                    <a:pt x="117" y="156"/>
                    <a:pt x="124" y="158"/>
                    <a:pt x="131" y="158"/>
                  </a:cubicBezTo>
                  <a:cubicBezTo>
                    <a:pt x="138" y="158"/>
                    <a:pt x="145" y="156"/>
                    <a:pt x="150" y="150"/>
                  </a:cubicBezTo>
                  <a:cubicBezTo>
                    <a:pt x="161" y="140"/>
                    <a:pt x="161" y="122"/>
                    <a:pt x="150" y="11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533" name="Freeform 333"/>
            <p:cNvSpPr>
              <a:spLocks noEditPoints="1"/>
            </p:cNvSpPr>
            <p:nvPr/>
          </p:nvSpPr>
          <p:spPr bwMode="auto">
            <a:xfrm>
              <a:off x="2506662" y="4748213"/>
              <a:ext cx="328613" cy="328613"/>
            </a:xfrm>
            <a:custGeom>
              <a:avLst/>
              <a:gdLst>
                <a:gd name="T0" fmla="*/ 398 w 437"/>
                <a:gd name="T1" fmla="*/ 0 h 438"/>
                <a:gd name="T2" fmla="*/ 344 w 437"/>
                <a:gd name="T3" fmla="*/ 54 h 438"/>
                <a:gd name="T4" fmla="*/ 313 w 437"/>
                <a:gd name="T5" fmla="*/ 23 h 438"/>
                <a:gd name="T6" fmla="*/ 287 w 437"/>
                <a:gd name="T7" fmla="*/ 23 h 438"/>
                <a:gd name="T8" fmla="*/ 88 w 437"/>
                <a:gd name="T9" fmla="*/ 222 h 438"/>
                <a:gd name="T10" fmla="*/ 82 w 437"/>
                <a:gd name="T11" fmla="*/ 235 h 438"/>
                <a:gd name="T12" fmla="*/ 82 w 437"/>
                <a:gd name="T13" fmla="*/ 323 h 438"/>
                <a:gd name="T14" fmla="*/ 3 w 437"/>
                <a:gd name="T15" fmla="*/ 419 h 438"/>
                <a:gd name="T16" fmla="*/ 3 w 437"/>
                <a:gd name="T17" fmla="*/ 432 h 438"/>
                <a:gd name="T18" fmla="*/ 18 w 437"/>
                <a:gd name="T19" fmla="*/ 434 h 438"/>
                <a:gd name="T20" fmla="*/ 114 w 437"/>
                <a:gd name="T21" fmla="*/ 354 h 438"/>
                <a:gd name="T22" fmla="*/ 202 w 437"/>
                <a:gd name="T23" fmla="*/ 354 h 438"/>
                <a:gd name="T24" fmla="*/ 215 w 437"/>
                <a:gd name="T25" fmla="*/ 349 h 438"/>
                <a:gd name="T26" fmla="*/ 414 w 437"/>
                <a:gd name="T27" fmla="*/ 150 h 438"/>
                <a:gd name="T28" fmla="*/ 414 w 437"/>
                <a:gd name="T29" fmla="*/ 124 h 438"/>
                <a:gd name="T30" fmla="*/ 383 w 437"/>
                <a:gd name="T31" fmla="*/ 93 h 438"/>
                <a:gd name="T32" fmla="*/ 437 w 437"/>
                <a:gd name="T33" fmla="*/ 39 h 438"/>
                <a:gd name="T34" fmla="*/ 398 w 437"/>
                <a:gd name="T35" fmla="*/ 0 h 438"/>
                <a:gd name="T36" fmla="*/ 194 w 437"/>
                <a:gd name="T37" fmla="*/ 317 h 438"/>
                <a:gd name="T38" fmla="*/ 119 w 437"/>
                <a:gd name="T39" fmla="*/ 317 h 438"/>
                <a:gd name="T40" fmla="*/ 119 w 437"/>
                <a:gd name="T41" fmla="*/ 243 h 438"/>
                <a:gd name="T42" fmla="*/ 139 w 437"/>
                <a:gd name="T43" fmla="*/ 224 h 438"/>
                <a:gd name="T44" fmla="*/ 167 w 437"/>
                <a:gd name="T45" fmla="*/ 252 h 438"/>
                <a:gd name="T46" fmla="*/ 173 w 437"/>
                <a:gd name="T47" fmla="*/ 255 h 438"/>
                <a:gd name="T48" fmla="*/ 180 w 437"/>
                <a:gd name="T49" fmla="*/ 252 h 438"/>
                <a:gd name="T50" fmla="*/ 180 w 437"/>
                <a:gd name="T51" fmla="*/ 239 h 438"/>
                <a:gd name="T52" fmla="*/ 152 w 437"/>
                <a:gd name="T53" fmla="*/ 211 h 438"/>
                <a:gd name="T54" fmla="*/ 179 w 437"/>
                <a:gd name="T55" fmla="*/ 183 h 438"/>
                <a:gd name="T56" fmla="*/ 189 w 437"/>
                <a:gd name="T57" fmla="*/ 193 h 438"/>
                <a:gd name="T58" fmla="*/ 196 w 437"/>
                <a:gd name="T59" fmla="*/ 196 h 438"/>
                <a:gd name="T60" fmla="*/ 202 w 437"/>
                <a:gd name="T61" fmla="*/ 193 h 438"/>
                <a:gd name="T62" fmla="*/ 202 w 437"/>
                <a:gd name="T63" fmla="*/ 180 h 438"/>
                <a:gd name="T64" fmla="*/ 192 w 437"/>
                <a:gd name="T65" fmla="*/ 170 h 438"/>
                <a:gd name="T66" fmla="*/ 220 w 437"/>
                <a:gd name="T67" fmla="*/ 142 h 438"/>
                <a:gd name="T68" fmla="*/ 248 w 437"/>
                <a:gd name="T69" fmla="*/ 171 h 438"/>
                <a:gd name="T70" fmla="*/ 255 w 437"/>
                <a:gd name="T71" fmla="*/ 173 h 438"/>
                <a:gd name="T72" fmla="*/ 261 w 437"/>
                <a:gd name="T73" fmla="*/ 171 h 438"/>
                <a:gd name="T74" fmla="*/ 261 w 437"/>
                <a:gd name="T75" fmla="*/ 158 h 438"/>
                <a:gd name="T76" fmla="*/ 233 w 437"/>
                <a:gd name="T77" fmla="*/ 129 h 438"/>
                <a:gd name="T78" fmla="*/ 261 w 437"/>
                <a:gd name="T79" fmla="*/ 102 h 438"/>
                <a:gd name="T80" fmla="*/ 270 w 437"/>
                <a:gd name="T81" fmla="*/ 112 h 438"/>
                <a:gd name="T82" fmla="*/ 277 w 437"/>
                <a:gd name="T83" fmla="*/ 114 h 438"/>
                <a:gd name="T84" fmla="*/ 283 w 437"/>
                <a:gd name="T85" fmla="*/ 112 h 438"/>
                <a:gd name="T86" fmla="*/ 283 w 437"/>
                <a:gd name="T87" fmla="*/ 99 h 438"/>
                <a:gd name="T88" fmla="*/ 274 w 437"/>
                <a:gd name="T89" fmla="*/ 89 h 438"/>
                <a:gd name="T90" fmla="*/ 300 w 437"/>
                <a:gd name="T91" fmla="*/ 62 h 438"/>
                <a:gd name="T92" fmla="*/ 375 w 437"/>
                <a:gd name="T93" fmla="*/ 137 h 438"/>
                <a:gd name="T94" fmla="*/ 194 w 437"/>
                <a:gd name="T95" fmla="*/ 317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37" h="438">
                  <a:moveTo>
                    <a:pt x="398" y="0"/>
                  </a:moveTo>
                  <a:cubicBezTo>
                    <a:pt x="344" y="54"/>
                    <a:pt x="344" y="54"/>
                    <a:pt x="344" y="54"/>
                  </a:cubicBezTo>
                  <a:cubicBezTo>
                    <a:pt x="313" y="23"/>
                    <a:pt x="313" y="23"/>
                    <a:pt x="313" y="23"/>
                  </a:cubicBezTo>
                  <a:cubicBezTo>
                    <a:pt x="306" y="16"/>
                    <a:pt x="295" y="16"/>
                    <a:pt x="287" y="23"/>
                  </a:cubicBezTo>
                  <a:cubicBezTo>
                    <a:pt x="88" y="222"/>
                    <a:pt x="88" y="222"/>
                    <a:pt x="88" y="222"/>
                  </a:cubicBezTo>
                  <a:cubicBezTo>
                    <a:pt x="84" y="226"/>
                    <a:pt x="82" y="230"/>
                    <a:pt x="82" y="235"/>
                  </a:cubicBezTo>
                  <a:cubicBezTo>
                    <a:pt x="82" y="323"/>
                    <a:pt x="82" y="323"/>
                    <a:pt x="82" y="323"/>
                  </a:cubicBezTo>
                  <a:cubicBezTo>
                    <a:pt x="3" y="419"/>
                    <a:pt x="3" y="419"/>
                    <a:pt x="3" y="419"/>
                  </a:cubicBezTo>
                  <a:cubicBezTo>
                    <a:pt x="0" y="423"/>
                    <a:pt x="0" y="428"/>
                    <a:pt x="3" y="432"/>
                  </a:cubicBezTo>
                  <a:cubicBezTo>
                    <a:pt x="7" y="437"/>
                    <a:pt x="14" y="438"/>
                    <a:pt x="18" y="434"/>
                  </a:cubicBezTo>
                  <a:cubicBezTo>
                    <a:pt x="114" y="354"/>
                    <a:pt x="114" y="354"/>
                    <a:pt x="114" y="354"/>
                  </a:cubicBezTo>
                  <a:cubicBezTo>
                    <a:pt x="202" y="354"/>
                    <a:pt x="202" y="354"/>
                    <a:pt x="202" y="354"/>
                  </a:cubicBezTo>
                  <a:cubicBezTo>
                    <a:pt x="207" y="354"/>
                    <a:pt x="211" y="352"/>
                    <a:pt x="215" y="349"/>
                  </a:cubicBezTo>
                  <a:cubicBezTo>
                    <a:pt x="414" y="150"/>
                    <a:pt x="414" y="150"/>
                    <a:pt x="414" y="150"/>
                  </a:cubicBezTo>
                  <a:cubicBezTo>
                    <a:pt x="421" y="142"/>
                    <a:pt x="421" y="131"/>
                    <a:pt x="414" y="124"/>
                  </a:cubicBezTo>
                  <a:cubicBezTo>
                    <a:pt x="383" y="93"/>
                    <a:pt x="383" y="93"/>
                    <a:pt x="383" y="93"/>
                  </a:cubicBezTo>
                  <a:cubicBezTo>
                    <a:pt x="437" y="39"/>
                    <a:pt x="437" y="39"/>
                    <a:pt x="437" y="39"/>
                  </a:cubicBezTo>
                  <a:lnTo>
                    <a:pt x="398" y="0"/>
                  </a:lnTo>
                  <a:close/>
                  <a:moveTo>
                    <a:pt x="194" y="317"/>
                  </a:moveTo>
                  <a:cubicBezTo>
                    <a:pt x="119" y="317"/>
                    <a:pt x="119" y="317"/>
                    <a:pt x="119" y="317"/>
                  </a:cubicBezTo>
                  <a:cubicBezTo>
                    <a:pt x="119" y="243"/>
                    <a:pt x="119" y="243"/>
                    <a:pt x="119" y="243"/>
                  </a:cubicBezTo>
                  <a:cubicBezTo>
                    <a:pt x="139" y="224"/>
                    <a:pt x="139" y="224"/>
                    <a:pt x="139" y="224"/>
                  </a:cubicBezTo>
                  <a:cubicBezTo>
                    <a:pt x="167" y="252"/>
                    <a:pt x="167" y="252"/>
                    <a:pt x="167" y="252"/>
                  </a:cubicBezTo>
                  <a:cubicBezTo>
                    <a:pt x="169" y="254"/>
                    <a:pt x="171" y="255"/>
                    <a:pt x="173" y="255"/>
                  </a:cubicBezTo>
                  <a:cubicBezTo>
                    <a:pt x="176" y="255"/>
                    <a:pt x="178" y="254"/>
                    <a:pt x="180" y="252"/>
                  </a:cubicBezTo>
                  <a:cubicBezTo>
                    <a:pt x="184" y="248"/>
                    <a:pt x="184" y="243"/>
                    <a:pt x="180" y="239"/>
                  </a:cubicBezTo>
                  <a:cubicBezTo>
                    <a:pt x="152" y="211"/>
                    <a:pt x="152" y="211"/>
                    <a:pt x="152" y="211"/>
                  </a:cubicBezTo>
                  <a:cubicBezTo>
                    <a:pt x="179" y="183"/>
                    <a:pt x="179" y="183"/>
                    <a:pt x="179" y="183"/>
                  </a:cubicBezTo>
                  <a:cubicBezTo>
                    <a:pt x="189" y="193"/>
                    <a:pt x="189" y="193"/>
                    <a:pt x="189" y="193"/>
                  </a:cubicBezTo>
                  <a:cubicBezTo>
                    <a:pt x="191" y="195"/>
                    <a:pt x="193" y="196"/>
                    <a:pt x="196" y="196"/>
                  </a:cubicBezTo>
                  <a:cubicBezTo>
                    <a:pt x="198" y="196"/>
                    <a:pt x="200" y="195"/>
                    <a:pt x="202" y="193"/>
                  </a:cubicBezTo>
                  <a:cubicBezTo>
                    <a:pt x="206" y="189"/>
                    <a:pt x="206" y="183"/>
                    <a:pt x="202" y="180"/>
                  </a:cubicBezTo>
                  <a:cubicBezTo>
                    <a:pt x="192" y="170"/>
                    <a:pt x="192" y="170"/>
                    <a:pt x="192" y="170"/>
                  </a:cubicBezTo>
                  <a:cubicBezTo>
                    <a:pt x="220" y="142"/>
                    <a:pt x="220" y="142"/>
                    <a:pt x="220" y="142"/>
                  </a:cubicBezTo>
                  <a:cubicBezTo>
                    <a:pt x="248" y="171"/>
                    <a:pt x="248" y="171"/>
                    <a:pt x="248" y="171"/>
                  </a:cubicBezTo>
                  <a:cubicBezTo>
                    <a:pt x="250" y="173"/>
                    <a:pt x="252" y="173"/>
                    <a:pt x="255" y="173"/>
                  </a:cubicBezTo>
                  <a:cubicBezTo>
                    <a:pt x="257" y="173"/>
                    <a:pt x="259" y="173"/>
                    <a:pt x="261" y="171"/>
                  </a:cubicBezTo>
                  <a:cubicBezTo>
                    <a:pt x="265" y="167"/>
                    <a:pt x="265" y="161"/>
                    <a:pt x="261" y="158"/>
                  </a:cubicBezTo>
                  <a:cubicBezTo>
                    <a:pt x="233" y="129"/>
                    <a:pt x="233" y="129"/>
                    <a:pt x="233" y="129"/>
                  </a:cubicBezTo>
                  <a:cubicBezTo>
                    <a:pt x="261" y="102"/>
                    <a:pt x="261" y="102"/>
                    <a:pt x="261" y="102"/>
                  </a:cubicBezTo>
                  <a:cubicBezTo>
                    <a:pt x="270" y="112"/>
                    <a:pt x="270" y="112"/>
                    <a:pt x="270" y="112"/>
                  </a:cubicBezTo>
                  <a:cubicBezTo>
                    <a:pt x="272" y="113"/>
                    <a:pt x="274" y="114"/>
                    <a:pt x="277" y="114"/>
                  </a:cubicBezTo>
                  <a:cubicBezTo>
                    <a:pt x="279" y="114"/>
                    <a:pt x="281" y="113"/>
                    <a:pt x="283" y="112"/>
                  </a:cubicBezTo>
                  <a:cubicBezTo>
                    <a:pt x="287" y="108"/>
                    <a:pt x="287" y="102"/>
                    <a:pt x="283" y="99"/>
                  </a:cubicBezTo>
                  <a:cubicBezTo>
                    <a:pt x="274" y="89"/>
                    <a:pt x="274" y="89"/>
                    <a:pt x="274" y="89"/>
                  </a:cubicBezTo>
                  <a:cubicBezTo>
                    <a:pt x="300" y="62"/>
                    <a:pt x="300" y="62"/>
                    <a:pt x="300" y="62"/>
                  </a:cubicBezTo>
                  <a:cubicBezTo>
                    <a:pt x="375" y="137"/>
                    <a:pt x="375" y="137"/>
                    <a:pt x="375" y="137"/>
                  </a:cubicBezTo>
                  <a:lnTo>
                    <a:pt x="194" y="31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534" name="Freeform 334"/>
            <p:cNvSpPr/>
            <p:nvPr/>
          </p:nvSpPr>
          <p:spPr bwMode="auto">
            <a:xfrm>
              <a:off x="2638425" y="4843463"/>
              <a:ext cx="134938" cy="134938"/>
            </a:xfrm>
            <a:custGeom>
              <a:avLst/>
              <a:gdLst>
                <a:gd name="T0" fmla="*/ 4 w 180"/>
                <a:gd name="T1" fmla="*/ 176 h 179"/>
                <a:gd name="T2" fmla="*/ 10 w 180"/>
                <a:gd name="T3" fmla="*/ 179 h 179"/>
                <a:gd name="T4" fmla="*/ 16 w 180"/>
                <a:gd name="T5" fmla="*/ 176 h 179"/>
                <a:gd name="T6" fmla="*/ 177 w 180"/>
                <a:gd name="T7" fmla="*/ 15 h 179"/>
                <a:gd name="T8" fmla="*/ 177 w 180"/>
                <a:gd name="T9" fmla="*/ 3 h 179"/>
                <a:gd name="T10" fmla="*/ 165 w 180"/>
                <a:gd name="T11" fmla="*/ 3 h 179"/>
                <a:gd name="T12" fmla="*/ 4 w 180"/>
                <a:gd name="T13" fmla="*/ 164 h 179"/>
                <a:gd name="T14" fmla="*/ 4 w 180"/>
                <a:gd name="T15" fmla="*/ 176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0" h="179">
                  <a:moveTo>
                    <a:pt x="4" y="176"/>
                  </a:moveTo>
                  <a:cubicBezTo>
                    <a:pt x="5" y="178"/>
                    <a:pt x="7" y="179"/>
                    <a:pt x="10" y="179"/>
                  </a:cubicBezTo>
                  <a:cubicBezTo>
                    <a:pt x="12" y="179"/>
                    <a:pt x="14" y="178"/>
                    <a:pt x="16" y="176"/>
                  </a:cubicBezTo>
                  <a:cubicBezTo>
                    <a:pt x="177" y="15"/>
                    <a:pt x="177" y="15"/>
                    <a:pt x="177" y="15"/>
                  </a:cubicBezTo>
                  <a:cubicBezTo>
                    <a:pt x="180" y="12"/>
                    <a:pt x="180" y="6"/>
                    <a:pt x="177" y="3"/>
                  </a:cubicBezTo>
                  <a:cubicBezTo>
                    <a:pt x="173" y="0"/>
                    <a:pt x="168" y="0"/>
                    <a:pt x="165" y="3"/>
                  </a:cubicBezTo>
                  <a:cubicBezTo>
                    <a:pt x="4" y="164"/>
                    <a:pt x="4" y="164"/>
                    <a:pt x="4" y="164"/>
                  </a:cubicBezTo>
                  <a:cubicBezTo>
                    <a:pt x="0" y="167"/>
                    <a:pt x="0" y="173"/>
                    <a:pt x="4" y="17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535" name="Group 240"/>
          <p:cNvGrpSpPr/>
          <p:nvPr/>
        </p:nvGrpSpPr>
        <p:grpSpPr>
          <a:xfrm>
            <a:off x="10215430" y="5915650"/>
            <a:ext cx="171450" cy="433388"/>
            <a:chOff x="131762" y="4659313"/>
            <a:chExt cx="171450" cy="433388"/>
          </a:xfrm>
          <a:solidFill>
            <a:schemeClr val="accent5">
              <a:lumMod val="50000"/>
            </a:schemeClr>
          </a:solidFill>
        </p:grpSpPr>
        <p:sp>
          <p:nvSpPr>
            <p:cNvPr id="536" name="Freeform 339"/>
            <p:cNvSpPr>
              <a:spLocks noEditPoints="1"/>
            </p:cNvSpPr>
            <p:nvPr/>
          </p:nvSpPr>
          <p:spPr bwMode="auto">
            <a:xfrm>
              <a:off x="131762" y="4659313"/>
              <a:ext cx="171450" cy="433388"/>
            </a:xfrm>
            <a:custGeom>
              <a:avLst/>
              <a:gdLst>
                <a:gd name="T0" fmla="*/ 182 w 228"/>
                <a:gd name="T1" fmla="*/ 374 h 578"/>
                <a:gd name="T2" fmla="*/ 182 w 228"/>
                <a:gd name="T3" fmla="*/ 37 h 578"/>
                <a:gd name="T4" fmla="*/ 146 w 228"/>
                <a:gd name="T5" fmla="*/ 0 h 578"/>
                <a:gd name="T6" fmla="*/ 82 w 228"/>
                <a:gd name="T7" fmla="*/ 0 h 578"/>
                <a:gd name="T8" fmla="*/ 46 w 228"/>
                <a:gd name="T9" fmla="*/ 37 h 578"/>
                <a:gd name="T10" fmla="*/ 46 w 228"/>
                <a:gd name="T11" fmla="*/ 374 h 578"/>
                <a:gd name="T12" fmla="*/ 0 w 228"/>
                <a:gd name="T13" fmla="*/ 464 h 578"/>
                <a:gd name="T14" fmla="*/ 114 w 228"/>
                <a:gd name="T15" fmla="*/ 578 h 578"/>
                <a:gd name="T16" fmla="*/ 228 w 228"/>
                <a:gd name="T17" fmla="*/ 464 h 578"/>
                <a:gd name="T18" fmla="*/ 182 w 228"/>
                <a:gd name="T19" fmla="*/ 374 h 578"/>
                <a:gd name="T20" fmla="*/ 114 w 228"/>
                <a:gd name="T21" fmla="*/ 542 h 578"/>
                <a:gd name="T22" fmla="*/ 36 w 228"/>
                <a:gd name="T23" fmla="*/ 464 h 578"/>
                <a:gd name="T24" fmla="*/ 73 w 228"/>
                <a:gd name="T25" fmla="*/ 398 h 578"/>
                <a:gd name="T26" fmla="*/ 81 w 228"/>
                <a:gd name="T27" fmla="*/ 393 h 578"/>
                <a:gd name="T28" fmla="*/ 81 w 228"/>
                <a:gd name="T29" fmla="*/ 37 h 578"/>
                <a:gd name="T30" fmla="*/ 82 w 228"/>
                <a:gd name="T31" fmla="*/ 36 h 578"/>
                <a:gd name="T32" fmla="*/ 146 w 228"/>
                <a:gd name="T33" fmla="*/ 36 h 578"/>
                <a:gd name="T34" fmla="*/ 147 w 228"/>
                <a:gd name="T35" fmla="*/ 37 h 578"/>
                <a:gd name="T36" fmla="*/ 147 w 228"/>
                <a:gd name="T37" fmla="*/ 393 h 578"/>
                <a:gd name="T38" fmla="*/ 155 w 228"/>
                <a:gd name="T39" fmla="*/ 398 h 578"/>
                <a:gd name="T40" fmla="*/ 192 w 228"/>
                <a:gd name="T41" fmla="*/ 464 h 578"/>
                <a:gd name="T42" fmla="*/ 114 w 228"/>
                <a:gd name="T43" fmla="*/ 542 h 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28" h="578">
                  <a:moveTo>
                    <a:pt x="182" y="374"/>
                  </a:moveTo>
                  <a:cubicBezTo>
                    <a:pt x="182" y="37"/>
                    <a:pt x="182" y="37"/>
                    <a:pt x="182" y="37"/>
                  </a:cubicBezTo>
                  <a:cubicBezTo>
                    <a:pt x="182" y="16"/>
                    <a:pt x="166" y="0"/>
                    <a:pt x="146" y="0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62" y="0"/>
                    <a:pt x="46" y="16"/>
                    <a:pt x="46" y="37"/>
                  </a:cubicBezTo>
                  <a:cubicBezTo>
                    <a:pt x="46" y="374"/>
                    <a:pt x="46" y="374"/>
                    <a:pt x="46" y="374"/>
                  </a:cubicBezTo>
                  <a:cubicBezTo>
                    <a:pt x="17" y="396"/>
                    <a:pt x="0" y="429"/>
                    <a:pt x="0" y="464"/>
                  </a:cubicBezTo>
                  <a:cubicBezTo>
                    <a:pt x="0" y="527"/>
                    <a:pt x="51" y="578"/>
                    <a:pt x="114" y="578"/>
                  </a:cubicBezTo>
                  <a:cubicBezTo>
                    <a:pt x="177" y="578"/>
                    <a:pt x="228" y="527"/>
                    <a:pt x="228" y="464"/>
                  </a:cubicBezTo>
                  <a:cubicBezTo>
                    <a:pt x="228" y="429"/>
                    <a:pt x="211" y="396"/>
                    <a:pt x="182" y="374"/>
                  </a:cubicBezTo>
                  <a:close/>
                  <a:moveTo>
                    <a:pt x="114" y="542"/>
                  </a:moveTo>
                  <a:cubicBezTo>
                    <a:pt x="71" y="542"/>
                    <a:pt x="36" y="507"/>
                    <a:pt x="36" y="464"/>
                  </a:cubicBezTo>
                  <a:cubicBezTo>
                    <a:pt x="36" y="438"/>
                    <a:pt x="50" y="413"/>
                    <a:pt x="73" y="398"/>
                  </a:cubicBezTo>
                  <a:cubicBezTo>
                    <a:pt x="81" y="393"/>
                    <a:pt x="81" y="393"/>
                    <a:pt x="81" y="393"/>
                  </a:cubicBezTo>
                  <a:cubicBezTo>
                    <a:pt x="81" y="37"/>
                    <a:pt x="81" y="37"/>
                    <a:pt x="81" y="37"/>
                  </a:cubicBezTo>
                  <a:cubicBezTo>
                    <a:pt x="81" y="36"/>
                    <a:pt x="82" y="36"/>
                    <a:pt x="82" y="36"/>
                  </a:cubicBezTo>
                  <a:cubicBezTo>
                    <a:pt x="146" y="36"/>
                    <a:pt x="146" y="36"/>
                    <a:pt x="146" y="36"/>
                  </a:cubicBezTo>
                  <a:cubicBezTo>
                    <a:pt x="146" y="36"/>
                    <a:pt x="147" y="36"/>
                    <a:pt x="147" y="37"/>
                  </a:cubicBezTo>
                  <a:cubicBezTo>
                    <a:pt x="147" y="393"/>
                    <a:pt x="147" y="393"/>
                    <a:pt x="147" y="393"/>
                  </a:cubicBezTo>
                  <a:cubicBezTo>
                    <a:pt x="155" y="398"/>
                    <a:pt x="155" y="398"/>
                    <a:pt x="155" y="398"/>
                  </a:cubicBezTo>
                  <a:cubicBezTo>
                    <a:pt x="178" y="413"/>
                    <a:pt x="192" y="438"/>
                    <a:pt x="192" y="464"/>
                  </a:cubicBezTo>
                  <a:cubicBezTo>
                    <a:pt x="192" y="507"/>
                    <a:pt x="157" y="542"/>
                    <a:pt x="114" y="54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537" name="Freeform 340"/>
            <p:cNvSpPr/>
            <p:nvPr/>
          </p:nvSpPr>
          <p:spPr bwMode="auto">
            <a:xfrm>
              <a:off x="171450" y="4802188"/>
              <a:ext cx="92075" cy="252413"/>
            </a:xfrm>
            <a:custGeom>
              <a:avLst/>
              <a:gdLst>
                <a:gd name="T0" fmla="*/ 93 w 122"/>
                <a:gd name="T1" fmla="*/ 223 h 336"/>
                <a:gd name="T2" fmla="*/ 77 w 122"/>
                <a:gd name="T3" fmla="*/ 213 h 336"/>
                <a:gd name="T4" fmla="*/ 77 w 122"/>
                <a:gd name="T5" fmla="*/ 0 h 336"/>
                <a:gd name="T6" fmla="*/ 45 w 122"/>
                <a:gd name="T7" fmla="*/ 0 h 336"/>
                <a:gd name="T8" fmla="*/ 45 w 122"/>
                <a:gd name="T9" fmla="*/ 213 h 336"/>
                <a:gd name="T10" fmla="*/ 29 w 122"/>
                <a:gd name="T11" fmla="*/ 223 h 336"/>
                <a:gd name="T12" fmla="*/ 0 w 122"/>
                <a:gd name="T13" fmla="*/ 275 h 336"/>
                <a:gd name="T14" fmla="*/ 61 w 122"/>
                <a:gd name="T15" fmla="*/ 336 h 336"/>
                <a:gd name="T16" fmla="*/ 122 w 122"/>
                <a:gd name="T17" fmla="*/ 275 h 336"/>
                <a:gd name="T18" fmla="*/ 93 w 122"/>
                <a:gd name="T19" fmla="*/ 223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2" h="336">
                  <a:moveTo>
                    <a:pt x="93" y="223"/>
                  </a:moveTo>
                  <a:cubicBezTo>
                    <a:pt x="77" y="213"/>
                    <a:pt x="77" y="213"/>
                    <a:pt x="77" y="213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213"/>
                    <a:pt x="45" y="213"/>
                    <a:pt x="45" y="213"/>
                  </a:cubicBezTo>
                  <a:cubicBezTo>
                    <a:pt x="29" y="223"/>
                    <a:pt x="29" y="223"/>
                    <a:pt x="29" y="223"/>
                  </a:cubicBezTo>
                  <a:cubicBezTo>
                    <a:pt x="11" y="235"/>
                    <a:pt x="0" y="254"/>
                    <a:pt x="0" y="275"/>
                  </a:cubicBezTo>
                  <a:cubicBezTo>
                    <a:pt x="0" y="309"/>
                    <a:pt x="27" y="336"/>
                    <a:pt x="61" y="336"/>
                  </a:cubicBezTo>
                  <a:cubicBezTo>
                    <a:pt x="95" y="336"/>
                    <a:pt x="122" y="309"/>
                    <a:pt x="122" y="275"/>
                  </a:cubicBezTo>
                  <a:cubicBezTo>
                    <a:pt x="122" y="254"/>
                    <a:pt x="112" y="235"/>
                    <a:pt x="93" y="22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</p:grpSp>
      <p:sp>
        <p:nvSpPr>
          <p:cNvPr id="538" name="矩形 537"/>
          <p:cNvSpPr/>
          <p:nvPr/>
        </p:nvSpPr>
        <p:spPr>
          <a:xfrm>
            <a:off x="794475" y="508423"/>
            <a:ext cx="10521323" cy="752228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b="1" dirty="0">
                <a:cs typeface="+mn-ea"/>
                <a:sym typeface="+mn-lt"/>
              </a:rPr>
              <a:t>赠  送  图  标</a:t>
            </a:r>
            <a:endParaRPr lang="zh-CN" altLang="en-US" sz="3600" b="1" dirty="0"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sm2hggkw">
      <a:majorFont>
        <a:latin typeface="Microsoft YaHei"/>
        <a:ea typeface="Microsoft YaHei"/>
        <a:cs typeface=""/>
      </a:majorFont>
      <a:minorFont>
        <a:latin typeface="Microsoft YaHei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4933</Words>
  <Application>WPS 演示</Application>
  <PresentationFormat>宽屏</PresentationFormat>
  <Paragraphs>373</Paragraphs>
  <Slides>24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3" baseType="lpstr">
      <vt:lpstr>Arial</vt:lpstr>
      <vt:lpstr>宋体</vt:lpstr>
      <vt:lpstr>Wingdings</vt:lpstr>
      <vt:lpstr>Gill Sans</vt:lpstr>
      <vt:lpstr>微软雅黑</vt:lpstr>
      <vt:lpstr>Arial Unicode MS</vt:lpstr>
      <vt:lpstr>Calibri</vt:lpstr>
      <vt:lpstr>Gill Sans MT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My</dc:creator>
  <cp:lastModifiedBy>admin</cp:lastModifiedBy>
  <cp:revision>40</cp:revision>
  <dcterms:created xsi:type="dcterms:W3CDTF">2018-04-13T04:44:00Z</dcterms:created>
  <dcterms:modified xsi:type="dcterms:W3CDTF">2018-09-20T10:13:17Z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2052-10.1.0.6876</vt:lpwstr>
  </property>
</Properties>
</file>