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58" r:id="rId3"/>
    <p:sldId id="261" r:id="rId4"/>
    <p:sldId id="263" r:id="rId5"/>
    <p:sldId id="260" r:id="rId6"/>
    <p:sldId id="264" r:id="rId7"/>
    <p:sldId id="265" r:id="rId8"/>
    <p:sldId id="266" r:id="rId9"/>
    <p:sldId id="267" r:id="rId10"/>
    <p:sldId id="277" r:id="rId11"/>
    <p:sldId id="268" r:id="rId12"/>
    <p:sldId id="269" r:id="rId13"/>
    <p:sldId id="270" r:id="rId14"/>
    <p:sldId id="271" r:id="rId15"/>
    <p:sldId id="272" r:id="rId16"/>
    <p:sldId id="278" r:id="rId17"/>
    <p:sldId id="273" r:id="rId18"/>
    <p:sldId id="274" r:id="rId19"/>
    <p:sldId id="275" r:id="rId20"/>
    <p:sldId id="276" r:id="rId21"/>
    <p:sldId id="279" r:id="rId22"/>
    <p:sldId id="294" r:id="rId23"/>
  </p:sldIdLst>
  <p:sldSz cx="12192000" cy="6858000"/>
  <p:notesSz cx="6858000" cy="9144000"/>
  <p:embeddedFontLst>
    <p:embeddedFont>
      <p:font typeface="Impact" panose="020B0806030902050204" pitchFamily="34" charset="0"/>
      <p:regular r:id="rId28"/>
    </p:embeddedFont>
    <p:embeddedFont>
      <p:font typeface="方正兰亭黑_GBK" panose="02000000000000000000" pitchFamily="2" charset="-122"/>
      <p:regular r:id="rId29"/>
    </p:embeddedFont>
    <p:embeddedFont>
      <p:font typeface="汉仪尚巍手书W" panose="00020600040101010101" pitchFamily="18" charset="-122"/>
      <p:regular r:id="rId30"/>
    </p:embeddedFont>
    <p:embeddedFont>
      <p:font typeface="微软雅黑 Light" panose="020B0502040204020203"/>
      <p:regular r:id="rId31"/>
    </p:embeddedFont>
    <p:embeddedFont>
      <p:font typeface="微软雅黑" panose="020B0503020204020204" charset="-122"/>
      <p:regular r:id="rId32"/>
    </p:embeddedFont>
    <p:embeddedFont>
      <p:font typeface="Calibri" panose="020F0502020204030204"/>
      <p:regular r:id="rId33"/>
      <p:bold r:id="rId34"/>
      <p:italic r:id="rId35"/>
      <p:boldItalic r:id="rId36"/>
    </p:embeddedFont>
    <p:embeddedFont>
      <p:font typeface="Calibri Light" panose="020F0302020204030204"/>
      <p:regular r:id="rId37"/>
      <p:italic r:id="rId38"/>
    </p:embeddedFont>
    <p:embeddedFont>
      <p:font typeface="等线" panose="02010600030101010101" charset="0"/>
      <p:regular r:id="rId39"/>
      <p:bold r:id="rId40"/>
    </p:embeddedFont>
    <p:embeddedFont>
      <p:font typeface="等线 Light" panose="02010600030101010101" charset="0"/>
      <p:regular r:id="rId41"/>
    </p:embeddedFont>
    <p:embeddedFont>
      <p:font typeface="Segoe UI" panose="020B0502040204020203" pitchFamily="34" charset="0"/>
      <p:regular r:id="rId42"/>
      <p:bold r:id="rId43"/>
      <p:italic r:id="rId44"/>
      <p:boldItalic r:id="rId45"/>
    </p:embeddedFont>
    <p:embeddedFont>
      <p:font typeface="Agency FB" panose="020B0503020202020204" pitchFamily="34" charset="0"/>
      <p:regular r:id="rId46"/>
      <p:bold r:id="rId4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773" y="629"/>
      </p:cViewPr>
      <p:guideLst>
        <p:guide orient="horz" pos="4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7" Type="http://schemas.openxmlformats.org/officeDocument/2006/relationships/font" Target="fonts/font20.fntdata"/><Relationship Id="rId46" Type="http://schemas.openxmlformats.org/officeDocument/2006/relationships/font" Target="fonts/font19.fntdata"/><Relationship Id="rId45" Type="http://schemas.openxmlformats.org/officeDocument/2006/relationships/font" Target="fonts/font18.fntdata"/><Relationship Id="rId44" Type="http://schemas.openxmlformats.org/officeDocument/2006/relationships/font" Target="fonts/font17.fntdata"/><Relationship Id="rId43" Type="http://schemas.openxmlformats.org/officeDocument/2006/relationships/font" Target="fonts/font16.fntdata"/><Relationship Id="rId42" Type="http://schemas.openxmlformats.org/officeDocument/2006/relationships/font" Target="fonts/font15.fntdata"/><Relationship Id="rId41" Type="http://schemas.openxmlformats.org/officeDocument/2006/relationships/font" Target="fonts/font14.fntdata"/><Relationship Id="rId40" Type="http://schemas.openxmlformats.org/officeDocument/2006/relationships/font" Target="fonts/font13.fntdata"/><Relationship Id="rId4" Type="http://schemas.openxmlformats.org/officeDocument/2006/relationships/slide" Target="slides/slide2.xml"/><Relationship Id="rId39" Type="http://schemas.openxmlformats.org/officeDocument/2006/relationships/font" Target="fonts/font12.fntdata"/><Relationship Id="rId38" Type="http://schemas.openxmlformats.org/officeDocument/2006/relationships/font" Target="fonts/font11.fntdata"/><Relationship Id="rId37" Type="http://schemas.openxmlformats.org/officeDocument/2006/relationships/font" Target="fonts/font10.fntdata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27447-B60B-4E1A-80BF-B8141C73DA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8D250-3DC4-40B0-8F5C-6ADA76D4DC4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5650-966F-475F-898E-AFD78B5D29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17C84-A9C9-4E9A-97AD-3FA394F133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5650-966F-475F-898E-AFD78B5D29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17C84-A9C9-4E9A-97AD-3FA394F133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5650-966F-475F-898E-AFD78B5D29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17C84-A9C9-4E9A-97AD-3FA394F133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5650-966F-475F-898E-AFD78B5D29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17C84-A9C9-4E9A-97AD-3FA394F133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5650-966F-475F-898E-AFD78B5D29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17C84-A9C9-4E9A-97AD-3FA394F133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5650-966F-475F-898E-AFD78B5D29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17C84-A9C9-4E9A-97AD-3FA394F133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5650-966F-475F-898E-AFD78B5D29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17C84-A9C9-4E9A-97AD-3FA394F133CF}" type="slidenum">
              <a:rPr lang="zh-CN" altLang="en-US" smtClean="0"/>
            </a:fld>
            <a:endParaRPr lang="zh-CN" altLang="en-US"/>
          </a:p>
        </p:txBody>
      </p:sp>
      <p:sp>
        <p:nvSpPr>
          <p:cNvPr id="5" name="等腰三角形 4"/>
          <p:cNvSpPr/>
          <p:nvPr userDrawn="1"/>
        </p:nvSpPr>
        <p:spPr>
          <a:xfrm>
            <a:off x="11076965" y="6476669"/>
            <a:ext cx="711994" cy="392906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灯片编号占位符 1"/>
          <p:cNvSpPr txBox="1"/>
          <p:nvPr userDrawn="1"/>
        </p:nvSpPr>
        <p:spPr>
          <a:xfrm>
            <a:off x="11047985" y="6595735"/>
            <a:ext cx="523876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0BCDC8-8E65-43F5-AF26-2CEF1C6C8E15}" type="slidenum">
              <a:rPr lang="zh-CN" altLang="en-US" smtClean="0">
                <a:solidFill>
                  <a:schemeClr val="bg1"/>
                </a:solidFill>
                <a:latin typeface="Impact" panose="020B0806030902050204" pitchFamily="34" charset="0"/>
              </a:rPr>
            </a:fld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Rectangle: Rounded Corners 2"/>
          <p:cNvSpPr/>
          <p:nvPr userDrawn="1"/>
        </p:nvSpPr>
        <p:spPr>
          <a:xfrm rot="2700000">
            <a:off x="11562152" y="-3645270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8" name="Rectangle: Rounded Corners 22"/>
          <p:cNvSpPr/>
          <p:nvPr userDrawn="1"/>
        </p:nvSpPr>
        <p:spPr>
          <a:xfrm rot="2700000" flipH="1">
            <a:off x="7578004" y="4063217"/>
            <a:ext cx="45793" cy="381159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: Rounded Corners 23"/>
          <p:cNvSpPr/>
          <p:nvPr userDrawn="1"/>
        </p:nvSpPr>
        <p:spPr>
          <a:xfrm rot="2700000" flipH="1">
            <a:off x="9656665" y="2296495"/>
            <a:ext cx="184279" cy="38317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: Rounded Corners 37"/>
          <p:cNvSpPr/>
          <p:nvPr userDrawn="1"/>
        </p:nvSpPr>
        <p:spPr>
          <a:xfrm rot="2700000" flipH="1">
            <a:off x="11207545" y="4393474"/>
            <a:ext cx="66130" cy="228016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11007855" y="418490"/>
            <a:ext cx="515794" cy="323810"/>
            <a:chOff x="666002" y="1206794"/>
            <a:chExt cx="573505" cy="360040"/>
          </a:xfrm>
          <a:solidFill>
            <a:srgbClr val="FF0000"/>
          </a:solidFill>
        </p:grpSpPr>
        <p:sp>
          <p:nvSpPr>
            <p:cNvPr id="12" name="矩形 11"/>
            <p:cNvSpPr/>
            <p:nvPr/>
          </p:nvSpPr>
          <p:spPr>
            <a:xfrm rot="2700000">
              <a:off x="666002" y="1206794"/>
              <a:ext cx="360040" cy="360040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rot="2700000">
              <a:off x="879467" y="1206794"/>
              <a:ext cx="360040" cy="360040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5650-966F-475F-898E-AFD78B5D29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17C84-A9C9-4E9A-97AD-3FA394F133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5650-966F-475F-898E-AFD78B5D29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17C84-A9C9-4E9A-97AD-3FA394F133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5650-966F-475F-898E-AFD78B5D29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17C84-A9C9-4E9A-97AD-3FA394F133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5650-966F-475F-898E-AFD78B5D29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17C84-A9C9-4E9A-97AD-3FA394F133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E5650-966F-475F-898E-AFD78B5D29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17C84-A9C9-4E9A-97AD-3FA394F133C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7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9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11.xml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3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15.xml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7.xml"/><Relationship Id="rId2" Type="http://schemas.openxmlformats.org/officeDocument/2006/relationships/image" Target="../media/image11.jpeg"/><Relationship Id="rId1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Rectangle 5"/>
          <p:cNvSpPr/>
          <p:nvPr/>
        </p:nvSpPr>
        <p:spPr>
          <a:xfrm>
            <a:off x="-41124" y="-11577"/>
            <a:ext cx="6116562" cy="6869577"/>
          </a:xfrm>
          <a:prstGeom prst="rect">
            <a:avLst/>
          </a:prstGeom>
          <a:gradFill flip="none" rotWithShape="1">
            <a:gsLst>
              <a:gs pos="45000">
                <a:srgbClr val="FFFFFF">
                  <a:alpha val="48000"/>
                </a:srgbClr>
              </a:gs>
              <a:gs pos="30000">
                <a:schemeClr val="bg1">
                  <a:alpha val="0"/>
                </a:schemeClr>
              </a:gs>
              <a:gs pos="93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9" name="Rectangle 5"/>
          <p:cNvSpPr/>
          <p:nvPr/>
        </p:nvSpPr>
        <p:spPr>
          <a:xfrm flipH="1">
            <a:off x="6075438" y="0"/>
            <a:ext cx="6116562" cy="6858000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矩形 1"/>
          <p:cNvSpPr/>
          <p:nvPr/>
        </p:nvSpPr>
        <p:spPr>
          <a:xfrm>
            <a:off x="1330430" y="1394453"/>
            <a:ext cx="9572263" cy="34608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9"/>
          <p:cNvSpPr>
            <a:spLocks noChangeArrowheads="1"/>
          </p:cNvSpPr>
          <p:nvPr/>
        </p:nvSpPr>
        <p:spPr bwMode="auto">
          <a:xfrm flipH="1">
            <a:off x="1644199" y="1914402"/>
            <a:ext cx="8903601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00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ea typeface="+mj-ea"/>
                <a:sym typeface="方正兰亭黑_GBK" panose="02000000000000000000" pitchFamily="2" charset="-122"/>
              </a:rPr>
              <a:t>纺织行业</a:t>
            </a:r>
            <a:r>
              <a:rPr lang="en-US" altLang="zh-CN" sz="100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ea typeface="+mj-ea"/>
                <a:sym typeface="方正兰亭黑_GBK" panose="02000000000000000000" pitchFamily="2" charset="-122"/>
              </a:rPr>
              <a:t>PPT</a:t>
            </a:r>
            <a:endParaRPr lang="en-US" altLang="zh-CN" sz="100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ea typeface="+mj-ea"/>
              <a:sym typeface="方正兰亭黑_GBK" panose="02000000000000000000" pitchFamily="2" charset="-122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442858" y="4323120"/>
            <a:ext cx="3306283" cy="24955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4290" tIns="17145" rIns="34290" bIns="17145">
            <a:spAutoFit/>
          </a:bodyPr>
          <a:lstStyle/>
          <a:p>
            <a:pPr algn="ctr" defTabSz="815975"/>
            <a:r>
              <a:rPr lang="zh-CN" altLang="en-US" sz="1400" b="1" spc="3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汇报人：</a:t>
            </a:r>
            <a:r>
              <a:rPr lang="en-US" altLang="zh-CN" sz="1400" b="1" spc="3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XXX</a:t>
            </a:r>
            <a:r>
              <a:rPr lang="zh-CN" altLang="en-US" sz="1400" b="1" spc="3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 部门：建设部</a:t>
            </a:r>
            <a:endParaRPr lang="zh-CN" altLang="en-US" sz="1400" b="1" spc="3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1" name="69 CuadroTexto"/>
          <p:cNvSpPr txBox="1"/>
          <p:nvPr/>
        </p:nvSpPr>
        <p:spPr>
          <a:xfrm>
            <a:off x="3353976" y="3570723"/>
            <a:ext cx="5525169" cy="578221"/>
          </a:xfrm>
          <a:prstGeom prst="rect">
            <a:avLst/>
          </a:prstGeom>
          <a:noFill/>
        </p:spPr>
        <p:txBody>
          <a:bodyPr wrap="square" lIns="90625" tIns="45332" rIns="90625" bIns="4533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kern="1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详细内容</a:t>
            </a:r>
            <a:r>
              <a:rPr lang="en-US" altLang="zh-CN" sz="1100" kern="1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……</a:t>
            </a:r>
            <a:r>
              <a:rPr lang="zh-CN" altLang="en-US" sz="1100" kern="1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点击输入本栏的具体文字，简明扼要的说明分项内容，此为概念图解。</a:t>
            </a:r>
            <a:endParaRPr lang="es-MX" sz="1100" spc="6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239625" y="3488546"/>
            <a:ext cx="16716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763367" y="1653187"/>
            <a:ext cx="46652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TEXTILE INDUSTRY</a:t>
            </a:r>
            <a:endParaRPr lang="zh-CN" altLang="en-US" sz="2400" b="1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59"/>
          <p:cNvSpPr txBox="1">
            <a:spLocks noChangeArrowheads="1"/>
          </p:cNvSpPr>
          <p:nvPr/>
        </p:nvSpPr>
        <p:spPr bwMode="auto">
          <a:xfrm flipH="1">
            <a:off x="4230231" y="230341"/>
            <a:ext cx="2286642" cy="60478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ea typeface="+mj-ea"/>
              </a:rPr>
              <a:t>目录 </a:t>
            </a:r>
            <a:endParaRPr lang="en-US" altLang="zh-CN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54871" y="463820"/>
            <a:ext cx="2613339" cy="33855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defRPr/>
            </a:pPr>
            <a:r>
              <a:rPr lang="en-US" altLang="zh-CN" sz="1600" spc="600" dirty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rPr>
              <a:t> CONTENTS</a:t>
            </a:r>
            <a:endParaRPr lang="en-US" altLang="ko-KR" sz="1600" spc="600" dirty="0">
              <a:solidFill>
                <a:schemeClr val="bg1">
                  <a:lumMod val="7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570788" y="2378779"/>
            <a:ext cx="1159292" cy="2467152"/>
            <a:chOff x="9742238" y="2974772"/>
            <a:chExt cx="1159292" cy="2467152"/>
          </a:xfrm>
        </p:grpSpPr>
        <p:sp>
          <p:nvSpPr>
            <p:cNvPr id="38" name="矩形 37"/>
            <p:cNvSpPr/>
            <p:nvPr/>
          </p:nvSpPr>
          <p:spPr>
            <a:xfrm>
              <a:off x="9742238" y="5146779"/>
              <a:ext cx="1159292" cy="295145"/>
            </a:xfrm>
            <a:prstGeom prst="rect">
              <a:avLst/>
            </a:prstGeom>
            <a:ln w="19050">
              <a:solidFill>
                <a:schemeClr val="tx2"/>
              </a:solidFill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  <a:tabLst>
                  <a:tab pos="536575" algn="l"/>
                </a:tabLst>
              </a:pPr>
              <a:r>
                <a:rPr lang="en-US" altLang="zh-CN" sz="1200" b="1" dirty="0">
                  <a:solidFill>
                    <a:schemeClr val="tx2"/>
                  </a:solidFill>
                  <a:latin typeface="+mn-ea"/>
                </a:rPr>
                <a:t>CHAPTER 04</a:t>
              </a:r>
              <a:endParaRPr lang="en-US" altLang="zh-CN" sz="1000" b="1" dirty="0">
                <a:solidFill>
                  <a:schemeClr val="tx2"/>
                </a:solidFill>
                <a:latin typeface="+mn-ea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9961884" y="2974772"/>
              <a:ext cx="720000" cy="720000"/>
              <a:chOff x="9961884" y="2631872"/>
              <a:chExt cx="720000" cy="7200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9961884" y="2631872"/>
                <a:ext cx="720000" cy="720000"/>
              </a:xfrm>
              <a:prstGeom prst="ellipse">
                <a:avLst/>
              </a:prstGeom>
              <a:solidFill>
                <a:schemeClr val="accent4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Freeform 433"/>
              <p:cNvSpPr>
                <a:spLocks noEditPoints="1"/>
              </p:cNvSpPr>
              <p:nvPr/>
            </p:nvSpPr>
            <p:spPr bwMode="auto">
              <a:xfrm>
                <a:off x="10257578" y="2864245"/>
                <a:ext cx="128612" cy="255254"/>
              </a:xfrm>
              <a:custGeom>
                <a:avLst/>
                <a:gdLst>
                  <a:gd name="T0" fmla="*/ 5407 w 7844"/>
                  <a:gd name="T1" fmla="*/ 14686 h 15562"/>
                  <a:gd name="T2" fmla="*/ 4571 w 7844"/>
                  <a:gd name="T3" fmla="*/ 15514 h 15562"/>
                  <a:gd name="T4" fmla="*/ 3442 w 7844"/>
                  <a:gd name="T5" fmla="*/ 15562 h 15562"/>
                  <a:gd name="T6" fmla="*/ 3218 w 7844"/>
                  <a:gd name="T7" fmla="*/ 15475 h 15562"/>
                  <a:gd name="T8" fmla="*/ 2450 w 7844"/>
                  <a:gd name="T9" fmla="*/ 14653 h 15562"/>
                  <a:gd name="T10" fmla="*/ 721 w 7844"/>
                  <a:gd name="T11" fmla="*/ 2883 h 15562"/>
                  <a:gd name="T12" fmla="*/ 4301 w 7844"/>
                  <a:gd name="T13" fmla="*/ 2065 h 15562"/>
                  <a:gd name="T14" fmla="*/ 4505 w 7844"/>
                  <a:gd name="T15" fmla="*/ 1796 h 15562"/>
                  <a:gd name="T16" fmla="*/ 4540 w 7844"/>
                  <a:gd name="T17" fmla="*/ 586 h 15562"/>
                  <a:gd name="T18" fmla="*/ 4397 w 7844"/>
                  <a:gd name="T19" fmla="*/ 224 h 15562"/>
                  <a:gd name="T20" fmla="*/ 4073 w 7844"/>
                  <a:gd name="T21" fmla="*/ 20 h 15562"/>
                  <a:gd name="T22" fmla="*/ 3757 w 7844"/>
                  <a:gd name="T23" fmla="*/ 21 h 15562"/>
                  <a:gd name="T24" fmla="*/ 3433 w 7844"/>
                  <a:gd name="T25" fmla="*/ 230 h 15562"/>
                  <a:gd name="T26" fmla="*/ 3295 w 7844"/>
                  <a:gd name="T27" fmla="*/ 595 h 15562"/>
                  <a:gd name="T28" fmla="*/ 242 w 7844"/>
                  <a:gd name="T29" fmla="*/ 1775 h 15562"/>
                  <a:gd name="T30" fmla="*/ 26 w 7844"/>
                  <a:gd name="T31" fmla="*/ 2091 h 15562"/>
                  <a:gd name="T32" fmla="*/ 28 w 7844"/>
                  <a:gd name="T33" fmla="*/ 2451 h 15562"/>
                  <a:gd name="T34" fmla="*/ 215 w 7844"/>
                  <a:gd name="T35" fmla="*/ 2737 h 15562"/>
                  <a:gd name="T36" fmla="*/ 517 w 7844"/>
                  <a:gd name="T37" fmla="*/ 2882 h 15562"/>
                  <a:gd name="T38" fmla="*/ 7350 w 7844"/>
                  <a:gd name="T39" fmla="*/ 3694 h 15562"/>
                  <a:gd name="T40" fmla="*/ 7689 w 7844"/>
                  <a:gd name="T41" fmla="*/ 3495 h 15562"/>
                  <a:gd name="T42" fmla="*/ 7841 w 7844"/>
                  <a:gd name="T43" fmla="*/ 3142 h 15562"/>
                  <a:gd name="T44" fmla="*/ 7764 w 7844"/>
                  <a:gd name="T45" fmla="*/ 2780 h 15562"/>
                  <a:gd name="T46" fmla="*/ 7482 w 7844"/>
                  <a:gd name="T47" fmla="*/ 2519 h 15562"/>
                  <a:gd name="T48" fmla="*/ 7092 w 7844"/>
                  <a:gd name="T49" fmla="*/ 2475 h 15562"/>
                  <a:gd name="T50" fmla="*/ 197 w 7844"/>
                  <a:gd name="T51" fmla="*/ 4033 h 15562"/>
                  <a:gd name="T52" fmla="*/ 12 w 7844"/>
                  <a:gd name="T53" fmla="*/ 4368 h 15562"/>
                  <a:gd name="T54" fmla="*/ 47 w 7844"/>
                  <a:gd name="T55" fmla="*/ 4721 h 15562"/>
                  <a:gd name="T56" fmla="*/ 255 w 7844"/>
                  <a:gd name="T57" fmla="*/ 4988 h 15562"/>
                  <a:gd name="T58" fmla="*/ 570 w 7844"/>
                  <a:gd name="T59" fmla="*/ 5107 h 15562"/>
                  <a:gd name="T60" fmla="*/ 7731 w 7844"/>
                  <a:gd name="T61" fmla="*/ 4947 h 15562"/>
                  <a:gd name="T62" fmla="*/ 7427 w 7844"/>
                  <a:gd name="T63" fmla="*/ 4714 h 15562"/>
                  <a:gd name="T64" fmla="*/ 494 w 7844"/>
                  <a:gd name="T65" fmla="*/ 6095 h 15562"/>
                  <a:gd name="T66" fmla="*/ 155 w 7844"/>
                  <a:gd name="T67" fmla="*/ 6293 h 15562"/>
                  <a:gd name="T68" fmla="*/ 3 w 7844"/>
                  <a:gd name="T69" fmla="*/ 6647 h 15562"/>
                  <a:gd name="T70" fmla="*/ 72 w 7844"/>
                  <a:gd name="T71" fmla="*/ 6994 h 15562"/>
                  <a:gd name="T72" fmla="*/ 298 w 7844"/>
                  <a:gd name="T73" fmla="*/ 7235 h 15562"/>
                  <a:gd name="T74" fmla="*/ 691 w 7844"/>
                  <a:gd name="T75" fmla="*/ 10177 h 15562"/>
                  <a:gd name="T76" fmla="*/ 662 w 7844"/>
                  <a:gd name="T77" fmla="*/ 10931 h 15562"/>
                  <a:gd name="T78" fmla="*/ 829 w 7844"/>
                  <a:gd name="T79" fmla="*/ 11565 h 15562"/>
                  <a:gd name="T80" fmla="*/ 1573 w 7844"/>
                  <a:gd name="T81" fmla="*/ 12665 h 15562"/>
                  <a:gd name="T82" fmla="*/ 2073 w 7844"/>
                  <a:gd name="T83" fmla="*/ 13495 h 15562"/>
                  <a:gd name="T84" fmla="*/ 5660 w 7844"/>
                  <a:gd name="T85" fmla="*/ 14053 h 15562"/>
                  <a:gd name="T86" fmla="*/ 5801 w 7844"/>
                  <a:gd name="T87" fmla="*/ 13429 h 15562"/>
                  <a:gd name="T88" fmla="*/ 6352 w 7844"/>
                  <a:gd name="T89" fmla="*/ 12553 h 15562"/>
                  <a:gd name="T90" fmla="*/ 7025 w 7844"/>
                  <a:gd name="T91" fmla="*/ 11558 h 15562"/>
                  <a:gd name="T92" fmla="*/ 7191 w 7844"/>
                  <a:gd name="T93" fmla="*/ 10925 h 15562"/>
                  <a:gd name="T94" fmla="*/ 7160 w 7844"/>
                  <a:gd name="T95" fmla="*/ 10177 h 15562"/>
                  <a:gd name="T96" fmla="*/ 7352 w 7844"/>
                  <a:gd name="T97" fmla="*/ 8130 h 15562"/>
                  <a:gd name="T98" fmla="*/ 7691 w 7844"/>
                  <a:gd name="T99" fmla="*/ 7930 h 15562"/>
                  <a:gd name="T100" fmla="*/ 7841 w 7844"/>
                  <a:gd name="T101" fmla="*/ 7576 h 15562"/>
                  <a:gd name="T102" fmla="*/ 7763 w 7844"/>
                  <a:gd name="T103" fmla="*/ 7214 h 15562"/>
                  <a:gd name="T104" fmla="*/ 7481 w 7844"/>
                  <a:gd name="T105" fmla="*/ 6954 h 15562"/>
                  <a:gd name="T106" fmla="*/ 7089 w 7844"/>
                  <a:gd name="T107" fmla="*/ 6912 h 15562"/>
                  <a:gd name="T108" fmla="*/ 4797 w 7844"/>
                  <a:gd name="T109" fmla="*/ 7466 h 15562"/>
                  <a:gd name="T110" fmla="*/ 4607 w 7844"/>
                  <a:gd name="T111" fmla="*/ 7703 h 15562"/>
                  <a:gd name="T112" fmla="*/ 4548 w 7844"/>
                  <a:gd name="T113" fmla="*/ 7964 h 15562"/>
                  <a:gd name="T114" fmla="*/ 3294 w 7844"/>
                  <a:gd name="T115" fmla="*/ 7877 h 15562"/>
                  <a:gd name="T116" fmla="*/ 3116 w 7844"/>
                  <a:gd name="T117" fmla="*/ 7519 h 15562"/>
                  <a:gd name="T118" fmla="*/ 7526 w 7844"/>
                  <a:gd name="T119" fmla="*/ 5846 h 15562"/>
                  <a:gd name="T120" fmla="*/ 7787 w 7844"/>
                  <a:gd name="T121" fmla="*/ 5564 h 15562"/>
                  <a:gd name="T122" fmla="*/ 7830 w 7844"/>
                  <a:gd name="T123" fmla="*/ 5173 h 15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844" h="15562">
                    <a:moveTo>
                      <a:pt x="5327" y="14628"/>
                    </a:moveTo>
                    <a:lnTo>
                      <a:pt x="5327" y="14628"/>
                    </a:lnTo>
                    <a:lnTo>
                      <a:pt x="5343" y="14629"/>
                    </a:lnTo>
                    <a:lnTo>
                      <a:pt x="5356" y="14631"/>
                    </a:lnTo>
                    <a:lnTo>
                      <a:pt x="5368" y="14633"/>
                    </a:lnTo>
                    <a:lnTo>
                      <a:pt x="5379" y="14637"/>
                    </a:lnTo>
                    <a:lnTo>
                      <a:pt x="5388" y="14642"/>
                    </a:lnTo>
                    <a:lnTo>
                      <a:pt x="5395" y="14647"/>
                    </a:lnTo>
                    <a:lnTo>
                      <a:pt x="5400" y="14653"/>
                    </a:lnTo>
                    <a:lnTo>
                      <a:pt x="5404" y="14661"/>
                    </a:lnTo>
                    <a:lnTo>
                      <a:pt x="5407" y="14668"/>
                    </a:lnTo>
                    <a:lnTo>
                      <a:pt x="5408" y="14677"/>
                    </a:lnTo>
                    <a:lnTo>
                      <a:pt x="5407" y="14686"/>
                    </a:lnTo>
                    <a:lnTo>
                      <a:pt x="5403" y="14696"/>
                    </a:lnTo>
                    <a:lnTo>
                      <a:pt x="5398" y="14706"/>
                    </a:lnTo>
                    <a:lnTo>
                      <a:pt x="5392" y="14716"/>
                    </a:lnTo>
                    <a:lnTo>
                      <a:pt x="5383" y="14727"/>
                    </a:lnTo>
                    <a:lnTo>
                      <a:pt x="5373" y="14739"/>
                    </a:lnTo>
                    <a:lnTo>
                      <a:pt x="4659" y="15453"/>
                    </a:lnTo>
                    <a:lnTo>
                      <a:pt x="4659" y="15453"/>
                    </a:lnTo>
                    <a:lnTo>
                      <a:pt x="4646" y="15464"/>
                    </a:lnTo>
                    <a:lnTo>
                      <a:pt x="4634" y="15475"/>
                    </a:lnTo>
                    <a:lnTo>
                      <a:pt x="4618" y="15485"/>
                    </a:lnTo>
                    <a:lnTo>
                      <a:pt x="4603" y="15496"/>
                    </a:lnTo>
                    <a:lnTo>
                      <a:pt x="4587" y="15506"/>
                    </a:lnTo>
                    <a:lnTo>
                      <a:pt x="4571" y="15514"/>
                    </a:lnTo>
                    <a:lnTo>
                      <a:pt x="4553" y="15523"/>
                    </a:lnTo>
                    <a:lnTo>
                      <a:pt x="4535" y="15531"/>
                    </a:lnTo>
                    <a:lnTo>
                      <a:pt x="4516" y="15537"/>
                    </a:lnTo>
                    <a:lnTo>
                      <a:pt x="4499" y="15543"/>
                    </a:lnTo>
                    <a:lnTo>
                      <a:pt x="4480" y="15550"/>
                    </a:lnTo>
                    <a:lnTo>
                      <a:pt x="4462" y="15555"/>
                    </a:lnTo>
                    <a:lnTo>
                      <a:pt x="4443" y="15557"/>
                    </a:lnTo>
                    <a:lnTo>
                      <a:pt x="4426" y="15561"/>
                    </a:lnTo>
                    <a:lnTo>
                      <a:pt x="4409" y="15562"/>
                    </a:lnTo>
                    <a:lnTo>
                      <a:pt x="4393" y="15562"/>
                    </a:lnTo>
                    <a:lnTo>
                      <a:pt x="3459" y="15562"/>
                    </a:lnTo>
                    <a:lnTo>
                      <a:pt x="3459" y="15562"/>
                    </a:lnTo>
                    <a:lnTo>
                      <a:pt x="3442" y="15562"/>
                    </a:lnTo>
                    <a:lnTo>
                      <a:pt x="3425" y="15561"/>
                    </a:lnTo>
                    <a:lnTo>
                      <a:pt x="3407" y="15557"/>
                    </a:lnTo>
                    <a:lnTo>
                      <a:pt x="3389" y="15555"/>
                    </a:lnTo>
                    <a:lnTo>
                      <a:pt x="3370" y="15550"/>
                    </a:lnTo>
                    <a:lnTo>
                      <a:pt x="3353" y="15543"/>
                    </a:lnTo>
                    <a:lnTo>
                      <a:pt x="3334" y="15537"/>
                    </a:lnTo>
                    <a:lnTo>
                      <a:pt x="3316" y="15531"/>
                    </a:lnTo>
                    <a:lnTo>
                      <a:pt x="3297" y="15523"/>
                    </a:lnTo>
                    <a:lnTo>
                      <a:pt x="3281" y="15514"/>
                    </a:lnTo>
                    <a:lnTo>
                      <a:pt x="3263" y="15506"/>
                    </a:lnTo>
                    <a:lnTo>
                      <a:pt x="3247" y="15496"/>
                    </a:lnTo>
                    <a:lnTo>
                      <a:pt x="3232" y="15485"/>
                    </a:lnTo>
                    <a:lnTo>
                      <a:pt x="3218" y="15475"/>
                    </a:lnTo>
                    <a:lnTo>
                      <a:pt x="3204" y="15464"/>
                    </a:lnTo>
                    <a:lnTo>
                      <a:pt x="3193" y="15453"/>
                    </a:lnTo>
                    <a:lnTo>
                      <a:pt x="2478" y="14739"/>
                    </a:lnTo>
                    <a:lnTo>
                      <a:pt x="2478" y="14739"/>
                    </a:lnTo>
                    <a:lnTo>
                      <a:pt x="2467" y="14727"/>
                    </a:lnTo>
                    <a:lnTo>
                      <a:pt x="2459" y="14716"/>
                    </a:lnTo>
                    <a:lnTo>
                      <a:pt x="2452" y="14706"/>
                    </a:lnTo>
                    <a:lnTo>
                      <a:pt x="2447" y="14696"/>
                    </a:lnTo>
                    <a:lnTo>
                      <a:pt x="2445" y="14686"/>
                    </a:lnTo>
                    <a:lnTo>
                      <a:pt x="2444" y="14677"/>
                    </a:lnTo>
                    <a:lnTo>
                      <a:pt x="2444" y="14668"/>
                    </a:lnTo>
                    <a:lnTo>
                      <a:pt x="2446" y="14661"/>
                    </a:lnTo>
                    <a:lnTo>
                      <a:pt x="2450" y="14653"/>
                    </a:lnTo>
                    <a:lnTo>
                      <a:pt x="2456" y="14647"/>
                    </a:lnTo>
                    <a:lnTo>
                      <a:pt x="2462" y="14642"/>
                    </a:lnTo>
                    <a:lnTo>
                      <a:pt x="2473" y="14637"/>
                    </a:lnTo>
                    <a:lnTo>
                      <a:pt x="2483" y="14633"/>
                    </a:lnTo>
                    <a:lnTo>
                      <a:pt x="2495" y="14631"/>
                    </a:lnTo>
                    <a:lnTo>
                      <a:pt x="2509" y="14629"/>
                    </a:lnTo>
                    <a:lnTo>
                      <a:pt x="2524" y="14628"/>
                    </a:lnTo>
                    <a:lnTo>
                      <a:pt x="5327" y="14628"/>
                    </a:lnTo>
                    <a:close/>
                    <a:moveTo>
                      <a:pt x="623" y="2891"/>
                    </a:moveTo>
                    <a:lnTo>
                      <a:pt x="623" y="2891"/>
                    </a:lnTo>
                    <a:lnTo>
                      <a:pt x="655" y="2891"/>
                    </a:lnTo>
                    <a:lnTo>
                      <a:pt x="688" y="2888"/>
                    </a:lnTo>
                    <a:lnTo>
                      <a:pt x="721" y="2883"/>
                    </a:lnTo>
                    <a:lnTo>
                      <a:pt x="752" y="2877"/>
                    </a:lnTo>
                    <a:lnTo>
                      <a:pt x="4054" y="2177"/>
                    </a:lnTo>
                    <a:lnTo>
                      <a:pt x="4054" y="2177"/>
                    </a:lnTo>
                    <a:lnTo>
                      <a:pt x="4082" y="2170"/>
                    </a:lnTo>
                    <a:lnTo>
                      <a:pt x="4108" y="2163"/>
                    </a:lnTo>
                    <a:lnTo>
                      <a:pt x="4135" y="2154"/>
                    </a:lnTo>
                    <a:lnTo>
                      <a:pt x="4161" y="2144"/>
                    </a:lnTo>
                    <a:lnTo>
                      <a:pt x="4185" y="2134"/>
                    </a:lnTo>
                    <a:lnTo>
                      <a:pt x="4210" y="2121"/>
                    </a:lnTo>
                    <a:lnTo>
                      <a:pt x="4234" y="2109"/>
                    </a:lnTo>
                    <a:lnTo>
                      <a:pt x="4257" y="2095"/>
                    </a:lnTo>
                    <a:lnTo>
                      <a:pt x="4278" y="2081"/>
                    </a:lnTo>
                    <a:lnTo>
                      <a:pt x="4301" y="2065"/>
                    </a:lnTo>
                    <a:lnTo>
                      <a:pt x="4321" y="2048"/>
                    </a:lnTo>
                    <a:lnTo>
                      <a:pt x="4341" y="2031"/>
                    </a:lnTo>
                    <a:lnTo>
                      <a:pt x="4360" y="2013"/>
                    </a:lnTo>
                    <a:lnTo>
                      <a:pt x="4379" y="1994"/>
                    </a:lnTo>
                    <a:lnTo>
                      <a:pt x="4397" y="1975"/>
                    </a:lnTo>
                    <a:lnTo>
                      <a:pt x="4413" y="1955"/>
                    </a:lnTo>
                    <a:lnTo>
                      <a:pt x="4430" y="1934"/>
                    </a:lnTo>
                    <a:lnTo>
                      <a:pt x="4443" y="1912"/>
                    </a:lnTo>
                    <a:lnTo>
                      <a:pt x="4458" y="1891"/>
                    </a:lnTo>
                    <a:lnTo>
                      <a:pt x="4471" y="1868"/>
                    </a:lnTo>
                    <a:lnTo>
                      <a:pt x="4484" y="1844"/>
                    </a:lnTo>
                    <a:lnTo>
                      <a:pt x="4495" y="1820"/>
                    </a:lnTo>
                    <a:lnTo>
                      <a:pt x="4505" y="1796"/>
                    </a:lnTo>
                    <a:lnTo>
                      <a:pt x="4514" y="1773"/>
                    </a:lnTo>
                    <a:lnTo>
                      <a:pt x="4521" y="1747"/>
                    </a:lnTo>
                    <a:lnTo>
                      <a:pt x="4529" y="1721"/>
                    </a:lnTo>
                    <a:lnTo>
                      <a:pt x="4535" y="1696"/>
                    </a:lnTo>
                    <a:lnTo>
                      <a:pt x="4540" y="1669"/>
                    </a:lnTo>
                    <a:lnTo>
                      <a:pt x="4544" y="1643"/>
                    </a:lnTo>
                    <a:lnTo>
                      <a:pt x="4547" y="1616"/>
                    </a:lnTo>
                    <a:lnTo>
                      <a:pt x="4548" y="1590"/>
                    </a:lnTo>
                    <a:lnTo>
                      <a:pt x="4548" y="1562"/>
                    </a:lnTo>
                    <a:lnTo>
                      <a:pt x="4548" y="1562"/>
                    </a:lnTo>
                    <a:lnTo>
                      <a:pt x="4540" y="618"/>
                    </a:lnTo>
                    <a:lnTo>
                      <a:pt x="4540" y="618"/>
                    </a:lnTo>
                    <a:lnTo>
                      <a:pt x="4540" y="586"/>
                    </a:lnTo>
                    <a:lnTo>
                      <a:pt x="4537" y="555"/>
                    </a:lnTo>
                    <a:lnTo>
                      <a:pt x="4533" y="524"/>
                    </a:lnTo>
                    <a:lnTo>
                      <a:pt x="4528" y="493"/>
                    </a:lnTo>
                    <a:lnTo>
                      <a:pt x="4520" y="463"/>
                    </a:lnTo>
                    <a:lnTo>
                      <a:pt x="4511" y="434"/>
                    </a:lnTo>
                    <a:lnTo>
                      <a:pt x="4501" y="405"/>
                    </a:lnTo>
                    <a:lnTo>
                      <a:pt x="4490" y="376"/>
                    </a:lnTo>
                    <a:lnTo>
                      <a:pt x="4477" y="350"/>
                    </a:lnTo>
                    <a:lnTo>
                      <a:pt x="4464" y="323"/>
                    </a:lnTo>
                    <a:lnTo>
                      <a:pt x="4448" y="297"/>
                    </a:lnTo>
                    <a:lnTo>
                      <a:pt x="4432" y="272"/>
                    </a:lnTo>
                    <a:lnTo>
                      <a:pt x="4416" y="248"/>
                    </a:lnTo>
                    <a:lnTo>
                      <a:pt x="4397" y="224"/>
                    </a:lnTo>
                    <a:lnTo>
                      <a:pt x="4377" y="202"/>
                    </a:lnTo>
                    <a:lnTo>
                      <a:pt x="4356" y="181"/>
                    </a:lnTo>
                    <a:lnTo>
                      <a:pt x="4335" y="160"/>
                    </a:lnTo>
                    <a:lnTo>
                      <a:pt x="4312" y="141"/>
                    </a:lnTo>
                    <a:lnTo>
                      <a:pt x="4288" y="122"/>
                    </a:lnTo>
                    <a:lnTo>
                      <a:pt x="4265" y="105"/>
                    </a:lnTo>
                    <a:lnTo>
                      <a:pt x="4239" y="89"/>
                    </a:lnTo>
                    <a:lnTo>
                      <a:pt x="4213" y="74"/>
                    </a:lnTo>
                    <a:lnTo>
                      <a:pt x="4186" y="60"/>
                    </a:lnTo>
                    <a:lnTo>
                      <a:pt x="4159" y="49"/>
                    </a:lnTo>
                    <a:lnTo>
                      <a:pt x="4131" y="37"/>
                    </a:lnTo>
                    <a:lnTo>
                      <a:pt x="4102" y="27"/>
                    </a:lnTo>
                    <a:lnTo>
                      <a:pt x="4073" y="20"/>
                    </a:lnTo>
                    <a:lnTo>
                      <a:pt x="4043" y="12"/>
                    </a:lnTo>
                    <a:lnTo>
                      <a:pt x="4013" y="7"/>
                    </a:lnTo>
                    <a:lnTo>
                      <a:pt x="3981" y="3"/>
                    </a:lnTo>
                    <a:lnTo>
                      <a:pt x="3950" y="1"/>
                    </a:lnTo>
                    <a:lnTo>
                      <a:pt x="3918" y="0"/>
                    </a:lnTo>
                    <a:lnTo>
                      <a:pt x="3918" y="0"/>
                    </a:lnTo>
                    <a:lnTo>
                      <a:pt x="3913" y="0"/>
                    </a:lnTo>
                    <a:lnTo>
                      <a:pt x="3913" y="0"/>
                    </a:lnTo>
                    <a:lnTo>
                      <a:pt x="3880" y="1"/>
                    </a:lnTo>
                    <a:lnTo>
                      <a:pt x="3849" y="3"/>
                    </a:lnTo>
                    <a:lnTo>
                      <a:pt x="3817" y="7"/>
                    </a:lnTo>
                    <a:lnTo>
                      <a:pt x="3787" y="14"/>
                    </a:lnTo>
                    <a:lnTo>
                      <a:pt x="3757" y="21"/>
                    </a:lnTo>
                    <a:lnTo>
                      <a:pt x="3728" y="30"/>
                    </a:lnTo>
                    <a:lnTo>
                      <a:pt x="3699" y="40"/>
                    </a:lnTo>
                    <a:lnTo>
                      <a:pt x="3670" y="51"/>
                    </a:lnTo>
                    <a:lnTo>
                      <a:pt x="3644" y="64"/>
                    </a:lnTo>
                    <a:lnTo>
                      <a:pt x="3616" y="78"/>
                    </a:lnTo>
                    <a:lnTo>
                      <a:pt x="3591" y="93"/>
                    </a:lnTo>
                    <a:lnTo>
                      <a:pt x="3566" y="109"/>
                    </a:lnTo>
                    <a:lnTo>
                      <a:pt x="3542" y="127"/>
                    </a:lnTo>
                    <a:lnTo>
                      <a:pt x="3518" y="146"/>
                    </a:lnTo>
                    <a:lnTo>
                      <a:pt x="3495" y="165"/>
                    </a:lnTo>
                    <a:lnTo>
                      <a:pt x="3474" y="186"/>
                    </a:lnTo>
                    <a:lnTo>
                      <a:pt x="3454" y="207"/>
                    </a:lnTo>
                    <a:lnTo>
                      <a:pt x="3433" y="230"/>
                    </a:lnTo>
                    <a:lnTo>
                      <a:pt x="3416" y="254"/>
                    </a:lnTo>
                    <a:lnTo>
                      <a:pt x="3398" y="279"/>
                    </a:lnTo>
                    <a:lnTo>
                      <a:pt x="3383" y="304"/>
                    </a:lnTo>
                    <a:lnTo>
                      <a:pt x="3368" y="331"/>
                    </a:lnTo>
                    <a:lnTo>
                      <a:pt x="3354" y="357"/>
                    </a:lnTo>
                    <a:lnTo>
                      <a:pt x="3341" y="385"/>
                    </a:lnTo>
                    <a:lnTo>
                      <a:pt x="3331" y="414"/>
                    </a:lnTo>
                    <a:lnTo>
                      <a:pt x="3321" y="443"/>
                    </a:lnTo>
                    <a:lnTo>
                      <a:pt x="3314" y="472"/>
                    </a:lnTo>
                    <a:lnTo>
                      <a:pt x="3306" y="502"/>
                    </a:lnTo>
                    <a:lnTo>
                      <a:pt x="3301" y="532"/>
                    </a:lnTo>
                    <a:lnTo>
                      <a:pt x="3297" y="564"/>
                    </a:lnTo>
                    <a:lnTo>
                      <a:pt x="3295" y="595"/>
                    </a:lnTo>
                    <a:lnTo>
                      <a:pt x="3295" y="628"/>
                    </a:lnTo>
                    <a:lnTo>
                      <a:pt x="3299" y="1064"/>
                    </a:lnTo>
                    <a:lnTo>
                      <a:pt x="494" y="1659"/>
                    </a:lnTo>
                    <a:lnTo>
                      <a:pt x="494" y="1659"/>
                    </a:lnTo>
                    <a:lnTo>
                      <a:pt x="463" y="1667"/>
                    </a:lnTo>
                    <a:lnTo>
                      <a:pt x="432" y="1676"/>
                    </a:lnTo>
                    <a:lnTo>
                      <a:pt x="403" y="1686"/>
                    </a:lnTo>
                    <a:lnTo>
                      <a:pt x="375" y="1697"/>
                    </a:lnTo>
                    <a:lnTo>
                      <a:pt x="346" y="1711"/>
                    </a:lnTo>
                    <a:lnTo>
                      <a:pt x="319" y="1725"/>
                    </a:lnTo>
                    <a:lnTo>
                      <a:pt x="293" y="1740"/>
                    </a:lnTo>
                    <a:lnTo>
                      <a:pt x="267" y="1757"/>
                    </a:lnTo>
                    <a:lnTo>
                      <a:pt x="242" y="1775"/>
                    </a:lnTo>
                    <a:lnTo>
                      <a:pt x="220" y="1794"/>
                    </a:lnTo>
                    <a:lnTo>
                      <a:pt x="197" y="1814"/>
                    </a:lnTo>
                    <a:lnTo>
                      <a:pt x="176" y="1835"/>
                    </a:lnTo>
                    <a:lnTo>
                      <a:pt x="155" y="1857"/>
                    </a:lnTo>
                    <a:lnTo>
                      <a:pt x="136" y="1881"/>
                    </a:lnTo>
                    <a:lnTo>
                      <a:pt x="118" y="1903"/>
                    </a:lnTo>
                    <a:lnTo>
                      <a:pt x="101" y="1929"/>
                    </a:lnTo>
                    <a:lnTo>
                      <a:pt x="86" y="1954"/>
                    </a:lnTo>
                    <a:lnTo>
                      <a:pt x="71" y="1980"/>
                    </a:lnTo>
                    <a:lnTo>
                      <a:pt x="58" y="2007"/>
                    </a:lnTo>
                    <a:lnTo>
                      <a:pt x="46" y="2034"/>
                    </a:lnTo>
                    <a:lnTo>
                      <a:pt x="36" y="2062"/>
                    </a:lnTo>
                    <a:lnTo>
                      <a:pt x="26" y="2091"/>
                    </a:lnTo>
                    <a:lnTo>
                      <a:pt x="18" y="2120"/>
                    </a:lnTo>
                    <a:lnTo>
                      <a:pt x="12" y="2150"/>
                    </a:lnTo>
                    <a:lnTo>
                      <a:pt x="7" y="2180"/>
                    </a:lnTo>
                    <a:lnTo>
                      <a:pt x="3" y="2211"/>
                    </a:lnTo>
                    <a:lnTo>
                      <a:pt x="2" y="2241"/>
                    </a:lnTo>
                    <a:lnTo>
                      <a:pt x="0" y="2272"/>
                    </a:lnTo>
                    <a:lnTo>
                      <a:pt x="2" y="2303"/>
                    </a:lnTo>
                    <a:lnTo>
                      <a:pt x="4" y="2334"/>
                    </a:lnTo>
                    <a:lnTo>
                      <a:pt x="8" y="2366"/>
                    </a:lnTo>
                    <a:lnTo>
                      <a:pt x="14" y="2397"/>
                    </a:lnTo>
                    <a:lnTo>
                      <a:pt x="14" y="2397"/>
                    </a:lnTo>
                    <a:lnTo>
                      <a:pt x="21" y="2425"/>
                    </a:lnTo>
                    <a:lnTo>
                      <a:pt x="28" y="2451"/>
                    </a:lnTo>
                    <a:lnTo>
                      <a:pt x="37" y="2478"/>
                    </a:lnTo>
                    <a:lnTo>
                      <a:pt x="47" y="2503"/>
                    </a:lnTo>
                    <a:lnTo>
                      <a:pt x="57" y="2528"/>
                    </a:lnTo>
                    <a:lnTo>
                      <a:pt x="68" y="2552"/>
                    </a:lnTo>
                    <a:lnTo>
                      <a:pt x="81" y="2576"/>
                    </a:lnTo>
                    <a:lnTo>
                      <a:pt x="95" y="2599"/>
                    </a:lnTo>
                    <a:lnTo>
                      <a:pt x="110" y="2620"/>
                    </a:lnTo>
                    <a:lnTo>
                      <a:pt x="125" y="2641"/>
                    </a:lnTo>
                    <a:lnTo>
                      <a:pt x="142" y="2663"/>
                    </a:lnTo>
                    <a:lnTo>
                      <a:pt x="158" y="2683"/>
                    </a:lnTo>
                    <a:lnTo>
                      <a:pt x="176" y="2702"/>
                    </a:lnTo>
                    <a:lnTo>
                      <a:pt x="194" y="2719"/>
                    </a:lnTo>
                    <a:lnTo>
                      <a:pt x="215" y="2737"/>
                    </a:lnTo>
                    <a:lnTo>
                      <a:pt x="233" y="2755"/>
                    </a:lnTo>
                    <a:lnTo>
                      <a:pt x="255" y="2770"/>
                    </a:lnTo>
                    <a:lnTo>
                      <a:pt x="276" y="2785"/>
                    </a:lnTo>
                    <a:lnTo>
                      <a:pt x="298" y="2799"/>
                    </a:lnTo>
                    <a:lnTo>
                      <a:pt x="320" y="2813"/>
                    </a:lnTo>
                    <a:lnTo>
                      <a:pt x="343" y="2824"/>
                    </a:lnTo>
                    <a:lnTo>
                      <a:pt x="367" y="2835"/>
                    </a:lnTo>
                    <a:lnTo>
                      <a:pt x="391" y="2845"/>
                    </a:lnTo>
                    <a:lnTo>
                      <a:pt x="415" y="2855"/>
                    </a:lnTo>
                    <a:lnTo>
                      <a:pt x="440" y="2863"/>
                    </a:lnTo>
                    <a:lnTo>
                      <a:pt x="465" y="2870"/>
                    </a:lnTo>
                    <a:lnTo>
                      <a:pt x="490" y="2877"/>
                    </a:lnTo>
                    <a:lnTo>
                      <a:pt x="517" y="2882"/>
                    </a:lnTo>
                    <a:lnTo>
                      <a:pt x="543" y="2886"/>
                    </a:lnTo>
                    <a:lnTo>
                      <a:pt x="570" y="2889"/>
                    </a:lnTo>
                    <a:lnTo>
                      <a:pt x="596" y="2891"/>
                    </a:lnTo>
                    <a:lnTo>
                      <a:pt x="623" y="2891"/>
                    </a:lnTo>
                    <a:lnTo>
                      <a:pt x="623" y="2891"/>
                    </a:lnTo>
                    <a:close/>
                    <a:moveTo>
                      <a:pt x="623" y="5109"/>
                    </a:moveTo>
                    <a:lnTo>
                      <a:pt x="623" y="5109"/>
                    </a:lnTo>
                    <a:lnTo>
                      <a:pt x="655" y="5108"/>
                    </a:lnTo>
                    <a:lnTo>
                      <a:pt x="688" y="5105"/>
                    </a:lnTo>
                    <a:lnTo>
                      <a:pt x="721" y="5102"/>
                    </a:lnTo>
                    <a:lnTo>
                      <a:pt x="754" y="5095"/>
                    </a:lnTo>
                    <a:lnTo>
                      <a:pt x="7350" y="3694"/>
                    </a:lnTo>
                    <a:lnTo>
                      <a:pt x="7350" y="3694"/>
                    </a:lnTo>
                    <a:lnTo>
                      <a:pt x="7381" y="3686"/>
                    </a:lnTo>
                    <a:lnTo>
                      <a:pt x="7412" y="3678"/>
                    </a:lnTo>
                    <a:lnTo>
                      <a:pt x="7442" y="3667"/>
                    </a:lnTo>
                    <a:lnTo>
                      <a:pt x="7471" y="3655"/>
                    </a:lnTo>
                    <a:lnTo>
                      <a:pt x="7498" y="3642"/>
                    </a:lnTo>
                    <a:lnTo>
                      <a:pt x="7526" y="3628"/>
                    </a:lnTo>
                    <a:lnTo>
                      <a:pt x="7551" y="3612"/>
                    </a:lnTo>
                    <a:lnTo>
                      <a:pt x="7578" y="3596"/>
                    </a:lnTo>
                    <a:lnTo>
                      <a:pt x="7602" y="3578"/>
                    </a:lnTo>
                    <a:lnTo>
                      <a:pt x="7626" y="3559"/>
                    </a:lnTo>
                    <a:lnTo>
                      <a:pt x="7647" y="3539"/>
                    </a:lnTo>
                    <a:lnTo>
                      <a:pt x="7668" y="3518"/>
                    </a:lnTo>
                    <a:lnTo>
                      <a:pt x="7689" y="3495"/>
                    </a:lnTo>
                    <a:lnTo>
                      <a:pt x="7709" y="3472"/>
                    </a:lnTo>
                    <a:lnTo>
                      <a:pt x="7726" y="3448"/>
                    </a:lnTo>
                    <a:lnTo>
                      <a:pt x="7743" y="3424"/>
                    </a:lnTo>
                    <a:lnTo>
                      <a:pt x="7759" y="3398"/>
                    </a:lnTo>
                    <a:lnTo>
                      <a:pt x="7773" y="3373"/>
                    </a:lnTo>
                    <a:lnTo>
                      <a:pt x="7787" y="3345"/>
                    </a:lnTo>
                    <a:lnTo>
                      <a:pt x="7798" y="3317"/>
                    </a:lnTo>
                    <a:lnTo>
                      <a:pt x="7810" y="3290"/>
                    </a:lnTo>
                    <a:lnTo>
                      <a:pt x="7818" y="3261"/>
                    </a:lnTo>
                    <a:lnTo>
                      <a:pt x="7826" y="3232"/>
                    </a:lnTo>
                    <a:lnTo>
                      <a:pt x="7832" y="3203"/>
                    </a:lnTo>
                    <a:lnTo>
                      <a:pt x="7837" y="3173"/>
                    </a:lnTo>
                    <a:lnTo>
                      <a:pt x="7841" y="3142"/>
                    </a:lnTo>
                    <a:lnTo>
                      <a:pt x="7844" y="3111"/>
                    </a:lnTo>
                    <a:lnTo>
                      <a:pt x="7844" y="3081"/>
                    </a:lnTo>
                    <a:lnTo>
                      <a:pt x="7844" y="3049"/>
                    </a:lnTo>
                    <a:lnTo>
                      <a:pt x="7840" y="3018"/>
                    </a:lnTo>
                    <a:lnTo>
                      <a:pt x="7836" y="2986"/>
                    </a:lnTo>
                    <a:lnTo>
                      <a:pt x="7830" y="2955"/>
                    </a:lnTo>
                    <a:lnTo>
                      <a:pt x="7830" y="2955"/>
                    </a:lnTo>
                    <a:lnTo>
                      <a:pt x="7823" y="2925"/>
                    </a:lnTo>
                    <a:lnTo>
                      <a:pt x="7813" y="2893"/>
                    </a:lnTo>
                    <a:lnTo>
                      <a:pt x="7803" y="2864"/>
                    </a:lnTo>
                    <a:lnTo>
                      <a:pt x="7792" y="2835"/>
                    </a:lnTo>
                    <a:lnTo>
                      <a:pt x="7779" y="2808"/>
                    </a:lnTo>
                    <a:lnTo>
                      <a:pt x="7764" y="2780"/>
                    </a:lnTo>
                    <a:lnTo>
                      <a:pt x="7749" y="2753"/>
                    </a:lnTo>
                    <a:lnTo>
                      <a:pt x="7731" y="2728"/>
                    </a:lnTo>
                    <a:lnTo>
                      <a:pt x="7714" y="2704"/>
                    </a:lnTo>
                    <a:lnTo>
                      <a:pt x="7695" y="2680"/>
                    </a:lnTo>
                    <a:lnTo>
                      <a:pt x="7675" y="2658"/>
                    </a:lnTo>
                    <a:lnTo>
                      <a:pt x="7653" y="2636"/>
                    </a:lnTo>
                    <a:lnTo>
                      <a:pt x="7632" y="2616"/>
                    </a:lnTo>
                    <a:lnTo>
                      <a:pt x="7609" y="2597"/>
                    </a:lnTo>
                    <a:lnTo>
                      <a:pt x="7585" y="2580"/>
                    </a:lnTo>
                    <a:lnTo>
                      <a:pt x="7560" y="2562"/>
                    </a:lnTo>
                    <a:lnTo>
                      <a:pt x="7535" y="2547"/>
                    </a:lnTo>
                    <a:lnTo>
                      <a:pt x="7509" y="2532"/>
                    </a:lnTo>
                    <a:lnTo>
                      <a:pt x="7482" y="2519"/>
                    </a:lnTo>
                    <a:lnTo>
                      <a:pt x="7454" y="2507"/>
                    </a:lnTo>
                    <a:lnTo>
                      <a:pt x="7427" y="2497"/>
                    </a:lnTo>
                    <a:lnTo>
                      <a:pt x="7398" y="2488"/>
                    </a:lnTo>
                    <a:lnTo>
                      <a:pt x="7369" y="2479"/>
                    </a:lnTo>
                    <a:lnTo>
                      <a:pt x="7339" y="2473"/>
                    </a:lnTo>
                    <a:lnTo>
                      <a:pt x="7310" y="2468"/>
                    </a:lnTo>
                    <a:lnTo>
                      <a:pt x="7278" y="2464"/>
                    </a:lnTo>
                    <a:lnTo>
                      <a:pt x="7248" y="2463"/>
                    </a:lnTo>
                    <a:lnTo>
                      <a:pt x="7216" y="2461"/>
                    </a:lnTo>
                    <a:lnTo>
                      <a:pt x="7186" y="2463"/>
                    </a:lnTo>
                    <a:lnTo>
                      <a:pt x="7155" y="2465"/>
                    </a:lnTo>
                    <a:lnTo>
                      <a:pt x="7123" y="2470"/>
                    </a:lnTo>
                    <a:lnTo>
                      <a:pt x="7092" y="2475"/>
                    </a:lnTo>
                    <a:lnTo>
                      <a:pt x="494" y="3877"/>
                    </a:lnTo>
                    <a:lnTo>
                      <a:pt x="494" y="3877"/>
                    </a:lnTo>
                    <a:lnTo>
                      <a:pt x="463" y="3884"/>
                    </a:lnTo>
                    <a:lnTo>
                      <a:pt x="432" y="3893"/>
                    </a:lnTo>
                    <a:lnTo>
                      <a:pt x="403" y="3903"/>
                    </a:lnTo>
                    <a:lnTo>
                      <a:pt x="375" y="3916"/>
                    </a:lnTo>
                    <a:lnTo>
                      <a:pt x="346" y="3928"/>
                    </a:lnTo>
                    <a:lnTo>
                      <a:pt x="319" y="3943"/>
                    </a:lnTo>
                    <a:lnTo>
                      <a:pt x="293" y="3958"/>
                    </a:lnTo>
                    <a:lnTo>
                      <a:pt x="267" y="3975"/>
                    </a:lnTo>
                    <a:lnTo>
                      <a:pt x="242" y="3994"/>
                    </a:lnTo>
                    <a:lnTo>
                      <a:pt x="220" y="4012"/>
                    </a:lnTo>
                    <a:lnTo>
                      <a:pt x="197" y="4033"/>
                    </a:lnTo>
                    <a:lnTo>
                      <a:pt x="176" y="4053"/>
                    </a:lnTo>
                    <a:lnTo>
                      <a:pt x="155" y="4075"/>
                    </a:lnTo>
                    <a:lnTo>
                      <a:pt x="136" y="4098"/>
                    </a:lnTo>
                    <a:lnTo>
                      <a:pt x="118" y="4122"/>
                    </a:lnTo>
                    <a:lnTo>
                      <a:pt x="101" y="4147"/>
                    </a:lnTo>
                    <a:lnTo>
                      <a:pt x="86" y="4172"/>
                    </a:lnTo>
                    <a:lnTo>
                      <a:pt x="71" y="4199"/>
                    </a:lnTo>
                    <a:lnTo>
                      <a:pt x="58" y="4225"/>
                    </a:lnTo>
                    <a:lnTo>
                      <a:pt x="46" y="4253"/>
                    </a:lnTo>
                    <a:lnTo>
                      <a:pt x="36" y="4281"/>
                    </a:lnTo>
                    <a:lnTo>
                      <a:pt x="26" y="4310"/>
                    </a:lnTo>
                    <a:lnTo>
                      <a:pt x="18" y="4339"/>
                    </a:lnTo>
                    <a:lnTo>
                      <a:pt x="12" y="4368"/>
                    </a:lnTo>
                    <a:lnTo>
                      <a:pt x="7" y="4398"/>
                    </a:lnTo>
                    <a:lnTo>
                      <a:pt x="3" y="4428"/>
                    </a:lnTo>
                    <a:lnTo>
                      <a:pt x="2" y="4459"/>
                    </a:lnTo>
                    <a:lnTo>
                      <a:pt x="0" y="4490"/>
                    </a:lnTo>
                    <a:lnTo>
                      <a:pt x="2" y="4521"/>
                    </a:lnTo>
                    <a:lnTo>
                      <a:pt x="4" y="4553"/>
                    </a:lnTo>
                    <a:lnTo>
                      <a:pt x="8" y="4584"/>
                    </a:lnTo>
                    <a:lnTo>
                      <a:pt x="14" y="4616"/>
                    </a:lnTo>
                    <a:lnTo>
                      <a:pt x="14" y="4616"/>
                    </a:lnTo>
                    <a:lnTo>
                      <a:pt x="21" y="4642"/>
                    </a:lnTo>
                    <a:lnTo>
                      <a:pt x="28" y="4670"/>
                    </a:lnTo>
                    <a:lnTo>
                      <a:pt x="37" y="4695"/>
                    </a:lnTo>
                    <a:lnTo>
                      <a:pt x="47" y="4721"/>
                    </a:lnTo>
                    <a:lnTo>
                      <a:pt x="57" y="4745"/>
                    </a:lnTo>
                    <a:lnTo>
                      <a:pt x="68" y="4769"/>
                    </a:lnTo>
                    <a:lnTo>
                      <a:pt x="81" y="4793"/>
                    </a:lnTo>
                    <a:lnTo>
                      <a:pt x="95" y="4816"/>
                    </a:lnTo>
                    <a:lnTo>
                      <a:pt x="110" y="4838"/>
                    </a:lnTo>
                    <a:lnTo>
                      <a:pt x="125" y="4860"/>
                    </a:lnTo>
                    <a:lnTo>
                      <a:pt x="142" y="4880"/>
                    </a:lnTo>
                    <a:lnTo>
                      <a:pt x="158" y="4900"/>
                    </a:lnTo>
                    <a:lnTo>
                      <a:pt x="176" y="4919"/>
                    </a:lnTo>
                    <a:lnTo>
                      <a:pt x="194" y="4938"/>
                    </a:lnTo>
                    <a:lnTo>
                      <a:pt x="215" y="4956"/>
                    </a:lnTo>
                    <a:lnTo>
                      <a:pt x="233" y="4972"/>
                    </a:lnTo>
                    <a:lnTo>
                      <a:pt x="255" y="4988"/>
                    </a:lnTo>
                    <a:lnTo>
                      <a:pt x="276" y="5003"/>
                    </a:lnTo>
                    <a:lnTo>
                      <a:pt x="298" y="5017"/>
                    </a:lnTo>
                    <a:lnTo>
                      <a:pt x="320" y="5030"/>
                    </a:lnTo>
                    <a:lnTo>
                      <a:pt x="343" y="5042"/>
                    </a:lnTo>
                    <a:lnTo>
                      <a:pt x="367" y="5054"/>
                    </a:lnTo>
                    <a:lnTo>
                      <a:pt x="391" y="5064"/>
                    </a:lnTo>
                    <a:lnTo>
                      <a:pt x="415" y="5073"/>
                    </a:lnTo>
                    <a:lnTo>
                      <a:pt x="440" y="5081"/>
                    </a:lnTo>
                    <a:lnTo>
                      <a:pt x="465" y="5089"/>
                    </a:lnTo>
                    <a:lnTo>
                      <a:pt x="490" y="5095"/>
                    </a:lnTo>
                    <a:lnTo>
                      <a:pt x="517" y="5100"/>
                    </a:lnTo>
                    <a:lnTo>
                      <a:pt x="543" y="5104"/>
                    </a:lnTo>
                    <a:lnTo>
                      <a:pt x="570" y="5107"/>
                    </a:lnTo>
                    <a:lnTo>
                      <a:pt x="596" y="5108"/>
                    </a:lnTo>
                    <a:lnTo>
                      <a:pt x="623" y="5109"/>
                    </a:lnTo>
                    <a:lnTo>
                      <a:pt x="623" y="5109"/>
                    </a:lnTo>
                    <a:close/>
                    <a:moveTo>
                      <a:pt x="7830" y="5173"/>
                    </a:moveTo>
                    <a:lnTo>
                      <a:pt x="7830" y="5173"/>
                    </a:lnTo>
                    <a:lnTo>
                      <a:pt x="7823" y="5142"/>
                    </a:lnTo>
                    <a:lnTo>
                      <a:pt x="7813" y="5112"/>
                    </a:lnTo>
                    <a:lnTo>
                      <a:pt x="7803" y="5081"/>
                    </a:lnTo>
                    <a:lnTo>
                      <a:pt x="7792" y="5053"/>
                    </a:lnTo>
                    <a:lnTo>
                      <a:pt x="7779" y="5025"/>
                    </a:lnTo>
                    <a:lnTo>
                      <a:pt x="7764" y="4998"/>
                    </a:lnTo>
                    <a:lnTo>
                      <a:pt x="7749" y="4972"/>
                    </a:lnTo>
                    <a:lnTo>
                      <a:pt x="7731" y="4947"/>
                    </a:lnTo>
                    <a:lnTo>
                      <a:pt x="7714" y="4922"/>
                    </a:lnTo>
                    <a:lnTo>
                      <a:pt x="7695" y="4899"/>
                    </a:lnTo>
                    <a:lnTo>
                      <a:pt x="7675" y="4876"/>
                    </a:lnTo>
                    <a:lnTo>
                      <a:pt x="7653" y="4855"/>
                    </a:lnTo>
                    <a:lnTo>
                      <a:pt x="7632" y="4835"/>
                    </a:lnTo>
                    <a:lnTo>
                      <a:pt x="7609" y="4815"/>
                    </a:lnTo>
                    <a:lnTo>
                      <a:pt x="7585" y="4797"/>
                    </a:lnTo>
                    <a:lnTo>
                      <a:pt x="7560" y="4781"/>
                    </a:lnTo>
                    <a:lnTo>
                      <a:pt x="7535" y="4764"/>
                    </a:lnTo>
                    <a:lnTo>
                      <a:pt x="7509" y="4750"/>
                    </a:lnTo>
                    <a:lnTo>
                      <a:pt x="7482" y="4736"/>
                    </a:lnTo>
                    <a:lnTo>
                      <a:pt x="7454" y="4725"/>
                    </a:lnTo>
                    <a:lnTo>
                      <a:pt x="7427" y="4714"/>
                    </a:lnTo>
                    <a:lnTo>
                      <a:pt x="7398" y="4705"/>
                    </a:lnTo>
                    <a:lnTo>
                      <a:pt x="7369" y="4697"/>
                    </a:lnTo>
                    <a:lnTo>
                      <a:pt x="7339" y="4691"/>
                    </a:lnTo>
                    <a:lnTo>
                      <a:pt x="7310" y="4686"/>
                    </a:lnTo>
                    <a:lnTo>
                      <a:pt x="7278" y="4682"/>
                    </a:lnTo>
                    <a:lnTo>
                      <a:pt x="7248" y="4680"/>
                    </a:lnTo>
                    <a:lnTo>
                      <a:pt x="7216" y="4680"/>
                    </a:lnTo>
                    <a:lnTo>
                      <a:pt x="7186" y="4681"/>
                    </a:lnTo>
                    <a:lnTo>
                      <a:pt x="7155" y="4684"/>
                    </a:lnTo>
                    <a:lnTo>
                      <a:pt x="7123" y="4687"/>
                    </a:lnTo>
                    <a:lnTo>
                      <a:pt x="7092" y="4694"/>
                    </a:lnTo>
                    <a:lnTo>
                      <a:pt x="494" y="6095"/>
                    </a:lnTo>
                    <a:lnTo>
                      <a:pt x="494" y="6095"/>
                    </a:lnTo>
                    <a:lnTo>
                      <a:pt x="463" y="6103"/>
                    </a:lnTo>
                    <a:lnTo>
                      <a:pt x="432" y="6111"/>
                    </a:lnTo>
                    <a:lnTo>
                      <a:pt x="403" y="6121"/>
                    </a:lnTo>
                    <a:lnTo>
                      <a:pt x="375" y="6133"/>
                    </a:lnTo>
                    <a:lnTo>
                      <a:pt x="346" y="6147"/>
                    </a:lnTo>
                    <a:lnTo>
                      <a:pt x="319" y="6161"/>
                    </a:lnTo>
                    <a:lnTo>
                      <a:pt x="293" y="6176"/>
                    </a:lnTo>
                    <a:lnTo>
                      <a:pt x="267" y="6193"/>
                    </a:lnTo>
                    <a:lnTo>
                      <a:pt x="242" y="6211"/>
                    </a:lnTo>
                    <a:lnTo>
                      <a:pt x="220" y="6230"/>
                    </a:lnTo>
                    <a:lnTo>
                      <a:pt x="197" y="6250"/>
                    </a:lnTo>
                    <a:lnTo>
                      <a:pt x="176" y="6271"/>
                    </a:lnTo>
                    <a:lnTo>
                      <a:pt x="155" y="6293"/>
                    </a:lnTo>
                    <a:lnTo>
                      <a:pt x="136" y="6317"/>
                    </a:lnTo>
                    <a:lnTo>
                      <a:pt x="118" y="6341"/>
                    </a:lnTo>
                    <a:lnTo>
                      <a:pt x="101" y="6365"/>
                    </a:lnTo>
                    <a:lnTo>
                      <a:pt x="86" y="6390"/>
                    </a:lnTo>
                    <a:lnTo>
                      <a:pt x="71" y="6416"/>
                    </a:lnTo>
                    <a:lnTo>
                      <a:pt x="58" y="6444"/>
                    </a:lnTo>
                    <a:lnTo>
                      <a:pt x="46" y="6470"/>
                    </a:lnTo>
                    <a:lnTo>
                      <a:pt x="36" y="6499"/>
                    </a:lnTo>
                    <a:lnTo>
                      <a:pt x="26" y="6527"/>
                    </a:lnTo>
                    <a:lnTo>
                      <a:pt x="18" y="6557"/>
                    </a:lnTo>
                    <a:lnTo>
                      <a:pt x="12" y="6586"/>
                    </a:lnTo>
                    <a:lnTo>
                      <a:pt x="7" y="6616"/>
                    </a:lnTo>
                    <a:lnTo>
                      <a:pt x="3" y="6647"/>
                    </a:lnTo>
                    <a:lnTo>
                      <a:pt x="2" y="6677"/>
                    </a:lnTo>
                    <a:lnTo>
                      <a:pt x="0" y="6708"/>
                    </a:lnTo>
                    <a:lnTo>
                      <a:pt x="2" y="6740"/>
                    </a:lnTo>
                    <a:lnTo>
                      <a:pt x="4" y="6770"/>
                    </a:lnTo>
                    <a:lnTo>
                      <a:pt x="8" y="6801"/>
                    </a:lnTo>
                    <a:lnTo>
                      <a:pt x="14" y="6833"/>
                    </a:lnTo>
                    <a:lnTo>
                      <a:pt x="14" y="6833"/>
                    </a:lnTo>
                    <a:lnTo>
                      <a:pt x="21" y="6862"/>
                    </a:lnTo>
                    <a:lnTo>
                      <a:pt x="29" y="6890"/>
                    </a:lnTo>
                    <a:lnTo>
                      <a:pt x="38" y="6917"/>
                    </a:lnTo>
                    <a:lnTo>
                      <a:pt x="48" y="6944"/>
                    </a:lnTo>
                    <a:lnTo>
                      <a:pt x="60" y="6969"/>
                    </a:lnTo>
                    <a:lnTo>
                      <a:pt x="72" y="6994"/>
                    </a:lnTo>
                    <a:lnTo>
                      <a:pt x="86" y="7018"/>
                    </a:lnTo>
                    <a:lnTo>
                      <a:pt x="101" y="7042"/>
                    </a:lnTo>
                    <a:lnTo>
                      <a:pt x="116" y="7065"/>
                    </a:lnTo>
                    <a:lnTo>
                      <a:pt x="133" y="7087"/>
                    </a:lnTo>
                    <a:lnTo>
                      <a:pt x="150" y="7107"/>
                    </a:lnTo>
                    <a:lnTo>
                      <a:pt x="169" y="7128"/>
                    </a:lnTo>
                    <a:lnTo>
                      <a:pt x="188" y="7148"/>
                    </a:lnTo>
                    <a:lnTo>
                      <a:pt x="208" y="7167"/>
                    </a:lnTo>
                    <a:lnTo>
                      <a:pt x="228" y="7184"/>
                    </a:lnTo>
                    <a:lnTo>
                      <a:pt x="250" y="7201"/>
                    </a:lnTo>
                    <a:lnTo>
                      <a:pt x="250" y="7201"/>
                    </a:lnTo>
                    <a:lnTo>
                      <a:pt x="272" y="7218"/>
                    </a:lnTo>
                    <a:lnTo>
                      <a:pt x="298" y="7235"/>
                    </a:lnTo>
                    <a:lnTo>
                      <a:pt x="2057" y="8312"/>
                    </a:lnTo>
                    <a:lnTo>
                      <a:pt x="2057" y="10120"/>
                    </a:lnTo>
                    <a:lnTo>
                      <a:pt x="810" y="10120"/>
                    </a:lnTo>
                    <a:lnTo>
                      <a:pt x="810" y="10120"/>
                    </a:lnTo>
                    <a:lnTo>
                      <a:pt x="795" y="10122"/>
                    </a:lnTo>
                    <a:lnTo>
                      <a:pt x="780" y="10124"/>
                    </a:lnTo>
                    <a:lnTo>
                      <a:pt x="765" y="10128"/>
                    </a:lnTo>
                    <a:lnTo>
                      <a:pt x="750" y="10133"/>
                    </a:lnTo>
                    <a:lnTo>
                      <a:pt x="737" y="10139"/>
                    </a:lnTo>
                    <a:lnTo>
                      <a:pt x="723" y="10147"/>
                    </a:lnTo>
                    <a:lnTo>
                      <a:pt x="712" y="10157"/>
                    </a:lnTo>
                    <a:lnTo>
                      <a:pt x="701" y="10167"/>
                    </a:lnTo>
                    <a:lnTo>
                      <a:pt x="691" y="10177"/>
                    </a:lnTo>
                    <a:lnTo>
                      <a:pt x="682" y="10190"/>
                    </a:lnTo>
                    <a:lnTo>
                      <a:pt x="674" y="10202"/>
                    </a:lnTo>
                    <a:lnTo>
                      <a:pt x="667" y="10216"/>
                    </a:lnTo>
                    <a:lnTo>
                      <a:pt x="662" y="10230"/>
                    </a:lnTo>
                    <a:lnTo>
                      <a:pt x="658" y="10245"/>
                    </a:lnTo>
                    <a:lnTo>
                      <a:pt x="655" y="10260"/>
                    </a:lnTo>
                    <a:lnTo>
                      <a:pt x="655" y="10277"/>
                    </a:lnTo>
                    <a:lnTo>
                      <a:pt x="655" y="10900"/>
                    </a:lnTo>
                    <a:lnTo>
                      <a:pt x="655" y="10900"/>
                    </a:lnTo>
                    <a:lnTo>
                      <a:pt x="655" y="10907"/>
                    </a:lnTo>
                    <a:lnTo>
                      <a:pt x="658" y="10916"/>
                    </a:lnTo>
                    <a:lnTo>
                      <a:pt x="662" y="10931"/>
                    </a:lnTo>
                    <a:lnTo>
                      <a:pt x="662" y="10931"/>
                    </a:lnTo>
                    <a:lnTo>
                      <a:pt x="663" y="10980"/>
                    </a:lnTo>
                    <a:lnTo>
                      <a:pt x="667" y="11029"/>
                    </a:lnTo>
                    <a:lnTo>
                      <a:pt x="673" y="11079"/>
                    </a:lnTo>
                    <a:lnTo>
                      <a:pt x="681" y="11128"/>
                    </a:lnTo>
                    <a:lnTo>
                      <a:pt x="691" y="11177"/>
                    </a:lnTo>
                    <a:lnTo>
                      <a:pt x="702" y="11226"/>
                    </a:lnTo>
                    <a:lnTo>
                      <a:pt x="715" y="11275"/>
                    </a:lnTo>
                    <a:lnTo>
                      <a:pt x="730" y="11323"/>
                    </a:lnTo>
                    <a:lnTo>
                      <a:pt x="747" y="11372"/>
                    </a:lnTo>
                    <a:lnTo>
                      <a:pt x="765" y="11420"/>
                    </a:lnTo>
                    <a:lnTo>
                      <a:pt x="785" y="11469"/>
                    </a:lnTo>
                    <a:lnTo>
                      <a:pt x="806" y="11517"/>
                    </a:lnTo>
                    <a:lnTo>
                      <a:pt x="829" y="11565"/>
                    </a:lnTo>
                    <a:lnTo>
                      <a:pt x="853" y="11612"/>
                    </a:lnTo>
                    <a:lnTo>
                      <a:pt x="878" y="11660"/>
                    </a:lnTo>
                    <a:lnTo>
                      <a:pt x="905" y="11709"/>
                    </a:lnTo>
                    <a:lnTo>
                      <a:pt x="932" y="11757"/>
                    </a:lnTo>
                    <a:lnTo>
                      <a:pt x="961" y="11805"/>
                    </a:lnTo>
                    <a:lnTo>
                      <a:pt x="990" y="11853"/>
                    </a:lnTo>
                    <a:lnTo>
                      <a:pt x="1021" y="11901"/>
                    </a:lnTo>
                    <a:lnTo>
                      <a:pt x="1085" y="11996"/>
                    </a:lnTo>
                    <a:lnTo>
                      <a:pt x="1150" y="12091"/>
                    </a:lnTo>
                    <a:lnTo>
                      <a:pt x="1218" y="12187"/>
                    </a:lnTo>
                    <a:lnTo>
                      <a:pt x="1289" y="12282"/>
                    </a:lnTo>
                    <a:lnTo>
                      <a:pt x="1431" y="12474"/>
                    </a:lnTo>
                    <a:lnTo>
                      <a:pt x="1573" y="12665"/>
                    </a:lnTo>
                    <a:lnTo>
                      <a:pt x="1643" y="12762"/>
                    </a:lnTo>
                    <a:lnTo>
                      <a:pt x="1711" y="12858"/>
                    </a:lnTo>
                    <a:lnTo>
                      <a:pt x="1776" y="12955"/>
                    </a:lnTo>
                    <a:lnTo>
                      <a:pt x="1839" y="13052"/>
                    </a:lnTo>
                    <a:lnTo>
                      <a:pt x="1869" y="13101"/>
                    </a:lnTo>
                    <a:lnTo>
                      <a:pt x="1900" y="13150"/>
                    </a:lnTo>
                    <a:lnTo>
                      <a:pt x="1927" y="13199"/>
                    </a:lnTo>
                    <a:lnTo>
                      <a:pt x="1955" y="13248"/>
                    </a:lnTo>
                    <a:lnTo>
                      <a:pt x="1981" y="13297"/>
                    </a:lnTo>
                    <a:lnTo>
                      <a:pt x="2005" y="13346"/>
                    </a:lnTo>
                    <a:lnTo>
                      <a:pt x="2029" y="13395"/>
                    </a:lnTo>
                    <a:lnTo>
                      <a:pt x="2052" y="13444"/>
                    </a:lnTo>
                    <a:lnTo>
                      <a:pt x="2073" y="13495"/>
                    </a:lnTo>
                    <a:lnTo>
                      <a:pt x="2092" y="13544"/>
                    </a:lnTo>
                    <a:lnTo>
                      <a:pt x="2111" y="13594"/>
                    </a:lnTo>
                    <a:lnTo>
                      <a:pt x="2127" y="13645"/>
                    </a:lnTo>
                    <a:lnTo>
                      <a:pt x="2141" y="13695"/>
                    </a:lnTo>
                    <a:lnTo>
                      <a:pt x="2155" y="13745"/>
                    </a:lnTo>
                    <a:lnTo>
                      <a:pt x="2167" y="13796"/>
                    </a:lnTo>
                    <a:lnTo>
                      <a:pt x="2175" y="13847"/>
                    </a:lnTo>
                    <a:lnTo>
                      <a:pt x="2183" y="13898"/>
                    </a:lnTo>
                    <a:lnTo>
                      <a:pt x="2188" y="13949"/>
                    </a:lnTo>
                    <a:lnTo>
                      <a:pt x="2192" y="14001"/>
                    </a:lnTo>
                    <a:lnTo>
                      <a:pt x="2193" y="14053"/>
                    </a:lnTo>
                    <a:lnTo>
                      <a:pt x="2193" y="14053"/>
                    </a:lnTo>
                    <a:lnTo>
                      <a:pt x="5660" y="14053"/>
                    </a:lnTo>
                    <a:lnTo>
                      <a:pt x="5660" y="14053"/>
                    </a:lnTo>
                    <a:lnTo>
                      <a:pt x="5661" y="13998"/>
                    </a:lnTo>
                    <a:lnTo>
                      <a:pt x="5664" y="13946"/>
                    </a:lnTo>
                    <a:lnTo>
                      <a:pt x="5669" y="13893"/>
                    </a:lnTo>
                    <a:lnTo>
                      <a:pt x="5676" y="13840"/>
                    </a:lnTo>
                    <a:lnTo>
                      <a:pt x="5686" y="13788"/>
                    </a:lnTo>
                    <a:lnTo>
                      <a:pt x="5698" y="13735"/>
                    </a:lnTo>
                    <a:lnTo>
                      <a:pt x="5710" y="13684"/>
                    </a:lnTo>
                    <a:lnTo>
                      <a:pt x="5725" y="13632"/>
                    </a:lnTo>
                    <a:lnTo>
                      <a:pt x="5742" y="13582"/>
                    </a:lnTo>
                    <a:lnTo>
                      <a:pt x="5759" y="13530"/>
                    </a:lnTo>
                    <a:lnTo>
                      <a:pt x="5779" y="13480"/>
                    </a:lnTo>
                    <a:lnTo>
                      <a:pt x="5801" y="13429"/>
                    </a:lnTo>
                    <a:lnTo>
                      <a:pt x="5824" y="13379"/>
                    </a:lnTo>
                    <a:lnTo>
                      <a:pt x="5846" y="13329"/>
                    </a:lnTo>
                    <a:lnTo>
                      <a:pt x="5871" y="13280"/>
                    </a:lnTo>
                    <a:lnTo>
                      <a:pt x="5898" y="13229"/>
                    </a:lnTo>
                    <a:lnTo>
                      <a:pt x="5926" y="13180"/>
                    </a:lnTo>
                    <a:lnTo>
                      <a:pt x="5955" y="13131"/>
                    </a:lnTo>
                    <a:lnTo>
                      <a:pt x="5984" y="13082"/>
                    </a:lnTo>
                    <a:lnTo>
                      <a:pt x="6014" y="13034"/>
                    </a:lnTo>
                    <a:lnTo>
                      <a:pt x="6077" y="12936"/>
                    </a:lnTo>
                    <a:lnTo>
                      <a:pt x="6143" y="12840"/>
                    </a:lnTo>
                    <a:lnTo>
                      <a:pt x="6211" y="12743"/>
                    </a:lnTo>
                    <a:lnTo>
                      <a:pt x="6281" y="12647"/>
                    </a:lnTo>
                    <a:lnTo>
                      <a:pt x="6352" y="12553"/>
                    </a:lnTo>
                    <a:lnTo>
                      <a:pt x="6424" y="12457"/>
                    </a:lnTo>
                    <a:lnTo>
                      <a:pt x="6567" y="12268"/>
                    </a:lnTo>
                    <a:lnTo>
                      <a:pt x="6636" y="12174"/>
                    </a:lnTo>
                    <a:lnTo>
                      <a:pt x="6705" y="12080"/>
                    </a:lnTo>
                    <a:lnTo>
                      <a:pt x="6771" y="11985"/>
                    </a:lnTo>
                    <a:lnTo>
                      <a:pt x="6834" y="11891"/>
                    </a:lnTo>
                    <a:lnTo>
                      <a:pt x="6864" y="11843"/>
                    </a:lnTo>
                    <a:lnTo>
                      <a:pt x="6894" y="11796"/>
                    </a:lnTo>
                    <a:lnTo>
                      <a:pt x="6923" y="11748"/>
                    </a:lnTo>
                    <a:lnTo>
                      <a:pt x="6949" y="11701"/>
                    </a:lnTo>
                    <a:lnTo>
                      <a:pt x="6976" y="11653"/>
                    </a:lnTo>
                    <a:lnTo>
                      <a:pt x="7001" y="11606"/>
                    </a:lnTo>
                    <a:lnTo>
                      <a:pt x="7025" y="11558"/>
                    </a:lnTo>
                    <a:lnTo>
                      <a:pt x="7048" y="11510"/>
                    </a:lnTo>
                    <a:lnTo>
                      <a:pt x="7069" y="11463"/>
                    </a:lnTo>
                    <a:lnTo>
                      <a:pt x="7089" y="11414"/>
                    </a:lnTo>
                    <a:lnTo>
                      <a:pt x="7107" y="11366"/>
                    </a:lnTo>
                    <a:lnTo>
                      <a:pt x="7124" y="11318"/>
                    </a:lnTo>
                    <a:lnTo>
                      <a:pt x="7138" y="11269"/>
                    </a:lnTo>
                    <a:lnTo>
                      <a:pt x="7152" y="11221"/>
                    </a:lnTo>
                    <a:lnTo>
                      <a:pt x="7163" y="11172"/>
                    </a:lnTo>
                    <a:lnTo>
                      <a:pt x="7172" y="11123"/>
                    </a:lnTo>
                    <a:lnTo>
                      <a:pt x="7180" y="11074"/>
                    </a:lnTo>
                    <a:lnTo>
                      <a:pt x="7186" y="11024"/>
                    </a:lnTo>
                    <a:lnTo>
                      <a:pt x="7190" y="10974"/>
                    </a:lnTo>
                    <a:lnTo>
                      <a:pt x="7191" y="10925"/>
                    </a:lnTo>
                    <a:lnTo>
                      <a:pt x="7191" y="10925"/>
                    </a:lnTo>
                    <a:lnTo>
                      <a:pt x="7194" y="10912"/>
                    </a:lnTo>
                    <a:lnTo>
                      <a:pt x="7195" y="10906"/>
                    </a:lnTo>
                    <a:lnTo>
                      <a:pt x="7196" y="10900"/>
                    </a:lnTo>
                    <a:lnTo>
                      <a:pt x="7196" y="10277"/>
                    </a:lnTo>
                    <a:lnTo>
                      <a:pt x="7196" y="10277"/>
                    </a:lnTo>
                    <a:lnTo>
                      <a:pt x="7195" y="10260"/>
                    </a:lnTo>
                    <a:lnTo>
                      <a:pt x="7192" y="10245"/>
                    </a:lnTo>
                    <a:lnTo>
                      <a:pt x="7189" y="10230"/>
                    </a:lnTo>
                    <a:lnTo>
                      <a:pt x="7184" y="10216"/>
                    </a:lnTo>
                    <a:lnTo>
                      <a:pt x="7177" y="10202"/>
                    </a:lnTo>
                    <a:lnTo>
                      <a:pt x="7170" y="10190"/>
                    </a:lnTo>
                    <a:lnTo>
                      <a:pt x="7160" y="10177"/>
                    </a:lnTo>
                    <a:lnTo>
                      <a:pt x="7150" y="10167"/>
                    </a:lnTo>
                    <a:lnTo>
                      <a:pt x="7140" y="10157"/>
                    </a:lnTo>
                    <a:lnTo>
                      <a:pt x="7127" y="10147"/>
                    </a:lnTo>
                    <a:lnTo>
                      <a:pt x="7114" y="10139"/>
                    </a:lnTo>
                    <a:lnTo>
                      <a:pt x="7101" y="10133"/>
                    </a:lnTo>
                    <a:lnTo>
                      <a:pt x="7087" y="10128"/>
                    </a:lnTo>
                    <a:lnTo>
                      <a:pt x="7072" y="10124"/>
                    </a:lnTo>
                    <a:lnTo>
                      <a:pt x="7056" y="10122"/>
                    </a:lnTo>
                    <a:lnTo>
                      <a:pt x="7040" y="10120"/>
                    </a:lnTo>
                    <a:lnTo>
                      <a:pt x="5795" y="10120"/>
                    </a:lnTo>
                    <a:lnTo>
                      <a:pt x="5795" y="8466"/>
                    </a:lnTo>
                    <a:lnTo>
                      <a:pt x="7352" y="8130"/>
                    </a:lnTo>
                    <a:lnTo>
                      <a:pt x="7352" y="8130"/>
                    </a:lnTo>
                    <a:lnTo>
                      <a:pt x="7384" y="8122"/>
                    </a:lnTo>
                    <a:lnTo>
                      <a:pt x="7414" y="8113"/>
                    </a:lnTo>
                    <a:lnTo>
                      <a:pt x="7443" y="8102"/>
                    </a:lnTo>
                    <a:lnTo>
                      <a:pt x="7472" y="8091"/>
                    </a:lnTo>
                    <a:lnTo>
                      <a:pt x="7501" y="8077"/>
                    </a:lnTo>
                    <a:lnTo>
                      <a:pt x="7527" y="8063"/>
                    </a:lnTo>
                    <a:lnTo>
                      <a:pt x="7554" y="8047"/>
                    </a:lnTo>
                    <a:lnTo>
                      <a:pt x="7579" y="8030"/>
                    </a:lnTo>
                    <a:lnTo>
                      <a:pt x="7603" y="8013"/>
                    </a:lnTo>
                    <a:lnTo>
                      <a:pt x="7627" y="7994"/>
                    </a:lnTo>
                    <a:lnTo>
                      <a:pt x="7650" y="7974"/>
                    </a:lnTo>
                    <a:lnTo>
                      <a:pt x="7671" y="7952"/>
                    </a:lnTo>
                    <a:lnTo>
                      <a:pt x="7691" y="7930"/>
                    </a:lnTo>
                    <a:lnTo>
                      <a:pt x="7710" y="7907"/>
                    </a:lnTo>
                    <a:lnTo>
                      <a:pt x="7728" y="7883"/>
                    </a:lnTo>
                    <a:lnTo>
                      <a:pt x="7744" y="7858"/>
                    </a:lnTo>
                    <a:lnTo>
                      <a:pt x="7760" y="7833"/>
                    </a:lnTo>
                    <a:lnTo>
                      <a:pt x="7774" y="7806"/>
                    </a:lnTo>
                    <a:lnTo>
                      <a:pt x="7788" y="7780"/>
                    </a:lnTo>
                    <a:lnTo>
                      <a:pt x="7799" y="7752"/>
                    </a:lnTo>
                    <a:lnTo>
                      <a:pt x="7810" y="7724"/>
                    </a:lnTo>
                    <a:lnTo>
                      <a:pt x="7820" y="7695"/>
                    </a:lnTo>
                    <a:lnTo>
                      <a:pt x="7827" y="7666"/>
                    </a:lnTo>
                    <a:lnTo>
                      <a:pt x="7833" y="7636"/>
                    </a:lnTo>
                    <a:lnTo>
                      <a:pt x="7838" y="7606"/>
                    </a:lnTo>
                    <a:lnTo>
                      <a:pt x="7841" y="7576"/>
                    </a:lnTo>
                    <a:lnTo>
                      <a:pt x="7844" y="7546"/>
                    </a:lnTo>
                    <a:lnTo>
                      <a:pt x="7844" y="7514"/>
                    </a:lnTo>
                    <a:lnTo>
                      <a:pt x="7842" y="7484"/>
                    </a:lnTo>
                    <a:lnTo>
                      <a:pt x="7840" y="7452"/>
                    </a:lnTo>
                    <a:lnTo>
                      <a:pt x="7836" y="7421"/>
                    </a:lnTo>
                    <a:lnTo>
                      <a:pt x="7830" y="7389"/>
                    </a:lnTo>
                    <a:lnTo>
                      <a:pt x="7830" y="7389"/>
                    </a:lnTo>
                    <a:lnTo>
                      <a:pt x="7822" y="7358"/>
                    </a:lnTo>
                    <a:lnTo>
                      <a:pt x="7813" y="7328"/>
                    </a:lnTo>
                    <a:lnTo>
                      <a:pt x="7803" y="7298"/>
                    </a:lnTo>
                    <a:lnTo>
                      <a:pt x="7791" y="7269"/>
                    </a:lnTo>
                    <a:lnTo>
                      <a:pt x="7778" y="7241"/>
                    </a:lnTo>
                    <a:lnTo>
                      <a:pt x="7763" y="7214"/>
                    </a:lnTo>
                    <a:lnTo>
                      <a:pt x="7748" y="7188"/>
                    </a:lnTo>
                    <a:lnTo>
                      <a:pt x="7731" y="7163"/>
                    </a:lnTo>
                    <a:lnTo>
                      <a:pt x="7713" y="7138"/>
                    </a:lnTo>
                    <a:lnTo>
                      <a:pt x="7694" y="7115"/>
                    </a:lnTo>
                    <a:lnTo>
                      <a:pt x="7674" y="7092"/>
                    </a:lnTo>
                    <a:lnTo>
                      <a:pt x="7652" y="7071"/>
                    </a:lnTo>
                    <a:lnTo>
                      <a:pt x="7631" y="7051"/>
                    </a:lnTo>
                    <a:lnTo>
                      <a:pt x="7607" y="7032"/>
                    </a:lnTo>
                    <a:lnTo>
                      <a:pt x="7584" y="7014"/>
                    </a:lnTo>
                    <a:lnTo>
                      <a:pt x="7559" y="6997"/>
                    </a:lnTo>
                    <a:lnTo>
                      <a:pt x="7534" y="6981"/>
                    </a:lnTo>
                    <a:lnTo>
                      <a:pt x="7507" y="6966"/>
                    </a:lnTo>
                    <a:lnTo>
                      <a:pt x="7481" y="6954"/>
                    </a:lnTo>
                    <a:lnTo>
                      <a:pt x="7453" y="6942"/>
                    </a:lnTo>
                    <a:lnTo>
                      <a:pt x="7424" y="6931"/>
                    </a:lnTo>
                    <a:lnTo>
                      <a:pt x="7396" y="6922"/>
                    </a:lnTo>
                    <a:lnTo>
                      <a:pt x="7366" y="6915"/>
                    </a:lnTo>
                    <a:lnTo>
                      <a:pt x="7337" y="6908"/>
                    </a:lnTo>
                    <a:lnTo>
                      <a:pt x="7307" y="6903"/>
                    </a:lnTo>
                    <a:lnTo>
                      <a:pt x="7277" y="6900"/>
                    </a:lnTo>
                    <a:lnTo>
                      <a:pt x="7245" y="6898"/>
                    </a:lnTo>
                    <a:lnTo>
                      <a:pt x="7215" y="6897"/>
                    </a:lnTo>
                    <a:lnTo>
                      <a:pt x="7184" y="6898"/>
                    </a:lnTo>
                    <a:lnTo>
                      <a:pt x="7152" y="6901"/>
                    </a:lnTo>
                    <a:lnTo>
                      <a:pt x="7121" y="6906"/>
                    </a:lnTo>
                    <a:lnTo>
                      <a:pt x="7089" y="6912"/>
                    </a:lnTo>
                    <a:lnTo>
                      <a:pt x="5040" y="7354"/>
                    </a:lnTo>
                    <a:lnTo>
                      <a:pt x="5040" y="7354"/>
                    </a:lnTo>
                    <a:lnTo>
                      <a:pt x="5015" y="7360"/>
                    </a:lnTo>
                    <a:lnTo>
                      <a:pt x="4991" y="7367"/>
                    </a:lnTo>
                    <a:lnTo>
                      <a:pt x="4967" y="7374"/>
                    </a:lnTo>
                    <a:lnTo>
                      <a:pt x="4945" y="7383"/>
                    </a:lnTo>
                    <a:lnTo>
                      <a:pt x="4922" y="7392"/>
                    </a:lnTo>
                    <a:lnTo>
                      <a:pt x="4899" y="7403"/>
                    </a:lnTo>
                    <a:lnTo>
                      <a:pt x="4878" y="7413"/>
                    </a:lnTo>
                    <a:lnTo>
                      <a:pt x="4856" y="7426"/>
                    </a:lnTo>
                    <a:lnTo>
                      <a:pt x="4836" y="7439"/>
                    </a:lnTo>
                    <a:lnTo>
                      <a:pt x="4816" y="7451"/>
                    </a:lnTo>
                    <a:lnTo>
                      <a:pt x="4797" y="7466"/>
                    </a:lnTo>
                    <a:lnTo>
                      <a:pt x="4778" y="7480"/>
                    </a:lnTo>
                    <a:lnTo>
                      <a:pt x="4761" y="7496"/>
                    </a:lnTo>
                    <a:lnTo>
                      <a:pt x="4743" y="7512"/>
                    </a:lnTo>
                    <a:lnTo>
                      <a:pt x="4727" y="7529"/>
                    </a:lnTo>
                    <a:lnTo>
                      <a:pt x="4710" y="7546"/>
                    </a:lnTo>
                    <a:lnTo>
                      <a:pt x="4695" y="7563"/>
                    </a:lnTo>
                    <a:lnTo>
                      <a:pt x="4680" y="7582"/>
                    </a:lnTo>
                    <a:lnTo>
                      <a:pt x="4666" y="7601"/>
                    </a:lnTo>
                    <a:lnTo>
                      <a:pt x="4652" y="7621"/>
                    </a:lnTo>
                    <a:lnTo>
                      <a:pt x="4640" y="7641"/>
                    </a:lnTo>
                    <a:lnTo>
                      <a:pt x="4628" y="7661"/>
                    </a:lnTo>
                    <a:lnTo>
                      <a:pt x="4617" y="7682"/>
                    </a:lnTo>
                    <a:lnTo>
                      <a:pt x="4607" y="7703"/>
                    </a:lnTo>
                    <a:lnTo>
                      <a:pt x="4598" y="7724"/>
                    </a:lnTo>
                    <a:lnTo>
                      <a:pt x="4589" y="7747"/>
                    </a:lnTo>
                    <a:lnTo>
                      <a:pt x="4582" y="7770"/>
                    </a:lnTo>
                    <a:lnTo>
                      <a:pt x="4574" y="7792"/>
                    </a:lnTo>
                    <a:lnTo>
                      <a:pt x="4569" y="7815"/>
                    </a:lnTo>
                    <a:lnTo>
                      <a:pt x="4563" y="7839"/>
                    </a:lnTo>
                    <a:lnTo>
                      <a:pt x="4559" y="7862"/>
                    </a:lnTo>
                    <a:lnTo>
                      <a:pt x="4555" y="7886"/>
                    </a:lnTo>
                    <a:lnTo>
                      <a:pt x="4555" y="7886"/>
                    </a:lnTo>
                    <a:lnTo>
                      <a:pt x="4553" y="7903"/>
                    </a:lnTo>
                    <a:lnTo>
                      <a:pt x="4550" y="7921"/>
                    </a:lnTo>
                    <a:lnTo>
                      <a:pt x="4549" y="7941"/>
                    </a:lnTo>
                    <a:lnTo>
                      <a:pt x="4548" y="7964"/>
                    </a:lnTo>
                    <a:lnTo>
                      <a:pt x="4548" y="7967"/>
                    </a:lnTo>
                    <a:lnTo>
                      <a:pt x="4548" y="7967"/>
                    </a:lnTo>
                    <a:lnTo>
                      <a:pt x="4548" y="7970"/>
                    </a:lnTo>
                    <a:lnTo>
                      <a:pt x="4548" y="10120"/>
                    </a:lnTo>
                    <a:lnTo>
                      <a:pt x="3302" y="10120"/>
                    </a:lnTo>
                    <a:lnTo>
                      <a:pt x="3302" y="7964"/>
                    </a:lnTo>
                    <a:lnTo>
                      <a:pt x="3302" y="7964"/>
                    </a:lnTo>
                    <a:lnTo>
                      <a:pt x="3301" y="7945"/>
                    </a:lnTo>
                    <a:lnTo>
                      <a:pt x="3301" y="7945"/>
                    </a:lnTo>
                    <a:lnTo>
                      <a:pt x="3300" y="7925"/>
                    </a:lnTo>
                    <a:lnTo>
                      <a:pt x="3300" y="7925"/>
                    </a:lnTo>
                    <a:lnTo>
                      <a:pt x="3297" y="7899"/>
                    </a:lnTo>
                    <a:lnTo>
                      <a:pt x="3294" y="7877"/>
                    </a:lnTo>
                    <a:lnTo>
                      <a:pt x="3294" y="7877"/>
                    </a:lnTo>
                    <a:lnTo>
                      <a:pt x="3289" y="7844"/>
                    </a:lnTo>
                    <a:lnTo>
                      <a:pt x="3281" y="7811"/>
                    </a:lnTo>
                    <a:lnTo>
                      <a:pt x="3272" y="7778"/>
                    </a:lnTo>
                    <a:lnTo>
                      <a:pt x="3261" y="7747"/>
                    </a:lnTo>
                    <a:lnTo>
                      <a:pt x="3248" y="7716"/>
                    </a:lnTo>
                    <a:lnTo>
                      <a:pt x="3234" y="7684"/>
                    </a:lnTo>
                    <a:lnTo>
                      <a:pt x="3219" y="7655"/>
                    </a:lnTo>
                    <a:lnTo>
                      <a:pt x="3202" y="7626"/>
                    </a:lnTo>
                    <a:lnTo>
                      <a:pt x="3183" y="7597"/>
                    </a:lnTo>
                    <a:lnTo>
                      <a:pt x="3163" y="7571"/>
                    </a:lnTo>
                    <a:lnTo>
                      <a:pt x="3140" y="7544"/>
                    </a:lnTo>
                    <a:lnTo>
                      <a:pt x="3116" y="7519"/>
                    </a:lnTo>
                    <a:lnTo>
                      <a:pt x="3091" y="7495"/>
                    </a:lnTo>
                    <a:lnTo>
                      <a:pt x="3063" y="7473"/>
                    </a:lnTo>
                    <a:lnTo>
                      <a:pt x="3035" y="7451"/>
                    </a:lnTo>
                    <a:lnTo>
                      <a:pt x="3005" y="7432"/>
                    </a:lnTo>
                    <a:lnTo>
                      <a:pt x="2281" y="6989"/>
                    </a:lnTo>
                    <a:lnTo>
                      <a:pt x="7350" y="5912"/>
                    </a:lnTo>
                    <a:lnTo>
                      <a:pt x="7350" y="5912"/>
                    </a:lnTo>
                    <a:lnTo>
                      <a:pt x="7381" y="5905"/>
                    </a:lnTo>
                    <a:lnTo>
                      <a:pt x="7412" y="5896"/>
                    </a:lnTo>
                    <a:lnTo>
                      <a:pt x="7442" y="5885"/>
                    </a:lnTo>
                    <a:lnTo>
                      <a:pt x="7471" y="5873"/>
                    </a:lnTo>
                    <a:lnTo>
                      <a:pt x="7498" y="5861"/>
                    </a:lnTo>
                    <a:lnTo>
                      <a:pt x="7526" y="5846"/>
                    </a:lnTo>
                    <a:lnTo>
                      <a:pt x="7551" y="5831"/>
                    </a:lnTo>
                    <a:lnTo>
                      <a:pt x="7578" y="5813"/>
                    </a:lnTo>
                    <a:lnTo>
                      <a:pt x="7602" y="5795"/>
                    </a:lnTo>
                    <a:lnTo>
                      <a:pt x="7626" y="5776"/>
                    </a:lnTo>
                    <a:lnTo>
                      <a:pt x="7647" y="5756"/>
                    </a:lnTo>
                    <a:lnTo>
                      <a:pt x="7668" y="5735"/>
                    </a:lnTo>
                    <a:lnTo>
                      <a:pt x="7689" y="5714"/>
                    </a:lnTo>
                    <a:lnTo>
                      <a:pt x="7709" y="5691"/>
                    </a:lnTo>
                    <a:lnTo>
                      <a:pt x="7726" y="5667"/>
                    </a:lnTo>
                    <a:lnTo>
                      <a:pt x="7743" y="5642"/>
                    </a:lnTo>
                    <a:lnTo>
                      <a:pt x="7759" y="5617"/>
                    </a:lnTo>
                    <a:lnTo>
                      <a:pt x="7773" y="5590"/>
                    </a:lnTo>
                    <a:lnTo>
                      <a:pt x="7787" y="5564"/>
                    </a:lnTo>
                    <a:lnTo>
                      <a:pt x="7798" y="5536"/>
                    </a:lnTo>
                    <a:lnTo>
                      <a:pt x="7810" y="5508"/>
                    </a:lnTo>
                    <a:lnTo>
                      <a:pt x="7818" y="5479"/>
                    </a:lnTo>
                    <a:lnTo>
                      <a:pt x="7826" y="5450"/>
                    </a:lnTo>
                    <a:lnTo>
                      <a:pt x="7832" y="5420"/>
                    </a:lnTo>
                    <a:lnTo>
                      <a:pt x="7837" y="5390"/>
                    </a:lnTo>
                    <a:lnTo>
                      <a:pt x="7841" y="5360"/>
                    </a:lnTo>
                    <a:lnTo>
                      <a:pt x="7844" y="5330"/>
                    </a:lnTo>
                    <a:lnTo>
                      <a:pt x="7844" y="5298"/>
                    </a:lnTo>
                    <a:lnTo>
                      <a:pt x="7844" y="5268"/>
                    </a:lnTo>
                    <a:lnTo>
                      <a:pt x="7840" y="5236"/>
                    </a:lnTo>
                    <a:lnTo>
                      <a:pt x="7836" y="5205"/>
                    </a:lnTo>
                    <a:lnTo>
                      <a:pt x="7830" y="5173"/>
                    </a:lnTo>
                    <a:lnTo>
                      <a:pt x="7830" y="51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1652421" y="2378779"/>
            <a:ext cx="1159292" cy="2467152"/>
            <a:chOff x="1290471" y="2974772"/>
            <a:chExt cx="1159292" cy="2467152"/>
          </a:xfrm>
        </p:grpSpPr>
        <p:sp>
          <p:nvSpPr>
            <p:cNvPr id="64" name="矩形 63"/>
            <p:cNvSpPr/>
            <p:nvPr/>
          </p:nvSpPr>
          <p:spPr>
            <a:xfrm>
              <a:off x="1290471" y="5146779"/>
              <a:ext cx="1159292" cy="295145"/>
            </a:xfrm>
            <a:prstGeom prst="rect">
              <a:avLst/>
            </a:prstGeom>
            <a:ln w="19050">
              <a:solidFill>
                <a:schemeClr val="tx2"/>
              </a:solidFill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  <a:tabLst>
                  <a:tab pos="536575" algn="l"/>
                </a:tabLst>
              </a:pPr>
              <a:r>
                <a:rPr lang="en-US" altLang="zh-CN" sz="1200" b="1" dirty="0">
                  <a:solidFill>
                    <a:schemeClr val="tx2"/>
                  </a:solidFill>
                  <a:latin typeface="+mn-ea"/>
                </a:rPr>
                <a:t>CHAPTER 01</a:t>
              </a:r>
              <a:endParaRPr lang="en-US" altLang="zh-CN" sz="1000" b="1" dirty="0">
                <a:solidFill>
                  <a:schemeClr val="tx2"/>
                </a:solidFill>
                <a:latin typeface="+mn-ea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1510117" y="2974772"/>
              <a:ext cx="720000" cy="720000"/>
              <a:chOff x="1510117" y="2631872"/>
              <a:chExt cx="720000" cy="7200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510117" y="2631872"/>
                <a:ext cx="720000" cy="72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Freeform 437"/>
              <p:cNvSpPr>
                <a:spLocks noEditPoints="1"/>
              </p:cNvSpPr>
              <p:nvPr/>
            </p:nvSpPr>
            <p:spPr bwMode="auto">
              <a:xfrm>
                <a:off x="1742227" y="2895479"/>
                <a:ext cx="255780" cy="192786"/>
              </a:xfrm>
              <a:custGeom>
                <a:avLst/>
                <a:gdLst>
                  <a:gd name="T0" fmla="*/ 10567 w 15590"/>
                  <a:gd name="T1" fmla="*/ 2192 h 11750"/>
                  <a:gd name="T2" fmla="*/ 9195 w 15590"/>
                  <a:gd name="T3" fmla="*/ 997 h 11750"/>
                  <a:gd name="T4" fmla="*/ 7383 w 15590"/>
                  <a:gd name="T5" fmla="*/ 716 h 11750"/>
                  <a:gd name="T6" fmla="*/ 5655 w 15590"/>
                  <a:gd name="T7" fmla="*/ 1479 h 11750"/>
                  <a:gd name="T8" fmla="*/ 4645 w 15590"/>
                  <a:gd name="T9" fmla="*/ 3039 h 11750"/>
                  <a:gd name="T10" fmla="*/ 4552 w 15590"/>
                  <a:gd name="T11" fmla="*/ 4348 h 11750"/>
                  <a:gd name="T12" fmla="*/ 5358 w 15590"/>
                  <a:gd name="T13" fmla="*/ 6919 h 11750"/>
                  <a:gd name="T14" fmla="*/ 7800 w 15590"/>
                  <a:gd name="T15" fmla="*/ 11750 h 11750"/>
                  <a:gd name="T16" fmla="*/ 10293 w 15590"/>
                  <a:gd name="T17" fmla="*/ 6795 h 11750"/>
                  <a:gd name="T18" fmla="*/ 11063 w 15590"/>
                  <a:gd name="T19" fmla="*/ 4224 h 11750"/>
                  <a:gd name="T20" fmla="*/ 7567 w 15590"/>
                  <a:gd name="T21" fmla="*/ 4830 h 11750"/>
                  <a:gd name="T22" fmla="*/ 6877 w 15590"/>
                  <a:gd name="T23" fmla="*/ 4068 h 11750"/>
                  <a:gd name="T24" fmla="*/ 7279 w 15590"/>
                  <a:gd name="T25" fmla="*/ 3150 h 11750"/>
                  <a:gd name="T26" fmla="*/ 8285 w 15590"/>
                  <a:gd name="T27" fmla="*/ 3126 h 11750"/>
                  <a:gd name="T28" fmla="*/ 8731 w 15590"/>
                  <a:gd name="T29" fmla="*/ 4020 h 11750"/>
                  <a:gd name="T30" fmla="*/ 8078 w 15590"/>
                  <a:gd name="T31" fmla="*/ 4817 h 11750"/>
                  <a:gd name="T32" fmla="*/ 13668 w 15590"/>
                  <a:gd name="T33" fmla="*/ 7499 h 11750"/>
                  <a:gd name="T34" fmla="*/ 13140 w 15590"/>
                  <a:gd name="T35" fmla="*/ 7259 h 11750"/>
                  <a:gd name="T36" fmla="*/ 13146 w 15590"/>
                  <a:gd name="T37" fmla="*/ 6653 h 11750"/>
                  <a:gd name="T38" fmla="*/ 14262 w 15590"/>
                  <a:gd name="T39" fmla="*/ 5058 h 11750"/>
                  <a:gd name="T40" fmla="*/ 14414 w 15590"/>
                  <a:gd name="T41" fmla="*/ 2950 h 11750"/>
                  <a:gd name="T42" fmla="*/ 13414 w 15590"/>
                  <a:gd name="T43" fmla="*/ 1123 h 11750"/>
                  <a:gd name="T44" fmla="*/ 13055 w 15590"/>
                  <a:gd name="T45" fmla="*/ 393 h 11750"/>
                  <a:gd name="T46" fmla="*/ 13501 w 15590"/>
                  <a:gd name="T47" fmla="*/ 8 h 11750"/>
                  <a:gd name="T48" fmla="*/ 14273 w 15590"/>
                  <a:gd name="T49" fmla="*/ 441 h 11750"/>
                  <a:gd name="T50" fmla="*/ 15358 w 15590"/>
                  <a:gd name="T51" fmla="*/ 2268 h 11750"/>
                  <a:gd name="T52" fmla="*/ 15424 w 15590"/>
                  <a:gd name="T53" fmla="*/ 5002 h 11750"/>
                  <a:gd name="T54" fmla="*/ 14356 w 15590"/>
                  <a:gd name="T55" fmla="*/ 6962 h 11750"/>
                  <a:gd name="T56" fmla="*/ 12130 w 15590"/>
                  <a:gd name="T57" fmla="*/ 6024 h 11750"/>
                  <a:gd name="T58" fmla="*/ 11638 w 15590"/>
                  <a:gd name="T59" fmla="*/ 5755 h 11750"/>
                  <a:gd name="T60" fmla="*/ 11700 w 15590"/>
                  <a:gd name="T61" fmla="*/ 5195 h 11750"/>
                  <a:gd name="T62" fmla="*/ 12346 w 15590"/>
                  <a:gd name="T63" fmla="*/ 4276 h 11750"/>
                  <a:gd name="T64" fmla="*/ 12370 w 15590"/>
                  <a:gd name="T65" fmla="*/ 3300 h 11750"/>
                  <a:gd name="T66" fmla="*/ 11738 w 15590"/>
                  <a:gd name="T67" fmla="*/ 2347 h 11750"/>
                  <a:gd name="T68" fmla="*/ 11602 w 15590"/>
                  <a:gd name="T69" fmla="*/ 1802 h 11750"/>
                  <a:gd name="T70" fmla="*/ 12072 w 15590"/>
                  <a:gd name="T71" fmla="*/ 1481 h 11750"/>
                  <a:gd name="T72" fmla="*/ 12837 w 15590"/>
                  <a:gd name="T73" fmla="*/ 2022 h 11750"/>
                  <a:gd name="T74" fmla="*/ 13438 w 15590"/>
                  <a:gd name="T75" fmla="*/ 3486 h 11750"/>
                  <a:gd name="T76" fmla="*/ 13138 w 15590"/>
                  <a:gd name="T77" fmla="*/ 5020 h 11750"/>
                  <a:gd name="T78" fmla="*/ 2508 w 15590"/>
                  <a:gd name="T79" fmla="*/ 6775 h 11750"/>
                  <a:gd name="T80" fmla="*/ 2380 w 15590"/>
                  <a:gd name="T81" fmla="*/ 7344 h 11750"/>
                  <a:gd name="T82" fmla="*/ 1793 w 15590"/>
                  <a:gd name="T83" fmla="*/ 7461 h 11750"/>
                  <a:gd name="T84" fmla="*/ 891 w 15590"/>
                  <a:gd name="T85" fmla="*/ 6536 h 11750"/>
                  <a:gd name="T86" fmla="*/ 6 w 15590"/>
                  <a:gd name="T87" fmla="*/ 3976 h 11750"/>
                  <a:gd name="T88" fmla="*/ 663 w 15590"/>
                  <a:gd name="T89" fmla="*/ 1306 h 11750"/>
                  <a:gd name="T90" fmla="*/ 1691 w 15590"/>
                  <a:gd name="T91" fmla="*/ 88 h 11750"/>
                  <a:gd name="T92" fmla="*/ 2317 w 15590"/>
                  <a:gd name="T93" fmla="*/ 94 h 11750"/>
                  <a:gd name="T94" fmla="*/ 2540 w 15590"/>
                  <a:gd name="T95" fmla="*/ 621 h 11750"/>
                  <a:gd name="T96" fmla="*/ 1701 w 15590"/>
                  <a:gd name="T97" fmla="*/ 1705 h 11750"/>
                  <a:gd name="T98" fmla="*/ 1092 w 15590"/>
                  <a:gd name="T99" fmla="*/ 3746 h 11750"/>
                  <a:gd name="T100" fmla="*/ 1701 w 15590"/>
                  <a:gd name="T101" fmla="*/ 5788 h 11750"/>
                  <a:gd name="T102" fmla="*/ 3377 w 15590"/>
                  <a:gd name="T103" fmla="*/ 2915 h 11750"/>
                  <a:gd name="T104" fmla="*/ 3166 w 15590"/>
                  <a:gd name="T105" fmla="*/ 3872 h 11750"/>
                  <a:gd name="T106" fmla="*/ 3518 w 15590"/>
                  <a:gd name="T107" fmla="*/ 4796 h 11750"/>
                  <a:gd name="T108" fmla="*/ 4015 w 15590"/>
                  <a:gd name="T109" fmla="*/ 5526 h 11750"/>
                  <a:gd name="T110" fmla="*/ 3703 w 15590"/>
                  <a:gd name="T111" fmla="*/ 5986 h 11750"/>
                  <a:gd name="T112" fmla="*/ 3143 w 15590"/>
                  <a:gd name="T113" fmla="*/ 5884 h 11750"/>
                  <a:gd name="T114" fmla="*/ 2253 w 15590"/>
                  <a:gd name="T115" fmla="*/ 4528 h 11750"/>
                  <a:gd name="T116" fmla="*/ 2253 w 15590"/>
                  <a:gd name="T117" fmla="*/ 2969 h 11750"/>
                  <a:gd name="T118" fmla="*/ 3143 w 15590"/>
                  <a:gd name="T119" fmla="*/ 1614 h 11750"/>
                  <a:gd name="T120" fmla="*/ 3719 w 15590"/>
                  <a:gd name="T121" fmla="*/ 1522 h 11750"/>
                  <a:gd name="T122" fmla="*/ 4021 w 15590"/>
                  <a:gd name="T123" fmla="*/ 1993 h 11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590" h="11750">
                    <a:moveTo>
                      <a:pt x="11074" y="3818"/>
                    </a:moveTo>
                    <a:lnTo>
                      <a:pt x="11074" y="3818"/>
                    </a:lnTo>
                    <a:lnTo>
                      <a:pt x="11070" y="3736"/>
                    </a:lnTo>
                    <a:lnTo>
                      <a:pt x="11065" y="3655"/>
                    </a:lnTo>
                    <a:lnTo>
                      <a:pt x="11058" y="3576"/>
                    </a:lnTo>
                    <a:lnTo>
                      <a:pt x="11048" y="3495"/>
                    </a:lnTo>
                    <a:lnTo>
                      <a:pt x="11036" y="3417"/>
                    </a:lnTo>
                    <a:lnTo>
                      <a:pt x="11023" y="3339"/>
                    </a:lnTo>
                    <a:lnTo>
                      <a:pt x="11008" y="3261"/>
                    </a:lnTo>
                    <a:lnTo>
                      <a:pt x="10990" y="3184"/>
                    </a:lnTo>
                    <a:lnTo>
                      <a:pt x="10971" y="3109"/>
                    </a:lnTo>
                    <a:lnTo>
                      <a:pt x="10950" y="3033"/>
                    </a:lnTo>
                    <a:lnTo>
                      <a:pt x="10927" y="2958"/>
                    </a:lnTo>
                    <a:lnTo>
                      <a:pt x="10903" y="2883"/>
                    </a:lnTo>
                    <a:lnTo>
                      <a:pt x="10877" y="2810"/>
                    </a:lnTo>
                    <a:lnTo>
                      <a:pt x="10849" y="2739"/>
                    </a:lnTo>
                    <a:lnTo>
                      <a:pt x="10820" y="2667"/>
                    </a:lnTo>
                    <a:lnTo>
                      <a:pt x="10788" y="2596"/>
                    </a:lnTo>
                    <a:lnTo>
                      <a:pt x="10756" y="2527"/>
                    </a:lnTo>
                    <a:lnTo>
                      <a:pt x="10720" y="2458"/>
                    </a:lnTo>
                    <a:lnTo>
                      <a:pt x="10685" y="2390"/>
                    </a:lnTo>
                    <a:lnTo>
                      <a:pt x="10647" y="2323"/>
                    </a:lnTo>
                    <a:lnTo>
                      <a:pt x="10607" y="2256"/>
                    </a:lnTo>
                    <a:lnTo>
                      <a:pt x="10567" y="2192"/>
                    </a:lnTo>
                    <a:lnTo>
                      <a:pt x="10525" y="2128"/>
                    </a:lnTo>
                    <a:lnTo>
                      <a:pt x="10481" y="2065"/>
                    </a:lnTo>
                    <a:lnTo>
                      <a:pt x="10436" y="2003"/>
                    </a:lnTo>
                    <a:lnTo>
                      <a:pt x="10389" y="1943"/>
                    </a:lnTo>
                    <a:lnTo>
                      <a:pt x="10341" y="1884"/>
                    </a:lnTo>
                    <a:lnTo>
                      <a:pt x="10292" y="1824"/>
                    </a:lnTo>
                    <a:lnTo>
                      <a:pt x="10241" y="1768"/>
                    </a:lnTo>
                    <a:lnTo>
                      <a:pt x="10189" y="1711"/>
                    </a:lnTo>
                    <a:lnTo>
                      <a:pt x="10136" y="1657"/>
                    </a:lnTo>
                    <a:lnTo>
                      <a:pt x="10081" y="1603"/>
                    </a:lnTo>
                    <a:lnTo>
                      <a:pt x="10025" y="1551"/>
                    </a:lnTo>
                    <a:lnTo>
                      <a:pt x="9969" y="1500"/>
                    </a:lnTo>
                    <a:lnTo>
                      <a:pt x="9909" y="1450"/>
                    </a:lnTo>
                    <a:lnTo>
                      <a:pt x="9850" y="1401"/>
                    </a:lnTo>
                    <a:lnTo>
                      <a:pt x="9790" y="1355"/>
                    </a:lnTo>
                    <a:lnTo>
                      <a:pt x="9728" y="1309"/>
                    </a:lnTo>
                    <a:lnTo>
                      <a:pt x="9665" y="1265"/>
                    </a:lnTo>
                    <a:lnTo>
                      <a:pt x="9601" y="1223"/>
                    </a:lnTo>
                    <a:lnTo>
                      <a:pt x="9535" y="1181"/>
                    </a:lnTo>
                    <a:lnTo>
                      <a:pt x="9470" y="1142"/>
                    </a:lnTo>
                    <a:lnTo>
                      <a:pt x="9403" y="1103"/>
                    </a:lnTo>
                    <a:lnTo>
                      <a:pt x="9335" y="1066"/>
                    </a:lnTo>
                    <a:lnTo>
                      <a:pt x="9266" y="1031"/>
                    </a:lnTo>
                    <a:lnTo>
                      <a:pt x="9195" y="997"/>
                    </a:lnTo>
                    <a:lnTo>
                      <a:pt x="9125" y="966"/>
                    </a:lnTo>
                    <a:lnTo>
                      <a:pt x="9053" y="936"/>
                    </a:lnTo>
                    <a:lnTo>
                      <a:pt x="8980" y="907"/>
                    </a:lnTo>
                    <a:lnTo>
                      <a:pt x="8907" y="880"/>
                    </a:lnTo>
                    <a:lnTo>
                      <a:pt x="8831" y="855"/>
                    </a:lnTo>
                    <a:lnTo>
                      <a:pt x="8757" y="831"/>
                    </a:lnTo>
                    <a:lnTo>
                      <a:pt x="8680" y="808"/>
                    </a:lnTo>
                    <a:lnTo>
                      <a:pt x="8605" y="789"/>
                    </a:lnTo>
                    <a:lnTo>
                      <a:pt x="8527" y="771"/>
                    </a:lnTo>
                    <a:lnTo>
                      <a:pt x="8449" y="754"/>
                    </a:lnTo>
                    <a:lnTo>
                      <a:pt x="8369" y="739"/>
                    </a:lnTo>
                    <a:lnTo>
                      <a:pt x="8290" y="727"/>
                    </a:lnTo>
                    <a:lnTo>
                      <a:pt x="8211" y="716"/>
                    </a:lnTo>
                    <a:lnTo>
                      <a:pt x="8130" y="708"/>
                    </a:lnTo>
                    <a:lnTo>
                      <a:pt x="8048" y="700"/>
                    </a:lnTo>
                    <a:lnTo>
                      <a:pt x="7966" y="695"/>
                    </a:lnTo>
                    <a:lnTo>
                      <a:pt x="7884" y="693"/>
                    </a:lnTo>
                    <a:lnTo>
                      <a:pt x="7801" y="691"/>
                    </a:lnTo>
                    <a:lnTo>
                      <a:pt x="7801" y="691"/>
                    </a:lnTo>
                    <a:lnTo>
                      <a:pt x="7716" y="693"/>
                    </a:lnTo>
                    <a:lnTo>
                      <a:pt x="7633" y="695"/>
                    </a:lnTo>
                    <a:lnTo>
                      <a:pt x="7548" y="700"/>
                    </a:lnTo>
                    <a:lnTo>
                      <a:pt x="7465" y="708"/>
                    </a:lnTo>
                    <a:lnTo>
                      <a:pt x="7383" y="716"/>
                    </a:lnTo>
                    <a:lnTo>
                      <a:pt x="7301" y="728"/>
                    </a:lnTo>
                    <a:lnTo>
                      <a:pt x="7221" y="742"/>
                    </a:lnTo>
                    <a:lnTo>
                      <a:pt x="7140" y="757"/>
                    </a:lnTo>
                    <a:lnTo>
                      <a:pt x="7061" y="774"/>
                    </a:lnTo>
                    <a:lnTo>
                      <a:pt x="6981" y="793"/>
                    </a:lnTo>
                    <a:lnTo>
                      <a:pt x="6903" y="813"/>
                    </a:lnTo>
                    <a:lnTo>
                      <a:pt x="6825" y="836"/>
                    </a:lnTo>
                    <a:lnTo>
                      <a:pt x="6750" y="861"/>
                    </a:lnTo>
                    <a:lnTo>
                      <a:pt x="6673" y="888"/>
                    </a:lnTo>
                    <a:lnTo>
                      <a:pt x="6599" y="915"/>
                    </a:lnTo>
                    <a:lnTo>
                      <a:pt x="6524" y="946"/>
                    </a:lnTo>
                    <a:lnTo>
                      <a:pt x="6451" y="977"/>
                    </a:lnTo>
                    <a:lnTo>
                      <a:pt x="6380" y="1010"/>
                    </a:lnTo>
                    <a:lnTo>
                      <a:pt x="6308" y="1045"/>
                    </a:lnTo>
                    <a:lnTo>
                      <a:pt x="6237" y="1082"/>
                    </a:lnTo>
                    <a:lnTo>
                      <a:pt x="6169" y="1119"/>
                    </a:lnTo>
                    <a:lnTo>
                      <a:pt x="6100" y="1160"/>
                    </a:lnTo>
                    <a:lnTo>
                      <a:pt x="6033" y="1200"/>
                    </a:lnTo>
                    <a:lnTo>
                      <a:pt x="5968" y="1243"/>
                    </a:lnTo>
                    <a:lnTo>
                      <a:pt x="5902" y="1288"/>
                    </a:lnTo>
                    <a:lnTo>
                      <a:pt x="5839" y="1333"/>
                    </a:lnTo>
                    <a:lnTo>
                      <a:pt x="5776" y="1381"/>
                    </a:lnTo>
                    <a:lnTo>
                      <a:pt x="5715" y="1429"/>
                    </a:lnTo>
                    <a:lnTo>
                      <a:pt x="5655" y="1479"/>
                    </a:lnTo>
                    <a:lnTo>
                      <a:pt x="5596" y="1531"/>
                    </a:lnTo>
                    <a:lnTo>
                      <a:pt x="5538" y="1584"/>
                    </a:lnTo>
                    <a:lnTo>
                      <a:pt x="5482" y="1638"/>
                    </a:lnTo>
                    <a:lnTo>
                      <a:pt x="5427" y="1694"/>
                    </a:lnTo>
                    <a:lnTo>
                      <a:pt x="5373" y="1750"/>
                    </a:lnTo>
                    <a:lnTo>
                      <a:pt x="5322" y="1808"/>
                    </a:lnTo>
                    <a:lnTo>
                      <a:pt x="5270" y="1869"/>
                    </a:lnTo>
                    <a:lnTo>
                      <a:pt x="5221" y="1929"/>
                    </a:lnTo>
                    <a:lnTo>
                      <a:pt x="5173" y="1991"/>
                    </a:lnTo>
                    <a:lnTo>
                      <a:pt x="5127" y="2052"/>
                    </a:lnTo>
                    <a:lnTo>
                      <a:pt x="5081" y="2117"/>
                    </a:lnTo>
                    <a:lnTo>
                      <a:pt x="5038" y="2182"/>
                    </a:lnTo>
                    <a:lnTo>
                      <a:pt x="4997" y="2248"/>
                    </a:lnTo>
                    <a:lnTo>
                      <a:pt x="4956" y="2316"/>
                    </a:lnTo>
                    <a:lnTo>
                      <a:pt x="4917" y="2383"/>
                    </a:lnTo>
                    <a:lnTo>
                      <a:pt x="4880" y="2453"/>
                    </a:lnTo>
                    <a:lnTo>
                      <a:pt x="4844" y="2523"/>
                    </a:lnTo>
                    <a:lnTo>
                      <a:pt x="4812" y="2594"/>
                    </a:lnTo>
                    <a:lnTo>
                      <a:pt x="4779" y="2667"/>
                    </a:lnTo>
                    <a:lnTo>
                      <a:pt x="4749" y="2740"/>
                    </a:lnTo>
                    <a:lnTo>
                      <a:pt x="4721" y="2813"/>
                    </a:lnTo>
                    <a:lnTo>
                      <a:pt x="4693" y="2888"/>
                    </a:lnTo>
                    <a:lnTo>
                      <a:pt x="4669" y="2964"/>
                    </a:lnTo>
                    <a:lnTo>
                      <a:pt x="4645" y="3039"/>
                    </a:lnTo>
                    <a:lnTo>
                      <a:pt x="4624" y="3118"/>
                    </a:lnTo>
                    <a:lnTo>
                      <a:pt x="4605" y="3194"/>
                    </a:lnTo>
                    <a:lnTo>
                      <a:pt x="4588" y="3274"/>
                    </a:lnTo>
                    <a:lnTo>
                      <a:pt x="4572" y="3353"/>
                    </a:lnTo>
                    <a:lnTo>
                      <a:pt x="4559" y="3432"/>
                    </a:lnTo>
                    <a:lnTo>
                      <a:pt x="4547" y="3513"/>
                    </a:lnTo>
                    <a:lnTo>
                      <a:pt x="4538" y="3595"/>
                    </a:lnTo>
                    <a:lnTo>
                      <a:pt x="4531" y="3677"/>
                    </a:lnTo>
                    <a:lnTo>
                      <a:pt x="4526" y="3758"/>
                    </a:lnTo>
                    <a:lnTo>
                      <a:pt x="4522" y="3842"/>
                    </a:lnTo>
                    <a:lnTo>
                      <a:pt x="4521" y="3926"/>
                    </a:lnTo>
                    <a:lnTo>
                      <a:pt x="4521" y="3926"/>
                    </a:lnTo>
                    <a:lnTo>
                      <a:pt x="4522" y="3942"/>
                    </a:lnTo>
                    <a:lnTo>
                      <a:pt x="4522" y="3942"/>
                    </a:lnTo>
                    <a:lnTo>
                      <a:pt x="4521" y="3944"/>
                    </a:lnTo>
                    <a:lnTo>
                      <a:pt x="4521" y="3944"/>
                    </a:lnTo>
                    <a:lnTo>
                      <a:pt x="4522" y="4006"/>
                    </a:lnTo>
                    <a:lnTo>
                      <a:pt x="4526" y="4069"/>
                    </a:lnTo>
                    <a:lnTo>
                      <a:pt x="4530" y="4135"/>
                    </a:lnTo>
                    <a:lnTo>
                      <a:pt x="4536" y="4202"/>
                    </a:lnTo>
                    <a:lnTo>
                      <a:pt x="4536" y="4202"/>
                    </a:lnTo>
                    <a:lnTo>
                      <a:pt x="4543" y="4276"/>
                    </a:lnTo>
                    <a:lnTo>
                      <a:pt x="4552" y="4348"/>
                    </a:lnTo>
                    <a:lnTo>
                      <a:pt x="4552" y="4348"/>
                    </a:lnTo>
                    <a:lnTo>
                      <a:pt x="4562" y="4416"/>
                    </a:lnTo>
                    <a:lnTo>
                      <a:pt x="4574" y="4485"/>
                    </a:lnTo>
                    <a:lnTo>
                      <a:pt x="4574" y="4485"/>
                    </a:lnTo>
                    <a:lnTo>
                      <a:pt x="4584" y="4543"/>
                    </a:lnTo>
                    <a:lnTo>
                      <a:pt x="4589" y="4572"/>
                    </a:lnTo>
                    <a:lnTo>
                      <a:pt x="4594" y="4600"/>
                    </a:lnTo>
                    <a:lnTo>
                      <a:pt x="4594" y="4600"/>
                    </a:lnTo>
                    <a:lnTo>
                      <a:pt x="4618" y="4719"/>
                    </a:lnTo>
                    <a:lnTo>
                      <a:pt x="4645" y="4840"/>
                    </a:lnTo>
                    <a:lnTo>
                      <a:pt x="4676" y="4965"/>
                    </a:lnTo>
                    <a:lnTo>
                      <a:pt x="4708" y="5092"/>
                    </a:lnTo>
                    <a:lnTo>
                      <a:pt x="4745" y="5222"/>
                    </a:lnTo>
                    <a:lnTo>
                      <a:pt x="4784" y="5354"/>
                    </a:lnTo>
                    <a:lnTo>
                      <a:pt x="4826" y="5487"/>
                    </a:lnTo>
                    <a:lnTo>
                      <a:pt x="4870" y="5624"/>
                    </a:lnTo>
                    <a:lnTo>
                      <a:pt x="4915" y="5762"/>
                    </a:lnTo>
                    <a:lnTo>
                      <a:pt x="4964" y="5903"/>
                    </a:lnTo>
                    <a:lnTo>
                      <a:pt x="5014" y="6044"/>
                    </a:lnTo>
                    <a:lnTo>
                      <a:pt x="5067" y="6187"/>
                    </a:lnTo>
                    <a:lnTo>
                      <a:pt x="5123" y="6331"/>
                    </a:lnTo>
                    <a:lnTo>
                      <a:pt x="5179" y="6477"/>
                    </a:lnTo>
                    <a:lnTo>
                      <a:pt x="5237" y="6623"/>
                    </a:lnTo>
                    <a:lnTo>
                      <a:pt x="5297" y="6770"/>
                    </a:lnTo>
                    <a:lnTo>
                      <a:pt x="5358" y="6919"/>
                    </a:lnTo>
                    <a:lnTo>
                      <a:pt x="5421" y="7067"/>
                    </a:lnTo>
                    <a:lnTo>
                      <a:pt x="5484" y="7216"/>
                    </a:lnTo>
                    <a:lnTo>
                      <a:pt x="5550" y="7365"/>
                    </a:lnTo>
                    <a:lnTo>
                      <a:pt x="5615" y="7513"/>
                    </a:lnTo>
                    <a:lnTo>
                      <a:pt x="5683" y="7663"/>
                    </a:lnTo>
                    <a:lnTo>
                      <a:pt x="5750" y="7812"/>
                    </a:lnTo>
                    <a:lnTo>
                      <a:pt x="5819" y="7959"/>
                    </a:lnTo>
                    <a:lnTo>
                      <a:pt x="5956" y="8253"/>
                    </a:lnTo>
                    <a:lnTo>
                      <a:pt x="6096" y="8546"/>
                    </a:lnTo>
                    <a:lnTo>
                      <a:pt x="6237" y="8831"/>
                    </a:lnTo>
                    <a:lnTo>
                      <a:pt x="6376" y="9111"/>
                    </a:lnTo>
                    <a:lnTo>
                      <a:pt x="6514" y="9384"/>
                    </a:lnTo>
                    <a:lnTo>
                      <a:pt x="6650" y="9649"/>
                    </a:lnTo>
                    <a:lnTo>
                      <a:pt x="6783" y="9903"/>
                    </a:lnTo>
                    <a:lnTo>
                      <a:pt x="6911" y="10146"/>
                    </a:lnTo>
                    <a:lnTo>
                      <a:pt x="7036" y="10378"/>
                    </a:lnTo>
                    <a:lnTo>
                      <a:pt x="7153" y="10594"/>
                    </a:lnTo>
                    <a:lnTo>
                      <a:pt x="7264" y="10797"/>
                    </a:lnTo>
                    <a:lnTo>
                      <a:pt x="7366" y="10984"/>
                    </a:lnTo>
                    <a:lnTo>
                      <a:pt x="7544" y="11304"/>
                    </a:lnTo>
                    <a:lnTo>
                      <a:pt x="7682" y="11545"/>
                    </a:lnTo>
                    <a:lnTo>
                      <a:pt x="7769" y="11697"/>
                    </a:lnTo>
                    <a:lnTo>
                      <a:pt x="7800" y="11750"/>
                    </a:lnTo>
                    <a:lnTo>
                      <a:pt x="7800" y="11750"/>
                    </a:lnTo>
                    <a:lnTo>
                      <a:pt x="7830" y="11698"/>
                    </a:lnTo>
                    <a:lnTo>
                      <a:pt x="7917" y="11547"/>
                    </a:lnTo>
                    <a:lnTo>
                      <a:pt x="8053" y="11308"/>
                    </a:lnTo>
                    <a:lnTo>
                      <a:pt x="8231" y="10989"/>
                    </a:lnTo>
                    <a:lnTo>
                      <a:pt x="8333" y="10804"/>
                    </a:lnTo>
                    <a:lnTo>
                      <a:pt x="8444" y="10603"/>
                    </a:lnTo>
                    <a:lnTo>
                      <a:pt x="8561" y="10386"/>
                    </a:lnTo>
                    <a:lnTo>
                      <a:pt x="8683" y="10157"/>
                    </a:lnTo>
                    <a:lnTo>
                      <a:pt x="8811" y="9914"/>
                    </a:lnTo>
                    <a:lnTo>
                      <a:pt x="8943" y="9662"/>
                    </a:lnTo>
                    <a:lnTo>
                      <a:pt x="9078" y="9399"/>
                    </a:lnTo>
                    <a:lnTo>
                      <a:pt x="9217" y="9127"/>
                    </a:lnTo>
                    <a:lnTo>
                      <a:pt x="9355" y="8849"/>
                    </a:lnTo>
                    <a:lnTo>
                      <a:pt x="9495" y="8564"/>
                    </a:lnTo>
                    <a:lnTo>
                      <a:pt x="9635" y="8275"/>
                    </a:lnTo>
                    <a:lnTo>
                      <a:pt x="9772" y="7981"/>
                    </a:lnTo>
                    <a:lnTo>
                      <a:pt x="9840" y="7833"/>
                    </a:lnTo>
                    <a:lnTo>
                      <a:pt x="9908" y="7686"/>
                    </a:lnTo>
                    <a:lnTo>
                      <a:pt x="9975" y="7537"/>
                    </a:lnTo>
                    <a:lnTo>
                      <a:pt x="10042" y="7388"/>
                    </a:lnTo>
                    <a:lnTo>
                      <a:pt x="10106" y="7240"/>
                    </a:lnTo>
                    <a:lnTo>
                      <a:pt x="10170" y="7091"/>
                    </a:lnTo>
                    <a:lnTo>
                      <a:pt x="10233" y="6943"/>
                    </a:lnTo>
                    <a:lnTo>
                      <a:pt x="10293" y="6795"/>
                    </a:lnTo>
                    <a:lnTo>
                      <a:pt x="10354" y="6649"/>
                    </a:lnTo>
                    <a:lnTo>
                      <a:pt x="10412" y="6502"/>
                    </a:lnTo>
                    <a:lnTo>
                      <a:pt x="10469" y="6357"/>
                    </a:lnTo>
                    <a:lnTo>
                      <a:pt x="10524" y="6214"/>
                    </a:lnTo>
                    <a:lnTo>
                      <a:pt x="10577" y="6070"/>
                    </a:lnTo>
                    <a:lnTo>
                      <a:pt x="10627" y="5929"/>
                    </a:lnTo>
                    <a:lnTo>
                      <a:pt x="10676" y="5789"/>
                    </a:lnTo>
                    <a:lnTo>
                      <a:pt x="10723" y="5651"/>
                    </a:lnTo>
                    <a:lnTo>
                      <a:pt x="10767" y="5514"/>
                    </a:lnTo>
                    <a:lnTo>
                      <a:pt x="10809" y="5380"/>
                    </a:lnTo>
                    <a:lnTo>
                      <a:pt x="10848" y="5248"/>
                    </a:lnTo>
                    <a:lnTo>
                      <a:pt x="10884" y="5118"/>
                    </a:lnTo>
                    <a:lnTo>
                      <a:pt x="10918" y="4990"/>
                    </a:lnTo>
                    <a:lnTo>
                      <a:pt x="10948" y="4865"/>
                    </a:lnTo>
                    <a:lnTo>
                      <a:pt x="10977" y="4743"/>
                    </a:lnTo>
                    <a:lnTo>
                      <a:pt x="11001" y="4625"/>
                    </a:lnTo>
                    <a:lnTo>
                      <a:pt x="11001" y="4625"/>
                    </a:lnTo>
                    <a:lnTo>
                      <a:pt x="11014" y="4568"/>
                    </a:lnTo>
                    <a:lnTo>
                      <a:pt x="11024" y="4511"/>
                    </a:lnTo>
                    <a:lnTo>
                      <a:pt x="11034" y="4455"/>
                    </a:lnTo>
                    <a:lnTo>
                      <a:pt x="11043" y="4398"/>
                    </a:lnTo>
                    <a:lnTo>
                      <a:pt x="11050" y="4340"/>
                    </a:lnTo>
                    <a:lnTo>
                      <a:pt x="11058" y="4282"/>
                    </a:lnTo>
                    <a:lnTo>
                      <a:pt x="11063" y="4224"/>
                    </a:lnTo>
                    <a:lnTo>
                      <a:pt x="11068" y="4166"/>
                    </a:lnTo>
                    <a:lnTo>
                      <a:pt x="11068" y="4166"/>
                    </a:lnTo>
                    <a:lnTo>
                      <a:pt x="11070" y="4127"/>
                    </a:lnTo>
                    <a:lnTo>
                      <a:pt x="11070" y="4127"/>
                    </a:lnTo>
                    <a:lnTo>
                      <a:pt x="11077" y="4027"/>
                    </a:lnTo>
                    <a:lnTo>
                      <a:pt x="11079" y="3976"/>
                    </a:lnTo>
                    <a:lnTo>
                      <a:pt x="11081" y="3926"/>
                    </a:lnTo>
                    <a:lnTo>
                      <a:pt x="11081" y="3926"/>
                    </a:lnTo>
                    <a:lnTo>
                      <a:pt x="11079" y="3904"/>
                    </a:lnTo>
                    <a:lnTo>
                      <a:pt x="11078" y="3884"/>
                    </a:lnTo>
                    <a:lnTo>
                      <a:pt x="11078" y="3884"/>
                    </a:lnTo>
                    <a:lnTo>
                      <a:pt x="11079" y="3801"/>
                    </a:lnTo>
                    <a:lnTo>
                      <a:pt x="11081" y="3765"/>
                    </a:lnTo>
                    <a:lnTo>
                      <a:pt x="11081" y="3762"/>
                    </a:lnTo>
                    <a:lnTo>
                      <a:pt x="11079" y="3771"/>
                    </a:lnTo>
                    <a:lnTo>
                      <a:pt x="11074" y="3818"/>
                    </a:lnTo>
                    <a:lnTo>
                      <a:pt x="11074" y="3818"/>
                    </a:lnTo>
                    <a:close/>
                    <a:moveTo>
                      <a:pt x="7801" y="4859"/>
                    </a:moveTo>
                    <a:lnTo>
                      <a:pt x="7801" y="4859"/>
                    </a:lnTo>
                    <a:lnTo>
                      <a:pt x="7753" y="4858"/>
                    </a:lnTo>
                    <a:lnTo>
                      <a:pt x="7706" y="4855"/>
                    </a:lnTo>
                    <a:lnTo>
                      <a:pt x="7659" y="4849"/>
                    </a:lnTo>
                    <a:lnTo>
                      <a:pt x="7612" y="4840"/>
                    </a:lnTo>
                    <a:lnTo>
                      <a:pt x="7567" y="4830"/>
                    </a:lnTo>
                    <a:lnTo>
                      <a:pt x="7523" y="4817"/>
                    </a:lnTo>
                    <a:lnTo>
                      <a:pt x="7480" y="4802"/>
                    </a:lnTo>
                    <a:lnTo>
                      <a:pt x="7437" y="4786"/>
                    </a:lnTo>
                    <a:lnTo>
                      <a:pt x="7396" y="4767"/>
                    </a:lnTo>
                    <a:lnTo>
                      <a:pt x="7355" y="4747"/>
                    </a:lnTo>
                    <a:lnTo>
                      <a:pt x="7316" y="4724"/>
                    </a:lnTo>
                    <a:lnTo>
                      <a:pt x="7279" y="4700"/>
                    </a:lnTo>
                    <a:lnTo>
                      <a:pt x="7242" y="4674"/>
                    </a:lnTo>
                    <a:lnTo>
                      <a:pt x="7207" y="4646"/>
                    </a:lnTo>
                    <a:lnTo>
                      <a:pt x="7173" y="4617"/>
                    </a:lnTo>
                    <a:lnTo>
                      <a:pt x="7140" y="4586"/>
                    </a:lnTo>
                    <a:lnTo>
                      <a:pt x="7109" y="4553"/>
                    </a:lnTo>
                    <a:lnTo>
                      <a:pt x="7080" y="4520"/>
                    </a:lnTo>
                    <a:lnTo>
                      <a:pt x="7052" y="4485"/>
                    </a:lnTo>
                    <a:lnTo>
                      <a:pt x="7026" y="4447"/>
                    </a:lnTo>
                    <a:lnTo>
                      <a:pt x="7002" y="4409"/>
                    </a:lnTo>
                    <a:lnTo>
                      <a:pt x="6979" y="4370"/>
                    </a:lnTo>
                    <a:lnTo>
                      <a:pt x="6959" y="4330"/>
                    </a:lnTo>
                    <a:lnTo>
                      <a:pt x="6940" y="4289"/>
                    </a:lnTo>
                    <a:lnTo>
                      <a:pt x="6924" y="4247"/>
                    </a:lnTo>
                    <a:lnTo>
                      <a:pt x="6908" y="4203"/>
                    </a:lnTo>
                    <a:lnTo>
                      <a:pt x="6896" y="4159"/>
                    </a:lnTo>
                    <a:lnTo>
                      <a:pt x="6886" y="4114"/>
                    </a:lnTo>
                    <a:lnTo>
                      <a:pt x="6877" y="4068"/>
                    </a:lnTo>
                    <a:lnTo>
                      <a:pt x="6871" y="4020"/>
                    </a:lnTo>
                    <a:lnTo>
                      <a:pt x="6868" y="3974"/>
                    </a:lnTo>
                    <a:lnTo>
                      <a:pt x="6867" y="3926"/>
                    </a:lnTo>
                    <a:lnTo>
                      <a:pt x="6867" y="3926"/>
                    </a:lnTo>
                    <a:lnTo>
                      <a:pt x="6868" y="3877"/>
                    </a:lnTo>
                    <a:lnTo>
                      <a:pt x="6871" y="3830"/>
                    </a:lnTo>
                    <a:lnTo>
                      <a:pt x="6877" y="3784"/>
                    </a:lnTo>
                    <a:lnTo>
                      <a:pt x="6886" y="3737"/>
                    </a:lnTo>
                    <a:lnTo>
                      <a:pt x="6896" y="3692"/>
                    </a:lnTo>
                    <a:lnTo>
                      <a:pt x="6908" y="3648"/>
                    </a:lnTo>
                    <a:lnTo>
                      <a:pt x="6924" y="3604"/>
                    </a:lnTo>
                    <a:lnTo>
                      <a:pt x="6940" y="3562"/>
                    </a:lnTo>
                    <a:lnTo>
                      <a:pt x="6959" y="3520"/>
                    </a:lnTo>
                    <a:lnTo>
                      <a:pt x="6979" y="3480"/>
                    </a:lnTo>
                    <a:lnTo>
                      <a:pt x="7002" y="3441"/>
                    </a:lnTo>
                    <a:lnTo>
                      <a:pt x="7026" y="3403"/>
                    </a:lnTo>
                    <a:lnTo>
                      <a:pt x="7052" y="3367"/>
                    </a:lnTo>
                    <a:lnTo>
                      <a:pt x="7080" y="3330"/>
                    </a:lnTo>
                    <a:lnTo>
                      <a:pt x="7109" y="3298"/>
                    </a:lnTo>
                    <a:lnTo>
                      <a:pt x="7140" y="3265"/>
                    </a:lnTo>
                    <a:lnTo>
                      <a:pt x="7173" y="3233"/>
                    </a:lnTo>
                    <a:lnTo>
                      <a:pt x="7207" y="3204"/>
                    </a:lnTo>
                    <a:lnTo>
                      <a:pt x="7242" y="3177"/>
                    </a:lnTo>
                    <a:lnTo>
                      <a:pt x="7279" y="3150"/>
                    </a:lnTo>
                    <a:lnTo>
                      <a:pt x="7316" y="3126"/>
                    </a:lnTo>
                    <a:lnTo>
                      <a:pt x="7355" y="3104"/>
                    </a:lnTo>
                    <a:lnTo>
                      <a:pt x="7396" y="3084"/>
                    </a:lnTo>
                    <a:lnTo>
                      <a:pt x="7437" y="3065"/>
                    </a:lnTo>
                    <a:lnTo>
                      <a:pt x="7480" y="3047"/>
                    </a:lnTo>
                    <a:lnTo>
                      <a:pt x="7523" y="3033"/>
                    </a:lnTo>
                    <a:lnTo>
                      <a:pt x="7567" y="3021"/>
                    </a:lnTo>
                    <a:lnTo>
                      <a:pt x="7612" y="3009"/>
                    </a:lnTo>
                    <a:lnTo>
                      <a:pt x="7659" y="3002"/>
                    </a:lnTo>
                    <a:lnTo>
                      <a:pt x="7706" y="2995"/>
                    </a:lnTo>
                    <a:lnTo>
                      <a:pt x="7753" y="2992"/>
                    </a:lnTo>
                    <a:lnTo>
                      <a:pt x="7801" y="2990"/>
                    </a:lnTo>
                    <a:lnTo>
                      <a:pt x="7801" y="2990"/>
                    </a:lnTo>
                    <a:lnTo>
                      <a:pt x="7849" y="2992"/>
                    </a:lnTo>
                    <a:lnTo>
                      <a:pt x="7897" y="2995"/>
                    </a:lnTo>
                    <a:lnTo>
                      <a:pt x="7944" y="3002"/>
                    </a:lnTo>
                    <a:lnTo>
                      <a:pt x="7989" y="3009"/>
                    </a:lnTo>
                    <a:lnTo>
                      <a:pt x="8034" y="3021"/>
                    </a:lnTo>
                    <a:lnTo>
                      <a:pt x="8078" y="3033"/>
                    </a:lnTo>
                    <a:lnTo>
                      <a:pt x="8122" y="3047"/>
                    </a:lnTo>
                    <a:lnTo>
                      <a:pt x="8164" y="3065"/>
                    </a:lnTo>
                    <a:lnTo>
                      <a:pt x="8206" y="3084"/>
                    </a:lnTo>
                    <a:lnTo>
                      <a:pt x="8246" y="3104"/>
                    </a:lnTo>
                    <a:lnTo>
                      <a:pt x="8285" y="3126"/>
                    </a:lnTo>
                    <a:lnTo>
                      <a:pt x="8324" y="3150"/>
                    </a:lnTo>
                    <a:lnTo>
                      <a:pt x="8360" y="3177"/>
                    </a:lnTo>
                    <a:lnTo>
                      <a:pt x="8396" y="3204"/>
                    </a:lnTo>
                    <a:lnTo>
                      <a:pt x="8430" y="3233"/>
                    </a:lnTo>
                    <a:lnTo>
                      <a:pt x="8461" y="3265"/>
                    </a:lnTo>
                    <a:lnTo>
                      <a:pt x="8493" y="3298"/>
                    </a:lnTo>
                    <a:lnTo>
                      <a:pt x="8522" y="3330"/>
                    </a:lnTo>
                    <a:lnTo>
                      <a:pt x="8549" y="3367"/>
                    </a:lnTo>
                    <a:lnTo>
                      <a:pt x="8576" y="3403"/>
                    </a:lnTo>
                    <a:lnTo>
                      <a:pt x="8600" y="3441"/>
                    </a:lnTo>
                    <a:lnTo>
                      <a:pt x="8622" y="3480"/>
                    </a:lnTo>
                    <a:lnTo>
                      <a:pt x="8643" y="3520"/>
                    </a:lnTo>
                    <a:lnTo>
                      <a:pt x="8661" y="3562"/>
                    </a:lnTo>
                    <a:lnTo>
                      <a:pt x="8679" y="3604"/>
                    </a:lnTo>
                    <a:lnTo>
                      <a:pt x="8693" y="3648"/>
                    </a:lnTo>
                    <a:lnTo>
                      <a:pt x="8705" y="3692"/>
                    </a:lnTo>
                    <a:lnTo>
                      <a:pt x="8717" y="3737"/>
                    </a:lnTo>
                    <a:lnTo>
                      <a:pt x="8724" y="3784"/>
                    </a:lnTo>
                    <a:lnTo>
                      <a:pt x="8731" y="3830"/>
                    </a:lnTo>
                    <a:lnTo>
                      <a:pt x="8734" y="3877"/>
                    </a:lnTo>
                    <a:lnTo>
                      <a:pt x="8736" y="3926"/>
                    </a:lnTo>
                    <a:lnTo>
                      <a:pt x="8736" y="3926"/>
                    </a:lnTo>
                    <a:lnTo>
                      <a:pt x="8734" y="3974"/>
                    </a:lnTo>
                    <a:lnTo>
                      <a:pt x="8731" y="4020"/>
                    </a:lnTo>
                    <a:lnTo>
                      <a:pt x="8724" y="4068"/>
                    </a:lnTo>
                    <a:lnTo>
                      <a:pt x="8717" y="4114"/>
                    </a:lnTo>
                    <a:lnTo>
                      <a:pt x="8705" y="4159"/>
                    </a:lnTo>
                    <a:lnTo>
                      <a:pt x="8693" y="4203"/>
                    </a:lnTo>
                    <a:lnTo>
                      <a:pt x="8679" y="4247"/>
                    </a:lnTo>
                    <a:lnTo>
                      <a:pt x="8661" y="4289"/>
                    </a:lnTo>
                    <a:lnTo>
                      <a:pt x="8643" y="4330"/>
                    </a:lnTo>
                    <a:lnTo>
                      <a:pt x="8622" y="4370"/>
                    </a:lnTo>
                    <a:lnTo>
                      <a:pt x="8600" y="4409"/>
                    </a:lnTo>
                    <a:lnTo>
                      <a:pt x="8576" y="4447"/>
                    </a:lnTo>
                    <a:lnTo>
                      <a:pt x="8549" y="4485"/>
                    </a:lnTo>
                    <a:lnTo>
                      <a:pt x="8522" y="4520"/>
                    </a:lnTo>
                    <a:lnTo>
                      <a:pt x="8493" y="4553"/>
                    </a:lnTo>
                    <a:lnTo>
                      <a:pt x="8461" y="4586"/>
                    </a:lnTo>
                    <a:lnTo>
                      <a:pt x="8430" y="4617"/>
                    </a:lnTo>
                    <a:lnTo>
                      <a:pt x="8396" y="4646"/>
                    </a:lnTo>
                    <a:lnTo>
                      <a:pt x="8360" y="4674"/>
                    </a:lnTo>
                    <a:lnTo>
                      <a:pt x="8324" y="4700"/>
                    </a:lnTo>
                    <a:lnTo>
                      <a:pt x="8285" y="4724"/>
                    </a:lnTo>
                    <a:lnTo>
                      <a:pt x="8246" y="4747"/>
                    </a:lnTo>
                    <a:lnTo>
                      <a:pt x="8206" y="4767"/>
                    </a:lnTo>
                    <a:lnTo>
                      <a:pt x="8164" y="4786"/>
                    </a:lnTo>
                    <a:lnTo>
                      <a:pt x="8122" y="4802"/>
                    </a:lnTo>
                    <a:lnTo>
                      <a:pt x="8078" y="4817"/>
                    </a:lnTo>
                    <a:lnTo>
                      <a:pt x="8034" y="4830"/>
                    </a:lnTo>
                    <a:lnTo>
                      <a:pt x="7989" y="4840"/>
                    </a:lnTo>
                    <a:lnTo>
                      <a:pt x="7944" y="4849"/>
                    </a:lnTo>
                    <a:lnTo>
                      <a:pt x="7897" y="4855"/>
                    </a:lnTo>
                    <a:lnTo>
                      <a:pt x="7849" y="4858"/>
                    </a:lnTo>
                    <a:lnTo>
                      <a:pt x="7801" y="4859"/>
                    </a:lnTo>
                    <a:lnTo>
                      <a:pt x="7801" y="4859"/>
                    </a:lnTo>
                    <a:close/>
                    <a:moveTo>
                      <a:pt x="14186" y="7140"/>
                    </a:moveTo>
                    <a:lnTo>
                      <a:pt x="14186" y="7140"/>
                    </a:lnTo>
                    <a:lnTo>
                      <a:pt x="13993" y="7333"/>
                    </a:lnTo>
                    <a:lnTo>
                      <a:pt x="13993" y="7333"/>
                    </a:lnTo>
                    <a:lnTo>
                      <a:pt x="13971" y="7354"/>
                    </a:lnTo>
                    <a:lnTo>
                      <a:pt x="13947" y="7373"/>
                    </a:lnTo>
                    <a:lnTo>
                      <a:pt x="13922" y="7391"/>
                    </a:lnTo>
                    <a:lnTo>
                      <a:pt x="13898" y="7409"/>
                    </a:lnTo>
                    <a:lnTo>
                      <a:pt x="13872" y="7424"/>
                    </a:lnTo>
                    <a:lnTo>
                      <a:pt x="13847" y="7438"/>
                    </a:lnTo>
                    <a:lnTo>
                      <a:pt x="13822" y="7450"/>
                    </a:lnTo>
                    <a:lnTo>
                      <a:pt x="13797" y="7461"/>
                    </a:lnTo>
                    <a:lnTo>
                      <a:pt x="13772" y="7472"/>
                    </a:lnTo>
                    <a:lnTo>
                      <a:pt x="13745" y="7480"/>
                    </a:lnTo>
                    <a:lnTo>
                      <a:pt x="13720" y="7488"/>
                    </a:lnTo>
                    <a:lnTo>
                      <a:pt x="13694" y="7494"/>
                    </a:lnTo>
                    <a:lnTo>
                      <a:pt x="13668" y="7499"/>
                    </a:lnTo>
                    <a:lnTo>
                      <a:pt x="13642" y="7503"/>
                    </a:lnTo>
                    <a:lnTo>
                      <a:pt x="13616" y="7504"/>
                    </a:lnTo>
                    <a:lnTo>
                      <a:pt x="13590" y="7506"/>
                    </a:lnTo>
                    <a:lnTo>
                      <a:pt x="13564" y="7506"/>
                    </a:lnTo>
                    <a:lnTo>
                      <a:pt x="13539" y="7503"/>
                    </a:lnTo>
                    <a:lnTo>
                      <a:pt x="13514" y="7501"/>
                    </a:lnTo>
                    <a:lnTo>
                      <a:pt x="13488" y="7497"/>
                    </a:lnTo>
                    <a:lnTo>
                      <a:pt x="13463" y="7490"/>
                    </a:lnTo>
                    <a:lnTo>
                      <a:pt x="13438" y="7484"/>
                    </a:lnTo>
                    <a:lnTo>
                      <a:pt x="13413" y="7475"/>
                    </a:lnTo>
                    <a:lnTo>
                      <a:pt x="13389" y="7467"/>
                    </a:lnTo>
                    <a:lnTo>
                      <a:pt x="13365" y="7455"/>
                    </a:lnTo>
                    <a:lnTo>
                      <a:pt x="13342" y="7444"/>
                    </a:lnTo>
                    <a:lnTo>
                      <a:pt x="13318" y="7430"/>
                    </a:lnTo>
                    <a:lnTo>
                      <a:pt x="13296" y="7415"/>
                    </a:lnTo>
                    <a:lnTo>
                      <a:pt x="13274" y="7400"/>
                    </a:lnTo>
                    <a:lnTo>
                      <a:pt x="13252" y="7382"/>
                    </a:lnTo>
                    <a:lnTo>
                      <a:pt x="13231" y="7365"/>
                    </a:lnTo>
                    <a:lnTo>
                      <a:pt x="13210" y="7344"/>
                    </a:lnTo>
                    <a:lnTo>
                      <a:pt x="13210" y="7344"/>
                    </a:lnTo>
                    <a:lnTo>
                      <a:pt x="13191" y="7324"/>
                    </a:lnTo>
                    <a:lnTo>
                      <a:pt x="13172" y="7303"/>
                    </a:lnTo>
                    <a:lnTo>
                      <a:pt x="13156" y="7280"/>
                    </a:lnTo>
                    <a:lnTo>
                      <a:pt x="13140" y="7259"/>
                    </a:lnTo>
                    <a:lnTo>
                      <a:pt x="13126" y="7235"/>
                    </a:lnTo>
                    <a:lnTo>
                      <a:pt x="13112" y="7212"/>
                    </a:lnTo>
                    <a:lnTo>
                      <a:pt x="13099" y="7188"/>
                    </a:lnTo>
                    <a:lnTo>
                      <a:pt x="13089" y="7163"/>
                    </a:lnTo>
                    <a:lnTo>
                      <a:pt x="13079" y="7138"/>
                    </a:lnTo>
                    <a:lnTo>
                      <a:pt x="13072" y="7113"/>
                    </a:lnTo>
                    <a:lnTo>
                      <a:pt x="13064" y="7088"/>
                    </a:lnTo>
                    <a:lnTo>
                      <a:pt x="13059" y="7062"/>
                    </a:lnTo>
                    <a:lnTo>
                      <a:pt x="13055" y="7036"/>
                    </a:lnTo>
                    <a:lnTo>
                      <a:pt x="13051" y="7011"/>
                    </a:lnTo>
                    <a:lnTo>
                      <a:pt x="13050" y="6984"/>
                    </a:lnTo>
                    <a:lnTo>
                      <a:pt x="13049" y="6958"/>
                    </a:lnTo>
                    <a:lnTo>
                      <a:pt x="13050" y="6931"/>
                    </a:lnTo>
                    <a:lnTo>
                      <a:pt x="13053" y="6905"/>
                    </a:lnTo>
                    <a:lnTo>
                      <a:pt x="13056" y="6880"/>
                    </a:lnTo>
                    <a:lnTo>
                      <a:pt x="13060" y="6853"/>
                    </a:lnTo>
                    <a:lnTo>
                      <a:pt x="13067" y="6827"/>
                    </a:lnTo>
                    <a:lnTo>
                      <a:pt x="13074" y="6802"/>
                    </a:lnTo>
                    <a:lnTo>
                      <a:pt x="13083" y="6775"/>
                    </a:lnTo>
                    <a:lnTo>
                      <a:pt x="13093" y="6750"/>
                    </a:lnTo>
                    <a:lnTo>
                      <a:pt x="13104" y="6726"/>
                    </a:lnTo>
                    <a:lnTo>
                      <a:pt x="13117" y="6701"/>
                    </a:lnTo>
                    <a:lnTo>
                      <a:pt x="13131" y="6677"/>
                    </a:lnTo>
                    <a:lnTo>
                      <a:pt x="13146" y="6653"/>
                    </a:lnTo>
                    <a:lnTo>
                      <a:pt x="13162" y="6629"/>
                    </a:lnTo>
                    <a:lnTo>
                      <a:pt x="13181" y="6607"/>
                    </a:lnTo>
                    <a:lnTo>
                      <a:pt x="13200" y="6585"/>
                    </a:lnTo>
                    <a:lnTo>
                      <a:pt x="13220" y="6562"/>
                    </a:lnTo>
                    <a:lnTo>
                      <a:pt x="13220" y="6562"/>
                    </a:lnTo>
                    <a:lnTo>
                      <a:pt x="13414" y="6369"/>
                    </a:lnTo>
                    <a:lnTo>
                      <a:pt x="13414" y="6369"/>
                    </a:lnTo>
                    <a:lnTo>
                      <a:pt x="13481" y="6301"/>
                    </a:lnTo>
                    <a:lnTo>
                      <a:pt x="13546" y="6231"/>
                    </a:lnTo>
                    <a:lnTo>
                      <a:pt x="13608" y="6160"/>
                    </a:lnTo>
                    <a:lnTo>
                      <a:pt x="13668" y="6088"/>
                    </a:lnTo>
                    <a:lnTo>
                      <a:pt x="13728" y="6015"/>
                    </a:lnTo>
                    <a:lnTo>
                      <a:pt x="13783" y="5939"/>
                    </a:lnTo>
                    <a:lnTo>
                      <a:pt x="13837" y="5864"/>
                    </a:lnTo>
                    <a:lnTo>
                      <a:pt x="13889" y="5788"/>
                    </a:lnTo>
                    <a:lnTo>
                      <a:pt x="13939" y="5710"/>
                    </a:lnTo>
                    <a:lnTo>
                      <a:pt x="13987" y="5632"/>
                    </a:lnTo>
                    <a:lnTo>
                      <a:pt x="14032" y="5551"/>
                    </a:lnTo>
                    <a:lnTo>
                      <a:pt x="14075" y="5472"/>
                    </a:lnTo>
                    <a:lnTo>
                      <a:pt x="14117" y="5390"/>
                    </a:lnTo>
                    <a:lnTo>
                      <a:pt x="14156" y="5308"/>
                    </a:lnTo>
                    <a:lnTo>
                      <a:pt x="14194" y="5225"/>
                    </a:lnTo>
                    <a:lnTo>
                      <a:pt x="14229" y="5142"/>
                    </a:lnTo>
                    <a:lnTo>
                      <a:pt x="14262" y="5058"/>
                    </a:lnTo>
                    <a:lnTo>
                      <a:pt x="14292" y="4973"/>
                    </a:lnTo>
                    <a:lnTo>
                      <a:pt x="14321" y="4889"/>
                    </a:lnTo>
                    <a:lnTo>
                      <a:pt x="14347" y="4802"/>
                    </a:lnTo>
                    <a:lnTo>
                      <a:pt x="14371" y="4717"/>
                    </a:lnTo>
                    <a:lnTo>
                      <a:pt x="14394" y="4630"/>
                    </a:lnTo>
                    <a:lnTo>
                      <a:pt x="14414" y="4543"/>
                    </a:lnTo>
                    <a:lnTo>
                      <a:pt x="14432" y="4455"/>
                    </a:lnTo>
                    <a:lnTo>
                      <a:pt x="14448" y="4367"/>
                    </a:lnTo>
                    <a:lnTo>
                      <a:pt x="14462" y="4278"/>
                    </a:lnTo>
                    <a:lnTo>
                      <a:pt x="14473" y="4190"/>
                    </a:lnTo>
                    <a:lnTo>
                      <a:pt x="14482" y="4102"/>
                    </a:lnTo>
                    <a:lnTo>
                      <a:pt x="14490" y="4013"/>
                    </a:lnTo>
                    <a:lnTo>
                      <a:pt x="14496" y="3925"/>
                    </a:lnTo>
                    <a:lnTo>
                      <a:pt x="14498" y="3835"/>
                    </a:lnTo>
                    <a:lnTo>
                      <a:pt x="14500" y="3746"/>
                    </a:lnTo>
                    <a:lnTo>
                      <a:pt x="14498" y="3656"/>
                    </a:lnTo>
                    <a:lnTo>
                      <a:pt x="14496" y="3568"/>
                    </a:lnTo>
                    <a:lnTo>
                      <a:pt x="14490" y="3479"/>
                    </a:lnTo>
                    <a:lnTo>
                      <a:pt x="14482" y="3391"/>
                    </a:lnTo>
                    <a:lnTo>
                      <a:pt x="14473" y="3301"/>
                    </a:lnTo>
                    <a:lnTo>
                      <a:pt x="14462" y="3213"/>
                    </a:lnTo>
                    <a:lnTo>
                      <a:pt x="14448" y="3125"/>
                    </a:lnTo>
                    <a:lnTo>
                      <a:pt x="14432" y="3037"/>
                    </a:lnTo>
                    <a:lnTo>
                      <a:pt x="14414" y="2950"/>
                    </a:lnTo>
                    <a:lnTo>
                      <a:pt x="14394" y="2862"/>
                    </a:lnTo>
                    <a:lnTo>
                      <a:pt x="14371" y="2776"/>
                    </a:lnTo>
                    <a:lnTo>
                      <a:pt x="14347" y="2689"/>
                    </a:lnTo>
                    <a:lnTo>
                      <a:pt x="14321" y="2604"/>
                    </a:lnTo>
                    <a:lnTo>
                      <a:pt x="14292" y="2518"/>
                    </a:lnTo>
                    <a:lnTo>
                      <a:pt x="14262" y="2434"/>
                    </a:lnTo>
                    <a:lnTo>
                      <a:pt x="14228" y="2349"/>
                    </a:lnTo>
                    <a:lnTo>
                      <a:pt x="14194" y="2266"/>
                    </a:lnTo>
                    <a:lnTo>
                      <a:pt x="14156" y="2183"/>
                    </a:lnTo>
                    <a:lnTo>
                      <a:pt x="14117" y="2101"/>
                    </a:lnTo>
                    <a:lnTo>
                      <a:pt x="14075" y="2021"/>
                    </a:lnTo>
                    <a:lnTo>
                      <a:pt x="14032" y="1940"/>
                    </a:lnTo>
                    <a:lnTo>
                      <a:pt x="13987" y="1861"/>
                    </a:lnTo>
                    <a:lnTo>
                      <a:pt x="13939" y="1782"/>
                    </a:lnTo>
                    <a:lnTo>
                      <a:pt x="13889" y="1705"/>
                    </a:lnTo>
                    <a:lnTo>
                      <a:pt x="13837" y="1628"/>
                    </a:lnTo>
                    <a:lnTo>
                      <a:pt x="13783" y="1552"/>
                    </a:lnTo>
                    <a:lnTo>
                      <a:pt x="13728" y="1478"/>
                    </a:lnTo>
                    <a:lnTo>
                      <a:pt x="13668" y="1405"/>
                    </a:lnTo>
                    <a:lnTo>
                      <a:pt x="13608" y="1332"/>
                    </a:lnTo>
                    <a:lnTo>
                      <a:pt x="13546" y="1262"/>
                    </a:lnTo>
                    <a:lnTo>
                      <a:pt x="13481" y="1191"/>
                    </a:lnTo>
                    <a:lnTo>
                      <a:pt x="13414" y="1123"/>
                    </a:lnTo>
                    <a:lnTo>
                      <a:pt x="13414" y="1123"/>
                    </a:lnTo>
                    <a:lnTo>
                      <a:pt x="13220" y="929"/>
                    </a:lnTo>
                    <a:lnTo>
                      <a:pt x="13220" y="929"/>
                    </a:lnTo>
                    <a:lnTo>
                      <a:pt x="13200" y="908"/>
                    </a:lnTo>
                    <a:lnTo>
                      <a:pt x="13182" y="886"/>
                    </a:lnTo>
                    <a:lnTo>
                      <a:pt x="13165" y="864"/>
                    </a:lnTo>
                    <a:lnTo>
                      <a:pt x="13147" y="841"/>
                    </a:lnTo>
                    <a:lnTo>
                      <a:pt x="13132" y="818"/>
                    </a:lnTo>
                    <a:lnTo>
                      <a:pt x="13118" y="794"/>
                    </a:lnTo>
                    <a:lnTo>
                      <a:pt x="13106" y="771"/>
                    </a:lnTo>
                    <a:lnTo>
                      <a:pt x="13093" y="745"/>
                    </a:lnTo>
                    <a:lnTo>
                      <a:pt x="13083" y="721"/>
                    </a:lnTo>
                    <a:lnTo>
                      <a:pt x="13073" y="696"/>
                    </a:lnTo>
                    <a:lnTo>
                      <a:pt x="13064" y="671"/>
                    </a:lnTo>
                    <a:lnTo>
                      <a:pt x="13058" y="646"/>
                    </a:lnTo>
                    <a:lnTo>
                      <a:pt x="13051" y="621"/>
                    </a:lnTo>
                    <a:lnTo>
                      <a:pt x="13046" y="596"/>
                    </a:lnTo>
                    <a:lnTo>
                      <a:pt x="13043" y="570"/>
                    </a:lnTo>
                    <a:lnTo>
                      <a:pt x="13041" y="544"/>
                    </a:lnTo>
                    <a:lnTo>
                      <a:pt x="13040" y="519"/>
                    </a:lnTo>
                    <a:lnTo>
                      <a:pt x="13040" y="494"/>
                    </a:lnTo>
                    <a:lnTo>
                      <a:pt x="13043" y="468"/>
                    </a:lnTo>
                    <a:lnTo>
                      <a:pt x="13045" y="443"/>
                    </a:lnTo>
                    <a:lnTo>
                      <a:pt x="13049" y="418"/>
                    </a:lnTo>
                    <a:lnTo>
                      <a:pt x="13055" y="393"/>
                    </a:lnTo>
                    <a:lnTo>
                      <a:pt x="13061" y="369"/>
                    </a:lnTo>
                    <a:lnTo>
                      <a:pt x="13070" y="345"/>
                    </a:lnTo>
                    <a:lnTo>
                      <a:pt x="13080" y="321"/>
                    </a:lnTo>
                    <a:lnTo>
                      <a:pt x="13090" y="297"/>
                    </a:lnTo>
                    <a:lnTo>
                      <a:pt x="13103" y="274"/>
                    </a:lnTo>
                    <a:lnTo>
                      <a:pt x="13117" y="252"/>
                    </a:lnTo>
                    <a:lnTo>
                      <a:pt x="13132" y="229"/>
                    </a:lnTo>
                    <a:lnTo>
                      <a:pt x="13148" y="208"/>
                    </a:lnTo>
                    <a:lnTo>
                      <a:pt x="13167" y="186"/>
                    </a:lnTo>
                    <a:lnTo>
                      <a:pt x="13186" y="165"/>
                    </a:lnTo>
                    <a:lnTo>
                      <a:pt x="13186" y="165"/>
                    </a:lnTo>
                    <a:lnTo>
                      <a:pt x="13208" y="146"/>
                    </a:lnTo>
                    <a:lnTo>
                      <a:pt x="13229" y="127"/>
                    </a:lnTo>
                    <a:lnTo>
                      <a:pt x="13250" y="111"/>
                    </a:lnTo>
                    <a:lnTo>
                      <a:pt x="13273" y="94"/>
                    </a:lnTo>
                    <a:lnTo>
                      <a:pt x="13297" y="79"/>
                    </a:lnTo>
                    <a:lnTo>
                      <a:pt x="13321" y="67"/>
                    </a:lnTo>
                    <a:lnTo>
                      <a:pt x="13345" y="54"/>
                    </a:lnTo>
                    <a:lnTo>
                      <a:pt x="13370" y="43"/>
                    </a:lnTo>
                    <a:lnTo>
                      <a:pt x="13395" y="34"/>
                    </a:lnTo>
                    <a:lnTo>
                      <a:pt x="13422" y="25"/>
                    </a:lnTo>
                    <a:lnTo>
                      <a:pt x="13448" y="18"/>
                    </a:lnTo>
                    <a:lnTo>
                      <a:pt x="13475" y="11"/>
                    </a:lnTo>
                    <a:lnTo>
                      <a:pt x="13501" y="8"/>
                    </a:lnTo>
                    <a:lnTo>
                      <a:pt x="13527" y="4"/>
                    </a:lnTo>
                    <a:lnTo>
                      <a:pt x="13555" y="1"/>
                    </a:lnTo>
                    <a:lnTo>
                      <a:pt x="13582" y="0"/>
                    </a:lnTo>
                    <a:lnTo>
                      <a:pt x="13609" y="1"/>
                    </a:lnTo>
                    <a:lnTo>
                      <a:pt x="13636" y="3"/>
                    </a:lnTo>
                    <a:lnTo>
                      <a:pt x="13663" y="5"/>
                    </a:lnTo>
                    <a:lnTo>
                      <a:pt x="13691" y="10"/>
                    </a:lnTo>
                    <a:lnTo>
                      <a:pt x="13718" y="15"/>
                    </a:lnTo>
                    <a:lnTo>
                      <a:pt x="13744" y="21"/>
                    </a:lnTo>
                    <a:lnTo>
                      <a:pt x="13770" y="30"/>
                    </a:lnTo>
                    <a:lnTo>
                      <a:pt x="13797" y="39"/>
                    </a:lnTo>
                    <a:lnTo>
                      <a:pt x="13823" y="49"/>
                    </a:lnTo>
                    <a:lnTo>
                      <a:pt x="13849" y="62"/>
                    </a:lnTo>
                    <a:lnTo>
                      <a:pt x="13875" y="74"/>
                    </a:lnTo>
                    <a:lnTo>
                      <a:pt x="13899" y="88"/>
                    </a:lnTo>
                    <a:lnTo>
                      <a:pt x="13924" y="105"/>
                    </a:lnTo>
                    <a:lnTo>
                      <a:pt x="13948" y="121"/>
                    </a:lnTo>
                    <a:lnTo>
                      <a:pt x="13971" y="140"/>
                    </a:lnTo>
                    <a:lnTo>
                      <a:pt x="13993" y="159"/>
                    </a:lnTo>
                    <a:lnTo>
                      <a:pt x="13993" y="159"/>
                    </a:lnTo>
                    <a:lnTo>
                      <a:pt x="14186" y="351"/>
                    </a:lnTo>
                    <a:lnTo>
                      <a:pt x="14186" y="351"/>
                    </a:lnTo>
                    <a:lnTo>
                      <a:pt x="14230" y="395"/>
                    </a:lnTo>
                    <a:lnTo>
                      <a:pt x="14273" y="441"/>
                    </a:lnTo>
                    <a:lnTo>
                      <a:pt x="14314" y="485"/>
                    </a:lnTo>
                    <a:lnTo>
                      <a:pt x="14356" y="530"/>
                    </a:lnTo>
                    <a:lnTo>
                      <a:pt x="14398" y="577"/>
                    </a:lnTo>
                    <a:lnTo>
                      <a:pt x="14437" y="622"/>
                    </a:lnTo>
                    <a:lnTo>
                      <a:pt x="14477" y="669"/>
                    </a:lnTo>
                    <a:lnTo>
                      <a:pt x="14515" y="716"/>
                    </a:lnTo>
                    <a:lnTo>
                      <a:pt x="14554" y="763"/>
                    </a:lnTo>
                    <a:lnTo>
                      <a:pt x="14590" y="811"/>
                    </a:lnTo>
                    <a:lnTo>
                      <a:pt x="14627" y="859"/>
                    </a:lnTo>
                    <a:lnTo>
                      <a:pt x="14663" y="908"/>
                    </a:lnTo>
                    <a:lnTo>
                      <a:pt x="14699" y="956"/>
                    </a:lnTo>
                    <a:lnTo>
                      <a:pt x="14734" y="1005"/>
                    </a:lnTo>
                    <a:lnTo>
                      <a:pt x="14801" y="1104"/>
                    </a:lnTo>
                    <a:lnTo>
                      <a:pt x="14865" y="1205"/>
                    </a:lnTo>
                    <a:lnTo>
                      <a:pt x="14927" y="1306"/>
                    </a:lnTo>
                    <a:lnTo>
                      <a:pt x="14986" y="1409"/>
                    </a:lnTo>
                    <a:lnTo>
                      <a:pt x="15041" y="1513"/>
                    </a:lnTo>
                    <a:lnTo>
                      <a:pt x="15095" y="1618"/>
                    </a:lnTo>
                    <a:lnTo>
                      <a:pt x="15146" y="1724"/>
                    </a:lnTo>
                    <a:lnTo>
                      <a:pt x="15193" y="1831"/>
                    </a:lnTo>
                    <a:lnTo>
                      <a:pt x="15239" y="1939"/>
                    </a:lnTo>
                    <a:lnTo>
                      <a:pt x="15282" y="2047"/>
                    </a:lnTo>
                    <a:lnTo>
                      <a:pt x="15322" y="2157"/>
                    </a:lnTo>
                    <a:lnTo>
                      <a:pt x="15358" y="2268"/>
                    </a:lnTo>
                    <a:lnTo>
                      <a:pt x="15392" y="2378"/>
                    </a:lnTo>
                    <a:lnTo>
                      <a:pt x="15424" y="2491"/>
                    </a:lnTo>
                    <a:lnTo>
                      <a:pt x="15453" y="2603"/>
                    </a:lnTo>
                    <a:lnTo>
                      <a:pt x="15479" y="2716"/>
                    </a:lnTo>
                    <a:lnTo>
                      <a:pt x="15502" y="2829"/>
                    </a:lnTo>
                    <a:lnTo>
                      <a:pt x="15523" y="2943"/>
                    </a:lnTo>
                    <a:lnTo>
                      <a:pt x="15541" y="3057"/>
                    </a:lnTo>
                    <a:lnTo>
                      <a:pt x="15556" y="3170"/>
                    </a:lnTo>
                    <a:lnTo>
                      <a:pt x="15569" y="3286"/>
                    </a:lnTo>
                    <a:lnTo>
                      <a:pt x="15578" y="3401"/>
                    </a:lnTo>
                    <a:lnTo>
                      <a:pt x="15585" y="3515"/>
                    </a:lnTo>
                    <a:lnTo>
                      <a:pt x="15589" y="3631"/>
                    </a:lnTo>
                    <a:lnTo>
                      <a:pt x="15590" y="3746"/>
                    </a:lnTo>
                    <a:lnTo>
                      <a:pt x="15589" y="3862"/>
                    </a:lnTo>
                    <a:lnTo>
                      <a:pt x="15585" y="3976"/>
                    </a:lnTo>
                    <a:lnTo>
                      <a:pt x="15578" y="4092"/>
                    </a:lnTo>
                    <a:lnTo>
                      <a:pt x="15569" y="4207"/>
                    </a:lnTo>
                    <a:lnTo>
                      <a:pt x="15556" y="4321"/>
                    </a:lnTo>
                    <a:lnTo>
                      <a:pt x="15541" y="4436"/>
                    </a:lnTo>
                    <a:lnTo>
                      <a:pt x="15523" y="4549"/>
                    </a:lnTo>
                    <a:lnTo>
                      <a:pt x="15502" y="4664"/>
                    </a:lnTo>
                    <a:lnTo>
                      <a:pt x="15479" y="4777"/>
                    </a:lnTo>
                    <a:lnTo>
                      <a:pt x="15453" y="4889"/>
                    </a:lnTo>
                    <a:lnTo>
                      <a:pt x="15424" y="5002"/>
                    </a:lnTo>
                    <a:lnTo>
                      <a:pt x="15392" y="5113"/>
                    </a:lnTo>
                    <a:lnTo>
                      <a:pt x="15358" y="5224"/>
                    </a:lnTo>
                    <a:lnTo>
                      <a:pt x="15322" y="5335"/>
                    </a:lnTo>
                    <a:lnTo>
                      <a:pt x="15282" y="5444"/>
                    </a:lnTo>
                    <a:lnTo>
                      <a:pt x="15239" y="5553"/>
                    </a:lnTo>
                    <a:lnTo>
                      <a:pt x="15193" y="5661"/>
                    </a:lnTo>
                    <a:lnTo>
                      <a:pt x="15146" y="5768"/>
                    </a:lnTo>
                    <a:lnTo>
                      <a:pt x="15095" y="5874"/>
                    </a:lnTo>
                    <a:lnTo>
                      <a:pt x="15042" y="5980"/>
                    </a:lnTo>
                    <a:lnTo>
                      <a:pt x="14986" y="6083"/>
                    </a:lnTo>
                    <a:lnTo>
                      <a:pt x="14927" y="6186"/>
                    </a:lnTo>
                    <a:lnTo>
                      <a:pt x="14865" y="6288"/>
                    </a:lnTo>
                    <a:lnTo>
                      <a:pt x="14801" y="6389"/>
                    </a:lnTo>
                    <a:lnTo>
                      <a:pt x="14734" y="6487"/>
                    </a:lnTo>
                    <a:lnTo>
                      <a:pt x="14699" y="6536"/>
                    </a:lnTo>
                    <a:lnTo>
                      <a:pt x="14663" y="6585"/>
                    </a:lnTo>
                    <a:lnTo>
                      <a:pt x="14627" y="6633"/>
                    </a:lnTo>
                    <a:lnTo>
                      <a:pt x="14590" y="6681"/>
                    </a:lnTo>
                    <a:lnTo>
                      <a:pt x="14554" y="6729"/>
                    </a:lnTo>
                    <a:lnTo>
                      <a:pt x="14515" y="6777"/>
                    </a:lnTo>
                    <a:lnTo>
                      <a:pt x="14477" y="6823"/>
                    </a:lnTo>
                    <a:lnTo>
                      <a:pt x="14437" y="6870"/>
                    </a:lnTo>
                    <a:lnTo>
                      <a:pt x="14398" y="6916"/>
                    </a:lnTo>
                    <a:lnTo>
                      <a:pt x="14356" y="6962"/>
                    </a:lnTo>
                    <a:lnTo>
                      <a:pt x="14314" y="7007"/>
                    </a:lnTo>
                    <a:lnTo>
                      <a:pt x="14273" y="7052"/>
                    </a:lnTo>
                    <a:lnTo>
                      <a:pt x="14230" y="7096"/>
                    </a:lnTo>
                    <a:lnTo>
                      <a:pt x="14186" y="7140"/>
                    </a:lnTo>
                    <a:lnTo>
                      <a:pt x="14186" y="7140"/>
                    </a:lnTo>
                    <a:close/>
                    <a:moveTo>
                      <a:pt x="12651" y="5682"/>
                    </a:moveTo>
                    <a:lnTo>
                      <a:pt x="12651" y="5682"/>
                    </a:lnTo>
                    <a:lnTo>
                      <a:pt x="12467" y="5866"/>
                    </a:lnTo>
                    <a:lnTo>
                      <a:pt x="12467" y="5866"/>
                    </a:lnTo>
                    <a:lnTo>
                      <a:pt x="12447" y="5884"/>
                    </a:lnTo>
                    <a:lnTo>
                      <a:pt x="12427" y="5900"/>
                    </a:lnTo>
                    <a:lnTo>
                      <a:pt x="12407" y="5915"/>
                    </a:lnTo>
                    <a:lnTo>
                      <a:pt x="12385" y="5930"/>
                    </a:lnTo>
                    <a:lnTo>
                      <a:pt x="12364" y="5944"/>
                    </a:lnTo>
                    <a:lnTo>
                      <a:pt x="12342" y="5957"/>
                    </a:lnTo>
                    <a:lnTo>
                      <a:pt x="12320" y="5968"/>
                    </a:lnTo>
                    <a:lnTo>
                      <a:pt x="12297" y="5980"/>
                    </a:lnTo>
                    <a:lnTo>
                      <a:pt x="12273" y="5988"/>
                    </a:lnTo>
                    <a:lnTo>
                      <a:pt x="12250" y="5997"/>
                    </a:lnTo>
                    <a:lnTo>
                      <a:pt x="12227" y="6005"/>
                    </a:lnTo>
                    <a:lnTo>
                      <a:pt x="12203" y="6011"/>
                    </a:lnTo>
                    <a:lnTo>
                      <a:pt x="12177" y="6016"/>
                    </a:lnTo>
                    <a:lnTo>
                      <a:pt x="12153" y="6020"/>
                    </a:lnTo>
                    <a:lnTo>
                      <a:pt x="12130" y="6024"/>
                    </a:lnTo>
                    <a:lnTo>
                      <a:pt x="12104" y="6025"/>
                    </a:lnTo>
                    <a:lnTo>
                      <a:pt x="12080" y="6026"/>
                    </a:lnTo>
                    <a:lnTo>
                      <a:pt x="12055" y="6025"/>
                    </a:lnTo>
                    <a:lnTo>
                      <a:pt x="12031" y="6024"/>
                    </a:lnTo>
                    <a:lnTo>
                      <a:pt x="12006" y="6020"/>
                    </a:lnTo>
                    <a:lnTo>
                      <a:pt x="11982" y="6016"/>
                    </a:lnTo>
                    <a:lnTo>
                      <a:pt x="11958" y="6011"/>
                    </a:lnTo>
                    <a:lnTo>
                      <a:pt x="11934" y="6003"/>
                    </a:lnTo>
                    <a:lnTo>
                      <a:pt x="11910" y="5996"/>
                    </a:lnTo>
                    <a:lnTo>
                      <a:pt x="11888" y="5986"/>
                    </a:lnTo>
                    <a:lnTo>
                      <a:pt x="11864" y="5976"/>
                    </a:lnTo>
                    <a:lnTo>
                      <a:pt x="11841" y="5963"/>
                    </a:lnTo>
                    <a:lnTo>
                      <a:pt x="11820" y="5949"/>
                    </a:lnTo>
                    <a:lnTo>
                      <a:pt x="11797" y="5934"/>
                    </a:lnTo>
                    <a:lnTo>
                      <a:pt x="11777" y="5918"/>
                    </a:lnTo>
                    <a:lnTo>
                      <a:pt x="11756" y="5900"/>
                    </a:lnTo>
                    <a:lnTo>
                      <a:pt x="11735" y="5881"/>
                    </a:lnTo>
                    <a:lnTo>
                      <a:pt x="11735" y="5881"/>
                    </a:lnTo>
                    <a:lnTo>
                      <a:pt x="11717" y="5861"/>
                    </a:lnTo>
                    <a:lnTo>
                      <a:pt x="11698" y="5841"/>
                    </a:lnTo>
                    <a:lnTo>
                      <a:pt x="11681" y="5820"/>
                    </a:lnTo>
                    <a:lnTo>
                      <a:pt x="11666" y="5799"/>
                    </a:lnTo>
                    <a:lnTo>
                      <a:pt x="11651" y="5777"/>
                    </a:lnTo>
                    <a:lnTo>
                      <a:pt x="11638" y="5755"/>
                    </a:lnTo>
                    <a:lnTo>
                      <a:pt x="11627" y="5734"/>
                    </a:lnTo>
                    <a:lnTo>
                      <a:pt x="11616" y="5711"/>
                    </a:lnTo>
                    <a:lnTo>
                      <a:pt x="11607" y="5689"/>
                    </a:lnTo>
                    <a:lnTo>
                      <a:pt x="11598" y="5666"/>
                    </a:lnTo>
                    <a:lnTo>
                      <a:pt x="11592" y="5643"/>
                    </a:lnTo>
                    <a:lnTo>
                      <a:pt x="11587" y="5619"/>
                    </a:lnTo>
                    <a:lnTo>
                      <a:pt x="11582" y="5597"/>
                    </a:lnTo>
                    <a:lnTo>
                      <a:pt x="11579" y="5573"/>
                    </a:lnTo>
                    <a:lnTo>
                      <a:pt x="11577" y="5549"/>
                    </a:lnTo>
                    <a:lnTo>
                      <a:pt x="11577" y="5526"/>
                    </a:lnTo>
                    <a:lnTo>
                      <a:pt x="11577" y="5502"/>
                    </a:lnTo>
                    <a:lnTo>
                      <a:pt x="11579" y="5478"/>
                    </a:lnTo>
                    <a:lnTo>
                      <a:pt x="11583" y="5454"/>
                    </a:lnTo>
                    <a:lnTo>
                      <a:pt x="11587" y="5431"/>
                    </a:lnTo>
                    <a:lnTo>
                      <a:pt x="11593" y="5407"/>
                    </a:lnTo>
                    <a:lnTo>
                      <a:pt x="11599" y="5383"/>
                    </a:lnTo>
                    <a:lnTo>
                      <a:pt x="11608" y="5359"/>
                    </a:lnTo>
                    <a:lnTo>
                      <a:pt x="11617" y="5335"/>
                    </a:lnTo>
                    <a:lnTo>
                      <a:pt x="11628" y="5312"/>
                    </a:lnTo>
                    <a:lnTo>
                      <a:pt x="11640" y="5288"/>
                    </a:lnTo>
                    <a:lnTo>
                      <a:pt x="11654" y="5264"/>
                    </a:lnTo>
                    <a:lnTo>
                      <a:pt x="11667" y="5242"/>
                    </a:lnTo>
                    <a:lnTo>
                      <a:pt x="11684" y="5218"/>
                    </a:lnTo>
                    <a:lnTo>
                      <a:pt x="11700" y="5195"/>
                    </a:lnTo>
                    <a:lnTo>
                      <a:pt x="11719" y="5172"/>
                    </a:lnTo>
                    <a:lnTo>
                      <a:pt x="11738" y="5150"/>
                    </a:lnTo>
                    <a:lnTo>
                      <a:pt x="11738" y="5150"/>
                    </a:lnTo>
                    <a:lnTo>
                      <a:pt x="11928" y="4960"/>
                    </a:lnTo>
                    <a:lnTo>
                      <a:pt x="11928" y="4960"/>
                    </a:lnTo>
                    <a:lnTo>
                      <a:pt x="11958" y="4928"/>
                    </a:lnTo>
                    <a:lnTo>
                      <a:pt x="11989" y="4895"/>
                    </a:lnTo>
                    <a:lnTo>
                      <a:pt x="12017" y="4863"/>
                    </a:lnTo>
                    <a:lnTo>
                      <a:pt x="12045" y="4830"/>
                    </a:lnTo>
                    <a:lnTo>
                      <a:pt x="12073" y="4796"/>
                    </a:lnTo>
                    <a:lnTo>
                      <a:pt x="12098" y="4762"/>
                    </a:lnTo>
                    <a:lnTo>
                      <a:pt x="12123" y="4727"/>
                    </a:lnTo>
                    <a:lnTo>
                      <a:pt x="12147" y="4691"/>
                    </a:lnTo>
                    <a:lnTo>
                      <a:pt x="12170" y="4655"/>
                    </a:lnTo>
                    <a:lnTo>
                      <a:pt x="12193" y="4620"/>
                    </a:lnTo>
                    <a:lnTo>
                      <a:pt x="12213" y="4582"/>
                    </a:lnTo>
                    <a:lnTo>
                      <a:pt x="12233" y="4545"/>
                    </a:lnTo>
                    <a:lnTo>
                      <a:pt x="12253" y="4508"/>
                    </a:lnTo>
                    <a:lnTo>
                      <a:pt x="12271" y="4470"/>
                    </a:lnTo>
                    <a:lnTo>
                      <a:pt x="12287" y="4432"/>
                    </a:lnTo>
                    <a:lnTo>
                      <a:pt x="12303" y="4393"/>
                    </a:lnTo>
                    <a:lnTo>
                      <a:pt x="12318" y="4354"/>
                    </a:lnTo>
                    <a:lnTo>
                      <a:pt x="12334" y="4315"/>
                    </a:lnTo>
                    <a:lnTo>
                      <a:pt x="12346" y="4276"/>
                    </a:lnTo>
                    <a:lnTo>
                      <a:pt x="12359" y="4237"/>
                    </a:lnTo>
                    <a:lnTo>
                      <a:pt x="12370" y="4197"/>
                    </a:lnTo>
                    <a:lnTo>
                      <a:pt x="12380" y="4156"/>
                    </a:lnTo>
                    <a:lnTo>
                      <a:pt x="12389" y="4116"/>
                    </a:lnTo>
                    <a:lnTo>
                      <a:pt x="12398" y="4076"/>
                    </a:lnTo>
                    <a:lnTo>
                      <a:pt x="12405" y="4035"/>
                    </a:lnTo>
                    <a:lnTo>
                      <a:pt x="12412" y="3994"/>
                    </a:lnTo>
                    <a:lnTo>
                      <a:pt x="12417" y="3954"/>
                    </a:lnTo>
                    <a:lnTo>
                      <a:pt x="12420" y="3913"/>
                    </a:lnTo>
                    <a:lnTo>
                      <a:pt x="12424" y="3872"/>
                    </a:lnTo>
                    <a:lnTo>
                      <a:pt x="12427" y="3830"/>
                    </a:lnTo>
                    <a:lnTo>
                      <a:pt x="12428" y="3790"/>
                    </a:lnTo>
                    <a:lnTo>
                      <a:pt x="12429" y="3748"/>
                    </a:lnTo>
                    <a:lnTo>
                      <a:pt x="12428" y="3707"/>
                    </a:lnTo>
                    <a:lnTo>
                      <a:pt x="12427" y="3667"/>
                    </a:lnTo>
                    <a:lnTo>
                      <a:pt x="12424" y="3625"/>
                    </a:lnTo>
                    <a:lnTo>
                      <a:pt x="12420" y="3585"/>
                    </a:lnTo>
                    <a:lnTo>
                      <a:pt x="12417" y="3543"/>
                    </a:lnTo>
                    <a:lnTo>
                      <a:pt x="12412" y="3503"/>
                    </a:lnTo>
                    <a:lnTo>
                      <a:pt x="12405" y="3461"/>
                    </a:lnTo>
                    <a:lnTo>
                      <a:pt x="12398" y="3421"/>
                    </a:lnTo>
                    <a:lnTo>
                      <a:pt x="12389" y="3381"/>
                    </a:lnTo>
                    <a:lnTo>
                      <a:pt x="12380" y="3340"/>
                    </a:lnTo>
                    <a:lnTo>
                      <a:pt x="12370" y="3300"/>
                    </a:lnTo>
                    <a:lnTo>
                      <a:pt x="12359" y="3261"/>
                    </a:lnTo>
                    <a:lnTo>
                      <a:pt x="12346" y="3221"/>
                    </a:lnTo>
                    <a:lnTo>
                      <a:pt x="12332" y="3182"/>
                    </a:lnTo>
                    <a:lnTo>
                      <a:pt x="12318" y="3143"/>
                    </a:lnTo>
                    <a:lnTo>
                      <a:pt x="12303" y="3104"/>
                    </a:lnTo>
                    <a:lnTo>
                      <a:pt x="12287" y="3065"/>
                    </a:lnTo>
                    <a:lnTo>
                      <a:pt x="12271" y="3027"/>
                    </a:lnTo>
                    <a:lnTo>
                      <a:pt x="12252" y="2989"/>
                    </a:lnTo>
                    <a:lnTo>
                      <a:pt x="12233" y="2951"/>
                    </a:lnTo>
                    <a:lnTo>
                      <a:pt x="12213" y="2915"/>
                    </a:lnTo>
                    <a:lnTo>
                      <a:pt x="12193" y="2878"/>
                    </a:lnTo>
                    <a:lnTo>
                      <a:pt x="12170" y="2842"/>
                    </a:lnTo>
                    <a:lnTo>
                      <a:pt x="12147" y="2805"/>
                    </a:lnTo>
                    <a:lnTo>
                      <a:pt x="12123" y="2770"/>
                    </a:lnTo>
                    <a:lnTo>
                      <a:pt x="12098" y="2735"/>
                    </a:lnTo>
                    <a:lnTo>
                      <a:pt x="12072" y="2701"/>
                    </a:lnTo>
                    <a:lnTo>
                      <a:pt x="12045" y="2667"/>
                    </a:lnTo>
                    <a:lnTo>
                      <a:pt x="12017" y="2634"/>
                    </a:lnTo>
                    <a:lnTo>
                      <a:pt x="11989" y="2601"/>
                    </a:lnTo>
                    <a:lnTo>
                      <a:pt x="11958" y="2569"/>
                    </a:lnTo>
                    <a:lnTo>
                      <a:pt x="11928" y="2537"/>
                    </a:lnTo>
                    <a:lnTo>
                      <a:pt x="11928" y="2537"/>
                    </a:lnTo>
                    <a:lnTo>
                      <a:pt x="11738" y="2347"/>
                    </a:lnTo>
                    <a:lnTo>
                      <a:pt x="11738" y="2347"/>
                    </a:lnTo>
                    <a:lnTo>
                      <a:pt x="11719" y="2328"/>
                    </a:lnTo>
                    <a:lnTo>
                      <a:pt x="11700" y="2309"/>
                    </a:lnTo>
                    <a:lnTo>
                      <a:pt x="11684" y="2289"/>
                    </a:lnTo>
                    <a:lnTo>
                      <a:pt x="11667" y="2269"/>
                    </a:lnTo>
                    <a:lnTo>
                      <a:pt x="11654" y="2248"/>
                    </a:lnTo>
                    <a:lnTo>
                      <a:pt x="11640" y="2226"/>
                    </a:lnTo>
                    <a:lnTo>
                      <a:pt x="11627" y="2205"/>
                    </a:lnTo>
                    <a:lnTo>
                      <a:pt x="11616" y="2182"/>
                    </a:lnTo>
                    <a:lnTo>
                      <a:pt x="11606" y="2159"/>
                    </a:lnTo>
                    <a:lnTo>
                      <a:pt x="11597" y="2137"/>
                    </a:lnTo>
                    <a:lnTo>
                      <a:pt x="11589" y="2113"/>
                    </a:lnTo>
                    <a:lnTo>
                      <a:pt x="11583" y="2090"/>
                    </a:lnTo>
                    <a:lnTo>
                      <a:pt x="11578" y="2066"/>
                    </a:lnTo>
                    <a:lnTo>
                      <a:pt x="11574" y="2042"/>
                    </a:lnTo>
                    <a:lnTo>
                      <a:pt x="11570" y="2018"/>
                    </a:lnTo>
                    <a:lnTo>
                      <a:pt x="11569" y="1993"/>
                    </a:lnTo>
                    <a:lnTo>
                      <a:pt x="11569" y="1969"/>
                    </a:lnTo>
                    <a:lnTo>
                      <a:pt x="11569" y="1945"/>
                    </a:lnTo>
                    <a:lnTo>
                      <a:pt x="11572" y="1921"/>
                    </a:lnTo>
                    <a:lnTo>
                      <a:pt x="11575" y="1897"/>
                    </a:lnTo>
                    <a:lnTo>
                      <a:pt x="11579" y="1874"/>
                    </a:lnTo>
                    <a:lnTo>
                      <a:pt x="11586" y="1850"/>
                    </a:lnTo>
                    <a:lnTo>
                      <a:pt x="11593" y="1826"/>
                    </a:lnTo>
                    <a:lnTo>
                      <a:pt x="11602" y="1802"/>
                    </a:lnTo>
                    <a:lnTo>
                      <a:pt x="11611" y="1779"/>
                    </a:lnTo>
                    <a:lnTo>
                      <a:pt x="11622" y="1756"/>
                    </a:lnTo>
                    <a:lnTo>
                      <a:pt x="11635" y="1734"/>
                    </a:lnTo>
                    <a:lnTo>
                      <a:pt x="11649" y="1711"/>
                    </a:lnTo>
                    <a:lnTo>
                      <a:pt x="11664" y="1690"/>
                    </a:lnTo>
                    <a:lnTo>
                      <a:pt x="11680" y="1668"/>
                    </a:lnTo>
                    <a:lnTo>
                      <a:pt x="11698" y="1648"/>
                    </a:lnTo>
                    <a:lnTo>
                      <a:pt x="11718" y="1628"/>
                    </a:lnTo>
                    <a:lnTo>
                      <a:pt x="11718" y="1628"/>
                    </a:lnTo>
                    <a:lnTo>
                      <a:pt x="11738" y="1609"/>
                    </a:lnTo>
                    <a:lnTo>
                      <a:pt x="11758" y="1590"/>
                    </a:lnTo>
                    <a:lnTo>
                      <a:pt x="11781" y="1574"/>
                    </a:lnTo>
                    <a:lnTo>
                      <a:pt x="11802" y="1560"/>
                    </a:lnTo>
                    <a:lnTo>
                      <a:pt x="11825" y="1546"/>
                    </a:lnTo>
                    <a:lnTo>
                      <a:pt x="11849" y="1534"/>
                    </a:lnTo>
                    <a:lnTo>
                      <a:pt x="11873" y="1522"/>
                    </a:lnTo>
                    <a:lnTo>
                      <a:pt x="11897" y="1513"/>
                    </a:lnTo>
                    <a:lnTo>
                      <a:pt x="11921" y="1505"/>
                    </a:lnTo>
                    <a:lnTo>
                      <a:pt x="11946" y="1497"/>
                    </a:lnTo>
                    <a:lnTo>
                      <a:pt x="11971" y="1492"/>
                    </a:lnTo>
                    <a:lnTo>
                      <a:pt x="11996" y="1487"/>
                    </a:lnTo>
                    <a:lnTo>
                      <a:pt x="12021" y="1483"/>
                    </a:lnTo>
                    <a:lnTo>
                      <a:pt x="12046" y="1482"/>
                    </a:lnTo>
                    <a:lnTo>
                      <a:pt x="12072" y="1481"/>
                    </a:lnTo>
                    <a:lnTo>
                      <a:pt x="12097" y="1481"/>
                    </a:lnTo>
                    <a:lnTo>
                      <a:pt x="12123" y="1482"/>
                    </a:lnTo>
                    <a:lnTo>
                      <a:pt x="12148" y="1484"/>
                    </a:lnTo>
                    <a:lnTo>
                      <a:pt x="12174" y="1488"/>
                    </a:lnTo>
                    <a:lnTo>
                      <a:pt x="12199" y="1493"/>
                    </a:lnTo>
                    <a:lnTo>
                      <a:pt x="12223" y="1500"/>
                    </a:lnTo>
                    <a:lnTo>
                      <a:pt x="12248" y="1506"/>
                    </a:lnTo>
                    <a:lnTo>
                      <a:pt x="12272" y="1513"/>
                    </a:lnTo>
                    <a:lnTo>
                      <a:pt x="12296" y="1524"/>
                    </a:lnTo>
                    <a:lnTo>
                      <a:pt x="12320" y="1534"/>
                    </a:lnTo>
                    <a:lnTo>
                      <a:pt x="12342" y="1544"/>
                    </a:lnTo>
                    <a:lnTo>
                      <a:pt x="12364" y="1556"/>
                    </a:lnTo>
                    <a:lnTo>
                      <a:pt x="12386" y="1569"/>
                    </a:lnTo>
                    <a:lnTo>
                      <a:pt x="12408" y="1584"/>
                    </a:lnTo>
                    <a:lnTo>
                      <a:pt x="12428" y="1598"/>
                    </a:lnTo>
                    <a:lnTo>
                      <a:pt x="12448" y="1614"/>
                    </a:lnTo>
                    <a:lnTo>
                      <a:pt x="12467" y="1631"/>
                    </a:lnTo>
                    <a:lnTo>
                      <a:pt x="12467" y="1631"/>
                    </a:lnTo>
                    <a:lnTo>
                      <a:pt x="12651" y="1814"/>
                    </a:lnTo>
                    <a:lnTo>
                      <a:pt x="12651" y="1814"/>
                    </a:lnTo>
                    <a:lnTo>
                      <a:pt x="12700" y="1865"/>
                    </a:lnTo>
                    <a:lnTo>
                      <a:pt x="12748" y="1916"/>
                    </a:lnTo>
                    <a:lnTo>
                      <a:pt x="12793" y="1969"/>
                    </a:lnTo>
                    <a:lnTo>
                      <a:pt x="12837" y="2022"/>
                    </a:lnTo>
                    <a:lnTo>
                      <a:pt x="12881" y="2076"/>
                    </a:lnTo>
                    <a:lnTo>
                      <a:pt x="12922" y="2132"/>
                    </a:lnTo>
                    <a:lnTo>
                      <a:pt x="12962" y="2187"/>
                    </a:lnTo>
                    <a:lnTo>
                      <a:pt x="13000" y="2244"/>
                    </a:lnTo>
                    <a:lnTo>
                      <a:pt x="13038" y="2300"/>
                    </a:lnTo>
                    <a:lnTo>
                      <a:pt x="13073" y="2358"/>
                    </a:lnTo>
                    <a:lnTo>
                      <a:pt x="13106" y="2417"/>
                    </a:lnTo>
                    <a:lnTo>
                      <a:pt x="13138" y="2477"/>
                    </a:lnTo>
                    <a:lnTo>
                      <a:pt x="13169" y="2536"/>
                    </a:lnTo>
                    <a:lnTo>
                      <a:pt x="13197" y="2596"/>
                    </a:lnTo>
                    <a:lnTo>
                      <a:pt x="13224" y="2658"/>
                    </a:lnTo>
                    <a:lnTo>
                      <a:pt x="13250" y="2718"/>
                    </a:lnTo>
                    <a:lnTo>
                      <a:pt x="13274" y="2781"/>
                    </a:lnTo>
                    <a:lnTo>
                      <a:pt x="13297" y="2843"/>
                    </a:lnTo>
                    <a:lnTo>
                      <a:pt x="13318" y="2906"/>
                    </a:lnTo>
                    <a:lnTo>
                      <a:pt x="13337" y="2969"/>
                    </a:lnTo>
                    <a:lnTo>
                      <a:pt x="13356" y="3033"/>
                    </a:lnTo>
                    <a:lnTo>
                      <a:pt x="13373" y="3097"/>
                    </a:lnTo>
                    <a:lnTo>
                      <a:pt x="13388" y="3162"/>
                    </a:lnTo>
                    <a:lnTo>
                      <a:pt x="13400" y="3226"/>
                    </a:lnTo>
                    <a:lnTo>
                      <a:pt x="13412" y="3291"/>
                    </a:lnTo>
                    <a:lnTo>
                      <a:pt x="13422" y="3356"/>
                    </a:lnTo>
                    <a:lnTo>
                      <a:pt x="13430" y="3421"/>
                    </a:lnTo>
                    <a:lnTo>
                      <a:pt x="13438" y="3486"/>
                    </a:lnTo>
                    <a:lnTo>
                      <a:pt x="13443" y="3552"/>
                    </a:lnTo>
                    <a:lnTo>
                      <a:pt x="13447" y="3617"/>
                    </a:lnTo>
                    <a:lnTo>
                      <a:pt x="13449" y="3683"/>
                    </a:lnTo>
                    <a:lnTo>
                      <a:pt x="13451" y="3748"/>
                    </a:lnTo>
                    <a:lnTo>
                      <a:pt x="13449" y="3814"/>
                    </a:lnTo>
                    <a:lnTo>
                      <a:pt x="13447" y="3879"/>
                    </a:lnTo>
                    <a:lnTo>
                      <a:pt x="13443" y="3945"/>
                    </a:lnTo>
                    <a:lnTo>
                      <a:pt x="13438" y="4010"/>
                    </a:lnTo>
                    <a:lnTo>
                      <a:pt x="13430" y="4076"/>
                    </a:lnTo>
                    <a:lnTo>
                      <a:pt x="13422" y="4141"/>
                    </a:lnTo>
                    <a:lnTo>
                      <a:pt x="13412" y="4207"/>
                    </a:lnTo>
                    <a:lnTo>
                      <a:pt x="13400" y="4271"/>
                    </a:lnTo>
                    <a:lnTo>
                      <a:pt x="13388" y="4335"/>
                    </a:lnTo>
                    <a:lnTo>
                      <a:pt x="13373" y="4399"/>
                    </a:lnTo>
                    <a:lnTo>
                      <a:pt x="13356" y="4464"/>
                    </a:lnTo>
                    <a:lnTo>
                      <a:pt x="13339" y="4528"/>
                    </a:lnTo>
                    <a:lnTo>
                      <a:pt x="13318" y="4591"/>
                    </a:lnTo>
                    <a:lnTo>
                      <a:pt x="13297" y="4654"/>
                    </a:lnTo>
                    <a:lnTo>
                      <a:pt x="13274" y="4717"/>
                    </a:lnTo>
                    <a:lnTo>
                      <a:pt x="13250" y="4778"/>
                    </a:lnTo>
                    <a:lnTo>
                      <a:pt x="13225" y="4840"/>
                    </a:lnTo>
                    <a:lnTo>
                      <a:pt x="13197" y="4900"/>
                    </a:lnTo>
                    <a:lnTo>
                      <a:pt x="13169" y="4961"/>
                    </a:lnTo>
                    <a:lnTo>
                      <a:pt x="13138" y="5020"/>
                    </a:lnTo>
                    <a:lnTo>
                      <a:pt x="13106" y="5081"/>
                    </a:lnTo>
                    <a:lnTo>
                      <a:pt x="13073" y="5138"/>
                    </a:lnTo>
                    <a:lnTo>
                      <a:pt x="13038" y="5196"/>
                    </a:lnTo>
                    <a:lnTo>
                      <a:pt x="13001" y="5253"/>
                    </a:lnTo>
                    <a:lnTo>
                      <a:pt x="12962" y="5310"/>
                    </a:lnTo>
                    <a:lnTo>
                      <a:pt x="12923" y="5366"/>
                    </a:lnTo>
                    <a:lnTo>
                      <a:pt x="12881" y="5420"/>
                    </a:lnTo>
                    <a:lnTo>
                      <a:pt x="12839" y="5475"/>
                    </a:lnTo>
                    <a:lnTo>
                      <a:pt x="12793" y="5527"/>
                    </a:lnTo>
                    <a:lnTo>
                      <a:pt x="12748" y="5580"/>
                    </a:lnTo>
                    <a:lnTo>
                      <a:pt x="12700" y="5632"/>
                    </a:lnTo>
                    <a:lnTo>
                      <a:pt x="12651" y="5682"/>
                    </a:lnTo>
                    <a:lnTo>
                      <a:pt x="12651" y="5682"/>
                    </a:lnTo>
                    <a:close/>
                    <a:moveTo>
                      <a:pt x="2370" y="6562"/>
                    </a:moveTo>
                    <a:lnTo>
                      <a:pt x="2370" y="6562"/>
                    </a:lnTo>
                    <a:lnTo>
                      <a:pt x="2391" y="6585"/>
                    </a:lnTo>
                    <a:lnTo>
                      <a:pt x="2410" y="6607"/>
                    </a:lnTo>
                    <a:lnTo>
                      <a:pt x="2428" y="6629"/>
                    </a:lnTo>
                    <a:lnTo>
                      <a:pt x="2444" y="6653"/>
                    </a:lnTo>
                    <a:lnTo>
                      <a:pt x="2461" y="6677"/>
                    </a:lnTo>
                    <a:lnTo>
                      <a:pt x="2474" y="6701"/>
                    </a:lnTo>
                    <a:lnTo>
                      <a:pt x="2487" y="6726"/>
                    </a:lnTo>
                    <a:lnTo>
                      <a:pt x="2498" y="6750"/>
                    </a:lnTo>
                    <a:lnTo>
                      <a:pt x="2508" y="6775"/>
                    </a:lnTo>
                    <a:lnTo>
                      <a:pt x="2516" y="6802"/>
                    </a:lnTo>
                    <a:lnTo>
                      <a:pt x="2523" y="6827"/>
                    </a:lnTo>
                    <a:lnTo>
                      <a:pt x="2530" y="6853"/>
                    </a:lnTo>
                    <a:lnTo>
                      <a:pt x="2535" y="6880"/>
                    </a:lnTo>
                    <a:lnTo>
                      <a:pt x="2539" y="6905"/>
                    </a:lnTo>
                    <a:lnTo>
                      <a:pt x="2540" y="6931"/>
                    </a:lnTo>
                    <a:lnTo>
                      <a:pt x="2541" y="6958"/>
                    </a:lnTo>
                    <a:lnTo>
                      <a:pt x="2541" y="6984"/>
                    </a:lnTo>
                    <a:lnTo>
                      <a:pt x="2539" y="7011"/>
                    </a:lnTo>
                    <a:lnTo>
                      <a:pt x="2536" y="7036"/>
                    </a:lnTo>
                    <a:lnTo>
                      <a:pt x="2532" y="7062"/>
                    </a:lnTo>
                    <a:lnTo>
                      <a:pt x="2526" y="7088"/>
                    </a:lnTo>
                    <a:lnTo>
                      <a:pt x="2520" y="7113"/>
                    </a:lnTo>
                    <a:lnTo>
                      <a:pt x="2511" y="7138"/>
                    </a:lnTo>
                    <a:lnTo>
                      <a:pt x="2502" y="7163"/>
                    </a:lnTo>
                    <a:lnTo>
                      <a:pt x="2491" y="7188"/>
                    </a:lnTo>
                    <a:lnTo>
                      <a:pt x="2479" y="7212"/>
                    </a:lnTo>
                    <a:lnTo>
                      <a:pt x="2466" y="7235"/>
                    </a:lnTo>
                    <a:lnTo>
                      <a:pt x="2450" y="7259"/>
                    </a:lnTo>
                    <a:lnTo>
                      <a:pt x="2435" y="7280"/>
                    </a:lnTo>
                    <a:lnTo>
                      <a:pt x="2418" y="7303"/>
                    </a:lnTo>
                    <a:lnTo>
                      <a:pt x="2400" y="7324"/>
                    </a:lnTo>
                    <a:lnTo>
                      <a:pt x="2380" y="7344"/>
                    </a:lnTo>
                    <a:lnTo>
                      <a:pt x="2380" y="7344"/>
                    </a:lnTo>
                    <a:lnTo>
                      <a:pt x="2360" y="7365"/>
                    </a:lnTo>
                    <a:lnTo>
                      <a:pt x="2338" y="7382"/>
                    </a:lnTo>
                    <a:lnTo>
                      <a:pt x="2317" y="7400"/>
                    </a:lnTo>
                    <a:lnTo>
                      <a:pt x="2294" y="7415"/>
                    </a:lnTo>
                    <a:lnTo>
                      <a:pt x="2272" y="7430"/>
                    </a:lnTo>
                    <a:lnTo>
                      <a:pt x="2249" y="7444"/>
                    </a:lnTo>
                    <a:lnTo>
                      <a:pt x="2225" y="7455"/>
                    </a:lnTo>
                    <a:lnTo>
                      <a:pt x="2201" y="7467"/>
                    </a:lnTo>
                    <a:lnTo>
                      <a:pt x="2177" y="7475"/>
                    </a:lnTo>
                    <a:lnTo>
                      <a:pt x="2152" y="7484"/>
                    </a:lnTo>
                    <a:lnTo>
                      <a:pt x="2128" y="7490"/>
                    </a:lnTo>
                    <a:lnTo>
                      <a:pt x="2103" y="7497"/>
                    </a:lnTo>
                    <a:lnTo>
                      <a:pt x="2078" y="7501"/>
                    </a:lnTo>
                    <a:lnTo>
                      <a:pt x="2053" y="7503"/>
                    </a:lnTo>
                    <a:lnTo>
                      <a:pt x="2026" y="7506"/>
                    </a:lnTo>
                    <a:lnTo>
                      <a:pt x="2001" y="7506"/>
                    </a:lnTo>
                    <a:lnTo>
                      <a:pt x="1974" y="7504"/>
                    </a:lnTo>
                    <a:lnTo>
                      <a:pt x="1949" y="7503"/>
                    </a:lnTo>
                    <a:lnTo>
                      <a:pt x="1923" y="7499"/>
                    </a:lnTo>
                    <a:lnTo>
                      <a:pt x="1896" y="7494"/>
                    </a:lnTo>
                    <a:lnTo>
                      <a:pt x="1871" y="7488"/>
                    </a:lnTo>
                    <a:lnTo>
                      <a:pt x="1845" y="7480"/>
                    </a:lnTo>
                    <a:lnTo>
                      <a:pt x="1820" y="7472"/>
                    </a:lnTo>
                    <a:lnTo>
                      <a:pt x="1793" y="7461"/>
                    </a:lnTo>
                    <a:lnTo>
                      <a:pt x="1768" y="7450"/>
                    </a:lnTo>
                    <a:lnTo>
                      <a:pt x="1743" y="7438"/>
                    </a:lnTo>
                    <a:lnTo>
                      <a:pt x="1718" y="7424"/>
                    </a:lnTo>
                    <a:lnTo>
                      <a:pt x="1694" y="7409"/>
                    </a:lnTo>
                    <a:lnTo>
                      <a:pt x="1668" y="7391"/>
                    </a:lnTo>
                    <a:lnTo>
                      <a:pt x="1644" y="7373"/>
                    </a:lnTo>
                    <a:lnTo>
                      <a:pt x="1621" y="7354"/>
                    </a:lnTo>
                    <a:lnTo>
                      <a:pt x="1597" y="7333"/>
                    </a:lnTo>
                    <a:lnTo>
                      <a:pt x="1597" y="7333"/>
                    </a:lnTo>
                    <a:lnTo>
                      <a:pt x="1404" y="7140"/>
                    </a:lnTo>
                    <a:lnTo>
                      <a:pt x="1404" y="7140"/>
                    </a:lnTo>
                    <a:lnTo>
                      <a:pt x="1361" y="7096"/>
                    </a:lnTo>
                    <a:lnTo>
                      <a:pt x="1318" y="7052"/>
                    </a:lnTo>
                    <a:lnTo>
                      <a:pt x="1276" y="7007"/>
                    </a:lnTo>
                    <a:lnTo>
                      <a:pt x="1234" y="6962"/>
                    </a:lnTo>
                    <a:lnTo>
                      <a:pt x="1194" y="6916"/>
                    </a:lnTo>
                    <a:lnTo>
                      <a:pt x="1153" y="6870"/>
                    </a:lnTo>
                    <a:lnTo>
                      <a:pt x="1114" y="6823"/>
                    </a:lnTo>
                    <a:lnTo>
                      <a:pt x="1075" y="6777"/>
                    </a:lnTo>
                    <a:lnTo>
                      <a:pt x="1038" y="6729"/>
                    </a:lnTo>
                    <a:lnTo>
                      <a:pt x="1000" y="6681"/>
                    </a:lnTo>
                    <a:lnTo>
                      <a:pt x="963" y="6633"/>
                    </a:lnTo>
                    <a:lnTo>
                      <a:pt x="927" y="6585"/>
                    </a:lnTo>
                    <a:lnTo>
                      <a:pt x="891" y="6536"/>
                    </a:lnTo>
                    <a:lnTo>
                      <a:pt x="857" y="6487"/>
                    </a:lnTo>
                    <a:lnTo>
                      <a:pt x="791" y="6389"/>
                    </a:lnTo>
                    <a:lnTo>
                      <a:pt x="725" y="6288"/>
                    </a:lnTo>
                    <a:lnTo>
                      <a:pt x="663" y="6186"/>
                    </a:lnTo>
                    <a:lnTo>
                      <a:pt x="606" y="6083"/>
                    </a:lnTo>
                    <a:lnTo>
                      <a:pt x="549" y="5980"/>
                    </a:lnTo>
                    <a:lnTo>
                      <a:pt x="496" y="5874"/>
                    </a:lnTo>
                    <a:lnTo>
                      <a:pt x="444" y="5768"/>
                    </a:lnTo>
                    <a:lnTo>
                      <a:pt x="397" y="5661"/>
                    </a:lnTo>
                    <a:lnTo>
                      <a:pt x="351" y="5553"/>
                    </a:lnTo>
                    <a:lnTo>
                      <a:pt x="308" y="5444"/>
                    </a:lnTo>
                    <a:lnTo>
                      <a:pt x="269" y="5335"/>
                    </a:lnTo>
                    <a:lnTo>
                      <a:pt x="232" y="5224"/>
                    </a:lnTo>
                    <a:lnTo>
                      <a:pt x="198" y="5113"/>
                    </a:lnTo>
                    <a:lnTo>
                      <a:pt x="166" y="5002"/>
                    </a:lnTo>
                    <a:lnTo>
                      <a:pt x="137" y="4889"/>
                    </a:lnTo>
                    <a:lnTo>
                      <a:pt x="112" y="4777"/>
                    </a:lnTo>
                    <a:lnTo>
                      <a:pt x="88" y="4664"/>
                    </a:lnTo>
                    <a:lnTo>
                      <a:pt x="68" y="4549"/>
                    </a:lnTo>
                    <a:lnTo>
                      <a:pt x="50" y="4436"/>
                    </a:lnTo>
                    <a:lnTo>
                      <a:pt x="35" y="4321"/>
                    </a:lnTo>
                    <a:lnTo>
                      <a:pt x="22" y="4207"/>
                    </a:lnTo>
                    <a:lnTo>
                      <a:pt x="12" y="4092"/>
                    </a:lnTo>
                    <a:lnTo>
                      <a:pt x="6" y="3976"/>
                    </a:lnTo>
                    <a:lnTo>
                      <a:pt x="2" y="3862"/>
                    </a:lnTo>
                    <a:lnTo>
                      <a:pt x="0" y="3746"/>
                    </a:lnTo>
                    <a:lnTo>
                      <a:pt x="2" y="3631"/>
                    </a:lnTo>
                    <a:lnTo>
                      <a:pt x="6" y="3515"/>
                    </a:lnTo>
                    <a:lnTo>
                      <a:pt x="12" y="3401"/>
                    </a:lnTo>
                    <a:lnTo>
                      <a:pt x="22" y="3286"/>
                    </a:lnTo>
                    <a:lnTo>
                      <a:pt x="35" y="3170"/>
                    </a:lnTo>
                    <a:lnTo>
                      <a:pt x="50" y="3057"/>
                    </a:lnTo>
                    <a:lnTo>
                      <a:pt x="68" y="2943"/>
                    </a:lnTo>
                    <a:lnTo>
                      <a:pt x="88" y="2829"/>
                    </a:lnTo>
                    <a:lnTo>
                      <a:pt x="112" y="2716"/>
                    </a:lnTo>
                    <a:lnTo>
                      <a:pt x="137" y="2603"/>
                    </a:lnTo>
                    <a:lnTo>
                      <a:pt x="166" y="2491"/>
                    </a:lnTo>
                    <a:lnTo>
                      <a:pt x="198" y="2378"/>
                    </a:lnTo>
                    <a:lnTo>
                      <a:pt x="233" y="2268"/>
                    </a:lnTo>
                    <a:lnTo>
                      <a:pt x="269" y="2157"/>
                    </a:lnTo>
                    <a:lnTo>
                      <a:pt x="308" y="2047"/>
                    </a:lnTo>
                    <a:lnTo>
                      <a:pt x="351" y="1939"/>
                    </a:lnTo>
                    <a:lnTo>
                      <a:pt x="397" y="1831"/>
                    </a:lnTo>
                    <a:lnTo>
                      <a:pt x="444" y="1724"/>
                    </a:lnTo>
                    <a:lnTo>
                      <a:pt x="496" y="1618"/>
                    </a:lnTo>
                    <a:lnTo>
                      <a:pt x="549" y="1513"/>
                    </a:lnTo>
                    <a:lnTo>
                      <a:pt x="606" y="1409"/>
                    </a:lnTo>
                    <a:lnTo>
                      <a:pt x="663" y="1306"/>
                    </a:lnTo>
                    <a:lnTo>
                      <a:pt x="725" y="1205"/>
                    </a:lnTo>
                    <a:lnTo>
                      <a:pt x="791" y="1104"/>
                    </a:lnTo>
                    <a:lnTo>
                      <a:pt x="857" y="1005"/>
                    </a:lnTo>
                    <a:lnTo>
                      <a:pt x="891" y="956"/>
                    </a:lnTo>
                    <a:lnTo>
                      <a:pt x="927" y="908"/>
                    </a:lnTo>
                    <a:lnTo>
                      <a:pt x="963" y="859"/>
                    </a:lnTo>
                    <a:lnTo>
                      <a:pt x="1000" y="811"/>
                    </a:lnTo>
                    <a:lnTo>
                      <a:pt x="1038" y="763"/>
                    </a:lnTo>
                    <a:lnTo>
                      <a:pt x="1075" y="716"/>
                    </a:lnTo>
                    <a:lnTo>
                      <a:pt x="1114" y="669"/>
                    </a:lnTo>
                    <a:lnTo>
                      <a:pt x="1153" y="622"/>
                    </a:lnTo>
                    <a:lnTo>
                      <a:pt x="1194" y="577"/>
                    </a:lnTo>
                    <a:lnTo>
                      <a:pt x="1234" y="530"/>
                    </a:lnTo>
                    <a:lnTo>
                      <a:pt x="1276" y="485"/>
                    </a:lnTo>
                    <a:lnTo>
                      <a:pt x="1318" y="441"/>
                    </a:lnTo>
                    <a:lnTo>
                      <a:pt x="1361" y="395"/>
                    </a:lnTo>
                    <a:lnTo>
                      <a:pt x="1404" y="351"/>
                    </a:lnTo>
                    <a:lnTo>
                      <a:pt x="1404" y="351"/>
                    </a:lnTo>
                    <a:lnTo>
                      <a:pt x="1597" y="159"/>
                    </a:lnTo>
                    <a:lnTo>
                      <a:pt x="1597" y="159"/>
                    </a:lnTo>
                    <a:lnTo>
                      <a:pt x="1619" y="140"/>
                    </a:lnTo>
                    <a:lnTo>
                      <a:pt x="1643" y="121"/>
                    </a:lnTo>
                    <a:lnTo>
                      <a:pt x="1667" y="105"/>
                    </a:lnTo>
                    <a:lnTo>
                      <a:pt x="1691" y="88"/>
                    </a:lnTo>
                    <a:lnTo>
                      <a:pt x="1716" y="74"/>
                    </a:lnTo>
                    <a:lnTo>
                      <a:pt x="1741" y="62"/>
                    </a:lnTo>
                    <a:lnTo>
                      <a:pt x="1767" y="49"/>
                    </a:lnTo>
                    <a:lnTo>
                      <a:pt x="1793" y="39"/>
                    </a:lnTo>
                    <a:lnTo>
                      <a:pt x="1820" y="30"/>
                    </a:lnTo>
                    <a:lnTo>
                      <a:pt x="1846" y="21"/>
                    </a:lnTo>
                    <a:lnTo>
                      <a:pt x="1874" y="15"/>
                    </a:lnTo>
                    <a:lnTo>
                      <a:pt x="1900" y="10"/>
                    </a:lnTo>
                    <a:lnTo>
                      <a:pt x="1928" y="5"/>
                    </a:lnTo>
                    <a:lnTo>
                      <a:pt x="1954" y="3"/>
                    </a:lnTo>
                    <a:lnTo>
                      <a:pt x="1982" y="1"/>
                    </a:lnTo>
                    <a:lnTo>
                      <a:pt x="2008" y="0"/>
                    </a:lnTo>
                    <a:lnTo>
                      <a:pt x="2036" y="1"/>
                    </a:lnTo>
                    <a:lnTo>
                      <a:pt x="2063" y="4"/>
                    </a:lnTo>
                    <a:lnTo>
                      <a:pt x="2090" y="8"/>
                    </a:lnTo>
                    <a:lnTo>
                      <a:pt x="2117" y="11"/>
                    </a:lnTo>
                    <a:lnTo>
                      <a:pt x="2143" y="18"/>
                    </a:lnTo>
                    <a:lnTo>
                      <a:pt x="2170" y="25"/>
                    </a:lnTo>
                    <a:lnTo>
                      <a:pt x="2195" y="34"/>
                    </a:lnTo>
                    <a:lnTo>
                      <a:pt x="2220" y="43"/>
                    </a:lnTo>
                    <a:lnTo>
                      <a:pt x="2245" y="54"/>
                    </a:lnTo>
                    <a:lnTo>
                      <a:pt x="2270" y="67"/>
                    </a:lnTo>
                    <a:lnTo>
                      <a:pt x="2294" y="79"/>
                    </a:lnTo>
                    <a:lnTo>
                      <a:pt x="2317" y="94"/>
                    </a:lnTo>
                    <a:lnTo>
                      <a:pt x="2340" y="111"/>
                    </a:lnTo>
                    <a:lnTo>
                      <a:pt x="2362" y="127"/>
                    </a:lnTo>
                    <a:lnTo>
                      <a:pt x="2384" y="146"/>
                    </a:lnTo>
                    <a:lnTo>
                      <a:pt x="2404" y="165"/>
                    </a:lnTo>
                    <a:lnTo>
                      <a:pt x="2404" y="165"/>
                    </a:lnTo>
                    <a:lnTo>
                      <a:pt x="2424" y="186"/>
                    </a:lnTo>
                    <a:lnTo>
                      <a:pt x="2442" y="208"/>
                    </a:lnTo>
                    <a:lnTo>
                      <a:pt x="2458" y="229"/>
                    </a:lnTo>
                    <a:lnTo>
                      <a:pt x="2473" y="252"/>
                    </a:lnTo>
                    <a:lnTo>
                      <a:pt x="2487" y="274"/>
                    </a:lnTo>
                    <a:lnTo>
                      <a:pt x="2500" y="297"/>
                    </a:lnTo>
                    <a:lnTo>
                      <a:pt x="2511" y="321"/>
                    </a:lnTo>
                    <a:lnTo>
                      <a:pt x="2521" y="345"/>
                    </a:lnTo>
                    <a:lnTo>
                      <a:pt x="2529" y="369"/>
                    </a:lnTo>
                    <a:lnTo>
                      <a:pt x="2536" y="393"/>
                    </a:lnTo>
                    <a:lnTo>
                      <a:pt x="2541" y="418"/>
                    </a:lnTo>
                    <a:lnTo>
                      <a:pt x="2546" y="443"/>
                    </a:lnTo>
                    <a:lnTo>
                      <a:pt x="2549" y="468"/>
                    </a:lnTo>
                    <a:lnTo>
                      <a:pt x="2550" y="494"/>
                    </a:lnTo>
                    <a:lnTo>
                      <a:pt x="2551" y="519"/>
                    </a:lnTo>
                    <a:lnTo>
                      <a:pt x="2550" y="544"/>
                    </a:lnTo>
                    <a:lnTo>
                      <a:pt x="2547" y="570"/>
                    </a:lnTo>
                    <a:lnTo>
                      <a:pt x="2544" y="596"/>
                    </a:lnTo>
                    <a:lnTo>
                      <a:pt x="2540" y="621"/>
                    </a:lnTo>
                    <a:lnTo>
                      <a:pt x="2534" y="646"/>
                    </a:lnTo>
                    <a:lnTo>
                      <a:pt x="2526" y="671"/>
                    </a:lnTo>
                    <a:lnTo>
                      <a:pt x="2518" y="696"/>
                    </a:lnTo>
                    <a:lnTo>
                      <a:pt x="2508" y="721"/>
                    </a:lnTo>
                    <a:lnTo>
                      <a:pt x="2497" y="745"/>
                    </a:lnTo>
                    <a:lnTo>
                      <a:pt x="2486" y="771"/>
                    </a:lnTo>
                    <a:lnTo>
                      <a:pt x="2473" y="794"/>
                    </a:lnTo>
                    <a:lnTo>
                      <a:pt x="2458" y="818"/>
                    </a:lnTo>
                    <a:lnTo>
                      <a:pt x="2443" y="841"/>
                    </a:lnTo>
                    <a:lnTo>
                      <a:pt x="2427" y="864"/>
                    </a:lnTo>
                    <a:lnTo>
                      <a:pt x="2409" y="886"/>
                    </a:lnTo>
                    <a:lnTo>
                      <a:pt x="2390" y="908"/>
                    </a:lnTo>
                    <a:lnTo>
                      <a:pt x="2370" y="929"/>
                    </a:lnTo>
                    <a:lnTo>
                      <a:pt x="2370" y="929"/>
                    </a:lnTo>
                    <a:lnTo>
                      <a:pt x="2176" y="1123"/>
                    </a:lnTo>
                    <a:lnTo>
                      <a:pt x="2176" y="1123"/>
                    </a:lnTo>
                    <a:lnTo>
                      <a:pt x="2109" y="1191"/>
                    </a:lnTo>
                    <a:lnTo>
                      <a:pt x="2045" y="1262"/>
                    </a:lnTo>
                    <a:lnTo>
                      <a:pt x="1982" y="1332"/>
                    </a:lnTo>
                    <a:lnTo>
                      <a:pt x="1922" y="1405"/>
                    </a:lnTo>
                    <a:lnTo>
                      <a:pt x="1864" y="1478"/>
                    </a:lnTo>
                    <a:lnTo>
                      <a:pt x="1807" y="1552"/>
                    </a:lnTo>
                    <a:lnTo>
                      <a:pt x="1753" y="1628"/>
                    </a:lnTo>
                    <a:lnTo>
                      <a:pt x="1701" y="1705"/>
                    </a:lnTo>
                    <a:lnTo>
                      <a:pt x="1652" y="1782"/>
                    </a:lnTo>
                    <a:lnTo>
                      <a:pt x="1604" y="1861"/>
                    </a:lnTo>
                    <a:lnTo>
                      <a:pt x="1559" y="1940"/>
                    </a:lnTo>
                    <a:lnTo>
                      <a:pt x="1515" y="2021"/>
                    </a:lnTo>
                    <a:lnTo>
                      <a:pt x="1473" y="2101"/>
                    </a:lnTo>
                    <a:lnTo>
                      <a:pt x="1434" y="2183"/>
                    </a:lnTo>
                    <a:lnTo>
                      <a:pt x="1398" y="2266"/>
                    </a:lnTo>
                    <a:lnTo>
                      <a:pt x="1362" y="2349"/>
                    </a:lnTo>
                    <a:lnTo>
                      <a:pt x="1330" y="2434"/>
                    </a:lnTo>
                    <a:lnTo>
                      <a:pt x="1298" y="2518"/>
                    </a:lnTo>
                    <a:lnTo>
                      <a:pt x="1270" y="2604"/>
                    </a:lnTo>
                    <a:lnTo>
                      <a:pt x="1244" y="2689"/>
                    </a:lnTo>
                    <a:lnTo>
                      <a:pt x="1219" y="2776"/>
                    </a:lnTo>
                    <a:lnTo>
                      <a:pt x="1197" y="2862"/>
                    </a:lnTo>
                    <a:lnTo>
                      <a:pt x="1177" y="2950"/>
                    </a:lnTo>
                    <a:lnTo>
                      <a:pt x="1158" y="3037"/>
                    </a:lnTo>
                    <a:lnTo>
                      <a:pt x="1143" y="3125"/>
                    </a:lnTo>
                    <a:lnTo>
                      <a:pt x="1129" y="3213"/>
                    </a:lnTo>
                    <a:lnTo>
                      <a:pt x="1118" y="3301"/>
                    </a:lnTo>
                    <a:lnTo>
                      <a:pt x="1108" y="3391"/>
                    </a:lnTo>
                    <a:lnTo>
                      <a:pt x="1100" y="3479"/>
                    </a:lnTo>
                    <a:lnTo>
                      <a:pt x="1095" y="3568"/>
                    </a:lnTo>
                    <a:lnTo>
                      <a:pt x="1092" y="3656"/>
                    </a:lnTo>
                    <a:lnTo>
                      <a:pt x="1092" y="3746"/>
                    </a:lnTo>
                    <a:lnTo>
                      <a:pt x="1092" y="3835"/>
                    </a:lnTo>
                    <a:lnTo>
                      <a:pt x="1095" y="3925"/>
                    </a:lnTo>
                    <a:lnTo>
                      <a:pt x="1100" y="4013"/>
                    </a:lnTo>
                    <a:lnTo>
                      <a:pt x="1108" y="4102"/>
                    </a:lnTo>
                    <a:lnTo>
                      <a:pt x="1118" y="4190"/>
                    </a:lnTo>
                    <a:lnTo>
                      <a:pt x="1129" y="4278"/>
                    </a:lnTo>
                    <a:lnTo>
                      <a:pt x="1143" y="4367"/>
                    </a:lnTo>
                    <a:lnTo>
                      <a:pt x="1158" y="4455"/>
                    </a:lnTo>
                    <a:lnTo>
                      <a:pt x="1177" y="4543"/>
                    </a:lnTo>
                    <a:lnTo>
                      <a:pt x="1197" y="4630"/>
                    </a:lnTo>
                    <a:lnTo>
                      <a:pt x="1219" y="4717"/>
                    </a:lnTo>
                    <a:lnTo>
                      <a:pt x="1244" y="4802"/>
                    </a:lnTo>
                    <a:lnTo>
                      <a:pt x="1270" y="4889"/>
                    </a:lnTo>
                    <a:lnTo>
                      <a:pt x="1298" y="4973"/>
                    </a:lnTo>
                    <a:lnTo>
                      <a:pt x="1330" y="5058"/>
                    </a:lnTo>
                    <a:lnTo>
                      <a:pt x="1362" y="5142"/>
                    </a:lnTo>
                    <a:lnTo>
                      <a:pt x="1398" y="5225"/>
                    </a:lnTo>
                    <a:lnTo>
                      <a:pt x="1434" y="5308"/>
                    </a:lnTo>
                    <a:lnTo>
                      <a:pt x="1473" y="5390"/>
                    </a:lnTo>
                    <a:lnTo>
                      <a:pt x="1515" y="5472"/>
                    </a:lnTo>
                    <a:lnTo>
                      <a:pt x="1559" y="5551"/>
                    </a:lnTo>
                    <a:lnTo>
                      <a:pt x="1604" y="5632"/>
                    </a:lnTo>
                    <a:lnTo>
                      <a:pt x="1652" y="5710"/>
                    </a:lnTo>
                    <a:lnTo>
                      <a:pt x="1701" y="5788"/>
                    </a:lnTo>
                    <a:lnTo>
                      <a:pt x="1753" y="5864"/>
                    </a:lnTo>
                    <a:lnTo>
                      <a:pt x="1807" y="5939"/>
                    </a:lnTo>
                    <a:lnTo>
                      <a:pt x="1864" y="6015"/>
                    </a:lnTo>
                    <a:lnTo>
                      <a:pt x="1922" y="6088"/>
                    </a:lnTo>
                    <a:lnTo>
                      <a:pt x="1982" y="6160"/>
                    </a:lnTo>
                    <a:lnTo>
                      <a:pt x="2045" y="6230"/>
                    </a:lnTo>
                    <a:lnTo>
                      <a:pt x="2109" y="6301"/>
                    </a:lnTo>
                    <a:lnTo>
                      <a:pt x="2176" y="6369"/>
                    </a:lnTo>
                    <a:lnTo>
                      <a:pt x="2176" y="6369"/>
                    </a:lnTo>
                    <a:lnTo>
                      <a:pt x="2370" y="6562"/>
                    </a:lnTo>
                    <a:lnTo>
                      <a:pt x="2370" y="6562"/>
                    </a:lnTo>
                    <a:close/>
                    <a:moveTo>
                      <a:pt x="3663" y="2537"/>
                    </a:moveTo>
                    <a:lnTo>
                      <a:pt x="3663" y="2537"/>
                    </a:lnTo>
                    <a:lnTo>
                      <a:pt x="3632" y="2569"/>
                    </a:lnTo>
                    <a:lnTo>
                      <a:pt x="3603" y="2601"/>
                    </a:lnTo>
                    <a:lnTo>
                      <a:pt x="3574" y="2634"/>
                    </a:lnTo>
                    <a:lnTo>
                      <a:pt x="3546" y="2667"/>
                    </a:lnTo>
                    <a:lnTo>
                      <a:pt x="3518" y="2701"/>
                    </a:lnTo>
                    <a:lnTo>
                      <a:pt x="3493" y="2735"/>
                    </a:lnTo>
                    <a:lnTo>
                      <a:pt x="3468" y="2770"/>
                    </a:lnTo>
                    <a:lnTo>
                      <a:pt x="3444" y="2805"/>
                    </a:lnTo>
                    <a:lnTo>
                      <a:pt x="3420" y="2842"/>
                    </a:lnTo>
                    <a:lnTo>
                      <a:pt x="3399" y="2878"/>
                    </a:lnTo>
                    <a:lnTo>
                      <a:pt x="3377" y="2915"/>
                    </a:lnTo>
                    <a:lnTo>
                      <a:pt x="3357" y="2951"/>
                    </a:lnTo>
                    <a:lnTo>
                      <a:pt x="3338" y="2989"/>
                    </a:lnTo>
                    <a:lnTo>
                      <a:pt x="3321" y="3027"/>
                    </a:lnTo>
                    <a:lnTo>
                      <a:pt x="3303" y="3065"/>
                    </a:lnTo>
                    <a:lnTo>
                      <a:pt x="3287" y="3104"/>
                    </a:lnTo>
                    <a:lnTo>
                      <a:pt x="3272" y="3143"/>
                    </a:lnTo>
                    <a:lnTo>
                      <a:pt x="3258" y="3182"/>
                    </a:lnTo>
                    <a:lnTo>
                      <a:pt x="3245" y="3221"/>
                    </a:lnTo>
                    <a:lnTo>
                      <a:pt x="3232" y="3261"/>
                    </a:lnTo>
                    <a:lnTo>
                      <a:pt x="3221" y="3300"/>
                    </a:lnTo>
                    <a:lnTo>
                      <a:pt x="3211" y="3340"/>
                    </a:lnTo>
                    <a:lnTo>
                      <a:pt x="3201" y="3381"/>
                    </a:lnTo>
                    <a:lnTo>
                      <a:pt x="3193" y="3421"/>
                    </a:lnTo>
                    <a:lnTo>
                      <a:pt x="3186" y="3461"/>
                    </a:lnTo>
                    <a:lnTo>
                      <a:pt x="3180" y="3503"/>
                    </a:lnTo>
                    <a:lnTo>
                      <a:pt x="3175" y="3543"/>
                    </a:lnTo>
                    <a:lnTo>
                      <a:pt x="3170" y="3585"/>
                    </a:lnTo>
                    <a:lnTo>
                      <a:pt x="3166" y="3625"/>
                    </a:lnTo>
                    <a:lnTo>
                      <a:pt x="3163" y="3667"/>
                    </a:lnTo>
                    <a:lnTo>
                      <a:pt x="3162" y="3707"/>
                    </a:lnTo>
                    <a:lnTo>
                      <a:pt x="3162" y="3748"/>
                    </a:lnTo>
                    <a:lnTo>
                      <a:pt x="3162" y="3790"/>
                    </a:lnTo>
                    <a:lnTo>
                      <a:pt x="3163" y="3830"/>
                    </a:lnTo>
                    <a:lnTo>
                      <a:pt x="3166" y="3872"/>
                    </a:lnTo>
                    <a:lnTo>
                      <a:pt x="3170" y="3913"/>
                    </a:lnTo>
                    <a:lnTo>
                      <a:pt x="3175" y="3954"/>
                    </a:lnTo>
                    <a:lnTo>
                      <a:pt x="3180" y="3994"/>
                    </a:lnTo>
                    <a:lnTo>
                      <a:pt x="3186" y="4035"/>
                    </a:lnTo>
                    <a:lnTo>
                      <a:pt x="3193" y="4076"/>
                    </a:lnTo>
                    <a:lnTo>
                      <a:pt x="3201" y="4116"/>
                    </a:lnTo>
                    <a:lnTo>
                      <a:pt x="3211" y="4156"/>
                    </a:lnTo>
                    <a:lnTo>
                      <a:pt x="3221" y="4197"/>
                    </a:lnTo>
                    <a:lnTo>
                      <a:pt x="3232" y="4237"/>
                    </a:lnTo>
                    <a:lnTo>
                      <a:pt x="3244" y="4276"/>
                    </a:lnTo>
                    <a:lnTo>
                      <a:pt x="3258" y="4315"/>
                    </a:lnTo>
                    <a:lnTo>
                      <a:pt x="3272" y="4354"/>
                    </a:lnTo>
                    <a:lnTo>
                      <a:pt x="3287" y="4393"/>
                    </a:lnTo>
                    <a:lnTo>
                      <a:pt x="3303" y="4432"/>
                    </a:lnTo>
                    <a:lnTo>
                      <a:pt x="3321" y="4470"/>
                    </a:lnTo>
                    <a:lnTo>
                      <a:pt x="3338" y="4508"/>
                    </a:lnTo>
                    <a:lnTo>
                      <a:pt x="3357" y="4545"/>
                    </a:lnTo>
                    <a:lnTo>
                      <a:pt x="3377" y="4582"/>
                    </a:lnTo>
                    <a:lnTo>
                      <a:pt x="3399" y="4620"/>
                    </a:lnTo>
                    <a:lnTo>
                      <a:pt x="3420" y="4655"/>
                    </a:lnTo>
                    <a:lnTo>
                      <a:pt x="3444" y="4691"/>
                    </a:lnTo>
                    <a:lnTo>
                      <a:pt x="3468" y="4727"/>
                    </a:lnTo>
                    <a:lnTo>
                      <a:pt x="3492" y="4762"/>
                    </a:lnTo>
                    <a:lnTo>
                      <a:pt x="3518" y="4796"/>
                    </a:lnTo>
                    <a:lnTo>
                      <a:pt x="3545" y="4830"/>
                    </a:lnTo>
                    <a:lnTo>
                      <a:pt x="3573" y="4863"/>
                    </a:lnTo>
                    <a:lnTo>
                      <a:pt x="3601" y="4895"/>
                    </a:lnTo>
                    <a:lnTo>
                      <a:pt x="3632" y="4928"/>
                    </a:lnTo>
                    <a:lnTo>
                      <a:pt x="3663" y="4960"/>
                    </a:lnTo>
                    <a:lnTo>
                      <a:pt x="3663" y="4960"/>
                    </a:lnTo>
                    <a:lnTo>
                      <a:pt x="3853" y="5150"/>
                    </a:lnTo>
                    <a:lnTo>
                      <a:pt x="3853" y="5150"/>
                    </a:lnTo>
                    <a:lnTo>
                      <a:pt x="3872" y="5172"/>
                    </a:lnTo>
                    <a:lnTo>
                      <a:pt x="3890" y="5195"/>
                    </a:lnTo>
                    <a:lnTo>
                      <a:pt x="3907" y="5218"/>
                    </a:lnTo>
                    <a:lnTo>
                      <a:pt x="3923" y="5242"/>
                    </a:lnTo>
                    <a:lnTo>
                      <a:pt x="3938" y="5264"/>
                    </a:lnTo>
                    <a:lnTo>
                      <a:pt x="3950" y="5288"/>
                    </a:lnTo>
                    <a:lnTo>
                      <a:pt x="3963" y="5312"/>
                    </a:lnTo>
                    <a:lnTo>
                      <a:pt x="3973" y="5335"/>
                    </a:lnTo>
                    <a:lnTo>
                      <a:pt x="3983" y="5359"/>
                    </a:lnTo>
                    <a:lnTo>
                      <a:pt x="3991" y="5383"/>
                    </a:lnTo>
                    <a:lnTo>
                      <a:pt x="3998" y="5407"/>
                    </a:lnTo>
                    <a:lnTo>
                      <a:pt x="4003" y="5431"/>
                    </a:lnTo>
                    <a:lnTo>
                      <a:pt x="4008" y="5454"/>
                    </a:lnTo>
                    <a:lnTo>
                      <a:pt x="4012" y="5478"/>
                    </a:lnTo>
                    <a:lnTo>
                      <a:pt x="4013" y="5502"/>
                    </a:lnTo>
                    <a:lnTo>
                      <a:pt x="4015" y="5526"/>
                    </a:lnTo>
                    <a:lnTo>
                      <a:pt x="4013" y="5549"/>
                    </a:lnTo>
                    <a:lnTo>
                      <a:pt x="4012" y="5573"/>
                    </a:lnTo>
                    <a:lnTo>
                      <a:pt x="4008" y="5597"/>
                    </a:lnTo>
                    <a:lnTo>
                      <a:pt x="4004" y="5619"/>
                    </a:lnTo>
                    <a:lnTo>
                      <a:pt x="3998" y="5643"/>
                    </a:lnTo>
                    <a:lnTo>
                      <a:pt x="3992" y="5666"/>
                    </a:lnTo>
                    <a:lnTo>
                      <a:pt x="3984" y="5689"/>
                    </a:lnTo>
                    <a:lnTo>
                      <a:pt x="3974" y="5711"/>
                    </a:lnTo>
                    <a:lnTo>
                      <a:pt x="3964" y="5734"/>
                    </a:lnTo>
                    <a:lnTo>
                      <a:pt x="3952" y="5755"/>
                    </a:lnTo>
                    <a:lnTo>
                      <a:pt x="3939" y="5777"/>
                    </a:lnTo>
                    <a:lnTo>
                      <a:pt x="3925" y="5799"/>
                    </a:lnTo>
                    <a:lnTo>
                      <a:pt x="3909" y="5820"/>
                    </a:lnTo>
                    <a:lnTo>
                      <a:pt x="3892" y="5841"/>
                    </a:lnTo>
                    <a:lnTo>
                      <a:pt x="3875" y="5861"/>
                    </a:lnTo>
                    <a:lnTo>
                      <a:pt x="3855" y="5881"/>
                    </a:lnTo>
                    <a:lnTo>
                      <a:pt x="3855" y="5881"/>
                    </a:lnTo>
                    <a:lnTo>
                      <a:pt x="3834" y="5900"/>
                    </a:lnTo>
                    <a:lnTo>
                      <a:pt x="3814" y="5918"/>
                    </a:lnTo>
                    <a:lnTo>
                      <a:pt x="3793" y="5934"/>
                    </a:lnTo>
                    <a:lnTo>
                      <a:pt x="3771" y="5949"/>
                    </a:lnTo>
                    <a:lnTo>
                      <a:pt x="3749" y="5963"/>
                    </a:lnTo>
                    <a:lnTo>
                      <a:pt x="3726" y="5976"/>
                    </a:lnTo>
                    <a:lnTo>
                      <a:pt x="3703" y="5986"/>
                    </a:lnTo>
                    <a:lnTo>
                      <a:pt x="3680" y="5996"/>
                    </a:lnTo>
                    <a:lnTo>
                      <a:pt x="3656" y="6003"/>
                    </a:lnTo>
                    <a:lnTo>
                      <a:pt x="3633" y="6011"/>
                    </a:lnTo>
                    <a:lnTo>
                      <a:pt x="3608" y="6016"/>
                    </a:lnTo>
                    <a:lnTo>
                      <a:pt x="3584" y="6020"/>
                    </a:lnTo>
                    <a:lnTo>
                      <a:pt x="3560" y="6024"/>
                    </a:lnTo>
                    <a:lnTo>
                      <a:pt x="3535" y="6025"/>
                    </a:lnTo>
                    <a:lnTo>
                      <a:pt x="3511" y="6026"/>
                    </a:lnTo>
                    <a:lnTo>
                      <a:pt x="3486" y="6025"/>
                    </a:lnTo>
                    <a:lnTo>
                      <a:pt x="3462" y="6024"/>
                    </a:lnTo>
                    <a:lnTo>
                      <a:pt x="3437" y="6020"/>
                    </a:lnTo>
                    <a:lnTo>
                      <a:pt x="3413" y="6016"/>
                    </a:lnTo>
                    <a:lnTo>
                      <a:pt x="3389" y="6011"/>
                    </a:lnTo>
                    <a:lnTo>
                      <a:pt x="3365" y="6005"/>
                    </a:lnTo>
                    <a:lnTo>
                      <a:pt x="3341" y="5997"/>
                    </a:lnTo>
                    <a:lnTo>
                      <a:pt x="3317" y="5988"/>
                    </a:lnTo>
                    <a:lnTo>
                      <a:pt x="3294" y="5980"/>
                    </a:lnTo>
                    <a:lnTo>
                      <a:pt x="3272" y="5968"/>
                    </a:lnTo>
                    <a:lnTo>
                      <a:pt x="3249" y="5957"/>
                    </a:lnTo>
                    <a:lnTo>
                      <a:pt x="3226" y="5944"/>
                    </a:lnTo>
                    <a:lnTo>
                      <a:pt x="3205" y="5930"/>
                    </a:lnTo>
                    <a:lnTo>
                      <a:pt x="3183" y="5915"/>
                    </a:lnTo>
                    <a:lnTo>
                      <a:pt x="3163" y="5900"/>
                    </a:lnTo>
                    <a:lnTo>
                      <a:pt x="3143" y="5884"/>
                    </a:lnTo>
                    <a:lnTo>
                      <a:pt x="3124" y="5866"/>
                    </a:lnTo>
                    <a:lnTo>
                      <a:pt x="3124" y="5866"/>
                    </a:lnTo>
                    <a:lnTo>
                      <a:pt x="2940" y="5682"/>
                    </a:lnTo>
                    <a:lnTo>
                      <a:pt x="2940" y="5682"/>
                    </a:lnTo>
                    <a:lnTo>
                      <a:pt x="2891" y="5632"/>
                    </a:lnTo>
                    <a:lnTo>
                      <a:pt x="2843" y="5580"/>
                    </a:lnTo>
                    <a:lnTo>
                      <a:pt x="2797" y="5527"/>
                    </a:lnTo>
                    <a:lnTo>
                      <a:pt x="2753" y="5475"/>
                    </a:lnTo>
                    <a:lnTo>
                      <a:pt x="2710" y="5420"/>
                    </a:lnTo>
                    <a:lnTo>
                      <a:pt x="2668" y="5366"/>
                    </a:lnTo>
                    <a:lnTo>
                      <a:pt x="2628" y="5310"/>
                    </a:lnTo>
                    <a:lnTo>
                      <a:pt x="2590" y="5253"/>
                    </a:lnTo>
                    <a:lnTo>
                      <a:pt x="2554" y="5196"/>
                    </a:lnTo>
                    <a:lnTo>
                      <a:pt x="2518" y="5138"/>
                    </a:lnTo>
                    <a:lnTo>
                      <a:pt x="2484" y="5081"/>
                    </a:lnTo>
                    <a:lnTo>
                      <a:pt x="2453" y="5020"/>
                    </a:lnTo>
                    <a:lnTo>
                      <a:pt x="2423" y="4961"/>
                    </a:lnTo>
                    <a:lnTo>
                      <a:pt x="2394" y="4900"/>
                    </a:lnTo>
                    <a:lnTo>
                      <a:pt x="2366" y="4840"/>
                    </a:lnTo>
                    <a:lnTo>
                      <a:pt x="2340" y="4778"/>
                    </a:lnTo>
                    <a:lnTo>
                      <a:pt x="2316" y="4717"/>
                    </a:lnTo>
                    <a:lnTo>
                      <a:pt x="2293" y="4654"/>
                    </a:lnTo>
                    <a:lnTo>
                      <a:pt x="2272" y="4591"/>
                    </a:lnTo>
                    <a:lnTo>
                      <a:pt x="2253" y="4528"/>
                    </a:lnTo>
                    <a:lnTo>
                      <a:pt x="2235" y="4464"/>
                    </a:lnTo>
                    <a:lnTo>
                      <a:pt x="2219" y="4399"/>
                    </a:lnTo>
                    <a:lnTo>
                      <a:pt x="2204" y="4335"/>
                    </a:lnTo>
                    <a:lnTo>
                      <a:pt x="2190" y="4271"/>
                    </a:lnTo>
                    <a:lnTo>
                      <a:pt x="2178" y="4207"/>
                    </a:lnTo>
                    <a:lnTo>
                      <a:pt x="2168" y="4141"/>
                    </a:lnTo>
                    <a:lnTo>
                      <a:pt x="2160" y="4076"/>
                    </a:lnTo>
                    <a:lnTo>
                      <a:pt x="2153" y="4010"/>
                    </a:lnTo>
                    <a:lnTo>
                      <a:pt x="2147" y="3945"/>
                    </a:lnTo>
                    <a:lnTo>
                      <a:pt x="2143" y="3879"/>
                    </a:lnTo>
                    <a:lnTo>
                      <a:pt x="2141" y="3814"/>
                    </a:lnTo>
                    <a:lnTo>
                      <a:pt x="2141" y="3748"/>
                    </a:lnTo>
                    <a:lnTo>
                      <a:pt x="2141" y="3683"/>
                    </a:lnTo>
                    <a:lnTo>
                      <a:pt x="2143" y="3617"/>
                    </a:lnTo>
                    <a:lnTo>
                      <a:pt x="2147" y="3552"/>
                    </a:lnTo>
                    <a:lnTo>
                      <a:pt x="2153" y="3486"/>
                    </a:lnTo>
                    <a:lnTo>
                      <a:pt x="2160" y="3421"/>
                    </a:lnTo>
                    <a:lnTo>
                      <a:pt x="2168" y="3356"/>
                    </a:lnTo>
                    <a:lnTo>
                      <a:pt x="2178" y="3291"/>
                    </a:lnTo>
                    <a:lnTo>
                      <a:pt x="2190" y="3226"/>
                    </a:lnTo>
                    <a:lnTo>
                      <a:pt x="2204" y="3162"/>
                    </a:lnTo>
                    <a:lnTo>
                      <a:pt x="2219" y="3097"/>
                    </a:lnTo>
                    <a:lnTo>
                      <a:pt x="2235" y="3033"/>
                    </a:lnTo>
                    <a:lnTo>
                      <a:pt x="2253" y="2969"/>
                    </a:lnTo>
                    <a:lnTo>
                      <a:pt x="2273" y="2906"/>
                    </a:lnTo>
                    <a:lnTo>
                      <a:pt x="2293" y="2843"/>
                    </a:lnTo>
                    <a:lnTo>
                      <a:pt x="2316" y="2781"/>
                    </a:lnTo>
                    <a:lnTo>
                      <a:pt x="2341" y="2718"/>
                    </a:lnTo>
                    <a:lnTo>
                      <a:pt x="2366" y="2658"/>
                    </a:lnTo>
                    <a:lnTo>
                      <a:pt x="2394" y="2596"/>
                    </a:lnTo>
                    <a:lnTo>
                      <a:pt x="2423" y="2536"/>
                    </a:lnTo>
                    <a:lnTo>
                      <a:pt x="2453" y="2477"/>
                    </a:lnTo>
                    <a:lnTo>
                      <a:pt x="2484" y="2417"/>
                    </a:lnTo>
                    <a:lnTo>
                      <a:pt x="2518" y="2358"/>
                    </a:lnTo>
                    <a:lnTo>
                      <a:pt x="2554" y="2300"/>
                    </a:lnTo>
                    <a:lnTo>
                      <a:pt x="2590" y="2244"/>
                    </a:lnTo>
                    <a:lnTo>
                      <a:pt x="2628" y="2187"/>
                    </a:lnTo>
                    <a:lnTo>
                      <a:pt x="2668" y="2132"/>
                    </a:lnTo>
                    <a:lnTo>
                      <a:pt x="2710" y="2076"/>
                    </a:lnTo>
                    <a:lnTo>
                      <a:pt x="2753" y="2022"/>
                    </a:lnTo>
                    <a:lnTo>
                      <a:pt x="2797" y="1969"/>
                    </a:lnTo>
                    <a:lnTo>
                      <a:pt x="2843" y="1916"/>
                    </a:lnTo>
                    <a:lnTo>
                      <a:pt x="2891" y="1865"/>
                    </a:lnTo>
                    <a:lnTo>
                      <a:pt x="2940" y="1814"/>
                    </a:lnTo>
                    <a:lnTo>
                      <a:pt x="2940" y="1814"/>
                    </a:lnTo>
                    <a:lnTo>
                      <a:pt x="3124" y="1631"/>
                    </a:lnTo>
                    <a:lnTo>
                      <a:pt x="3124" y="1631"/>
                    </a:lnTo>
                    <a:lnTo>
                      <a:pt x="3143" y="1614"/>
                    </a:lnTo>
                    <a:lnTo>
                      <a:pt x="3163" y="1598"/>
                    </a:lnTo>
                    <a:lnTo>
                      <a:pt x="3183" y="1584"/>
                    </a:lnTo>
                    <a:lnTo>
                      <a:pt x="3205" y="1569"/>
                    </a:lnTo>
                    <a:lnTo>
                      <a:pt x="3226" y="1556"/>
                    </a:lnTo>
                    <a:lnTo>
                      <a:pt x="3249" y="1544"/>
                    </a:lnTo>
                    <a:lnTo>
                      <a:pt x="3272" y="1534"/>
                    </a:lnTo>
                    <a:lnTo>
                      <a:pt x="3295" y="1524"/>
                    </a:lnTo>
                    <a:lnTo>
                      <a:pt x="3318" y="1513"/>
                    </a:lnTo>
                    <a:lnTo>
                      <a:pt x="3343" y="1506"/>
                    </a:lnTo>
                    <a:lnTo>
                      <a:pt x="3367" y="1500"/>
                    </a:lnTo>
                    <a:lnTo>
                      <a:pt x="3392" y="1493"/>
                    </a:lnTo>
                    <a:lnTo>
                      <a:pt x="3418" y="1488"/>
                    </a:lnTo>
                    <a:lnTo>
                      <a:pt x="3443" y="1484"/>
                    </a:lnTo>
                    <a:lnTo>
                      <a:pt x="3468" y="1482"/>
                    </a:lnTo>
                    <a:lnTo>
                      <a:pt x="3493" y="1481"/>
                    </a:lnTo>
                    <a:lnTo>
                      <a:pt x="3518" y="1481"/>
                    </a:lnTo>
                    <a:lnTo>
                      <a:pt x="3545" y="1482"/>
                    </a:lnTo>
                    <a:lnTo>
                      <a:pt x="3570" y="1483"/>
                    </a:lnTo>
                    <a:lnTo>
                      <a:pt x="3595" y="1487"/>
                    </a:lnTo>
                    <a:lnTo>
                      <a:pt x="3620" y="1492"/>
                    </a:lnTo>
                    <a:lnTo>
                      <a:pt x="3646" y="1497"/>
                    </a:lnTo>
                    <a:lnTo>
                      <a:pt x="3669" y="1505"/>
                    </a:lnTo>
                    <a:lnTo>
                      <a:pt x="3695" y="1513"/>
                    </a:lnTo>
                    <a:lnTo>
                      <a:pt x="3719" y="1522"/>
                    </a:lnTo>
                    <a:lnTo>
                      <a:pt x="3743" y="1534"/>
                    </a:lnTo>
                    <a:lnTo>
                      <a:pt x="3765" y="1546"/>
                    </a:lnTo>
                    <a:lnTo>
                      <a:pt x="3788" y="1560"/>
                    </a:lnTo>
                    <a:lnTo>
                      <a:pt x="3811" y="1574"/>
                    </a:lnTo>
                    <a:lnTo>
                      <a:pt x="3832" y="1590"/>
                    </a:lnTo>
                    <a:lnTo>
                      <a:pt x="3853" y="1609"/>
                    </a:lnTo>
                    <a:lnTo>
                      <a:pt x="3873" y="1628"/>
                    </a:lnTo>
                    <a:lnTo>
                      <a:pt x="3873" y="1628"/>
                    </a:lnTo>
                    <a:lnTo>
                      <a:pt x="3892" y="1648"/>
                    </a:lnTo>
                    <a:lnTo>
                      <a:pt x="3910" y="1668"/>
                    </a:lnTo>
                    <a:lnTo>
                      <a:pt x="3926" y="1690"/>
                    </a:lnTo>
                    <a:lnTo>
                      <a:pt x="3941" y="1711"/>
                    </a:lnTo>
                    <a:lnTo>
                      <a:pt x="3955" y="1734"/>
                    </a:lnTo>
                    <a:lnTo>
                      <a:pt x="3968" y="1756"/>
                    </a:lnTo>
                    <a:lnTo>
                      <a:pt x="3979" y="1779"/>
                    </a:lnTo>
                    <a:lnTo>
                      <a:pt x="3989" y="1802"/>
                    </a:lnTo>
                    <a:lnTo>
                      <a:pt x="3998" y="1826"/>
                    </a:lnTo>
                    <a:lnTo>
                      <a:pt x="4004" y="1850"/>
                    </a:lnTo>
                    <a:lnTo>
                      <a:pt x="4011" y="1874"/>
                    </a:lnTo>
                    <a:lnTo>
                      <a:pt x="4016" y="1897"/>
                    </a:lnTo>
                    <a:lnTo>
                      <a:pt x="4018" y="1921"/>
                    </a:lnTo>
                    <a:lnTo>
                      <a:pt x="4021" y="1945"/>
                    </a:lnTo>
                    <a:lnTo>
                      <a:pt x="4022" y="1969"/>
                    </a:lnTo>
                    <a:lnTo>
                      <a:pt x="4021" y="1993"/>
                    </a:lnTo>
                    <a:lnTo>
                      <a:pt x="4020" y="2018"/>
                    </a:lnTo>
                    <a:lnTo>
                      <a:pt x="4017" y="2042"/>
                    </a:lnTo>
                    <a:lnTo>
                      <a:pt x="4013" y="2066"/>
                    </a:lnTo>
                    <a:lnTo>
                      <a:pt x="4007" y="2090"/>
                    </a:lnTo>
                    <a:lnTo>
                      <a:pt x="4001" y="2113"/>
                    </a:lnTo>
                    <a:lnTo>
                      <a:pt x="3993" y="2137"/>
                    </a:lnTo>
                    <a:lnTo>
                      <a:pt x="3984" y="2159"/>
                    </a:lnTo>
                    <a:lnTo>
                      <a:pt x="3974" y="2182"/>
                    </a:lnTo>
                    <a:lnTo>
                      <a:pt x="3963" y="2205"/>
                    </a:lnTo>
                    <a:lnTo>
                      <a:pt x="3952" y="2226"/>
                    </a:lnTo>
                    <a:lnTo>
                      <a:pt x="3938" y="2248"/>
                    </a:lnTo>
                    <a:lnTo>
                      <a:pt x="3923" y="2269"/>
                    </a:lnTo>
                    <a:lnTo>
                      <a:pt x="3907" y="2289"/>
                    </a:lnTo>
                    <a:lnTo>
                      <a:pt x="3890" y="2309"/>
                    </a:lnTo>
                    <a:lnTo>
                      <a:pt x="3872" y="2328"/>
                    </a:lnTo>
                    <a:lnTo>
                      <a:pt x="3853" y="2347"/>
                    </a:lnTo>
                    <a:lnTo>
                      <a:pt x="3853" y="2347"/>
                    </a:lnTo>
                    <a:lnTo>
                      <a:pt x="3663" y="2537"/>
                    </a:lnTo>
                    <a:lnTo>
                      <a:pt x="3663" y="25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4107727" y="2378779"/>
            <a:ext cx="1159292" cy="2467152"/>
            <a:chOff x="4107727" y="2974772"/>
            <a:chExt cx="1159292" cy="2467152"/>
          </a:xfrm>
        </p:grpSpPr>
        <p:sp>
          <p:nvSpPr>
            <p:cNvPr id="69" name="矩形 68"/>
            <p:cNvSpPr/>
            <p:nvPr/>
          </p:nvSpPr>
          <p:spPr>
            <a:xfrm>
              <a:off x="4107727" y="5146779"/>
              <a:ext cx="1159292" cy="295145"/>
            </a:xfrm>
            <a:prstGeom prst="rect">
              <a:avLst/>
            </a:prstGeom>
            <a:ln w="19050">
              <a:solidFill>
                <a:schemeClr val="tx2"/>
              </a:solidFill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  <a:tabLst>
                  <a:tab pos="536575" algn="l"/>
                </a:tabLst>
              </a:pPr>
              <a:r>
                <a:rPr lang="en-US" altLang="zh-CN" sz="1200" b="1" dirty="0">
                  <a:solidFill>
                    <a:schemeClr val="tx2"/>
                  </a:solidFill>
                  <a:latin typeface="+mn-ea"/>
                </a:rPr>
                <a:t>CHAPTER 02</a:t>
              </a:r>
              <a:endParaRPr lang="en-US" altLang="zh-CN" sz="1000" b="1" dirty="0">
                <a:solidFill>
                  <a:schemeClr val="tx2"/>
                </a:solidFill>
                <a:latin typeface="+mn-ea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4327373" y="2974772"/>
              <a:ext cx="720000" cy="720000"/>
              <a:chOff x="4327373" y="2631872"/>
              <a:chExt cx="720000" cy="720000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4327373" y="2631872"/>
                <a:ext cx="720000" cy="720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Freeform 422"/>
              <p:cNvSpPr>
                <a:spLocks noEditPoints="1"/>
              </p:cNvSpPr>
              <p:nvPr/>
            </p:nvSpPr>
            <p:spPr bwMode="auto">
              <a:xfrm>
                <a:off x="4559615" y="2864147"/>
                <a:ext cx="255516" cy="255450"/>
              </a:xfrm>
              <a:custGeom>
                <a:avLst/>
                <a:gdLst>
                  <a:gd name="T0" fmla="*/ 9052 w 15574"/>
                  <a:gd name="T1" fmla="*/ 8173 h 15571"/>
                  <a:gd name="T2" fmla="*/ 8849 w 15574"/>
                  <a:gd name="T3" fmla="*/ 8571 h 15571"/>
                  <a:gd name="T4" fmla="*/ 8475 w 15574"/>
                  <a:gd name="T5" fmla="*/ 8909 h 15571"/>
                  <a:gd name="T6" fmla="*/ 8057 w 15574"/>
                  <a:gd name="T7" fmla="*/ 9073 h 15571"/>
                  <a:gd name="T8" fmla="*/ 7622 w 15574"/>
                  <a:gd name="T9" fmla="*/ 9089 h 15571"/>
                  <a:gd name="T10" fmla="*/ 7190 w 15574"/>
                  <a:gd name="T11" fmla="*/ 8956 h 15571"/>
                  <a:gd name="T12" fmla="*/ 6792 w 15574"/>
                  <a:gd name="T13" fmla="*/ 8645 h 15571"/>
                  <a:gd name="T14" fmla="*/ 6563 w 15574"/>
                  <a:gd name="T15" fmla="*/ 8265 h 15571"/>
                  <a:gd name="T16" fmla="*/ 6471 w 15574"/>
                  <a:gd name="T17" fmla="*/ 7815 h 15571"/>
                  <a:gd name="T18" fmla="*/ 6530 w 15574"/>
                  <a:gd name="T19" fmla="*/ 7388 h 15571"/>
                  <a:gd name="T20" fmla="*/ 6733 w 15574"/>
                  <a:gd name="T21" fmla="*/ 6992 h 15571"/>
                  <a:gd name="T22" fmla="*/ 7106 w 15574"/>
                  <a:gd name="T23" fmla="*/ 6652 h 15571"/>
                  <a:gd name="T24" fmla="*/ 7525 w 15574"/>
                  <a:gd name="T25" fmla="*/ 6488 h 15571"/>
                  <a:gd name="T26" fmla="*/ 7959 w 15574"/>
                  <a:gd name="T27" fmla="*/ 6472 h 15571"/>
                  <a:gd name="T28" fmla="*/ 8392 w 15574"/>
                  <a:gd name="T29" fmla="*/ 6605 h 15571"/>
                  <a:gd name="T30" fmla="*/ 8788 w 15574"/>
                  <a:gd name="T31" fmla="*/ 6917 h 15571"/>
                  <a:gd name="T32" fmla="*/ 9019 w 15574"/>
                  <a:gd name="T33" fmla="*/ 7296 h 15571"/>
                  <a:gd name="T34" fmla="*/ 9111 w 15574"/>
                  <a:gd name="T35" fmla="*/ 7747 h 15571"/>
                  <a:gd name="T36" fmla="*/ 14251 w 15574"/>
                  <a:gd name="T37" fmla="*/ 9126 h 15571"/>
                  <a:gd name="T38" fmla="*/ 13953 w 15574"/>
                  <a:gd name="T39" fmla="*/ 10143 h 15571"/>
                  <a:gd name="T40" fmla="*/ 13001 w 15574"/>
                  <a:gd name="T41" fmla="*/ 11831 h 15571"/>
                  <a:gd name="T42" fmla="*/ 11612 w 15574"/>
                  <a:gd name="T43" fmla="*/ 13160 h 15571"/>
                  <a:gd name="T44" fmla="*/ 9948 w 15574"/>
                  <a:gd name="T45" fmla="*/ 14018 h 15571"/>
                  <a:gd name="T46" fmla="*/ 8987 w 15574"/>
                  <a:gd name="T47" fmla="*/ 14271 h 15571"/>
                  <a:gd name="T48" fmla="*/ 6870 w 15574"/>
                  <a:gd name="T49" fmla="*/ 14315 h 15571"/>
                  <a:gd name="T50" fmla="*/ 5895 w 15574"/>
                  <a:gd name="T51" fmla="*/ 14102 h 15571"/>
                  <a:gd name="T52" fmla="*/ 4310 w 15574"/>
                  <a:gd name="T53" fmla="*/ 13387 h 15571"/>
                  <a:gd name="T54" fmla="*/ 2842 w 15574"/>
                  <a:gd name="T55" fmla="*/ 12145 h 15571"/>
                  <a:gd name="T56" fmla="*/ 1790 w 15574"/>
                  <a:gd name="T57" fmla="*/ 10529 h 15571"/>
                  <a:gd name="T58" fmla="*/ 1360 w 15574"/>
                  <a:gd name="T59" fmla="*/ 9266 h 15571"/>
                  <a:gd name="T60" fmla="*/ 1229 w 15574"/>
                  <a:gd name="T61" fmla="*/ 7085 h 15571"/>
                  <a:gd name="T62" fmla="*/ 1391 w 15574"/>
                  <a:gd name="T63" fmla="*/ 6166 h 15571"/>
                  <a:gd name="T64" fmla="*/ 1847 w 15574"/>
                  <a:gd name="T65" fmla="*/ 4913 h 15571"/>
                  <a:gd name="T66" fmla="*/ 2931 w 15574"/>
                  <a:gd name="T67" fmla="*/ 3318 h 15571"/>
                  <a:gd name="T68" fmla="*/ 4426 w 15574"/>
                  <a:gd name="T69" fmla="*/ 2105 h 15571"/>
                  <a:gd name="T70" fmla="*/ 5893 w 15574"/>
                  <a:gd name="T71" fmla="*/ 1460 h 15571"/>
                  <a:gd name="T72" fmla="*/ 6869 w 15574"/>
                  <a:gd name="T73" fmla="*/ 1248 h 15571"/>
                  <a:gd name="T74" fmla="*/ 8987 w 15574"/>
                  <a:gd name="T75" fmla="*/ 1292 h 15571"/>
                  <a:gd name="T76" fmla="*/ 9950 w 15574"/>
                  <a:gd name="T77" fmla="*/ 1545 h 15571"/>
                  <a:gd name="T78" fmla="*/ 11614 w 15574"/>
                  <a:gd name="T79" fmla="*/ 2404 h 15571"/>
                  <a:gd name="T80" fmla="*/ 13005 w 15574"/>
                  <a:gd name="T81" fmla="*/ 3736 h 15571"/>
                  <a:gd name="T82" fmla="*/ 13957 w 15574"/>
                  <a:gd name="T83" fmla="*/ 5424 h 15571"/>
                  <a:gd name="T84" fmla="*/ 14254 w 15574"/>
                  <a:gd name="T85" fmla="*/ 6443 h 15571"/>
                  <a:gd name="T86" fmla="*/ 11095 w 15574"/>
                  <a:gd name="T87" fmla="*/ 7085 h 15571"/>
                  <a:gd name="T88" fmla="*/ 12760 w 15574"/>
                  <a:gd name="T89" fmla="*/ 5797 h 15571"/>
                  <a:gd name="T90" fmla="*/ 12002 w 15574"/>
                  <a:gd name="T91" fmla="*/ 4484 h 15571"/>
                  <a:gd name="T92" fmla="*/ 10917 w 15574"/>
                  <a:gd name="T93" fmla="*/ 3440 h 15571"/>
                  <a:gd name="T94" fmla="*/ 9569 w 15574"/>
                  <a:gd name="T95" fmla="*/ 2735 h 15571"/>
                  <a:gd name="T96" fmla="*/ 7086 w 15574"/>
                  <a:gd name="T97" fmla="*/ 2477 h 15571"/>
                  <a:gd name="T98" fmla="*/ 5599 w 15574"/>
                  <a:gd name="T99" fmla="*/ 2900 h 15571"/>
                  <a:gd name="T100" fmla="*/ 4322 w 15574"/>
                  <a:gd name="T101" fmla="*/ 3709 h 15571"/>
                  <a:gd name="T102" fmla="*/ 3324 w 15574"/>
                  <a:gd name="T103" fmla="*/ 4836 h 15571"/>
                  <a:gd name="T104" fmla="*/ 2673 w 15574"/>
                  <a:gd name="T105" fmla="*/ 6212 h 15571"/>
                  <a:gd name="T106" fmla="*/ 2520 w 15574"/>
                  <a:gd name="T107" fmla="*/ 8708 h 15571"/>
                  <a:gd name="T108" fmla="*/ 3002 w 15574"/>
                  <a:gd name="T109" fmla="*/ 10167 h 15571"/>
                  <a:gd name="T110" fmla="*/ 3859 w 15574"/>
                  <a:gd name="T111" fmla="*/ 11407 h 15571"/>
                  <a:gd name="T112" fmla="*/ 5024 w 15574"/>
                  <a:gd name="T113" fmla="*/ 12359 h 15571"/>
                  <a:gd name="T114" fmla="*/ 6427 w 15574"/>
                  <a:gd name="T115" fmla="*/ 12956 h 15571"/>
                  <a:gd name="T116" fmla="*/ 8929 w 15574"/>
                  <a:gd name="T117" fmla="*/ 13009 h 15571"/>
                  <a:gd name="T118" fmla="*/ 10365 w 15574"/>
                  <a:gd name="T119" fmla="*/ 12471 h 15571"/>
                  <a:gd name="T120" fmla="*/ 11570 w 15574"/>
                  <a:gd name="T121" fmla="*/ 11566 h 15571"/>
                  <a:gd name="T122" fmla="*/ 12477 w 15574"/>
                  <a:gd name="T123" fmla="*/ 10362 h 15571"/>
                  <a:gd name="T124" fmla="*/ 13018 w 15574"/>
                  <a:gd name="T125" fmla="*/ 8928 h 15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574" h="15571">
                    <a:moveTo>
                      <a:pt x="9111" y="7781"/>
                    </a:moveTo>
                    <a:lnTo>
                      <a:pt x="9111" y="7781"/>
                    </a:lnTo>
                    <a:lnTo>
                      <a:pt x="9111" y="7815"/>
                    </a:lnTo>
                    <a:lnTo>
                      <a:pt x="9110" y="7849"/>
                    </a:lnTo>
                    <a:lnTo>
                      <a:pt x="9107" y="7882"/>
                    </a:lnTo>
                    <a:lnTo>
                      <a:pt x="9103" y="7916"/>
                    </a:lnTo>
                    <a:lnTo>
                      <a:pt x="9099" y="7949"/>
                    </a:lnTo>
                    <a:lnTo>
                      <a:pt x="9096" y="7981"/>
                    </a:lnTo>
                    <a:lnTo>
                      <a:pt x="9091" y="8014"/>
                    </a:lnTo>
                    <a:lnTo>
                      <a:pt x="9084" y="8047"/>
                    </a:lnTo>
                    <a:lnTo>
                      <a:pt x="9077" y="8078"/>
                    </a:lnTo>
                    <a:lnTo>
                      <a:pt x="9069" y="8111"/>
                    </a:lnTo>
                    <a:lnTo>
                      <a:pt x="9060" y="8143"/>
                    </a:lnTo>
                    <a:lnTo>
                      <a:pt x="9052" y="8173"/>
                    </a:lnTo>
                    <a:lnTo>
                      <a:pt x="9042" y="8204"/>
                    </a:lnTo>
                    <a:lnTo>
                      <a:pt x="9030" y="8235"/>
                    </a:lnTo>
                    <a:lnTo>
                      <a:pt x="9019" y="8265"/>
                    </a:lnTo>
                    <a:lnTo>
                      <a:pt x="9008" y="8295"/>
                    </a:lnTo>
                    <a:lnTo>
                      <a:pt x="8994" y="8324"/>
                    </a:lnTo>
                    <a:lnTo>
                      <a:pt x="8981" y="8353"/>
                    </a:lnTo>
                    <a:lnTo>
                      <a:pt x="8966" y="8382"/>
                    </a:lnTo>
                    <a:lnTo>
                      <a:pt x="8951" y="8410"/>
                    </a:lnTo>
                    <a:lnTo>
                      <a:pt x="8936" y="8437"/>
                    </a:lnTo>
                    <a:lnTo>
                      <a:pt x="8919" y="8465"/>
                    </a:lnTo>
                    <a:lnTo>
                      <a:pt x="8903" y="8493"/>
                    </a:lnTo>
                    <a:lnTo>
                      <a:pt x="8885" y="8519"/>
                    </a:lnTo>
                    <a:lnTo>
                      <a:pt x="8868" y="8544"/>
                    </a:lnTo>
                    <a:lnTo>
                      <a:pt x="8849" y="8571"/>
                    </a:lnTo>
                    <a:lnTo>
                      <a:pt x="8829" y="8596"/>
                    </a:lnTo>
                    <a:lnTo>
                      <a:pt x="8810" y="8620"/>
                    </a:lnTo>
                    <a:lnTo>
                      <a:pt x="8788" y="8645"/>
                    </a:lnTo>
                    <a:lnTo>
                      <a:pt x="8768" y="8668"/>
                    </a:lnTo>
                    <a:lnTo>
                      <a:pt x="8724" y="8714"/>
                    </a:lnTo>
                    <a:lnTo>
                      <a:pt x="8679" y="8757"/>
                    </a:lnTo>
                    <a:lnTo>
                      <a:pt x="8655" y="8778"/>
                    </a:lnTo>
                    <a:lnTo>
                      <a:pt x="8630" y="8799"/>
                    </a:lnTo>
                    <a:lnTo>
                      <a:pt x="8606" y="8819"/>
                    </a:lnTo>
                    <a:lnTo>
                      <a:pt x="8581" y="8838"/>
                    </a:lnTo>
                    <a:lnTo>
                      <a:pt x="8555" y="8857"/>
                    </a:lnTo>
                    <a:lnTo>
                      <a:pt x="8529" y="8875"/>
                    </a:lnTo>
                    <a:lnTo>
                      <a:pt x="8503" y="8893"/>
                    </a:lnTo>
                    <a:lnTo>
                      <a:pt x="8475" y="8909"/>
                    </a:lnTo>
                    <a:lnTo>
                      <a:pt x="8447" y="8926"/>
                    </a:lnTo>
                    <a:lnTo>
                      <a:pt x="8419" y="8941"/>
                    </a:lnTo>
                    <a:lnTo>
                      <a:pt x="8392" y="8956"/>
                    </a:lnTo>
                    <a:lnTo>
                      <a:pt x="8363" y="8970"/>
                    </a:lnTo>
                    <a:lnTo>
                      <a:pt x="8334" y="8984"/>
                    </a:lnTo>
                    <a:lnTo>
                      <a:pt x="8305" y="8996"/>
                    </a:lnTo>
                    <a:lnTo>
                      <a:pt x="8275" y="9009"/>
                    </a:lnTo>
                    <a:lnTo>
                      <a:pt x="8244" y="9020"/>
                    </a:lnTo>
                    <a:lnTo>
                      <a:pt x="8214" y="9032"/>
                    </a:lnTo>
                    <a:lnTo>
                      <a:pt x="8183" y="9042"/>
                    </a:lnTo>
                    <a:lnTo>
                      <a:pt x="8152" y="9050"/>
                    </a:lnTo>
                    <a:lnTo>
                      <a:pt x="8121" y="9059"/>
                    </a:lnTo>
                    <a:lnTo>
                      <a:pt x="8089" y="9067"/>
                    </a:lnTo>
                    <a:lnTo>
                      <a:pt x="8057" y="9073"/>
                    </a:lnTo>
                    <a:lnTo>
                      <a:pt x="8024" y="9079"/>
                    </a:lnTo>
                    <a:lnTo>
                      <a:pt x="7991" y="9086"/>
                    </a:lnTo>
                    <a:lnTo>
                      <a:pt x="7959" y="9089"/>
                    </a:lnTo>
                    <a:lnTo>
                      <a:pt x="7926" y="9093"/>
                    </a:lnTo>
                    <a:lnTo>
                      <a:pt x="7892" y="9097"/>
                    </a:lnTo>
                    <a:lnTo>
                      <a:pt x="7859" y="9098"/>
                    </a:lnTo>
                    <a:lnTo>
                      <a:pt x="7825" y="9100"/>
                    </a:lnTo>
                    <a:lnTo>
                      <a:pt x="7791" y="9101"/>
                    </a:lnTo>
                    <a:lnTo>
                      <a:pt x="7791" y="9101"/>
                    </a:lnTo>
                    <a:lnTo>
                      <a:pt x="7757" y="9100"/>
                    </a:lnTo>
                    <a:lnTo>
                      <a:pt x="7723" y="9098"/>
                    </a:lnTo>
                    <a:lnTo>
                      <a:pt x="7689" y="9097"/>
                    </a:lnTo>
                    <a:lnTo>
                      <a:pt x="7656" y="9093"/>
                    </a:lnTo>
                    <a:lnTo>
                      <a:pt x="7622" y="9089"/>
                    </a:lnTo>
                    <a:lnTo>
                      <a:pt x="7590" y="9086"/>
                    </a:lnTo>
                    <a:lnTo>
                      <a:pt x="7557" y="9079"/>
                    </a:lnTo>
                    <a:lnTo>
                      <a:pt x="7525" y="9073"/>
                    </a:lnTo>
                    <a:lnTo>
                      <a:pt x="7493" y="9067"/>
                    </a:lnTo>
                    <a:lnTo>
                      <a:pt x="7461" y="9059"/>
                    </a:lnTo>
                    <a:lnTo>
                      <a:pt x="7430" y="9050"/>
                    </a:lnTo>
                    <a:lnTo>
                      <a:pt x="7398" y="9042"/>
                    </a:lnTo>
                    <a:lnTo>
                      <a:pt x="7368" y="9032"/>
                    </a:lnTo>
                    <a:lnTo>
                      <a:pt x="7336" y="9020"/>
                    </a:lnTo>
                    <a:lnTo>
                      <a:pt x="7307" y="9009"/>
                    </a:lnTo>
                    <a:lnTo>
                      <a:pt x="7277" y="8996"/>
                    </a:lnTo>
                    <a:lnTo>
                      <a:pt x="7247" y="8984"/>
                    </a:lnTo>
                    <a:lnTo>
                      <a:pt x="7218" y="8970"/>
                    </a:lnTo>
                    <a:lnTo>
                      <a:pt x="7190" y="8956"/>
                    </a:lnTo>
                    <a:lnTo>
                      <a:pt x="7161" y="8941"/>
                    </a:lnTo>
                    <a:lnTo>
                      <a:pt x="7134" y="8926"/>
                    </a:lnTo>
                    <a:lnTo>
                      <a:pt x="7106" y="8909"/>
                    </a:lnTo>
                    <a:lnTo>
                      <a:pt x="7080" y="8893"/>
                    </a:lnTo>
                    <a:lnTo>
                      <a:pt x="7053" y="8875"/>
                    </a:lnTo>
                    <a:lnTo>
                      <a:pt x="7027" y="8857"/>
                    </a:lnTo>
                    <a:lnTo>
                      <a:pt x="7001" y="8838"/>
                    </a:lnTo>
                    <a:lnTo>
                      <a:pt x="6976" y="8819"/>
                    </a:lnTo>
                    <a:lnTo>
                      <a:pt x="6951" y="8799"/>
                    </a:lnTo>
                    <a:lnTo>
                      <a:pt x="6927" y="8778"/>
                    </a:lnTo>
                    <a:lnTo>
                      <a:pt x="6903" y="8757"/>
                    </a:lnTo>
                    <a:lnTo>
                      <a:pt x="6858" y="8714"/>
                    </a:lnTo>
                    <a:lnTo>
                      <a:pt x="6814" y="8668"/>
                    </a:lnTo>
                    <a:lnTo>
                      <a:pt x="6792" y="8645"/>
                    </a:lnTo>
                    <a:lnTo>
                      <a:pt x="6772" y="8620"/>
                    </a:lnTo>
                    <a:lnTo>
                      <a:pt x="6752" y="8596"/>
                    </a:lnTo>
                    <a:lnTo>
                      <a:pt x="6733" y="8571"/>
                    </a:lnTo>
                    <a:lnTo>
                      <a:pt x="6714" y="8544"/>
                    </a:lnTo>
                    <a:lnTo>
                      <a:pt x="6697" y="8519"/>
                    </a:lnTo>
                    <a:lnTo>
                      <a:pt x="6679" y="8493"/>
                    </a:lnTo>
                    <a:lnTo>
                      <a:pt x="6663" y="8465"/>
                    </a:lnTo>
                    <a:lnTo>
                      <a:pt x="6646" y="8437"/>
                    </a:lnTo>
                    <a:lnTo>
                      <a:pt x="6630" y="8410"/>
                    </a:lnTo>
                    <a:lnTo>
                      <a:pt x="6615" y="8382"/>
                    </a:lnTo>
                    <a:lnTo>
                      <a:pt x="6601" y="8353"/>
                    </a:lnTo>
                    <a:lnTo>
                      <a:pt x="6587" y="8324"/>
                    </a:lnTo>
                    <a:lnTo>
                      <a:pt x="6575" y="8295"/>
                    </a:lnTo>
                    <a:lnTo>
                      <a:pt x="6563" y="8265"/>
                    </a:lnTo>
                    <a:lnTo>
                      <a:pt x="6551" y="8235"/>
                    </a:lnTo>
                    <a:lnTo>
                      <a:pt x="6541" y="8204"/>
                    </a:lnTo>
                    <a:lnTo>
                      <a:pt x="6530" y="8173"/>
                    </a:lnTo>
                    <a:lnTo>
                      <a:pt x="6522" y="8143"/>
                    </a:lnTo>
                    <a:lnTo>
                      <a:pt x="6513" y="8111"/>
                    </a:lnTo>
                    <a:lnTo>
                      <a:pt x="6505" y="8078"/>
                    </a:lnTo>
                    <a:lnTo>
                      <a:pt x="6498" y="8047"/>
                    </a:lnTo>
                    <a:lnTo>
                      <a:pt x="6491" y="8014"/>
                    </a:lnTo>
                    <a:lnTo>
                      <a:pt x="6486" y="7981"/>
                    </a:lnTo>
                    <a:lnTo>
                      <a:pt x="6481" y="7949"/>
                    </a:lnTo>
                    <a:lnTo>
                      <a:pt x="6478" y="7916"/>
                    </a:lnTo>
                    <a:lnTo>
                      <a:pt x="6475" y="7882"/>
                    </a:lnTo>
                    <a:lnTo>
                      <a:pt x="6473" y="7849"/>
                    </a:lnTo>
                    <a:lnTo>
                      <a:pt x="6471" y="7815"/>
                    </a:lnTo>
                    <a:lnTo>
                      <a:pt x="6471" y="7781"/>
                    </a:lnTo>
                    <a:lnTo>
                      <a:pt x="6471" y="7781"/>
                    </a:lnTo>
                    <a:lnTo>
                      <a:pt x="6471" y="7747"/>
                    </a:lnTo>
                    <a:lnTo>
                      <a:pt x="6473" y="7713"/>
                    </a:lnTo>
                    <a:lnTo>
                      <a:pt x="6475" y="7679"/>
                    </a:lnTo>
                    <a:lnTo>
                      <a:pt x="6478" y="7646"/>
                    </a:lnTo>
                    <a:lnTo>
                      <a:pt x="6481" y="7613"/>
                    </a:lnTo>
                    <a:lnTo>
                      <a:pt x="6486" y="7580"/>
                    </a:lnTo>
                    <a:lnTo>
                      <a:pt x="6491" y="7547"/>
                    </a:lnTo>
                    <a:lnTo>
                      <a:pt x="6498" y="7514"/>
                    </a:lnTo>
                    <a:lnTo>
                      <a:pt x="6505" y="7483"/>
                    </a:lnTo>
                    <a:lnTo>
                      <a:pt x="6513" y="7451"/>
                    </a:lnTo>
                    <a:lnTo>
                      <a:pt x="6522" y="7420"/>
                    </a:lnTo>
                    <a:lnTo>
                      <a:pt x="6530" y="7388"/>
                    </a:lnTo>
                    <a:lnTo>
                      <a:pt x="6541" y="7358"/>
                    </a:lnTo>
                    <a:lnTo>
                      <a:pt x="6551" y="7327"/>
                    </a:lnTo>
                    <a:lnTo>
                      <a:pt x="6563" y="7296"/>
                    </a:lnTo>
                    <a:lnTo>
                      <a:pt x="6575" y="7268"/>
                    </a:lnTo>
                    <a:lnTo>
                      <a:pt x="6587" y="7237"/>
                    </a:lnTo>
                    <a:lnTo>
                      <a:pt x="6601" y="7208"/>
                    </a:lnTo>
                    <a:lnTo>
                      <a:pt x="6615" y="7181"/>
                    </a:lnTo>
                    <a:lnTo>
                      <a:pt x="6630" y="7152"/>
                    </a:lnTo>
                    <a:lnTo>
                      <a:pt x="6646" y="7124"/>
                    </a:lnTo>
                    <a:lnTo>
                      <a:pt x="6663" y="7096"/>
                    </a:lnTo>
                    <a:lnTo>
                      <a:pt x="6679" y="7070"/>
                    </a:lnTo>
                    <a:lnTo>
                      <a:pt x="6697" y="7043"/>
                    </a:lnTo>
                    <a:lnTo>
                      <a:pt x="6714" y="7017"/>
                    </a:lnTo>
                    <a:lnTo>
                      <a:pt x="6733" y="6992"/>
                    </a:lnTo>
                    <a:lnTo>
                      <a:pt x="6752" y="6967"/>
                    </a:lnTo>
                    <a:lnTo>
                      <a:pt x="6772" y="6941"/>
                    </a:lnTo>
                    <a:lnTo>
                      <a:pt x="6792" y="6917"/>
                    </a:lnTo>
                    <a:lnTo>
                      <a:pt x="6814" y="6894"/>
                    </a:lnTo>
                    <a:lnTo>
                      <a:pt x="6858" y="6848"/>
                    </a:lnTo>
                    <a:lnTo>
                      <a:pt x="6903" y="6804"/>
                    </a:lnTo>
                    <a:lnTo>
                      <a:pt x="6927" y="6783"/>
                    </a:lnTo>
                    <a:lnTo>
                      <a:pt x="6951" y="6763"/>
                    </a:lnTo>
                    <a:lnTo>
                      <a:pt x="6976" y="6742"/>
                    </a:lnTo>
                    <a:lnTo>
                      <a:pt x="7001" y="6724"/>
                    </a:lnTo>
                    <a:lnTo>
                      <a:pt x="7027" y="6705"/>
                    </a:lnTo>
                    <a:lnTo>
                      <a:pt x="7053" y="6687"/>
                    </a:lnTo>
                    <a:lnTo>
                      <a:pt x="7080" y="6669"/>
                    </a:lnTo>
                    <a:lnTo>
                      <a:pt x="7106" y="6652"/>
                    </a:lnTo>
                    <a:lnTo>
                      <a:pt x="7134" y="6637"/>
                    </a:lnTo>
                    <a:lnTo>
                      <a:pt x="7161" y="6620"/>
                    </a:lnTo>
                    <a:lnTo>
                      <a:pt x="7190" y="6605"/>
                    </a:lnTo>
                    <a:lnTo>
                      <a:pt x="7218" y="6591"/>
                    </a:lnTo>
                    <a:lnTo>
                      <a:pt x="7247" y="6578"/>
                    </a:lnTo>
                    <a:lnTo>
                      <a:pt x="7277" y="6565"/>
                    </a:lnTo>
                    <a:lnTo>
                      <a:pt x="7307" y="6552"/>
                    </a:lnTo>
                    <a:lnTo>
                      <a:pt x="7336" y="6541"/>
                    </a:lnTo>
                    <a:lnTo>
                      <a:pt x="7368" y="6531"/>
                    </a:lnTo>
                    <a:lnTo>
                      <a:pt x="7398" y="6521"/>
                    </a:lnTo>
                    <a:lnTo>
                      <a:pt x="7430" y="6511"/>
                    </a:lnTo>
                    <a:lnTo>
                      <a:pt x="7461" y="6503"/>
                    </a:lnTo>
                    <a:lnTo>
                      <a:pt x="7493" y="6494"/>
                    </a:lnTo>
                    <a:lnTo>
                      <a:pt x="7525" y="6488"/>
                    </a:lnTo>
                    <a:lnTo>
                      <a:pt x="7557" y="6482"/>
                    </a:lnTo>
                    <a:lnTo>
                      <a:pt x="7590" y="6477"/>
                    </a:lnTo>
                    <a:lnTo>
                      <a:pt x="7622" y="6472"/>
                    </a:lnTo>
                    <a:lnTo>
                      <a:pt x="7656" y="6468"/>
                    </a:lnTo>
                    <a:lnTo>
                      <a:pt x="7689" y="6465"/>
                    </a:lnTo>
                    <a:lnTo>
                      <a:pt x="7723" y="6463"/>
                    </a:lnTo>
                    <a:lnTo>
                      <a:pt x="7757" y="6462"/>
                    </a:lnTo>
                    <a:lnTo>
                      <a:pt x="7791" y="6462"/>
                    </a:lnTo>
                    <a:lnTo>
                      <a:pt x="7791" y="6462"/>
                    </a:lnTo>
                    <a:lnTo>
                      <a:pt x="7825" y="6462"/>
                    </a:lnTo>
                    <a:lnTo>
                      <a:pt x="7859" y="6463"/>
                    </a:lnTo>
                    <a:lnTo>
                      <a:pt x="7892" y="6465"/>
                    </a:lnTo>
                    <a:lnTo>
                      <a:pt x="7926" y="6468"/>
                    </a:lnTo>
                    <a:lnTo>
                      <a:pt x="7959" y="6472"/>
                    </a:lnTo>
                    <a:lnTo>
                      <a:pt x="7991" y="6477"/>
                    </a:lnTo>
                    <a:lnTo>
                      <a:pt x="8024" y="6482"/>
                    </a:lnTo>
                    <a:lnTo>
                      <a:pt x="8057" y="6488"/>
                    </a:lnTo>
                    <a:lnTo>
                      <a:pt x="8089" y="6494"/>
                    </a:lnTo>
                    <a:lnTo>
                      <a:pt x="8121" y="6503"/>
                    </a:lnTo>
                    <a:lnTo>
                      <a:pt x="8152" y="6511"/>
                    </a:lnTo>
                    <a:lnTo>
                      <a:pt x="8183" y="6521"/>
                    </a:lnTo>
                    <a:lnTo>
                      <a:pt x="8214" y="6531"/>
                    </a:lnTo>
                    <a:lnTo>
                      <a:pt x="8244" y="6541"/>
                    </a:lnTo>
                    <a:lnTo>
                      <a:pt x="8275" y="6552"/>
                    </a:lnTo>
                    <a:lnTo>
                      <a:pt x="8305" y="6565"/>
                    </a:lnTo>
                    <a:lnTo>
                      <a:pt x="8334" y="6578"/>
                    </a:lnTo>
                    <a:lnTo>
                      <a:pt x="8363" y="6591"/>
                    </a:lnTo>
                    <a:lnTo>
                      <a:pt x="8392" y="6605"/>
                    </a:lnTo>
                    <a:lnTo>
                      <a:pt x="8419" y="6620"/>
                    </a:lnTo>
                    <a:lnTo>
                      <a:pt x="8447" y="6637"/>
                    </a:lnTo>
                    <a:lnTo>
                      <a:pt x="8475" y="6652"/>
                    </a:lnTo>
                    <a:lnTo>
                      <a:pt x="8503" y="6669"/>
                    </a:lnTo>
                    <a:lnTo>
                      <a:pt x="8529" y="6687"/>
                    </a:lnTo>
                    <a:lnTo>
                      <a:pt x="8555" y="6705"/>
                    </a:lnTo>
                    <a:lnTo>
                      <a:pt x="8581" y="6724"/>
                    </a:lnTo>
                    <a:lnTo>
                      <a:pt x="8606" y="6742"/>
                    </a:lnTo>
                    <a:lnTo>
                      <a:pt x="8630" y="6763"/>
                    </a:lnTo>
                    <a:lnTo>
                      <a:pt x="8655" y="6783"/>
                    </a:lnTo>
                    <a:lnTo>
                      <a:pt x="8679" y="6804"/>
                    </a:lnTo>
                    <a:lnTo>
                      <a:pt x="8724" y="6848"/>
                    </a:lnTo>
                    <a:lnTo>
                      <a:pt x="8768" y="6894"/>
                    </a:lnTo>
                    <a:lnTo>
                      <a:pt x="8788" y="6917"/>
                    </a:lnTo>
                    <a:lnTo>
                      <a:pt x="8810" y="6941"/>
                    </a:lnTo>
                    <a:lnTo>
                      <a:pt x="8829" y="6967"/>
                    </a:lnTo>
                    <a:lnTo>
                      <a:pt x="8849" y="6992"/>
                    </a:lnTo>
                    <a:lnTo>
                      <a:pt x="8868" y="7017"/>
                    </a:lnTo>
                    <a:lnTo>
                      <a:pt x="8885" y="7043"/>
                    </a:lnTo>
                    <a:lnTo>
                      <a:pt x="8903" y="7070"/>
                    </a:lnTo>
                    <a:lnTo>
                      <a:pt x="8919" y="7096"/>
                    </a:lnTo>
                    <a:lnTo>
                      <a:pt x="8936" y="7124"/>
                    </a:lnTo>
                    <a:lnTo>
                      <a:pt x="8951" y="7152"/>
                    </a:lnTo>
                    <a:lnTo>
                      <a:pt x="8966" y="7181"/>
                    </a:lnTo>
                    <a:lnTo>
                      <a:pt x="8981" y="7208"/>
                    </a:lnTo>
                    <a:lnTo>
                      <a:pt x="8994" y="7237"/>
                    </a:lnTo>
                    <a:lnTo>
                      <a:pt x="9008" y="7268"/>
                    </a:lnTo>
                    <a:lnTo>
                      <a:pt x="9019" y="7296"/>
                    </a:lnTo>
                    <a:lnTo>
                      <a:pt x="9030" y="7327"/>
                    </a:lnTo>
                    <a:lnTo>
                      <a:pt x="9042" y="7358"/>
                    </a:lnTo>
                    <a:lnTo>
                      <a:pt x="9052" y="7388"/>
                    </a:lnTo>
                    <a:lnTo>
                      <a:pt x="9060" y="7420"/>
                    </a:lnTo>
                    <a:lnTo>
                      <a:pt x="9069" y="7451"/>
                    </a:lnTo>
                    <a:lnTo>
                      <a:pt x="9077" y="7483"/>
                    </a:lnTo>
                    <a:lnTo>
                      <a:pt x="9084" y="7514"/>
                    </a:lnTo>
                    <a:lnTo>
                      <a:pt x="9091" y="7547"/>
                    </a:lnTo>
                    <a:lnTo>
                      <a:pt x="9096" y="7580"/>
                    </a:lnTo>
                    <a:lnTo>
                      <a:pt x="9099" y="7613"/>
                    </a:lnTo>
                    <a:lnTo>
                      <a:pt x="9103" y="7646"/>
                    </a:lnTo>
                    <a:lnTo>
                      <a:pt x="9107" y="7679"/>
                    </a:lnTo>
                    <a:lnTo>
                      <a:pt x="9110" y="7713"/>
                    </a:lnTo>
                    <a:lnTo>
                      <a:pt x="9111" y="7747"/>
                    </a:lnTo>
                    <a:lnTo>
                      <a:pt x="9111" y="7781"/>
                    </a:lnTo>
                    <a:lnTo>
                      <a:pt x="9111" y="7781"/>
                    </a:lnTo>
                    <a:close/>
                    <a:moveTo>
                      <a:pt x="15574" y="8486"/>
                    </a:moveTo>
                    <a:lnTo>
                      <a:pt x="14352" y="8486"/>
                    </a:lnTo>
                    <a:lnTo>
                      <a:pt x="14352" y="8486"/>
                    </a:lnTo>
                    <a:lnTo>
                      <a:pt x="14343" y="8558"/>
                    </a:lnTo>
                    <a:lnTo>
                      <a:pt x="14334" y="8630"/>
                    </a:lnTo>
                    <a:lnTo>
                      <a:pt x="14326" y="8702"/>
                    </a:lnTo>
                    <a:lnTo>
                      <a:pt x="14316" y="8773"/>
                    </a:lnTo>
                    <a:lnTo>
                      <a:pt x="14304" y="8844"/>
                    </a:lnTo>
                    <a:lnTo>
                      <a:pt x="14292" y="8916"/>
                    </a:lnTo>
                    <a:lnTo>
                      <a:pt x="14279" y="8986"/>
                    </a:lnTo>
                    <a:lnTo>
                      <a:pt x="14266" y="9057"/>
                    </a:lnTo>
                    <a:lnTo>
                      <a:pt x="14251" y="9126"/>
                    </a:lnTo>
                    <a:lnTo>
                      <a:pt x="14237" y="9196"/>
                    </a:lnTo>
                    <a:lnTo>
                      <a:pt x="14221" y="9266"/>
                    </a:lnTo>
                    <a:lnTo>
                      <a:pt x="14205" y="9335"/>
                    </a:lnTo>
                    <a:lnTo>
                      <a:pt x="14188" y="9404"/>
                    </a:lnTo>
                    <a:lnTo>
                      <a:pt x="14169" y="9473"/>
                    </a:lnTo>
                    <a:lnTo>
                      <a:pt x="14152" y="9541"/>
                    </a:lnTo>
                    <a:lnTo>
                      <a:pt x="14132" y="9609"/>
                    </a:lnTo>
                    <a:lnTo>
                      <a:pt x="14113" y="9677"/>
                    </a:lnTo>
                    <a:lnTo>
                      <a:pt x="14091" y="9745"/>
                    </a:lnTo>
                    <a:lnTo>
                      <a:pt x="14070" y="9812"/>
                    </a:lnTo>
                    <a:lnTo>
                      <a:pt x="14049" y="9879"/>
                    </a:lnTo>
                    <a:lnTo>
                      <a:pt x="14026" y="9946"/>
                    </a:lnTo>
                    <a:lnTo>
                      <a:pt x="14002" y="10012"/>
                    </a:lnTo>
                    <a:lnTo>
                      <a:pt x="13953" y="10143"/>
                    </a:lnTo>
                    <a:lnTo>
                      <a:pt x="13901" y="10274"/>
                    </a:lnTo>
                    <a:lnTo>
                      <a:pt x="13847" y="10403"/>
                    </a:lnTo>
                    <a:lnTo>
                      <a:pt x="13790" y="10530"/>
                    </a:lnTo>
                    <a:lnTo>
                      <a:pt x="13731" y="10657"/>
                    </a:lnTo>
                    <a:lnTo>
                      <a:pt x="13670" y="10780"/>
                    </a:lnTo>
                    <a:lnTo>
                      <a:pt x="13604" y="10904"/>
                    </a:lnTo>
                    <a:lnTo>
                      <a:pt x="13537" y="11026"/>
                    </a:lnTo>
                    <a:lnTo>
                      <a:pt x="13468" y="11146"/>
                    </a:lnTo>
                    <a:lnTo>
                      <a:pt x="13396" y="11264"/>
                    </a:lnTo>
                    <a:lnTo>
                      <a:pt x="13322" y="11381"/>
                    </a:lnTo>
                    <a:lnTo>
                      <a:pt x="13245" y="11496"/>
                    </a:lnTo>
                    <a:lnTo>
                      <a:pt x="13166" y="11609"/>
                    </a:lnTo>
                    <a:lnTo>
                      <a:pt x="13084" y="11720"/>
                    </a:lnTo>
                    <a:lnTo>
                      <a:pt x="13001" y="11831"/>
                    </a:lnTo>
                    <a:lnTo>
                      <a:pt x="12915" y="11938"/>
                    </a:lnTo>
                    <a:lnTo>
                      <a:pt x="12827" y="12043"/>
                    </a:lnTo>
                    <a:lnTo>
                      <a:pt x="12736" y="12148"/>
                    </a:lnTo>
                    <a:lnTo>
                      <a:pt x="12644" y="12250"/>
                    </a:lnTo>
                    <a:lnTo>
                      <a:pt x="12550" y="12351"/>
                    </a:lnTo>
                    <a:lnTo>
                      <a:pt x="12453" y="12449"/>
                    </a:lnTo>
                    <a:lnTo>
                      <a:pt x="12355" y="12546"/>
                    </a:lnTo>
                    <a:lnTo>
                      <a:pt x="12254" y="12640"/>
                    </a:lnTo>
                    <a:lnTo>
                      <a:pt x="12152" y="12732"/>
                    </a:lnTo>
                    <a:lnTo>
                      <a:pt x="12048" y="12821"/>
                    </a:lnTo>
                    <a:lnTo>
                      <a:pt x="11942" y="12910"/>
                    </a:lnTo>
                    <a:lnTo>
                      <a:pt x="11833" y="12995"/>
                    </a:lnTo>
                    <a:lnTo>
                      <a:pt x="11724" y="13078"/>
                    </a:lnTo>
                    <a:lnTo>
                      <a:pt x="11612" y="13160"/>
                    </a:lnTo>
                    <a:lnTo>
                      <a:pt x="11498" y="13239"/>
                    </a:lnTo>
                    <a:lnTo>
                      <a:pt x="11384" y="13315"/>
                    </a:lnTo>
                    <a:lnTo>
                      <a:pt x="11267" y="13389"/>
                    </a:lnTo>
                    <a:lnTo>
                      <a:pt x="11148" y="13461"/>
                    </a:lnTo>
                    <a:lnTo>
                      <a:pt x="11029" y="13530"/>
                    </a:lnTo>
                    <a:lnTo>
                      <a:pt x="10907" y="13598"/>
                    </a:lnTo>
                    <a:lnTo>
                      <a:pt x="10783" y="13663"/>
                    </a:lnTo>
                    <a:lnTo>
                      <a:pt x="10659" y="13724"/>
                    </a:lnTo>
                    <a:lnTo>
                      <a:pt x="10533" y="13783"/>
                    </a:lnTo>
                    <a:lnTo>
                      <a:pt x="10405" y="13840"/>
                    </a:lnTo>
                    <a:lnTo>
                      <a:pt x="10276" y="13894"/>
                    </a:lnTo>
                    <a:lnTo>
                      <a:pt x="10146" y="13946"/>
                    </a:lnTo>
                    <a:lnTo>
                      <a:pt x="10014" y="13995"/>
                    </a:lnTo>
                    <a:lnTo>
                      <a:pt x="9948" y="14018"/>
                    </a:lnTo>
                    <a:lnTo>
                      <a:pt x="9882" y="14040"/>
                    </a:lnTo>
                    <a:lnTo>
                      <a:pt x="9815" y="14062"/>
                    </a:lnTo>
                    <a:lnTo>
                      <a:pt x="9747" y="14083"/>
                    </a:lnTo>
                    <a:lnTo>
                      <a:pt x="9679" y="14104"/>
                    </a:lnTo>
                    <a:lnTo>
                      <a:pt x="9612" y="14123"/>
                    </a:lnTo>
                    <a:lnTo>
                      <a:pt x="9543" y="14143"/>
                    </a:lnTo>
                    <a:lnTo>
                      <a:pt x="9475" y="14161"/>
                    </a:lnTo>
                    <a:lnTo>
                      <a:pt x="9405" y="14179"/>
                    </a:lnTo>
                    <a:lnTo>
                      <a:pt x="9337" y="14196"/>
                    </a:lnTo>
                    <a:lnTo>
                      <a:pt x="9267" y="14213"/>
                    </a:lnTo>
                    <a:lnTo>
                      <a:pt x="9198" y="14228"/>
                    </a:lnTo>
                    <a:lnTo>
                      <a:pt x="9128" y="14243"/>
                    </a:lnTo>
                    <a:lnTo>
                      <a:pt x="9058" y="14257"/>
                    </a:lnTo>
                    <a:lnTo>
                      <a:pt x="8987" y="14271"/>
                    </a:lnTo>
                    <a:lnTo>
                      <a:pt x="8917" y="14282"/>
                    </a:lnTo>
                    <a:lnTo>
                      <a:pt x="8845" y="14295"/>
                    </a:lnTo>
                    <a:lnTo>
                      <a:pt x="8775" y="14306"/>
                    </a:lnTo>
                    <a:lnTo>
                      <a:pt x="8703" y="14316"/>
                    </a:lnTo>
                    <a:lnTo>
                      <a:pt x="8631" y="14325"/>
                    </a:lnTo>
                    <a:lnTo>
                      <a:pt x="8559" y="14334"/>
                    </a:lnTo>
                    <a:lnTo>
                      <a:pt x="8487" y="14342"/>
                    </a:lnTo>
                    <a:lnTo>
                      <a:pt x="8487" y="15571"/>
                    </a:lnTo>
                    <a:lnTo>
                      <a:pt x="7086" y="15571"/>
                    </a:lnTo>
                    <a:lnTo>
                      <a:pt x="7086" y="14341"/>
                    </a:lnTo>
                    <a:lnTo>
                      <a:pt x="7086" y="14341"/>
                    </a:lnTo>
                    <a:lnTo>
                      <a:pt x="7013" y="14332"/>
                    </a:lnTo>
                    <a:lnTo>
                      <a:pt x="6941" y="14324"/>
                    </a:lnTo>
                    <a:lnTo>
                      <a:pt x="6870" y="14315"/>
                    </a:lnTo>
                    <a:lnTo>
                      <a:pt x="6799" y="14303"/>
                    </a:lnTo>
                    <a:lnTo>
                      <a:pt x="6727" y="14293"/>
                    </a:lnTo>
                    <a:lnTo>
                      <a:pt x="6656" y="14281"/>
                    </a:lnTo>
                    <a:lnTo>
                      <a:pt x="6586" y="14268"/>
                    </a:lnTo>
                    <a:lnTo>
                      <a:pt x="6515" y="14254"/>
                    </a:lnTo>
                    <a:lnTo>
                      <a:pt x="6446" y="14240"/>
                    </a:lnTo>
                    <a:lnTo>
                      <a:pt x="6376" y="14225"/>
                    </a:lnTo>
                    <a:lnTo>
                      <a:pt x="6306" y="14210"/>
                    </a:lnTo>
                    <a:lnTo>
                      <a:pt x="6237" y="14194"/>
                    </a:lnTo>
                    <a:lnTo>
                      <a:pt x="6168" y="14177"/>
                    </a:lnTo>
                    <a:lnTo>
                      <a:pt x="6100" y="14159"/>
                    </a:lnTo>
                    <a:lnTo>
                      <a:pt x="6031" y="14141"/>
                    </a:lnTo>
                    <a:lnTo>
                      <a:pt x="5963" y="14122"/>
                    </a:lnTo>
                    <a:lnTo>
                      <a:pt x="5895" y="14102"/>
                    </a:lnTo>
                    <a:lnTo>
                      <a:pt x="5828" y="14081"/>
                    </a:lnTo>
                    <a:lnTo>
                      <a:pt x="5760" y="14059"/>
                    </a:lnTo>
                    <a:lnTo>
                      <a:pt x="5693" y="14038"/>
                    </a:lnTo>
                    <a:lnTo>
                      <a:pt x="5561" y="13991"/>
                    </a:lnTo>
                    <a:lnTo>
                      <a:pt x="5429" y="13943"/>
                    </a:lnTo>
                    <a:lnTo>
                      <a:pt x="5299" y="13892"/>
                    </a:lnTo>
                    <a:lnTo>
                      <a:pt x="5170" y="13838"/>
                    </a:lnTo>
                    <a:lnTo>
                      <a:pt x="5043" y="13781"/>
                    </a:lnTo>
                    <a:lnTo>
                      <a:pt x="4917" y="13720"/>
                    </a:lnTo>
                    <a:lnTo>
                      <a:pt x="4793" y="13659"/>
                    </a:lnTo>
                    <a:lnTo>
                      <a:pt x="4669" y="13595"/>
                    </a:lnTo>
                    <a:lnTo>
                      <a:pt x="4548" y="13528"/>
                    </a:lnTo>
                    <a:lnTo>
                      <a:pt x="4429" y="13459"/>
                    </a:lnTo>
                    <a:lnTo>
                      <a:pt x="4310" y="13387"/>
                    </a:lnTo>
                    <a:lnTo>
                      <a:pt x="4193" y="13312"/>
                    </a:lnTo>
                    <a:lnTo>
                      <a:pt x="4079" y="13236"/>
                    </a:lnTo>
                    <a:lnTo>
                      <a:pt x="3965" y="13156"/>
                    </a:lnTo>
                    <a:lnTo>
                      <a:pt x="3853" y="13076"/>
                    </a:lnTo>
                    <a:lnTo>
                      <a:pt x="3744" y="12991"/>
                    </a:lnTo>
                    <a:lnTo>
                      <a:pt x="3637" y="12906"/>
                    </a:lnTo>
                    <a:lnTo>
                      <a:pt x="3530" y="12819"/>
                    </a:lnTo>
                    <a:lnTo>
                      <a:pt x="3426" y="12728"/>
                    </a:lnTo>
                    <a:lnTo>
                      <a:pt x="3323" y="12636"/>
                    </a:lnTo>
                    <a:lnTo>
                      <a:pt x="3223" y="12542"/>
                    </a:lnTo>
                    <a:lnTo>
                      <a:pt x="3125" y="12446"/>
                    </a:lnTo>
                    <a:lnTo>
                      <a:pt x="3028" y="12348"/>
                    </a:lnTo>
                    <a:lnTo>
                      <a:pt x="2935" y="12247"/>
                    </a:lnTo>
                    <a:lnTo>
                      <a:pt x="2842" y="12145"/>
                    </a:lnTo>
                    <a:lnTo>
                      <a:pt x="2753" y="12041"/>
                    </a:lnTo>
                    <a:lnTo>
                      <a:pt x="2664" y="11935"/>
                    </a:lnTo>
                    <a:lnTo>
                      <a:pt x="2579" y="11827"/>
                    </a:lnTo>
                    <a:lnTo>
                      <a:pt x="2496" y="11717"/>
                    </a:lnTo>
                    <a:lnTo>
                      <a:pt x="2414" y="11606"/>
                    </a:lnTo>
                    <a:lnTo>
                      <a:pt x="2336" y="11493"/>
                    </a:lnTo>
                    <a:lnTo>
                      <a:pt x="2259" y="11377"/>
                    </a:lnTo>
                    <a:lnTo>
                      <a:pt x="2185" y="11261"/>
                    </a:lnTo>
                    <a:lnTo>
                      <a:pt x="2113" y="11143"/>
                    </a:lnTo>
                    <a:lnTo>
                      <a:pt x="2044" y="11023"/>
                    </a:lnTo>
                    <a:lnTo>
                      <a:pt x="1976" y="10901"/>
                    </a:lnTo>
                    <a:lnTo>
                      <a:pt x="1911" y="10779"/>
                    </a:lnTo>
                    <a:lnTo>
                      <a:pt x="1850" y="10655"/>
                    </a:lnTo>
                    <a:lnTo>
                      <a:pt x="1790" y="10529"/>
                    </a:lnTo>
                    <a:lnTo>
                      <a:pt x="1734" y="10401"/>
                    </a:lnTo>
                    <a:lnTo>
                      <a:pt x="1680" y="10272"/>
                    </a:lnTo>
                    <a:lnTo>
                      <a:pt x="1628" y="10142"/>
                    </a:lnTo>
                    <a:lnTo>
                      <a:pt x="1579" y="10011"/>
                    </a:lnTo>
                    <a:lnTo>
                      <a:pt x="1532" y="9878"/>
                    </a:lnTo>
                    <a:lnTo>
                      <a:pt x="1511" y="9811"/>
                    </a:lnTo>
                    <a:lnTo>
                      <a:pt x="1489" y="9744"/>
                    </a:lnTo>
                    <a:lnTo>
                      <a:pt x="1469" y="9676"/>
                    </a:lnTo>
                    <a:lnTo>
                      <a:pt x="1449" y="9608"/>
                    </a:lnTo>
                    <a:lnTo>
                      <a:pt x="1430" y="9540"/>
                    </a:lnTo>
                    <a:lnTo>
                      <a:pt x="1411" y="9472"/>
                    </a:lnTo>
                    <a:lnTo>
                      <a:pt x="1394" y="9403"/>
                    </a:lnTo>
                    <a:lnTo>
                      <a:pt x="1376" y="9335"/>
                    </a:lnTo>
                    <a:lnTo>
                      <a:pt x="1360" y="9266"/>
                    </a:lnTo>
                    <a:lnTo>
                      <a:pt x="1345" y="9195"/>
                    </a:lnTo>
                    <a:lnTo>
                      <a:pt x="1329" y="9126"/>
                    </a:lnTo>
                    <a:lnTo>
                      <a:pt x="1316" y="9055"/>
                    </a:lnTo>
                    <a:lnTo>
                      <a:pt x="1302" y="8985"/>
                    </a:lnTo>
                    <a:lnTo>
                      <a:pt x="1289" y="8914"/>
                    </a:lnTo>
                    <a:lnTo>
                      <a:pt x="1278" y="8844"/>
                    </a:lnTo>
                    <a:lnTo>
                      <a:pt x="1267" y="8773"/>
                    </a:lnTo>
                    <a:lnTo>
                      <a:pt x="1256" y="8702"/>
                    </a:lnTo>
                    <a:lnTo>
                      <a:pt x="1246" y="8630"/>
                    </a:lnTo>
                    <a:lnTo>
                      <a:pt x="1238" y="8558"/>
                    </a:lnTo>
                    <a:lnTo>
                      <a:pt x="1230" y="8486"/>
                    </a:lnTo>
                    <a:lnTo>
                      <a:pt x="0" y="8486"/>
                    </a:lnTo>
                    <a:lnTo>
                      <a:pt x="0" y="7085"/>
                    </a:lnTo>
                    <a:lnTo>
                      <a:pt x="1229" y="7085"/>
                    </a:lnTo>
                    <a:lnTo>
                      <a:pt x="1229" y="7085"/>
                    </a:lnTo>
                    <a:lnTo>
                      <a:pt x="1236" y="7012"/>
                    </a:lnTo>
                    <a:lnTo>
                      <a:pt x="1245" y="6940"/>
                    </a:lnTo>
                    <a:lnTo>
                      <a:pt x="1255" y="6868"/>
                    </a:lnTo>
                    <a:lnTo>
                      <a:pt x="1265" y="6798"/>
                    </a:lnTo>
                    <a:lnTo>
                      <a:pt x="1277" y="6726"/>
                    </a:lnTo>
                    <a:lnTo>
                      <a:pt x="1288" y="6656"/>
                    </a:lnTo>
                    <a:lnTo>
                      <a:pt x="1301" y="6585"/>
                    </a:lnTo>
                    <a:lnTo>
                      <a:pt x="1314" y="6515"/>
                    </a:lnTo>
                    <a:lnTo>
                      <a:pt x="1328" y="6444"/>
                    </a:lnTo>
                    <a:lnTo>
                      <a:pt x="1342" y="6374"/>
                    </a:lnTo>
                    <a:lnTo>
                      <a:pt x="1358" y="6304"/>
                    </a:lnTo>
                    <a:lnTo>
                      <a:pt x="1375" y="6235"/>
                    </a:lnTo>
                    <a:lnTo>
                      <a:pt x="1391" y="6166"/>
                    </a:lnTo>
                    <a:lnTo>
                      <a:pt x="1409" y="6098"/>
                    </a:lnTo>
                    <a:lnTo>
                      <a:pt x="1428" y="6029"/>
                    </a:lnTo>
                    <a:lnTo>
                      <a:pt x="1447" y="5961"/>
                    </a:lnTo>
                    <a:lnTo>
                      <a:pt x="1467" y="5893"/>
                    </a:lnTo>
                    <a:lnTo>
                      <a:pt x="1487" y="5825"/>
                    </a:lnTo>
                    <a:lnTo>
                      <a:pt x="1508" y="5758"/>
                    </a:lnTo>
                    <a:lnTo>
                      <a:pt x="1530" y="5691"/>
                    </a:lnTo>
                    <a:lnTo>
                      <a:pt x="1552" y="5624"/>
                    </a:lnTo>
                    <a:lnTo>
                      <a:pt x="1576" y="5558"/>
                    </a:lnTo>
                    <a:lnTo>
                      <a:pt x="1625" y="5427"/>
                    </a:lnTo>
                    <a:lnTo>
                      <a:pt x="1676" y="5296"/>
                    </a:lnTo>
                    <a:lnTo>
                      <a:pt x="1730" y="5167"/>
                    </a:lnTo>
                    <a:lnTo>
                      <a:pt x="1787" y="5039"/>
                    </a:lnTo>
                    <a:lnTo>
                      <a:pt x="1847" y="4913"/>
                    </a:lnTo>
                    <a:lnTo>
                      <a:pt x="1909" y="4788"/>
                    </a:lnTo>
                    <a:lnTo>
                      <a:pt x="1973" y="4665"/>
                    </a:lnTo>
                    <a:lnTo>
                      <a:pt x="2040" y="4544"/>
                    </a:lnTo>
                    <a:lnTo>
                      <a:pt x="2109" y="4423"/>
                    </a:lnTo>
                    <a:lnTo>
                      <a:pt x="2181" y="4305"/>
                    </a:lnTo>
                    <a:lnTo>
                      <a:pt x="2255" y="4189"/>
                    </a:lnTo>
                    <a:lnTo>
                      <a:pt x="2332" y="4073"/>
                    </a:lnTo>
                    <a:lnTo>
                      <a:pt x="2411" y="3960"/>
                    </a:lnTo>
                    <a:lnTo>
                      <a:pt x="2492" y="3849"/>
                    </a:lnTo>
                    <a:lnTo>
                      <a:pt x="2575" y="3738"/>
                    </a:lnTo>
                    <a:lnTo>
                      <a:pt x="2661" y="3631"/>
                    </a:lnTo>
                    <a:lnTo>
                      <a:pt x="2749" y="3524"/>
                    </a:lnTo>
                    <a:lnTo>
                      <a:pt x="2839" y="3420"/>
                    </a:lnTo>
                    <a:lnTo>
                      <a:pt x="2931" y="3318"/>
                    </a:lnTo>
                    <a:lnTo>
                      <a:pt x="3026" y="3217"/>
                    </a:lnTo>
                    <a:lnTo>
                      <a:pt x="3121" y="3119"/>
                    </a:lnTo>
                    <a:lnTo>
                      <a:pt x="3220" y="3023"/>
                    </a:lnTo>
                    <a:lnTo>
                      <a:pt x="3320" y="2929"/>
                    </a:lnTo>
                    <a:lnTo>
                      <a:pt x="3422" y="2835"/>
                    </a:lnTo>
                    <a:lnTo>
                      <a:pt x="3527" y="2746"/>
                    </a:lnTo>
                    <a:lnTo>
                      <a:pt x="3633" y="2658"/>
                    </a:lnTo>
                    <a:lnTo>
                      <a:pt x="3741" y="2572"/>
                    </a:lnTo>
                    <a:lnTo>
                      <a:pt x="3851" y="2488"/>
                    </a:lnTo>
                    <a:lnTo>
                      <a:pt x="3963" y="2407"/>
                    </a:lnTo>
                    <a:lnTo>
                      <a:pt x="4076" y="2328"/>
                    </a:lnTo>
                    <a:lnTo>
                      <a:pt x="4191" y="2251"/>
                    </a:lnTo>
                    <a:lnTo>
                      <a:pt x="4308" y="2177"/>
                    </a:lnTo>
                    <a:lnTo>
                      <a:pt x="4426" y="2105"/>
                    </a:lnTo>
                    <a:lnTo>
                      <a:pt x="4546" y="2035"/>
                    </a:lnTo>
                    <a:lnTo>
                      <a:pt x="4667" y="1968"/>
                    </a:lnTo>
                    <a:lnTo>
                      <a:pt x="4790" y="1904"/>
                    </a:lnTo>
                    <a:lnTo>
                      <a:pt x="4915" y="1842"/>
                    </a:lnTo>
                    <a:lnTo>
                      <a:pt x="5041" y="1782"/>
                    </a:lnTo>
                    <a:lnTo>
                      <a:pt x="5168" y="1725"/>
                    </a:lnTo>
                    <a:lnTo>
                      <a:pt x="5298" y="1671"/>
                    </a:lnTo>
                    <a:lnTo>
                      <a:pt x="5427" y="1619"/>
                    </a:lnTo>
                    <a:lnTo>
                      <a:pt x="5560" y="1570"/>
                    </a:lnTo>
                    <a:lnTo>
                      <a:pt x="5625" y="1547"/>
                    </a:lnTo>
                    <a:lnTo>
                      <a:pt x="5692" y="1525"/>
                    </a:lnTo>
                    <a:lnTo>
                      <a:pt x="5758" y="1502"/>
                    </a:lnTo>
                    <a:lnTo>
                      <a:pt x="5827" y="1481"/>
                    </a:lnTo>
                    <a:lnTo>
                      <a:pt x="5893" y="1460"/>
                    </a:lnTo>
                    <a:lnTo>
                      <a:pt x="5961" y="1440"/>
                    </a:lnTo>
                    <a:lnTo>
                      <a:pt x="6029" y="1421"/>
                    </a:lnTo>
                    <a:lnTo>
                      <a:pt x="6099" y="1403"/>
                    </a:lnTo>
                    <a:lnTo>
                      <a:pt x="6167" y="1385"/>
                    </a:lnTo>
                    <a:lnTo>
                      <a:pt x="6236" y="1367"/>
                    </a:lnTo>
                    <a:lnTo>
                      <a:pt x="6305" y="1351"/>
                    </a:lnTo>
                    <a:lnTo>
                      <a:pt x="6376" y="1336"/>
                    </a:lnTo>
                    <a:lnTo>
                      <a:pt x="6445" y="1321"/>
                    </a:lnTo>
                    <a:lnTo>
                      <a:pt x="6515" y="1307"/>
                    </a:lnTo>
                    <a:lnTo>
                      <a:pt x="6586" y="1293"/>
                    </a:lnTo>
                    <a:lnTo>
                      <a:pt x="6656" y="1280"/>
                    </a:lnTo>
                    <a:lnTo>
                      <a:pt x="6727" y="1269"/>
                    </a:lnTo>
                    <a:lnTo>
                      <a:pt x="6799" y="1258"/>
                    </a:lnTo>
                    <a:lnTo>
                      <a:pt x="6869" y="1248"/>
                    </a:lnTo>
                    <a:lnTo>
                      <a:pt x="6941" y="1238"/>
                    </a:lnTo>
                    <a:lnTo>
                      <a:pt x="7013" y="1229"/>
                    </a:lnTo>
                    <a:lnTo>
                      <a:pt x="7086" y="1221"/>
                    </a:lnTo>
                    <a:lnTo>
                      <a:pt x="7086" y="0"/>
                    </a:lnTo>
                    <a:lnTo>
                      <a:pt x="8487" y="0"/>
                    </a:lnTo>
                    <a:lnTo>
                      <a:pt x="8487" y="1220"/>
                    </a:lnTo>
                    <a:lnTo>
                      <a:pt x="8487" y="1220"/>
                    </a:lnTo>
                    <a:lnTo>
                      <a:pt x="8559" y="1228"/>
                    </a:lnTo>
                    <a:lnTo>
                      <a:pt x="8631" y="1236"/>
                    </a:lnTo>
                    <a:lnTo>
                      <a:pt x="8703" y="1246"/>
                    </a:lnTo>
                    <a:lnTo>
                      <a:pt x="8775" y="1257"/>
                    </a:lnTo>
                    <a:lnTo>
                      <a:pt x="8846" y="1268"/>
                    </a:lnTo>
                    <a:lnTo>
                      <a:pt x="8917" y="1279"/>
                    </a:lnTo>
                    <a:lnTo>
                      <a:pt x="8987" y="1292"/>
                    </a:lnTo>
                    <a:lnTo>
                      <a:pt x="9058" y="1304"/>
                    </a:lnTo>
                    <a:lnTo>
                      <a:pt x="9128" y="1319"/>
                    </a:lnTo>
                    <a:lnTo>
                      <a:pt x="9199" y="1333"/>
                    </a:lnTo>
                    <a:lnTo>
                      <a:pt x="9268" y="1350"/>
                    </a:lnTo>
                    <a:lnTo>
                      <a:pt x="9337" y="1366"/>
                    </a:lnTo>
                    <a:lnTo>
                      <a:pt x="9407" y="1382"/>
                    </a:lnTo>
                    <a:lnTo>
                      <a:pt x="9476" y="1400"/>
                    </a:lnTo>
                    <a:lnTo>
                      <a:pt x="9544" y="1419"/>
                    </a:lnTo>
                    <a:lnTo>
                      <a:pt x="9612" y="1438"/>
                    </a:lnTo>
                    <a:lnTo>
                      <a:pt x="9680" y="1458"/>
                    </a:lnTo>
                    <a:lnTo>
                      <a:pt x="9748" y="1478"/>
                    </a:lnTo>
                    <a:lnTo>
                      <a:pt x="9816" y="1500"/>
                    </a:lnTo>
                    <a:lnTo>
                      <a:pt x="9883" y="1522"/>
                    </a:lnTo>
                    <a:lnTo>
                      <a:pt x="9950" y="1545"/>
                    </a:lnTo>
                    <a:lnTo>
                      <a:pt x="10016" y="1568"/>
                    </a:lnTo>
                    <a:lnTo>
                      <a:pt x="10147" y="1617"/>
                    </a:lnTo>
                    <a:lnTo>
                      <a:pt x="10278" y="1668"/>
                    </a:lnTo>
                    <a:lnTo>
                      <a:pt x="10407" y="1722"/>
                    </a:lnTo>
                    <a:lnTo>
                      <a:pt x="10535" y="1779"/>
                    </a:lnTo>
                    <a:lnTo>
                      <a:pt x="10661" y="1838"/>
                    </a:lnTo>
                    <a:lnTo>
                      <a:pt x="10786" y="1900"/>
                    </a:lnTo>
                    <a:lnTo>
                      <a:pt x="10909" y="1965"/>
                    </a:lnTo>
                    <a:lnTo>
                      <a:pt x="11031" y="2032"/>
                    </a:lnTo>
                    <a:lnTo>
                      <a:pt x="11151" y="2101"/>
                    </a:lnTo>
                    <a:lnTo>
                      <a:pt x="11269" y="2173"/>
                    </a:lnTo>
                    <a:lnTo>
                      <a:pt x="11386" y="2247"/>
                    </a:lnTo>
                    <a:lnTo>
                      <a:pt x="11501" y="2324"/>
                    </a:lnTo>
                    <a:lnTo>
                      <a:pt x="11614" y="2404"/>
                    </a:lnTo>
                    <a:lnTo>
                      <a:pt x="11726" y="2485"/>
                    </a:lnTo>
                    <a:lnTo>
                      <a:pt x="11836" y="2569"/>
                    </a:lnTo>
                    <a:lnTo>
                      <a:pt x="11944" y="2654"/>
                    </a:lnTo>
                    <a:lnTo>
                      <a:pt x="12051" y="2742"/>
                    </a:lnTo>
                    <a:lnTo>
                      <a:pt x="12156" y="2833"/>
                    </a:lnTo>
                    <a:lnTo>
                      <a:pt x="12258" y="2925"/>
                    </a:lnTo>
                    <a:lnTo>
                      <a:pt x="12359" y="3019"/>
                    </a:lnTo>
                    <a:lnTo>
                      <a:pt x="12457" y="3116"/>
                    </a:lnTo>
                    <a:lnTo>
                      <a:pt x="12554" y="3214"/>
                    </a:lnTo>
                    <a:lnTo>
                      <a:pt x="12648" y="3315"/>
                    </a:lnTo>
                    <a:lnTo>
                      <a:pt x="12740" y="3417"/>
                    </a:lnTo>
                    <a:lnTo>
                      <a:pt x="12830" y="3522"/>
                    </a:lnTo>
                    <a:lnTo>
                      <a:pt x="12918" y="3627"/>
                    </a:lnTo>
                    <a:lnTo>
                      <a:pt x="13005" y="3736"/>
                    </a:lnTo>
                    <a:lnTo>
                      <a:pt x="13088" y="3845"/>
                    </a:lnTo>
                    <a:lnTo>
                      <a:pt x="13170" y="3957"/>
                    </a:lnTo>
                    <a:lnTo>
                      <a:pt x="13248" y="4071"/>
                    </a:lnTo>
                    <a:lnTo>
                      <a:pt x="13324" y="4186"/>
                    </a:lnTo>
                    <a:lnTo>
                      <a:pt x="13399" y="4302"/>
                    </a:lnTo>
                    <a:lnTo>
                      <a:pt x="13471" y="4422"/>
                    </a:lnTo>
                    <a:lnTo>
                      <a:pt x="13541" y="4542"/>
                    </a:lnTo>
                    <a:lnTo>
                      <a:pt x="13608" y="4664"/>
                    </a:lnTo>
                    <a:lnTo>
                      <a:pt x="13672" y="4786"/>
                    </a:lnTo>
                    <a:lnTo>
                      <a:pt x="13734" y="4912"/>
                    </a:lnTo>
                    <a:lnTo>
                      <a:pt x="13794" y="5038"/>
                    </a:lnTo>
                    <a:lnTo>
                      <a:pt x="13851" y="5165"/>
                    </a:lnTo>
                    <a:lnTo>
                      <a:pt x="13905" y="5294"/>
                    </a:lnTo>
                    <a:lnTo>
                      <a:pt x="13957" y="5424"/>
                    </a:lnTo>
                    <a:lnTo>
                      <a:pt x="14005" y="5556"/>
                    </a:lnTo>
                    <a:lnTo>
                      <a:pt x="14028" y="5623"/>
                    </a:lnTo>
                    <a:lnTo>
                      <a:pt x="14051" y="5690"/>
                    </a:lnTo>
                    <a:lnTo>
                      <a:pt x="14073" y="5757"/>
                    </a:lnTo>
                    <a:lnTo>
                      <a:pt x="14094" y="5823"/>
                    </a:lnTo>
                    <a:lnTo>
                      <a:pt x="14115" y="5891"/>
                    </a:lnTo>
                    <a:lnTo>
                      <a:pt x="14134" y="5959"/>
                    </a:lnTo>
                    <a:lnTo>
                      <a:pt x="14154" y="6027"/>
                    </a:lnTo>
                    <a:lnTo>
                      <a:pt x="14172" y="6097"/>
                    </a:lnTo>
                    <a:lnTo>
                      <a:pt x="14190" y="6165"/>
                    </a:lnTo>
                    <a:lnTo>
                      <a:pt x="14207" y="6234"/>
                    </a:lnTo>
                    <a:lnTo>
                      <a:pt x="14224" y="6303"/>
                    </a:lnTo>
                    <a:lnTo>
                      <a:pt x="14239" y="6374"/>
                    </a:lnTo>
                    <a:lnTo>
                      <a:pt x="14254" y="6443"/>
                    </a:lnTo>
                    <a:lnTo>
                      <a:pt x="14268" y="6513"/>
                    </a:lnTo>
                    <a:lnTo>
                      <a:pt x="14282" y="6584"/>
                    </a:lnTo>
                    <a:lnTo>
                      <a:pt x="14294" y="6654"/>
                    </a:lnTo>
                    <a:lnTo>
                      <a:pt x="14305" y="6726"/>
                    </a:lnTo>
                    <a:lnTo>
                      <a:pt x="14317" y="6797"/>
                    </a:lnTo>
                    <a:lnTo>
                      <a:pt x="14327" y="6868"/>
                    </a:lnTo>
                    <a:lnTo>
                      <a:pt x="14337" y="6940"/>
                    </a:lnTo>
                    <a:lnTo>
                      <a:pt x="14345" y="7012"/>
                    </a:lnTo>
                    <a:lnTo>
                      <a:pt x="14353" y="7085"/>
                    </a:lnTo>
                    <a:lnTo>
                      <a:pt x="15574" y="7085"/>
                    </a:lnTo>
                    <a:lnTo>
                      <a:pt x="15574" y="8486"/>
                    </a:lnTo>
                    <a:close/>
                    <a:moveTo>
                      <a:pt x="13097" y="8486"/>
                    </a:moveTo>
                    <a:lnTo>
                      <a:pt x="11095" y="8486"/>
                    </a:lnTo>
                    <a:lnTo>
                      <a:pt x="11095" y="7085"/>
                    </a:lnTo>
                    <a:lnTo>
                      <a:pt x="13098" y="7085"/>
                    </a:lnTo>
                    <a:lnTo>
                      <a:pt x="13098" y="7085"/>
                    </a:lnTo>
                    <a:lnTo>
                      <a:pt x="13081" y="6973"/>
                    </a:lnTo>
                    <a:lnTo>
                      <a:pt x="13064" y="6862"/>
                    </a:lnTo>
                    <a:lnTo>
                      <a:pt x="13042" y="6751"/>
                    </a:lnTo>
                    <a:lnTo>
                      <a:pt x="13020" y="6642"/>
                    </a:lnTo>
                    <a:lnTo>
                      <a:pt x="12996" y="6533"/>
                    </a:lnTo>
                    <a:lnTo>
                      <a:pt x="12968" y="6425"/>
                    </a:lnTo>
                    <a:lnTo>
                      <a:pt x="12939" y="6318"/>
                    </a:lnTo>
                    <a:lnTo>
                      <a:pt x="12908" y="6211"/>
                    </a:lnTo>
                    <a:lnTo>
                      <a:pt x="12874" y="6107"/>
                    </a:lnTo>
                    <a:lnTo>
                      <a:pt x="12838" y="6002"/>
                    </a:lnTo>
                    <a:lnTo>
                      <a:pt x="12801" y="5899"/>
                    </a:lnTo>
                    <a:lnTo>
                      <a:pt x="12760" y="5797"/>
                    </a:lnTo>
                    <a:lnTo>
                      <a:pt x="12719" y="5695"/>
                    </a:lnTo>
                    <a:lnTo>
                      <a:pt x="12676" y="5595"/>
                    </a:lnTo>
                    <a:lnTo>
                      <a:pt x="12629" y="5496"/>
                    </a:lnTo>
                    <a:lnTo>
                      <a:pt x="12581" y="5398"/>
                    </a:lnTo>
                    <a:lnTo>
                      <a:pt x="12532" y="5301"/>
                    </a:lnTo>
                    <a:lnTo>
                      <a:pt x="12481" y="5205"/>
                    </a:lnTo>
                    <a:lnTo>
                      <a:pt x="12427" y="5111"/>
                    </a:lnTo>
                    <a:lnTo>
                      <a:pt x="12372" y="5017"/>
                    </a:lnTo>
                    <a:lnTo>
                      <a:pt x="12315" y="4926"/>
                    </a:lnTo>
                    <a:lnTo>
                      <a:pt x="12255" y="4834"/>
                    </a:lnTo>
                    <a:lnTo>
                      <a:pt x="12195" y="4744"/>
                    </a:lnTo>
                    <a:lnTo>
                      <a:pt x="12133" y="4656"/>
                    </a:lnTo>
                    <a:lnTo>
                      <a:pt x="12069" y="4569"/>
                    </a:lnTo>
                    <a:lnTo>
                      <a:pt x="12002" y="4484"/>
                    </a:lnTo>
                    <a:lnTo>
                      <a:pt x="11935" y="4399"/>
                    </a:lnTo>
                    <a:lnTo>
                      <a:pt x="11866" y="4316"/>
                    </a:lnTo>
                    <a:lnTo>
                      <a:pt x="11796" y="4234"/>
                    </a:lnTo>
                    <a:lnTo>
                      <a:pt x="11723" y="4155"/>
                    </a:lnTo>
                    <a:lnTo>
                      <a:pt x="11648" y="4076"/>
                    </a:lnTo>
                    <a:lnTo>
                      <a:pt x="11573" y="3999"/>
                    </a:lnTo>
                    <a:lnTo>
                      <a:pt x="11496" y="3923"/>
                    </a:lnTo>
                    <a:lnTo>
                      <a:pt x="11418" y="3849"/>
                    </a:lnTo>
                    <a:lnTo>
                      <a:pt x="11337" y="3777"/>
                    </a:lnTo>
                    <a:lnTo>
                      <a:pt x="11257" y="3707"/>
                    </a:lnTo>
                    <a:lnTo>
                      <a:pt x="11174" y="3637"/>
                    </a:lnTo>
                    <a:lnTo>
                      <a:pt x="11089" y="3570"/>
                    </a:lnTo>
                    <a:lnTo>
                      <a:pt x="11004" y="3504"/>
                    </a:lnTo>
                    <a:lnTo>
                      <a:pt x="10917" y="3440"/>
                    </a:lnTo>
                    <a:lnTo>
                      <a:pt x="10827" y="3377"/>
                    </a:lnTo>
                    <a:lnTo>
                      <a:pt x="10738" y="3316"/>
                    </a:lnTo>
                    <a:lnTo>
                      <a:pt x="10647" y="3257"/>
                    </a:lnTo>
                    <a:lnTo>
                      <a:pt x="10555" y="3201"/>
                    </a:lnTo>
                    <a:lnTo>
                      <a:pt x="10462" y="3145"/>
                    </a:lnTo>
                    <a:lnTo>
                      <a:pt x="10366" y="3092"/>
                    </a:lnTo>
                    <a:lnTo>
                      <a:pt x="10271" y="3041"/>
                    </a:lnTo>
                    <a:lnTo>
                      <a:pt x="10174" y="2990"/>
                    </a:lnTo>
                    <a:lnTo>
                      <a:pt x="10077" y="2942"/>
                    </a:lnTo>
                    <a:lnTo>
                      <a:pt x="9977" y="2897"/>
                    </a:lnTo>
                    <a:lnTo>
                      <a:pt x="9876" y="2853"/>
                    </a:lnTo>
                    <a:lnTo>
                      <a:pt x="9776" y="2812"/>
                    </a:lnTo>
                    <a:lnTo>
                      <a:pt x="9672" y="2771"/>
                    </a:lnTo>
                    <a:lnTo>
                      <a:pt x="9569" y="2735"/>
                    </a:lnTo>
                    <a:lnTo>
                      <a:pt x="9466" y="2698"/>
                    </a:lnTo>
                    <a:lnTo>
                      <a:pt x="9360" y="2665"/>
                    </a:lnTo>
                    <a:lnTo>
                      <a:pt x="9254" y="2634"/>
                    </a:lnTo>
                    <a:lnTo>
                      <a:pt x="9147" y="2604"/>
                    </a:lnTo>
                    <a:lnTo>
                      <a:pt x="9039" y="2577"/>
                    </a:lnTo>
                    <a:lnTo>
                      <a:pt x="8931" y="2552"/>
                    </a:lnTo>
                    <a:lnTo>
                      <a:pt x="8821" y="2529"/>
                    </a:lnTo>
                    <a:lnTo>
                      <a:pt x="8710" y="2509"/>
                    </a:lnTo>
                    <a:lnTo>
                      <a:pt x="8600" y="2492"/>
                    </a:lnTo>
                    <a:lnTo>
                      <a:pt x="8487" y="2475"/>
                    </a:lnTo>
                    <a:lnTo>
                      <a:pt x="8487" y="4476"/>
                    </a:lnTo>
                    <a:lnTo>
                      <a:pt x="7086" y="4476"/>
                    </a:lnTo>
                    <a:lnTo>
                      <a:pt x="7086" y="2477"/>
                    </a:lnTo>
                    <a:lnTo>
                      <a:pt x="7086" y="2477"/>
                    </a:lnTo>
                    <a:lnTo>
                      <a:pt x="6974" y="2493"/>
                    </a:lnTo>
                    <a:lnTo>
                      <a:pt x="6863" y="2511"/>
                    </a:lnTo>
                    <a:lnTo>
                      <a:pt x="6752" y="2531"/>
                    </a:lnTo>
                    <a:lnTo>
                      <a:pt x="6643" y="2555"/>
                    </a:lnTo>
                    <a:lnTo>
                      <a:pt x="6534" y="2579"/>
                    </a:lnTo>
                    <a:lnTo>
                      <a:pt x="6427" y="2606"/>
                    </a:lnTo>
                    <a:lnTo>
                      <a:pt x="6320" y="2635"/>
                    </a:lnTo>
                    <a:lnTo>
                      <a:pt x="6214" y="2667"/>
                    </a:lnTo>
                    <a:lnTo>
                      <a:pt x="6109" y="2701"/>
                    </a:lnTo>
                    <a:lnTo>
                      <a:pt x="6005" y="2736"/>
                    </a:lnTo>
                    <a:lnTo>
                      <a:pt x="5902" y="2774"/>
                    </a:lnTo>
                    <a:lnTo>
                      <a:pt x="5800" y="2814"/>
                    </a:lnTo>
                    <a:lnTo>
                      <a:pt x="5698" y="2856"/>
                    </a:lnTo>
                    <a:lnTo>
                      <a:pt x="5599" y="2900"/>
                    </a:lnTo>
                    <a:lnTo>
                      <a:pt x="5499" y="2946"/>
                    </a:lnTo>
                    <a:lnTo>
                      <a:pt x="5402" y="2994"/>
                    </a:lnTo>
                    <a:lnTo>
                      <a:pt x="5305" y="3043"/>
                    </a:lnTo>
                    <a:lnTo>
                      <a:pt x="5209" y="3095"/>
                    </a:lnTo>
                    <a:lnTo>
                      <a:pt x="5115" y="3148"/>
                    </a:lnTo>
                    <a:lnTo>
                      <a:pt x="5022" y="3203"/>
                    </a:lnTo>
                    <a:lnTo>
                      <a:pt x="4930" y="3261"/>
                    </a:lnTo>
                    <a:lnTo>
                      <a:pt x="4839" y="3320"/>
                    </a:lnTo>
                    <a:lnTo>
                      <a:pt x="4750" y="3381"/>
                    </a:lnTo>
                    <a:lnTo>
                      <a:pt x="4662" y="3442"/>
                    </a:lnTo>
                    <a:lnTo>
                      <a:pt x="4575" y="3507"/>
                    </a:lnTo>
                    <a:lnTo>
                      <a:pt x="4489" y="3573"/>
                    </a:lnTo>
                    <a:lnTo>
                      <a:pt x="4405" y="3640"/>
                    </a:lnTo>
                    <a:lnTo>
                      <a:pt x="4322" y="3709"/>
                    </a:lnTo>
                    <a:lnTo>
                      <a:pt x="4241" y="3780"/>
                    </a:lnTo>
                    <a:lnTo>
                      <a:pt x="4160" y="3853"/>
                    </a:lnTo>
                    <a:lnTo>
                      <a:pt x="4082" y="3927"/>
                    </a:lnTo>
                    <a:lnTo>
                      <a:pt x="4006" y="4003"/>
                    </a:lnTo>
                    <a:lnTo>
                      <a:pt x="3930" y="4079"/>
                    </a:lnTo>
                    <a:lnTo>
                      <a:pt x="3856" y="4158"/>
                    </a:lnTo>
                    <a:lnTo>
                      <a:pt x="3784" y="4238"/>
                    </a:lnTo>
                    <a:lnTo>
                      <a:pt x="3713" y="4319"/>
                    </a:lnTo>
                    <a:lnTo>
                      <a:pt x="3644" y="4402"/>
                    </a:lnTo>
                    <a:lnTo>
                      <a:pt x="3576" y="4486"/>
                    </a:lnTo>
                    <a:lnTo>
                      <a:pt x="3511" y="4572"/>
                    </a:lnTo>
                    <a:lnTo>
                      <a:pt x="3446" y="4659"/>
                    </a:lnTo>
                    <a:lnTo>
                      <a:pt x="3385" y="4747"/>
                    </a:lnTo>
                    <a:lnTo>
                      <a:pt x="3324" y="4836"/>
                    </a:lnTo>
                    <a:lnTo>
                      <a:pt x="3265" y="4928"/>
                    </a:lnTo>
                    <a:lnTo>
                      <a:pt x="3208" y="5020"/>
                    </a:lnTo>
                    <a:lnTo>
                      <a:pt x="3153" y="5113"/>
                    </a:lnTo>
                    <a:lnTo>
                      <a:pt x="3100" y="5208"/>
                    </a:lnTo>
                    <a:lnTo>
                      <a:pt x="3048" y="5303"/>
                    </a:lnTo>
                    <a:lnTo>
                      <a:pt x="2999" y="5400"/>
                    </a:lnTo>
                    <a:lnTo>
                      <a:pt x="2951" y="5498"/>
                    </a:lnTo>
                    <a:lnTo>
                      <a:pt x="2905" y="5597"/>
                    </a:lnTo>
                    <a:lnTo>
                      <a:pt x="2862" y="5697"/>
                    </a:lnTo>
                    <a:lnTo>
                      <a:pt x="2821" y="5798"/>
                    </a:lnTo>
                    <a:lnTo>
                      <a:pt x="2780" y="5900"/>
                    </a:lnTo>
                    <a:lnTo>
                      <a:pt x="2742" y="6003"/>
                    </a:lnTo>
                    <a:lnTo>
                      <a:pt x="2707" y="6108"/>
                    </a:lnTo>
                    <a:lnTo>
                      <a:pt x="2673" y="6212"/>
                    </a:lnTo>
                    <a:lnTo>
                      <a:pt x="2643" y="6319"/>
                    </a:lnTo>
                    <a:lnTo>
                      <a:pt x="2613" y="6425"/>
                    </a:lnTo>
                    <a:lnTo>
                      <a:pt x="2586" y="6533"/>
                    </a:lnTo>
                    <a:lnTo>
                      <a:pt x="2561" y="6642"/>
                    </a:lnTo>
                    <a:lnTo>
                      <a:pt x="2538" y="6751"/>
                    </a:lnTo>
                    <a:lnTo>
                      <a:pt x="2518" y="6862"/>
                    </a:lnTo>
                    <a:lnTo>
                      <a:pt x="2501" y="6973"/>
                    </a:lnTo>
                    <a:lnTo>
                      <a:pt x="2484" y="7085"/>
                    </a:lnTo>
                    <a:lnTo>
                      <a:pt x="4477" y="7085"/>
                    </a:lnTo>
                    <a:lnTo>
                      <a:pt x="4477" y="8486"/>
                    </a:lnTo>
                    <a:lnTo>
                      <a:pt x="2486" y="8486"/>
                    </a:lnTo>
                    <a:lnTo>
                      <a:pt x="2486" y="8486"/>
                    </a:lnTo>
                    <a:lnTo>
                      <a:pt x="2502" y="8597"/>
                    </a:lnTo>
                    <a:lnTo>
                      <a:pt x="2520" y="8708"/>
                    </a:lnTo>
                    <a:lnTo>
                      <a:pt x="2540" y="8819"/>
                    </a:lnTo>
                    <a:lnTo>
                      <a:pt x="2562" y="8928"/>
                    </a:lnTo>
                    <a:lnTo>
                      <a:pt x="2588" y="9037"/>
                    </a:lnTo>
                    <a:lnTo>
                      <a:pt x="2615" y="9144"/>
                    </a:lnTo>
                    <a:lnTo>
                      <a:pt x="2644" y="9251"/>
                    </a:lnTo>
                    <a:lnTo>
                      <a:pt x="2676" y="9356"/>
                    </a:lnTo>
                    <a:lnTo>
                      <a:pt x="2710" y="9461"/>
                    </a:lnTo>
                    <a:lnTo>
                      <a:pt x="2745" y="9565"/>
                    </a:lnTo>
                    <a:lnTo>
                      <a:pt x="2783" y="9669"/>
                    </a:lnTo>
                    <a:lnTo>
                      <a:pt x="2823" y="9771"/>
                    </a:lnTo>
                    <a:lnTo>
                      <a:pt x="2865" y="9871"/>
                    </a:lnTo>
                    <a:lnTo>
                      <a:pt x="2909" y="9971"/>
                    </a:lnTo>
                    <a:lnTo>
                      <a:pt x="2954" y="10070"/>
                    </a:lnTo>
                    <a:lnTo>
                      <a:pt x="3002" y="10167"/>
                    </a:lnTo>
                    <a:lnTo>
                      <a:pt x="3051" y="10264"/>
                    </a:lnTo>
                    <a:lnTo>
                      <a:pt x="3103" y="10360"/>
                    </a:lnTo>
                    <a:lnTo>
                      <a:pt x="3157" y="10454"/>
                    </a:lnTo>
                    <a:lnTo>
                      <a:pt x="3211" y="10547"/>
                    </a:lnTo>
                    <a:lnTo>
                      <a:pt x="3269" y="10639"/>
                    </a:lnTo>
                    <a:lnTo>
                      <a:pt x="3327" y="10730"/>
                    </a:lnTo>
                    <a:lnTo>
                      <a:pt x="3387" y="10819"/>
                    </a:lnTo>
                    <a:lnTo>
                      <a:pt x="3450" y="10908"/>
                    </a:lnTo>
                    <a:lnTo>
                      <a:pt x="3514" y="10994"/>
                    </a:lnTo>
                    <a:lnTo>
                      <a:pt x="3580" y="11080"/>
                    </a:lnTo>
                    <a:lnTo>
                      <a:pt x="3647" y="11163"/>
                    </a:lnTo>
                    <a:lnTo>
                      <a:pt x="3716" y="11246"/>
                    </a:lnTo>
                    <a:lnTo>
                      <a:pt x="3786" y="11328"/>
                    </a:lnTo>
                    <a:lnTo>
                      <a:pt x="3859" y="11407"/>
                    </a:lnTo>
                    <a:lnTo>
                      <a:pt x="3932" y="11486"/>
                    </a:lnTo>
                    <a:lnTo>
                      <a:pt x="4008" y="11562"/>
                    </a:lnTo>
                    <a:lnTo>
                      <a:pt x="4085" y="11638"/>
                    </a:lnTo>
                    <a:lnTo>
                      <a:pt x="4164" y="11712"/>
                    </a:lnTo>
                    <a:lnTo>
                      <a:pt x="4244" y="11784"/>
                    </a:lnTo>
                    <a:lnTo>
                      <a:pt x="4324" y="11854"/>
                    </a:lnTo>
                    <a:lnTo>
                      <a:pt x="4407" y="11924"/>
                    </a:lnTo>
                    <a:lnTo>
                      <a:pt x="4492" y="11990"/>
                    </a:lnTo>
                    <a:lnTo>
                      <a:pt x="4577" y="12057"/>
                    </a:lnTo>
                    <a:lnTo>
                      <a:pt x="4664" y="12121"/>
                    </a:lnTo>
                    <a:lnTo>
                      <a:pt x="4752" y="12183"/>
                    </a:lnTo>
                    <a:lnTo>
                      <a:pt x="4842" y="12244"/>
                    </a:lnTo>
                    <a:lnTo>
                      <a:pt x="4932" y="12303"/>
                    </a:lnTo>
                    <a:lnTo>
                      <a:pt x="5024" y="12359"/>
                    </a:lnTo>
                    <a:lnTo>
                      <a:pt x="5118" y="12415"/>
                    </a:lnTo>
                    <a:lnTo>
                      <a:pt x="5212" y="12468"/>
                    </a:lnTo>
                    <a:lnTo>
                      <a:pt x="5306" y="12519"/>
                    </a:lnTo>
                    <a:lnTo>
                      <a:pt x="5403" y="12570"/>
                    </a:lnTo>
                    <a:lnTo>
                      <a:pt x="5502" y="12616"/>
                    </a:lnTo>
                    <a:lnTo>
                      <a:pt x="5600" y="12663"/>
                    </a:lnTo>
                    <a:lnTo>
                      <a:pt x="5701" y="12707"/>
                    </a:lnTo>
                    <a:lnTo>
                      <a:pt x="5801" y="12748"/>
                    </a:lnTo>
                    <a:lnTo>
                      <a:pt x="5903" y="12787"/>
                    </a:lnTo>
                    <a:lnTo>
                      <a:pt x="6007" y="12825"/>
                    </a:lnTo>
                    <a:lnTo>
                      <a:pt x="6110" y="12862"/>
                    </a:lnTo>
                    <a:lnTo>
                      <a:pt x="6216" y="12894"/>
                    </a:lnTo>
                    <a:lnTo>
                      <a:pt x="6321" y="12926"/>
                    </a:lnTo>
                    <a:lnTo>
                      <a:pt x="6427" y="12956"/>
                    </a:lnTo>
                    <a:lnTo>
                      <a:pt x="6535" y="12983"/>
                    </a:lnTo>
                    <a:lnTo>
                      <a:pt x="6644" y="13008"/>
                    </a:lnTo>
                    <a:lnTo>
                      <a:pt x="6753" y="13030"/>
                    </a:lnTo>
                    <a:lnTo>
                      <a:pt x="6863" y="13051"/>
                    </a:lnTo>
                    <a:lnTo>
                      <a:pt x="6974" y="13069"/>
                    </a:lnTo>
                    <a:lnTo>
                      <a:pt x="7086" y="13085"/>
                    </a:lnTo>
                    <a:lnTo>
                      <a:pt x="7086" y="11094"/>
                    </a:lnTo>
                    <a:lnTo>
                      <a:pt x="8487" y="11094"/>
                    </a:lnTo>
                    <a:lnTo>
                      <a:pt x="8487" y="13086"/>
                    </a:lnTo>
                    <a:lnTo>
                      <a:pt x="8487" y="13086"/>
                    </a:lnTo>
                    <a:lnTo>
                      <a:pt x="8600" y="13071"/>
                    </a:lnTo>
                    <a:lnTo>
                      <a:pt x="8710" y="13052"/>
                    </a:lnTo>
                    <a:lnTo>
                      <a:pt x="8820" y="13032"/>
                    </a:lnTo>
                    <a:lnTo>
                      <a:pt x="8929" y="13009"/>
                    </a:lnTo>
                    <a:lnTo>
                      <a:pt x="9038" y="12985"/>
                    </a:lnTo>
                    <a:lnTo>
                      <a:pt x="9146" y="12957"/>
                    </a:lnTo>
                    <a:lnTo>
                      <a:pt x="9253" y="12928"/>
                    </a:lnTo>
                    <a:lnTo>
                      <a:pt x="9359" y="12897"/>
                    </a:lnTo>
                    <a:lnTo>
                      <a:pt x="9465" y="12863"/>
                    </a:lnTo>
                    <a:lnTo>
                      <a:pt x="9568" y="12828"/>
                    </a:lnTo>
                    <a:lnTo>
                      <a:pt x="9671" y="12790"/>
                    </a:lnTo>
                    <a:lnTo>
                      <a:pt x="9773" y="12751"/>
                    </a:lnTo>
                    <a:lnTo>
                      <a:pt x="9875" y="12709"/>
                    </a:lnTo>
                    <a:lnTo>
                      <a:pt x="9975" y="12665"/>
                    </a:lnTo>
                    <a:lnTo>
                      <a:pt x="10074" y="12620"/>
                    </a:lnTo>
                    <a:lnTo>
                      <a:pt x="10172" y="12572"/>
                    </a:lnTo>
                    <a:lnTo>
                      <a:pt x="10269" y="12523"/>
                    </a:lnTo>
                    <a:lnTo>
                      <a:pt x="10365" y="12471"/>
                    </a:lnTo>
                    <a:lnTo>
                      <a:pt x="10460" y="12417"/>
                    </a:lnTo>
                    <a:lnTo>
                      <a:pt x="10553" y="12363"/>
                    </a:lnTo>
                    <a:lnTo>
                      <a:pt x="10645" y="12305"/>
                    </a:lnTo>
                    <a:lnTo>
                      <a:pt x="10735" y="12247"/>
                    </a:lnTo>
                    <a:lnTo>
                      <a:pt x="10825" y="12187"/>
                    </a:lnTo>
                    <a:lnTo>
                      <a:pt x="10913" y="12124"/>
                    </a:lnTo>
                    <a:lnTo>
                      <a:pt x="11001" y="12060"/>
                    </a:lnTo>
                    <a:lnTo>
                      <a:pt x="11085" y="11994"/>
                    </a:lnTo>
                    <a:lnTo>
                      <a:pt x="11170" y="11927"/>
                    </a:lnTo>
                    <a:lnTo>
                      <a:pt x="11253" y="11858"/>
                    </a:lnTo>
                    <a:lnTo>
                      <a:pt x="11335" y="11788"/>
                    </a:lnTo>
                    <a:lnTo>
                      <a:pt x="11414" y="11715"/>
                    </a:lnTo>
                    <a:lnTo>
                      <a:pt x="11493" y="11642"/>
                    </a:lnTo>
                    <a:lnTo>
                      <a:pt x="11570" y="11566"/>
                    </a:lnTo>
                    <a:lnTo>
                      <a:pt x="11646" y="11489"/>
                    </a:lnTo>
                    <a:lnTo>
                      <a:pt x="11720" y="11410"/>
                    </a:lnTo>
                    <a:lnTo>
                      <a:pt x="11792" y="11331"/>
                    </a:lnTo>
                    <a:lnTo>
                      <a:pt x="11862" y="11249"/>
                    </a:lnTo>
                    <a:lnTo>
                      <a:pt x="11932" y="11167"/>
                    </a:lnTo>
                    <a:lnTo>
                      <a:pt x="12000" y="11083"/>
                    </a:lnTo>
                    <a:lnTo>
                      <a:pt x="12065" y="10997"/>
                    </a:lnTo>
                    <a:lnTo>
                      <a:pt x="12129" y="10910"/>
                    </a:lnTo>
                    <a:lnTo>
                      <a:pt x="12192" y="10822"/>
                    </a:lnTo>
                    <a:lnTo>
                      <a:pt x="12253" y="10733"/>
                    </a:lnTo>
                    <a:lnTo>
                      <a:pt x="12312" y="10642"/>
                    </a:lnTo>
                    <a:lnTo>
                      <a:pt x="12369" y="10550"/>
                    </a:lnTo>
                    <a:lnTo>
                      <a:pt x="12424" y="10457"/>
                    </a:lnTo>
                    <a:lnTo>
                      <a:pt x="12477" y="10362"/>
                    </a:lnTo>
                    <a:lnTo>
                      <a:pt x="12529" y="10267"/>
                    </a:lnTo>
                    <a:lnTo>
                      <a:pt x="12579" y="10170"/>
                    </a:lnTo>
                    <a:lnTo>
                      <a:pt x="12627" y="10072"/>
                    </a:lnTo>
                    <a:lnTo>
                      <a:pt x="12672" y="9973"/>
                    </a:lnTo>
                    <a:lnTo>
                      <a:pt x="12716" y="9873"/>
                    </a:lnTo>
                    <a:lnTo>
                      <a:pt x="12758" y="9772"/>
                    </a:lnTo>
                    <a:lnTo>
                      <a:pt x="12798" y="9670"/>
                    </a:lnTo>
                    <a:lnTo>
                      <a:pt x="12836" y="9567"/>
                    </a:lnTo>
                    <a:lnTo>
                      <a:pt x="12871" y="9462"/>
                    </a:lnTo>
                    <a:lnTo>
                      <a:pt x="12905" y="9358"/>
                    </a:lnTo>
                    <a:lnTo>
                      <a:pt x="12937" y="9252"/>
                    </a:lnTo>
                    <a:lnTo>
                      <a:pt x="12966" y="9145"/>
                    </a:lnTo>
                    <a:lnTo>
                      <a:pt x="12993" y="9037"/>
                    </a:lnTo>
                    <a:lnTo>
                      <a:pt x="13018" y="8928"/>
                    </a:lnTo>
                    <a:lnTo>
                      <a:pt x="13041" y="8819"/>
                    </a:lnTo>
                    <a:lnTo>
                      <a:pt x="13061" y="8709"/>
                    </a:lnTo>
                    <a:lnTo>
                      <a:pt x="13080" y="8598"/>
                    </a:lnTo>
                    <a:lnTo>
                      <a:pt x="13097" y="8486"/>
                    </a:lnTo>
                    <a:lnTo>
                      <a:pt x="13097" y="84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6886883" y="2378779"/>
            <a:ext cx="1159292" cy="2467152"/>
            <a:chOff x="6924983" y="2974772"/>
            <a:chExt cx="1159292" cy="2467152"/>
          </a:xfrm>
        </p:grpSpPr>
        <p:sp>
          <p:nvSpPr>
            <p:cNvPr id="74" name="矩形 73"/>
            <p:cNvSpPr/>
            <p:nvPr/>
          </p:nvSpPr>
          <p:spPr>
            <a:xfrm>
              <a:off x="6924983" y="5146779"/>
              <a:ext cx="1159292" cy="295145"/>
            </a:xfrm>
            <a:prstGeom prst="rect">
              <a:avLst/>
            </a:prstGeom>
            <a:ln w="19050">
              <a:solidFill>
                <a:schemeClr val="tx2"/>
              </a:solidFill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  <a:tabLst>
                  <a:tab pos="536575" algn="l"/>
                </a:tabLst>
              </a:pPr>
              <a:r>
                <a:rPr lang="en-US" altLang="zh-CN" sz="1200" b="1" dirty="0">
                  <a:solidFill>
                    <a:schemeClr val="tx2"/>
                  </a:solidFill>
                  <a:latin typeface="+mn-ea"/>
                </a:rPr>
                <a:t>CHAPTER 03</a:t>
              </a:r>
              <a:endParaRPr lang="en-US" altLang="zh-CN" sz="1000" b="1" dirty="0">
                <a:solidFill>
                  <a:schemeClr val="tx2"/>
                </a:solidFill>
                <a:latin typeface="+mn-ea"/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7144629" y="2974772"/>
              <a:ext cx="720000" cy="720000"/>
              <a:chOff x="7144629" y="2631872"/>
              <a:chExt cx="720000" cy="720000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7144629" y="2631872"/>
                <a:ext cx="720000" cy="720000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Freeform 372"/>
              <p:cNvSpPr>
                <a:spLocks noEditPoints="1"/>
              </p:cNvSpPr>
              <p:nvPr/>
            </p:nvSpPr>
            <p:spPr bwMode="auto">
              <a:xfrm>
                <a:off x="7420966" y="2870413"/>
                <a:ext cx="167326" cy="242918"/>
              </a:xfrm>
              <a:custGeom>
                <a:avLst/>
                <a:gdLst>
                  <a:gd name="T0" fmla="*/ 8648 w 10199"/>
                  <a:gd name="T1" fmla="*/ 14078 h 14806"/>
                  <a:gd name="T2" fmla="*/ 8478 w 10199"/>
                  <a:gd name="T3" fmla="*/ 13039 h 14806"/>
                  <a:gd name="T4" fmla="*/ 8096 w 10199"/>
                  <a:gd name="T5" fmla="*/ 11743 h 14806"/>
                  <a:gd name="T6" fmla="*/ 7619 w 10199"/>
                  <a:gd name="T7" fmla="*/ 10705 h 14806"/>
                  <a:gd name="T8" fmla="*/ 7191 w 10199"/>
                  <a:gd name="T9" fmla="*/ 10022 h 14806"/>
                  <a:gd name="T10" fmla="*/ 6662 w 10199"/>
                  <a:gd name="T11" fmla="*/ 9370 h 14806"/>
                  <a:gd name="T12" fmla="*/ 6021 w 10199"/>
                  <a:gd name="T13" fmla="*/ 8771 h 14806"/>
                  <a:gd name="T14" fmla="*/ 5258 w 10199"/>
                  <a:gd name="T15" fmla="*/ 8246 h 14806"/>
                  <a:gd name="T16" fmla="*/ 4362 w 10199"/>
                  <a:gd name="T17" fmla="*/ 7743 h 14806"/>
                  <a:gd name="T18" fmla="*/ 3420 w 10199"/>
                  <a:gd name="T19" fmla="*/ 7085 h 14806"/>
                  <a:gd name="T20" fmla="*/ 2624 w 10199"/>
                  <a:gd name="T21" fmla="*/ 6371 h 14806"/>
                  <a:gd name="T22" fmla="*/ 1963 w 10199"/>
                  <a:gd name="T23" fmla="*/ 5620 h 14806"/>
                  <a:gd name="T24" fmla="*/ 1422 w 10199"/>
                  <a:gd name="T25" fmla="*/ 4850 h 14806"/>
                  <a:gd name="T26" fmla="*/ 991 w 10199"/>
                  <a:gd name="T27" fmla="*/ 4078 h 14806"/>
                  <a:gd name="T28" fmla="*/ 497 w 10199"/>
                  <a:gd name="T29" fmla="*/ 2879 h 14806"/>
                  <a:gd name="T30" fmla="*/ 152 w 10199"/>
                  <a:gd name="T31" fmla="*/ 1541 h 14806"/>
                  <a:gd name="T32" fmla="*/ 20 w 10199"/>
                  <a:gd name="T33" fmla="*/ 510 h 14806"/>
                  <a:gd name="T34" fmla="*/ 1512 w 10199"/>
                  <a:gd name="T35" fmla="*/ 294 h 14806"/>
                  <a:gd name="T36" fmla="*/ 1614 w 10199"/>
                  <a:gd name="T37" fmla="*/ 1186 h 14806"/>
                  <a:gd name="T38" fmla="*/ 1881 w 10199"/>
                  <a:gd name="T39" fmla="*/ 2282 h 14806"/>
                  <a:gd name="T40" fmla="*/ 2400 w 10199"/>
                  <a:gd name="T41" fmla="*/ 3532 h 14806"/>
                  <a:gd name="T42" fmla="*/ 2866 w 10199"/>
                  <a:gd name="T43" fmla="*/ 4307 h 14806"/>
                  <a:gd name="T44" fmla="*/ 3359 w 10199"/>
                  <a:gd name="T45" fmla="*/ 4945 h 14806"/>
                  <a:gd name="T46" fmla="*/ 3957 w 10199"/>
                  <a:gd name="T47" fmla="*/ 5562 h 14806"/>
                  <a:gd name="T48" fmla="*/ 4672 w 10199"/>
                  <a:gd name="T49" fmla="*/ 6143 h 14806"/>
                  <a:gd name="T50" fmla="*/ 5513 w 10199"/>
                  <a:gd name="T51" fmla="*/ 6672 h 14806"/>
                  <a:gd name="T52" fmla="*/ 6401 w 10199"/>
                  <a:gd name="T53" fmla="*/ 7184 h 14806"/>
                  <a:gd name="T54" fmla="*/ 7275 w 10199"/>
                  <a:gd name="T55" fmla="*/ 7855 h 14806"/>
                  <a:gd name="T56" fmla="*/ 8003 w 10199"/>
                  <a:gd name="T57" fmla="*/ 8598 h 14806"/>
                  <a:gd name="T58" fmla="*/ 8599 w 10199"/>
                  <a:gd name="T59" fmla="*/ 9390 h 14806"/>
                  <a:gd name="T60" fmla="*/ 9076 w 10199"/>
                  <a:gd name="T61" fmla="*/ 10207 h 14806"/>
                  <a:gd name="T62" fmla="*/ 9447 w 10199"/>
                  <a:gd name="T63" fmla="*/ 11026 h 14806"/>
                  <a:gd name="T64" fmla="*/ 9910 w 10199"/>
                  <a:gd name="T65" fmla="*/ 12500 h 14806"/>
                  <a:gd name="T66" fmla="*/ 10135 w 10199"/>
                  <a:gd name="T67" fmla="*/ 13784 h 14806"/>
                  <a:gd name="T68" fmla="*/ 10199 w 10199"/>
                  <a:gd name="T69" fmla="*/ 14769 h 14806"/>
                  <a:gd name="T70" fmla="*/ 3162 w 10199"/>
                  <a:gd name="T71" fmla="*/ 9825 h 14806"/>
                  <a:gd name="T72" fmla="*/ 3867 w 10199"/>
                  <a:gd name="T73" fmla="*/ 9044 h 14806"/>
                  <a:gd name="T74" fmla="*/ 2529 w 10199"/>
                  <a:gd name="T75" fmla="*/ 8238 h 14806"/>
                  <a:gd name="T76" fmla="*/ 1956 w 10199"/>
                  <a:gd name="T77" fmla="*/ 8899 h 14806"/>
                  <a:gd name="T78" fmla="*/ 1476 w 10199"/>
                  <a:gd name="T79" fmla="*/ 9589 h 14806"/>
                  <a:gd name="T80" fmla="*/ 914 w 10199"/>
                  <a:gd name="T81" fmla="*/ 10647 h 14806"/>
                  <a:gd name="T82" fmla="*/ 417 w 10199"/>
                  <a:gd name="T83" fmla="*/ 12018 h 14806"/>
                  <a:gd name="T84" fmla="*/ 142 w 10199"/>
                  <a:gd name="T85" fmla="*/ 13234 h 14806"/>
                  <a:gd name="T86" fmla="*/ 15 w 10199"/>
                  <a:gd name="T87" fmla="*/ 14322 h 14806"/>
                  <a:gd name="T88" fmla="*/ 1512 w 10199"/>
                  <a:gd name="T89" fmla="*/ 14563 h 14806"/>
                  <a:gd name="T90" fmla="*/ 1661 w 10199"/>
                  <a:gd name="T91" fmla="*/ 13348 h 14806"/>
                  <a:gd name="T92" fmla="*/ 1975 w 10199"/>
                  <a:gd name="T93" fmla="*/ 12121 h 14806"/>
                  <a:gd name="T94" fmla="*/ 2376 w 10199"/>
                  <a:gd name="T95" fmla="*/ 11109 h 14806"/>
                  <a:gd name="T96" fmla="*/ 7079 w 10199"/>
                  <a:gd name="T97" fmla="*/ 4618 h 14806"/>
                  <a:gd name="T98" fmla="*/ 6425 w 10199"/>
                  <a:gd name="T99" fmla="*/ 5377 h 14806"/>
                  <a:gd name="T100" fmla="*/ 7341 w 10199"/>
                  <a:gd name="T101" fmla="*/ 6595 h 14806"/>
                  <a:gd name="T102" fmla="*/ 7935 w 10199"/>
                  <a:gd name="T103" fmla="*/ 5979 h 14806"/>
                  <a:gd name="T104" fmla="*/ 8620 w 10199"/>
                  <a:gd name="T105" fmla="*/ 5088 h 14806"/>
                  <a:gd name="T106" fmla="*/ 9338 w 10199"/>
                  <a:gd name="T107" fmla="*/ 3801 h 14806"/>
                  <a:gd name="T108" fmla="*/ 9798 w 10199"/>
                  <a:gd name="T109" fmla="*/ 2572 h 14806"/>
                  <a:gd name="T110" fmla="*/ 10056 w 10199"/>
                  <a:gd name="T111" fmla="*/ 1483 h 14806"/>
                  <a:gd name="T112" fmla="*/ 10185 w 10199"/>
                  <a:gd name="T113" fmla="*/ 404 h 14806"/>
                  <a:gd name="T114" fmla="*/ 8684 w 10199"/>
                  <a:gd name="T115" fmla="*/ 326 h 14806"/>
                  <a:gd name="T116" fmla="*/ 8534 w 10199"/>
                  <a:gd name="T117" fmla="*/ 1440 h 14806"/>
                  <a:gd name="T118" fmla="*/ 8139 w 10199"/>
                  <a:gd name="T119" fmla="*/ 2766 h 14806"/>
                  <a:gd name="T120" fmla="*/ 7596 w 10199"/>
                  <a:gd name="T121" fmla="*/ 3878 h 14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199" h="14806">
                    <a:moveTo>
                      <a:pt x="10198" y="14806"/>
                    </a:moveTo>
                    <a:lnTo>
                      <a:pt x="8693" y="14783"/>
                    </a:lnTo>
                    <a:lnTo>
                      <a:pt x="8693" y="14783"/>
                    </a:lnTo>
                    <a:lnTo>
                      <a:pt x="8693" y="14721"/>
                    </a:lnTo>
                    <a:lnTo>
                      <a:pt x="8691" y="14653"/>
                    </a:lnTo>
                    <a:lnTo>
                      <a:pt x="8687" y="14561"/>
                    </a:lnTo>
                    <a:lnTo>
                      <a:pt x="8680" y="14448"/>
                    </a:lnTo>
                    <a:lnTo>
                      <a:pt x="8670" y="14315"/>
                    </a:lnTo>
                    <a:lnTo>
                      <a:pt x="8657" y="14161"/>
                    </a:lnTo>
                    <a:lnTo>
                      <a:pt x="8648" y="14078"/>
                    </a:lnTo>
                    <a:lnTo>
                      <a:pt x="8638" y="13990"/>
                    </a:lnTo>
                    <a:lnTo>
                      <a:pt x="8626" y="13899"/>
                    </a:lnTo>
                    <a:lnTo>
                      <a:pt x="8614" y="13803"/>
                    </a:lnTo>
                    <a:lnTo>
                      <a:pt x="8600" y="13704"/>
                    </a:lnTo>
                    <a:lnTo>
                      <a:pt x="8584" y="13601"/>
                    </a:lnTo>
                    <a:lnTo>
                      <a:pt x="8567" y="13495"/>
                    </a:lnTo>
                    <a:lnTo>
                      <a:pt x="8547" y="13385"/>
                    </a:lnTo>
                    <a:lnTo>
                      <a:pt x="8526" y="13272"/>
                    </a:lnTo>
                    <a:lnTo>
                      <a:pt x="8503" y="13157"/>
                    </a:lnTo>
                    <a:lnTo>
                      <a:pt x="8478" y="13039"/>
                    </a:lnTo>
                    <a:lnTo>
                      <a:pt x="8450" y="12918"/>
                    </a:lnTo>
                    <a:lnTo>
                      <a:pt x="8421" y="12795"/>
                    </a:lnTo>
                    <a:lnTo>
                      <a:pt x="8390" y="12669"/>
                    </a:lnTo>
                    <a:lnTo>
                      <a:pt x="8356" y="12542"/>
                    </a:lnTo>
                    <a:lnTo>
                      <a:pt x="8319" y="12412"/>
                    </a:lnTo>
                    <a:lnTo>
                      <a:pt x="8280" y="12281"/>
                    </a:lnTo>
                    <a:lnTo>
                      <a:pt x="8237" y="12149"/>
                    </a:lnTo>
                    <a:lnTo>
                      <a:pt x="8193" y="12014"/>
                    </a:lnTo>
                    <a:lnTo>
                      <a:pt x="8147" y="11879"/>
                    </a:lnTo>
                    <a:lnTo>
                      <a:pt x="8096" y="11743"/>
                    </a:lnTo>
                    <a:lnTo>
                      <a:pt x="8043" y="11606"/>
                    </a:lnTo>
                    <a:lnTo>
                      <a:pt x="7987" y="11468"/>
                    </a:lnTo>
                    <a:lnTo>
                      <a:pt x="7927" y="11329"/>
                    </a:lnTo>
                    <a:lnTo>
                      <a:pt x="7864" y="11191"/>
                    </a:lnTo>
                    <a:lnTo>
                      <a:pt x="7799" y="11052"/>
                    </a:lnTo>
                    <a:lnTo>
                      <a:pt x="7765" y="10983"/>
                    </a:lnTo>
                    <a:lnTo>
                      <a:pt x="7730" y="10914"/>
                    </a:lnTo>
                    <a:lnTo>
                      <a:pt x="7693" y="10844"/>
                    </a:lnTo>
                    <a:lnTo>
                      <a:pt x="7657" y="10774"/>
                    </a:lnTo>
                    <a:lnTo>
                      <a:pt x="7619" y="10705"/>
                    </a:lnTo>
                    <a:lnTo>
                      <a:pt x="7581" y="10637"/>
                    </a:lnTo>
                    <a:lnTo>
                      <a:pt x="7541" y="10567"/>
                    </a:lnTo>
                    <a:lnTo>
                      <a:pt x="7501" y="10498"/>
                    </a:lnTo>
                    <a:lnTo>
                      <a:pt x="7459" y="10429"/>
                    </a:lnTo>
                    <a:lnTo>
                      <a:pt x="7417" y="10361"/>
                    </a:lnTo>
                    <a:lnTo>
                      <a:pt x="7373" y="10293"/>
                    </a:lnTo>
                    <a:lnTo>
                      <a:pt x="7329" y="10225"/>
                    </a:lnTo>
                    <a:lnTo>
                      <a:pt x="7284" y="10157"/>
                    </a:lnTo>
                    <a:lnTo>
                      <a:pt x="7239" y="10089"/>
                    </a:lnTo>
                    <a:lnTo>
                      <a:pt x="7191" y="10022"/>
                    </a:lnTo>
                    <a:lnTo>
                      <a:pt x="7143" y="9954"/>
                    </a:lnTo>
                    <a:lnTo>
                      <a:pt x="7094" y="9887"/>
                    </a:lnTo>
                    <a:lnTo>
                      <a:pt x="7043" y="9822"/>
                    </a:lnTo>
                    <a:lnTo>
                      <a:pt x="6992" y="9757"/>
                    </a:lnTo>
                    <a:lnTo>
                      <a:pt x="6940" y="9690"/>
                    </a:lnTo>
                    <a:lnTo>
                      <a:pt x="6886" y="9626"/>
                    </a:lnTo>
                    <a:lnTo>
                      <a:pt x="6832" y="9560"/>
                    </a:lnTo>
                    <a:lnTo>
                      <a:pt x="6776" y="9497"/>
                    </a:lnTo>
                    <a:lnTo>
                      <a:pt x="6720" y="9433"/>
                    </a:lnTo>
                    <a:lnTo>
                      <a:pt x="6662" y="9370"/>
                    </a:lnTo>
                    <a:lnTo>
                      <a:pt x="6603" y="9307"/>
                    </a:lnTo>
                    <a:lnTo>
                      <a:pt x="6542" y="9245"/>
                    </a:lnTo>
                    <a:lnTo>
                      <a:pt x="6482" y="9184"/>
                    </a:lnTo>
                    <a:lnTo>
                      <a:pt x="6419" y="9122"/>
                    </a:lnTo>
                    <a:lnTo>
                      <a:pt x="6356" y="9063"/>
                    </a:lnTo>
                    <a:lnTo>
                      <a:pt x="6292" y="9002"/>
                    </a:lnTo>
                    <a:lnTo>
                      <a:pt x="6225" y="8943"/>
                    </a:lnTo>
                    <a:lnTo>
                      <a:pt x="6158" y="8885"/>
                    </a:lnTo>
                    <a:lnTo>
                      <a:pt x="6090" y="8827"/>
                    </a:lnTo>
                    <a:lnTo>
                      <a:pt x="6021" y="8771"/>
                    </a:lnTo>
                    <a:lnTo>
                      <a:pt x="5950" y="8714"/>
                    </a:lnTo>
                    <a:lnTo>
                      <a:pt x="5879" y="8659"/>
                    </a:lnTo>
                    <a:lnTo>
                      <a:pt x="5805" y="8604"/>
                    </a:lnTo>
                    <a:lnTo>
                      <a:pt x="5731" y="8550"/>
                    </a:lnTo>
                    <a:lnTo>
                      <a:pt x="5656" y="8497"/>
                    </a:lnTo>
                    <a:lnTo>
                      <a:pt x="5578" y="8445"/>
                    </a:lnTo>
                    <a:lnTo>
                      <a:pt x="5499" y="8394"/>
                    </a:lnTo>
                    <a:lnTo>
                      <a:pt x="5420" y="8344"/>
                    </a:lnTo>
                    <a:lnTo>
                      <a:pt x="5340" y="8293"/>
                    </a:lnTo>
                    <a:lnTo>
                      <a:pt x="5258" y="8246"/>
                    </a:lnTo>
                    <a:lnTo>
                      <a:pt x="5175" y="8198"/>
                    </a:lnTo>
                    <a:lnTo>
                      <a:pt x="5089" y="8151"/>
                    </a:lnTo>
                    <a:lnTo>
                      <a:pt x="5003" y="8106"/>
                    </a:lnTo>
                    <a:lnTo>
                      <a:pt x="5003" y="8106"/>
                    </a:lnTo>
                    <a:lnTo>
                      <a:pt x="4892" y="8047"/>
                    </a:lnTo>
                    <a:lnTo>
                      <a:pt x="4783" y="7987"/>
                    </a:lnTo>
                    <a:lnTo>
                      <a:pt x="4676" y="7928"/>
                    </a:lnTo>
                    <a:lnTo>
                      <a:pt x="4570" y="7867"/>
                    </a:lnTo>
                    <a:lnTo>
                      <a:pt x="4466" y="7805"/>
                    </a:lnTo>
                    <a:lnTo>
                      <a:pt x="4362" y="7743"/>
                    </a:lnTo>
                    <a:lnTo>
                      <a:pt x="4262" y="7680"/>
                    </a:lnTo>
                    <a:lnTo>
                      <a:pt x="4162" y="7616"/>
                    </a:lnTo>
                    <a:lnTo>
                      <a:pt x="4064" y="7552"/>
                    </a:lnTo>
                    <a:lnTo>
                      <a:pt x="3968" y="7488"/>
                    </a:lnTo>
                    <a:lnTo>
                      <a:pt x="3872" y="7422"/>
                    </a:lnTo>
                    <a:lnTo>
                      <a:pt x="3779" y="7355"/>
                    </a:lnTo>
                    <a:lnTo>
                      <a:pt x="3687" y="7289"/>
                    </a:lnTo>
                    <a:lnTo>
                      <a:pt x="3597" y="7221"/>
                    </a:lnTo>
                    <a:lnTo>
                      <a:pt x="3508" y="7153"/>
                    </a:lnTo>
                    <a:lnTo>
                      <a:pt x="3420" y="7085"/>
                    </a:lnTo>
                    <a:lnTo>
                      <a:pt x="3335" y="7015"/>
                    </a:lnTo>
                    <a:lnTo>
                      <a:pt x="3250" y="6945"/>
                    </a:lnTo>
                    <a:lnTo>
                      <a:pt x="3167" y="6874"/>
                    </a:lnTo>
                    <a:lnTo>
                      <a:pt x="3085" y="6804"/>
                    </a:lnTo>
                    <a:lnTo>
                      <a:pt x="3006" y="6733"/>
                    </a:lnTo>
                    <a:lnTo>
                      <a:pt x="2927" y="6662"/>
                    </a:lnTo>
                    <a:lnTo>
                      <a:pt x="2850" y="6590"/>
                    </a:lnTo>
                    <a:lnTo>
                      <a:pt x="2773" y="6517"/>
                    </a:lnTo>
                    <a:lnTo>
                      <a:pt x="2699" y="6444"/>
                    </a:lnTo>
                    <a:lnTo>
                      <a:pt x="2624" y="6371"/>
                    </a:lnTo>
                    <a:lnTo>
                      <a:pt x="2553" y="6297"/>
                    </a:lnTo>
                    <a:lnTo>
                      <a:pt x="2482" y="6223"/>
                    </a:lnTo>
                    <a:lnTo>
                      <a:pt x="2413" y="6149"/>
                    </a:lnTo>
                    <a:lnTo>
                      <a:pt x="2345" y="6074"/>
                    </a:lnTo>
                    <a:lnTo>
                      <a:pt x="2278" y="5999"/>
                    </a:lnTo>
                    <a:lnTo>
                      <a:pt x="2213" y="5924"/>
                    </a:lnTo>
                    <a:lnTo>
                      <a:pt x="2148" y="5848"/>
                    </a:lnTo>
                    <a:lnTo>
                      <a:pt x="2085" y="5773"/>
                    </a:lnTo>
                    <a:lnTo>
                      <a:pt x="2024" y="5697"/>
                    </a:lnTo>
                    <a:lnTo>
                      <a:pt x="1963" y="5620"/>
                    </a:lnTo>
                    <a:lnTo>
                      <a:pt x="1904" y="5544"/>
                    </a:lnTo>
                    <a:lnTo>
                      <a:pt x="1845" y="5467"/>
                    </a:lnTo>
                    <a:lnTo>
                      <a:pt x="1788" y="5391"/>
                    </a:lnTo>
                    <a:lnTo>
                      <a:pt x="1733" y="5313"/>
                    </a:lnTo>
                    <a:lnTo>
                      <a:pt x="1679" y="5236"/>
                    </a:lnTo>
                    <a:lnTo>
                      <a:pt x="1625" y="5160"/>
                    </a:lnTo>
                    <a:lnTo>
                      <a:pt x="1573" y="5083"/>
                    </a:lnTo>
                    <a:lnTo>
                      <a:pt x="1521" y="5005"/>
                    </a:lnTo>
                    <a:lnTo>
                      <a:pt x="1471" y="4928"/>
                    </a:lnTo>
                    <a:lnTo>
                      <a:pt x="1422" y="4850"/>
                    </a:lnTo>
                    <a:lnTo>
                      <a:pt x="1374" y="4773"/>
                    </a:lnTo>
                    <a:lnTo>
                      <a:pt x="1327" y="4695"/>
                    </a:lnTo>
                    <a:lnTo>
                      <a:pt x="1282" y="4618"/>
                    </a:lnTo>
                    <a:lnTo>
                      <a:pt x="1237" y="4540"/>
                    </a:lnTo>
                    <a:lnTo>
                      <a:pt x="1194" y="4463"/>
                    </a:lnTo>
                    <a:lnTo>
                      <a:pt x="1151" y="4385"/>
                    </a:lnTo>
                    <a:lnTo>
                      <a:pt x="1109" y="4308"/>
                    </a:lnTo>
                    <a:lnTo>
                      <a:pt x="1069" y="4232"/>
                    </a:lnTo>
                    <a:lnTo>
                      <a:pt x="1029" y="4155"/>
                    </a:lnTo>
                    <a:lnTo>
                      <a:pt x="991" y="4078"/>
                    </a:lnTo>
                    <a:lnTo>
                      <a:pt x="953" y="4001"/>
                    </a:lnTo>
                    <a:lnTo>
                      <a:pt x="917" y="3924"/>
                    </a:lnTo>
                    <a:lnTo>
                      <a:pt x="880" y="3848"/>
                    </a:lnTo>
                    <a:lnTo>
                      <a:pt x="846" y="3772"/>
                    </a:lnTo>
                    <a:lnTo>
                      <a:pt x="780" y="3620"/>
                    </a:lnTo>
                    <a:lnTo>
                      <a:pt x="717" y="3469"/>
                    </a:lnTo>
                    <a:lnTo>
                      <a:pt x="656" y="3319"/>
                    </a:lnTo>
                    <a:lnTo>
                      <a:pt x="599" y="3171"/>
                    </a:lnTo>
                    <a:lnTo>
                      <a:pt x="547" y="3024"/>
                    </a:lnTo>
                    <a:lnTo>
                      <a:pt x="497" y="2879"/>
                    </a:lnTo>
                    <a:lnTo>
                      <a:pt x="451" y="2734"/>
                    </a:lnTo>
                    <a:lnTo>
                      <a:pt x="407" y="2593"/>
                    </a:lnTo>
                    <a:lnTo>
                      <a:pt x="365" y="2454"/>
                    </a:lnTo>
                    <a:lnTo>
                      <a:pt x="327" y="2315"/>
                    </a:lnTo>
                    <a:lnTo>
                      <a:pt x="292" y="2180"/>
                    </a:lnTo>
                    <a:lnTo>
                      <a:pt x="259" y="2047"/>
                    </a:lnTo>
                    <a:lnTo>
                      <a:pt x="229" y="1916"/>
                    </a:lnTo>
                    <a:lnTo>
                      <a:pt x="202" y="1789"/>
                    </a:lnTo>
                    <a:lnTo>
                      <a:pt x="176" y="1663"/>
                    </a:lnTo>
                    <a:lnTo>
                      <a:pt x="152" y="1541"/>
                    </a:lnTo>
                    <a:lnTo>
                      <a:pt x="131" y="1421"/>
                    </a:lnTo>
                    <a:lnTo>
                      <a:pt x="112" y="1305"/>
                    </a:lnTo>
                    <a:lnTo>
                      <a:pt x="94" y="1193"/>
                    </a:lnTo>
                    <a:lnTo>
                      <a:pt x="79" y="1084"/>
                    </a:lnTo>
                    <a:lnTo>
                      <a:pt x="66" y="978"/>
                    </a:lnTo>
                    <a:lnTo>
                      <a:pt x="54" y="877"/>
                    </a:lnTo>
                    <a:lnTo>
                      <a:pt x="43" y="779"/>
                    </a:lnTo>
                    <a:lnTo>
                      <a:pt x="34" y="685"/>
                    </a:lnTo>
                    <a:lnTo>
                      <a:pt x="26" y="595"/>
                    </a:lnTo>
                    <a:lnTo>
                      <a:pt x="20" y="510"/>
                    </a:lnTo>
                    <a:lnTo>
                      <a:pt x="14" y="429"/>
                    </a:lnTo>
                    <a:lnTo>
                      <a:pt x="10" y="354"/>
                    </a:lnTo>
                    <a:lnTo>
                      <a:pt x="4" y="215"/>
                    </a:lnTo>
                    <a:lnTo>
                      <a:pt x="1" y="97"/>
                    </a:lnTo>
                    <a:lnTo>
                      <a:pt x="0" y="0"/>
                    </a:lnTo>
                    <a:lnTo>
                      <a:pt x="1505" y="0"/>
                    </a:lnTo>
                    <a:lnTo>
                      <a:pt x="1505" y="0"/>
                    </a:lnTo>
                    <a:lnTo>
                      <a:pt x="1505" y="80"/>
                    </a:lnTo>
                    <a:lnTo>
                      <a:pt x="1507" y="180"/>
                    </a:lnTo>
                    <a:lnTo>
                      <a:pt x="1512" y="294"/>
                    </a:lnTo>
                    <a:lnTo>
                      <a:pt x="1521" y="425"/>
                    </a:lnTo>
                    <a:lnTo>
                      <a:pt x="1526" y="497"/>
                    </a:lnTo>
                    <a:lnTo>
                      <a:pt x="1533" y="571"/>
                    </a:lnTo>
                    <a:lnTo>
                      <a:pt x="1540" y="649"/>
                    </a:lnTo>
                    <a:lnTo>
                      <a:pt x="1549" y="731"/>
                    </a:lnTo>
                    <a:lnTo>
                      <a:pt x="1559" y="817"/>
                    </a:lnTo>
                    <a:lnTo>
                      <a:pt x="1570" y="904"/>
                    </a:lnTo>
                    <a:lnTo>
                      <a:pt x="1584" y="996"/>
                    </a:lnTo>
                    <a:lnTo>
                      <a:pt x="1598" y="1089"/>
                    </a:lnTo>
                    <a:lnTo>
                      <a:pt x="1614" y="1186"/>
                    </a:lnTo>
                    <a:lnTo>
                      <a:pt x="1632" y="1285"/>
                    </a:lnTo>
                    <a:lnTo>
                      <a:pt x="1652" y="1387"/>
                    </a:lnTo>
                    <a:lnTo>
                      <a:pt x="1674" y="1492"/>
                    </a:lnTo>
                    <a:lnTo>
                      <a:pt x="1696" y="1599"/>
                    </a:lnTo>
                    <a:lnTo>
                      <a:pt x="1722" y="1708"/>
                    </a:lnTo>
                    <a:lnTo>
                      <a:pt x="1749" y="1819"/>
                    </a:lnTo>
                    <a:lnTo>
                      <a:pt x="1778" y="1932"/>
                    </a:lnTo>
                    <a:lnTo>
                      <a:pt x="1811" y="2047"/>
                    </a:lnTo>
                    <a:lnTo>
                      <a:pt x="1845" y="2164"/>
                    </a:lnTo>
                    <a:lnTo>
                      <a:pt x="1881" y="2282"/>
                    </a:lnTo>
                    <a:lnTo>
                      <a:pt x="1920" y="2402"/>
                    </a:lnTo>
                    <a:lnTo>
                      <a:pt x="1962" y="2523"/>
                    </a:lnTo>
                    <a:lnTo>
                      <a:pt x="2007" y="2646"/>
                    </a:lnTo>
                    <a:lnTo>
                      <a:pt x="2054" y="2770"/>
                    </a:lnTo>
                    <a:lnTo>
                      <a:pt x="2104" y="2894"/>
                    </a:lnTo>
                    <a:lnTo>
                      <a:pt x="2157" y="3020"/>
                    </a:lnTo>
                    <a:lnTo>
                      <a:pt x="2214" y="3147"/>
                    </a:lnTo>
                    <a:lnTo>
                      <a:pt x="2272" y="3275"/>
                    </a:lnTo>
                    <a:lnTo>
                      <a:pt x="2335" y="3403"/>
                    </a:lnTo>
                    <a:lnTo>
                      <a:pt x="2400" y="3532"/>
                    </a:lnTo>
                    <a:lnTo>
                      <a:pt x="2470" y="3660"/>
                    </a:lnTo>
                    <a:lnTo>
                      <a:pt x="2541" y="3790"/>
                    </a:lnTo>
                    <a:lnTo>
                      <a:pt x="2579" y="3854"/>
                    </a:lnTo>
                    <a:lnTo>
                      <a:pt x="2617" y="3919"/>
                    </a:lnTo>
                    <a:lnTo>
                      <a:pt x="2656" y="3984"/>
                    </a:lnTo>
                    <a:lnTo>
                      <a:pt x="2696" y="4048"/>
                    </a:lnTo>
                    <a:lnTo>
                      <a:pt x="2738" y="4113"/>
                    </a:lnTo>
                    <a:lnTo>
                      <a:pt x="2779" y="4177"/>
                    </a:lnTo>
                    <a:lnTo>
                      <a:pt x="2822" y="4242"/>
                    </a:lnTo>
                    <a:lnTo>
                      <a:pt x="2866" y="4307"/>
                    </a:lnTo>
                    <a:lnTo>
                      <a:pt x="2910" y="4371"/>
                    </a:lnTo>
                    <a:lnTo>
                      <a:pt x="2957" y="4436"/>
                    </a:lnTo>
                    <a:lnTo>
                      <a:pt x="3003" y="4500"/>
                    </a:lnTo>
                    <a:lnTo>
                      <a:pt x="3051" y="4564"/>
                    </a:lnTo>
                    <a:lnTo>
                      <a:pt x="3099" y="4628"/>
                    </a:lnTo>
                    <a:lnTo>
                      <a:pt x="3150" y="4692"/>
                    </a:lnTo>
                    <a:lnTo>
                      <a:pt x="3200" y="4755"/>
                    </a:lnTo>
                    <a:lnTo>
                      <a:pt x="3252" y="4820"/>
                    </a:lnTo>
                    <a:lnTo>
                      <a:pt x="3304" y="4883"/>
                    </a:lnTo>
                    <a:lnTo>
                      <a:pt x="3359" y="4945"/>
                    </a:lnTo>
                    <a:lnTo>
                      <a:pt x="3414" y="5008"/>
                    </a:lnTo>
                    <a:lnTo>
                      <a:pt x="3469" y="5071"/>
                    </a:lnTo>
                    <a:lnTo>
                      <a:pt x="3526" y="5133"/>
                    </a:lnTo>
                    <a:lnTo>
                      <a:pt x="3584" y="5196"/>
                    </a:lnTo>
                    <a:lnTo>
                      <a:pt x="3644" y="5258"/>
                    </a:lnTo>
                    <a:lnTo>
                      <a:pt x="3704" y="5319"/>
                    </a:lnTo>
                    <a:lnTo>
                      <a:pt x="3765" y="5380"/>
                    </a:lnTo>
                    <a:lnTo>
                      <a:pt x="3828" y="5442"/>
                    </a:lnTo>
                    <a:lnTo>
                      <a:pt x="3893" y="5502"/>
                    </a:lnTo>
                    <a:lnTo>
                      <a:pt x="3957" y="5562"/>
                    </a:lnTo>
                    <a:lnTo>
                      <a:pt x="4024" y="5622"/>
                    </a:lnTo>
                    <a:lnTo>
                      <a:pt x="4090" y="5682"/>
                    </a:lnTo>
                    <a:lnTo>
                      <a:pt x="4158" y="5741"/>
                    </a:lnTo>
                    <a:lnTo>
                      <a:pt x="4229" y="5799"/>
                    </a:lnTo>
                    <a:lnTo>
                      <a:pt x="4299" y="5858"/>
                    </a:lnTo>
                    <a:lnTo>
                      <a:pt x="4371" y="5916"/>
                    </a:lnTo>
                    <a:lnTo>
                      <a:pt x="4444" y="5973"/>
                    </a:lnTo>
                    <a:lnTo>
                      <a:pt x="4518" y="6030"/>
                    </a:lnTo>
                    <a:lnTo>
                      <a:pt x="4595" y="6086"/>
                    </a:lnTo>
                    <a:lnTo>
                      <a:pt x="4672" y="6143"/>
                    </a:lnTo>
                    <a:lnTo>
                      <a:pt x="4750" y="6198"/>
                    </a:lnTo>
                    <a:lnTo>
                      <a:pt x="4830" y="6252"/>
                    </a:lnTo>
                    <a:lnTo>
                      <a:pt x="4910" y="6308"/>
                    </a:lnTo>
                    <a:lnTo>
                      <a:pt x="4992" y="6361"/>
                    </a:lnTo>
                    <a:lnTo>
                      <a:pt x="5076" y="6415"/>
                    </a:lnTo>
                    <a:lnTo>
                      <a:pt x="5161" y="6468"/>
                    </a:lnTo>
                    <a:lnTo>
                      <a:pt x="5246" y="6519"/>
                    </a:lnTo>
                    <a:lnTo>
                      <a:pt x="5334" y="6571"/>
                    </a:lnTo>
                    <a:lnTo>
                      <a:pt x="5423" y="6621"/>
                    </a:lnTo>
                    <a:lnTo>
                      <a:pt x="5513" y="6672"/>
                    </a:lnTo>
                    <a:lnTo>
                      <a:pt x="5604" y="6722"/>
                    </a:lnTo>
                    <a:lnTo>
                      <a:pt x="5697" y="6771"/>
                    </a:lnTo>
                    <a:lnTo>
                      <a:pt x="5697" y="6771"/>
                    </a:lnTo>
                    <a:lnTo>
                      <a:pt x="5803" y="6827"/>
                    </a:lnTo>
                    <a:lnTo>
                      <a:pt x="5906" y="6883"/>
                    </a:lnTo>
                    <a:lnTo>
                      <a:pt x="6008" y="6941"/>
                    </a:lnTo>
                    <a:lnTo>
                      <a:pt x="6109" y="7000"/>
                    </a:lnTo>
                    <a:lnTo>
                      <a:pt x="6208" y="7061"/>
                    </a:lnTo>
                    <a:lnTo>
                      <a:pt x="6305" y="7122"/>
                    </a:lnTo>
                    <a:lnTo>
                      <a:pt x="6401" y="7184"/>
                    </a:lnTo>
                    <a:lnTo>
                      <a:pt x="6496" y="7247"/>
                    </a:lnTo>
                    <a:lnTo>
                      <a:pt x="6589" y="7311"/>
                    </a:lnTo>
                    <a:lnTo>
                      <a:pt x="6679" y="7377"/>
                    </a:lnTo>
                    <a:lnTo>
                      <a:pt x="6769" y="7442"/>
                    </a:lnTo>
                    <a:lnTo>
                      <a:pt x="6857" y="7509"/>
                    </a:lnTo>
                    <a:lnTo>
                      <a:pt x="6944" y="7577"/>
                    </a:lnTo>
                    <a:lnTo>
                      <a:pt x="7028" y="7645"/>
                    </a:lnTo>
                    <a:lnTo>
                      <a:pt x="7113" y="7714"/>
                    </a:lnTo>
                    <a:lnTo>
                      <a:pt x="7195" y="7785"/>
                    </a:lnTo>
                    <a:lnTo>
                      <a:pt x="7275" y="7855"/>
                    </a:lnTo>
                    <a:lnTo>
                      <a:pt x="7353" y="7927"/>
                    </a:lnTo>
                    <a:lnTo>
                      <a:pt x="7431" y="7999"/>
                    </a:lnTo>
                    <a:lnTo>
                      <a:pt x="7508" y="8072"/>
                    </a:lnTo>
                    <a:lnTo>
                      <a:pt x="7582" y="8145"/>
                    </a:lnTo>
                    <a:lnTo>
                      <a:pt x="7655" y="8219"/>
                    </a:lnTo>
                    <a:lnTo>
                      <a:pt x="7728" y="8293"/>
                    </a:lnTo>
                    <a:lnTo>
                      <a:pt x="7799" y="8369"/>
                    </a:lnTo>
                    <a:lnTo>
                      <a:pt x="7868" y="8445"/>
                    </a:lnTo>
                    <a:lnTo>
                      <a:pt x="7936" y="8521"/>
                    </a:lnTo>
                    <a:lnTo>
                      <a:pt x="8003" y="8598"/>
                    </a:lnTo>
                    <a:lnTo>
                      <a:pt x="8068" y="8676"/>
                    </a:lnTo>
                    <a:lnTo>
                      <a:pt x="8131" y="8753"/>
                    </a:lnTo>
                    <a:lnTo>
                      <a:pt x="8194" y="8832"/>
                    </a:lnTo>
                    <a:lnTo>
                      <a:pt x="8256" y="8910"/>
                    </a:lnTo>
                    <a:lnTo>
                      <a:pt x="8317" y="8990"/>
                    </a:lnTo>
                    <a:lnTo>
                      <a:pt x="8376" y="9069"/>
                    </a:lnTo>
                    <a:lnTo>
                      <a:pt x="8432" y="9148"/>
                    </a:lnTo>
                    <a:lnTo>
                      <a:pt x="8489" y="9229"/>
                    </a:lnTo>
                    <a:lnTo>
                      <a:pt x="8544" y="9310"/>
                    </a:lnTo>
                    <a:lnTo>
                      <a:pt x="8599" y="9390"/>
                    </a:lnTo>
                    <a:lnTo>
                      <a:pt x="8652" y="9471"/>
                    </a:lnTo>
                    <a:lnTo>
                      <a:pt x="8703" y="9553"/>
                    </a:lnTo>
                    <a:lnTo>
                      <a:pt x="8754" y="9634"/>
                    </a:lnTo>
                    <a:lnTo>
                      <a:pt x="8803" y="9715"/>
                    </a:lnTo>
                    <a:lnTo>
                      <a:pt x="8852" y="9797"/>
                    </a:lnTo>
                    <a:lnTo>
                      <a:pt x="8898" y="9879"/>
                    </a:lnTo>
                    <a:lnTo>
                      <a:pt x="8944" y="9961"/>
                    </a:lnTo>
                    <a:lnTo>
                      <a:pt x="8989" y="10044"/>
                    </a:lnTo>
                    <a:lnTo>
                      <a:pt x="9033" y="10125"/>
                    </a:lnTo>
                    <a:lnTo>
                      <a:pt x="9076" y="10207"/>
                    </a:lnTo>
                    <a:lnTo>
                      <a:pt x="9117" y="10289"/>
                    </a:lnTo>
                    <a:lnTo>
                      <a:pt x="9158" y="10372"/>
                    </a:lnTo>
                    <a:lnTo>
                      <a:pt x="9198" y="10454"/>
                    </a:lnTo>
                    <a:lnTo>
                      <a:pt x="9236" y="10536"/>
                    </a:lnTo>
                    <a:lnTo>
                      <a:pt x="9274" y="10618"/>
                    </a:lnTo>
                    <a:lnTo>
                      <a:pt x="9310" y="10700"/>
                    </a:lnTo>
                    <a:lnTo>
                      <a:pt x="9347" y="10781"/>
                    </a:lnTo>
                    <a:lnTo>
                      <a:pt x="9381" y="10863"/>
                    </a:lnTo>
                    <a:lnTo>
                      <a:pt x="9415" y="10945"/>
                    </a:lnTo>
                    <a:lnTo>
                      <a:pt x="9447" y="11026"/>
                    </a:lnTo>
                    <a:lnTo>
                      <a:pt x="9479" y="11106"/>
                    </a:lnTo>
                    <a:lnTo>
                      <a:pt x="9541" y="11269"/>
                    </a:lnTo>
                    <a:lnTo>
                      <a:pt x="9597" y="11429"/>
                    </a:lnTo>
                    <a:lnTo>
                      <a:pt x="9651" y="11587"/>
                    </a:lnTo>
                    <a:lnTo>
                      <a:pt x="9702" y="11743"/>
                    </a:lnTo>
                    <a:lnTo>
                      <a:pt x="9750" y="11900"/>
                    </a:lnTo>
                    <a:lnTo>
                      <a:pt x="9794" y="12053"/>
                    </a:lnTo>
                    <a:lnTo>
                      <a:pt x="9835" y="12204"/>
                    </a:lnTo>
                    <a:lnTo>
                      <a:pt x="9874" y="12353"/>
                    </a:lnTo>
                    <a:lnTo>
                      <a:pt x="9910" y="12500"/>
                    </a:lnTo>
                    <a:lnTo>
                      <a:pt x="9942" y="12644"/>
                    </a:lnTo>
                    <a:lnTo>
                      <a:pt x="9973" y="12785"/>
                    </a:lnTo>
                    <a:lnTo>
                      <a:pt x="10000" y="12922"/>
                    </a:lnTo>
                    <a:lnTo>
                      <a:pt x="10027" y="13057"/>
                    </a:lnTo>
                    <a:lnTo>
                      <a:pt x="10049" y="13188"/>
                    </a:lnTo>
                    <a:lnTo>
                      <a:pt x="10071" y="13315"/>
                    </a:lnTo>
                    <a:lnTo>
                      <a:pt x="10090" y="13438"/>
                    </a:lnTo>
                    <a:lnTo>
                      <a:pt x="10106" y="13558"/>
                    </a:lnTo>
                    <a:lnTo>
                      <a:pt x="10121" y="13674"/>
                    </a:lnTo>
                    <a:lnTo>
                      <a:pt x="10135" y="13784"/>
                    </a:lnTo>
                    <a:lnTo>
                      <a:pt x="10146" y="13891"/>
                    </a:lnTo>
                    <a:lnTo>
                      <a:pt x="10158" y="13992"/>
                    </a:lnTo>
                    <a:lnTo>
                      <a:pt x="10166" y="14089"/>
                    </a:lnTo>
                    <a:lnTo>
                      <a:pt x="10174" y="14181"/>
                    </a:lnTo>
                    <a:lnTo>
                      <a:pt x="10179" y="14267"/>
                    </a:lnTo>
                    <a:lnTo>
                      <a:pt x="10185" y="14347"/>
                    </a:lnTo>
                    <a:lnTo>
                      <a:pt x="10192" y="14491"/>
                    </a:lnTo>
                    <a:lnTo>
                      <a:pt x="10197" y="14609"/>
                    </a:lnTo>
                    <a:lnTo>
                      <a:pt x="10198" y="14702"/>
                    </a:lnTo>
                    <a:lnTo>
                      <a:pt x="10199" y="14769"/>
                    </a:lnTo>
                    <a:lnTo>
                      <a:pt x="10198" y="14806"/>
                    </a:lnTo>
                    <a:lnTo>
                      <a:pt x="10198" y="14806"/>
                    </a:lnTo>
                    <a:close/>
                    <a:moveTo>
                      <a:pt x="2588" y="10698"/>
                    </a:moveTo>
                    <a:lnTo>
                      <a:pt x="6333" y="10698"/>
                    </a:lnTo>
                    <a:lnTo>
                      <a:pt x="6333" y="10071"/>
                    </a:lnTo>
                    <a:lnTo>
                      <a:pt x="2982" y="10071"/>
                    </a:lnTo>
                    <a:lnTo>
                      <a:pt x="2982" y="10071"/>
                    </a:lnTo>
                    <a:lnTo>
                      <a:pt x="3041" y="9988"/>
                    </a:lnTo>
                    <a:lnTo>
                      <a:pt x="3100" y="9906"/>
                    </a:lnTo>
                    <a:lnTo>
                      <a:pt x="3162" y="9825"/>
                    </a:lnTo>
                    <a:lnTo>
                      <a:pt x="3225" y="9743"/>
                    </a:lnTo>
                    <a:lnTo>
                      <a:pt x="3291" y="9662"/>
                    </a:lnTo>
                    <a:lnTo>
                      <a:pt x="3356" y="9583"/>
                    </a:lnTo>
                    <a:lnTo>
                      <a:pt x="3424" y="9503"/>
                    </a:lnTo>
                    <a:lnTo>
                      <a:pt x="3495" y="9424"/>
                    </a:lnTo>
                    <a:lnTo>
                      <a:pt x="3565" y="9347"/>
                    </a:lnTo>
                    <a:lnTo>
                      <a:pt x="3638" y="9269"/>
                    </a:lnTo>
                    <a:lnTo>
                      <a:pt x="3712" y="9194"/>
                    </a:lnTo>
                    <a:lnTo>
                      <a:pt x="3789" y="9118"/>
                    </a:lnTo>
                    <a:lnTo>
                      <a:pt x="3867" y="9044"/>
                    </a:lnTo>
                    <a:lnTo>
                      <a:pt x="3948" y="8971"/>
                    </a:lnTo>
                    <a:lnTo>
                      <a:pt x="4030" y="8899"/>
                    </a:lnTo>
                    <a:lnTo>
                      <a:pt x="4113" y="8827"/>
                    </a:lnTo>
                    <a:lnTo>
                      <a:pt x="2852" y="7923"/>
                    </a:lnTo>
                    <a:lnTo>
                      <a:pt x="2852" y="7923"/>
                    </a:lnTo>
                    <a:lnTo>
                      <a:pt x="2786" y="7985"/>
                    </a:lnTo>
                    <a:lnTo>
                      <a:pt x="2720" y="8048"/>
                    </a:lnTo>
                    <a:lnTo>
                      <a:pt x="2655" y="8111"/>
                    </a:lnTo>
                    <a:lnTo>
                      <a:pt x="2590" y="8174"/>
                    </a:lnTo>
                    <a:lnTo>
                      <a:pt x="2529" y="8238"/>
                    </a:lnTo>
                    <a:lnTo>
                      <a:pt x="2466" y="8302"/>
                    </a:lnTo>
                    <a:lnTo>
                      <a:pt x="2405" y="8368"/>
                    </a:lnTo>
                    <a:lnTo>
                      <a:pt x="2346" y="8432"/>
                    </a:lnTo>
                    <a:lnTo>
                      <a:pt x="2287" y="8497"/>
                    </a:lnTo>
                    <a:lnTo>
                      <a:pt x="2229" y="8564"/>
                    </a:lnTo>
                    <a:lnTo>
                      <a:pt x="2172" y="8630"/>
                    </a:lnTo>
                    <a:lnTo>
                      <a:pt x="2117" y="8696"/>
                    </a:lnTo>
                    <a:lnTo>
                      <a:pt x="2062" y="8764"/>
                    </a:lnTo>
                    <a:lnTo>
                      <a:pt x="2009" y="8831"/>
                    </a:lnTo>
                    <a:lnTo>
                      <a:pt x="1956" y="8899"/>
                    </a:lnTo>
                    <a:lnTo>
                      <a:pt x="1903" y="8967"/>
                    </a:lnTo>
                    <a:lnTo>
                      <a:pt x="1852" y="9035"/>
                    </a:lnTo>
                    <a:lnTo>
                      <a:pt x="1802" y="9103"/>
                    </a:lnTo>
                    <a:lnTo>
                      <a:pt x="1753" y="9172"/>
                    </a:lnTo>
                    <a:lnTo>
                      <a:pt x="1704" y="9242"/>
                    </a:lnTo>
                    <a:lnTo>
                      <a:pt x="1657" y="9311"/>
                    </a:lnTo>
                    <a:lnTo>
                      <a:pt x="1611" y="9380"/>
                    </a:lnTo>
                    <a:lnTo>
                      <a:pt x="1565" y="9449"/>
                    </a:lnTo>
                    <a:lnTo>
                      <a:pt x="1520" y="9519"/>
                    </a:lnTo>
                    <a:lnTo>
                      <a:pt x="1476" y="9589"/>
                    </a:lnTo>
                    <a:lnTo>
                      <a:pt x="1433" y="9660"/>
                    </a:lnTo>
                    <a:lnTo>
                      <a:pt x="1390" y="9729"/>
                    </a:lnTo>
                    <a:lnTo>
                      <a:pt x="1349" y="9799"/>
                    </a:lnTo>
                    <a:lnTo>
                      <a:pt x="1308" y="9870"/>
                    </a:lnTo>
                    <a:lnTo>
                      <a:pt x="1269" y="9940"/>
                    </a:lnTo>
                    <a:lnTo>
                      <a:pt x="1191" y="10081"/>
                    </a:lnTo>
                    <a:lnTo>
                      <a:pt x="1118" y="10222"/>
                    </a:lnTo>
                    <a:lnTo>
                      <a:pt x="1048" y="10363"/>
                    </a:lnTo>
                    <a:lnTo>
                      <a:pt x="980" y="10506"/>
                    </a:lnTo>
                    <a:lnTo>
                      <a:pt x="914" y="10647"/>
                    </a:lnTo>
                    <a:lnTo>
                      <a:pt x="853" y="10786"/>
                    </a:lnTo>
                    <a:lnTo>
                      <a:pt x="793" y="10928"/>
                    </a:lnTo>
                    <a:lnTo>
                      <a:pt x="738" y="11066"/>
                    </a:lnTo>
                    <a:lnTo>
                      <a:pt x="684" y="11206"/>
                    </a:lnTo>
                    <a:lnTo>
                      <a:pt x="633" y="11343"/>
                    </a:lnTo>
                    <a:lnTo>
                      <a:pt x="584" y="11480"/>
                    </a:lnTo>
                    <a:lnTo>
                      <a:pt x="539" y="11616"/>
                    </a:lnTo>
                    <a:lnTo>
                      <a:pt x="496" y="11752"/>
                    </a:lnTo>
                    <a:lnTo>
                      <a:pt x="455" y="11886"/>
                    </a:lnTo>
                    <a:lnTo>
                      <a:pt x="417" y="12018"/>
                    </a:lnTo>
                    <a:lnTo>
                      <a:pt x="380" y="12148"/>
                    </a:lnTo>
                    <a:lnTo>
                      <a:pt x="345" y="12277"/>
                    </a:lnTo>
                    <a:lnTo>
                      <a:pt x="314" y="12404"/>
                    </a:lnTo>
                    <a:lnTo>
                      <a:pt x="283" y="12529"/>
                    </a:lnTo>
                    <a:lnTo>
                      <a:pt x="256" y="12652"/>
                    </a:lnTo>
                    <a:lnTo>
                      <a:pt x="229" y="12775"/>
                    </a:lnTo>
                    <a:lnTo>
                      <a:pt x="205" y="12893"/>
                    </a:lnTo>
                    <a:lnTo>
                      <a:pt x="183" y="13009"/>
                    </a:lnTo>
                    <a:lnTo>
                      <a:pt x="161" y="13123"/>
                    </a:lnTo>
                    <a:lnTo>
                      <a:pt x="142" y="13234"/>
                    </a:lnTo>
                    <a:lnTo>
                      <a:pt x="125" y="13344"/>
                    </a:lnTo>
                    <a:lnTo>
                      <a:pt x="108" y="13449"/>
                    </a:lnTo>
                    <a:lnTo>
                      <a:pt x="93" y="13551"/>
                    </a:lnTo>
                    <a:lnTo>
                      <a:pt x="81" y="13651"/>
                    </a:lnTo>
                    <a:lnTo>
                      <a:pt x="68" y="13748"/>
                    </a:lnTo>
                    <a:lnTo>
                      <a:pt x="58" y="13841"/>
                    </a:lnTo>
                    <a:lnTo>
                      <a:pt x="48" y="13930"/>
                    </a:lnTo>
                    <a:lnTo>
                      <a:pt x="40" y="14016"/>
                    </a:lnTo>
                    <a:lnTo>
                      <a:pt x="25" y="14177"/>
                    </a:lnTo>
                    <a:lnTo>
                      <a:pt x="15" y="14322"/>
                    </a:lnTo>
                    <a:lnTo>
                      <a:pt x="9" y="14450"/>
                    </a:lnTo>
                    <a:lnTo>
                      <a:pt x="4" y="14560"/>
                    </a:lnTo>
                    <a:lnTo>
                      <a:pt x="1" y="14652"/>
                    </a:lnTo>
                    <a:lnTo>
                      <a:pt x="0" y="14724"/>
                    </a:lnTo>
                    <a:lnTo>
                      <a:pt x="0" y="14806"/>
                    </a:lnTo>
                    <a:lnTo>
                      <a:pt x="1505" y="14783"/>
                    </a:lnTo>
                    <a:lnTo>
                      <a:pt x="1505" y="14783"/>
                    </a:lnTo>
                    <a:lnTo>
                      <a:pt x="1505" y="14743"/>
                    </a:lnTo>
                    <a:lnTo>
                      <a:pt x="1509" y="14637"/>
                    </a:lnTo>
                    <a:lnTo>
                      <a:pt x="1512" y="14563"/>
                    </a:lnTo>
                    <a:lnTo>
                      <a:pt x="1518" y="14474"/>
                    </a:lnTo>
                    <a:lnTo>
                      <a:pt x="1524" y="14372"/>
                    </a:lnTo>
                    <a:lnTo>
                      <a:pt x="1534" y="14258"/>
                    </a:lnTo>
                    <a:lnTo>
                      <a:pt x="1546" y="14132"/>
                    </a:lnTo>
                    <a:lnTo>
                      <a:pt x="1562" y="13995"/>
                    </a:lnTo>
                    <a:lnTo>
                      <a:pt x="1580" y="13846"/>
                    </a:lnTo>
                    <a:lnTo>
                      <a:pt x="1603" y="13689"/>
                    </a:lnTo>
                    <a:lnTo>
                      <a:pt x="1630" y="13523"/>
                    </a:lnTo>
                    <a:lnTo>
                      <a:pt x="1645" y="13436"/>
                    </a:lnTo>
                    <a:lnTo>
                      <a:pt x="1661" y="13348"/>
                    </a:lnTo>
                    <a:lnTo>
                      <a:pt x="1679" y="13257"/>
                    </a:lnTo>
                    <a:lnTo>
                      <a:pt x="1696" y="13165"/>
                    </a:lnTo>
                    <a:lnTo>
                      <a:pt x="1716" y="13072"/>
                    </a:lnTo>
                    <a:lnTo>
                      <a:pt x="1738" y="12976"/>
                    </a:lnTo>
                    <a:lnTo>
                      <a:pt x="7336" y="12976"/>
                    </a:lnTo>
                    <a:lnTo>
                      <a:pt x="7336" y="12318"/>
                    </a:lnTo>
                    <a:lnTo>
                      <a:pt x="1913" y="12318"/>
                    </a:lnTo>
                    <a:lnTo>
                      <a:pt x="1913" y="12318"/>
                    </a:lnTo>
                    <a:lnTo>
                      <a:pt x="1943" y="12219"/>
                    </a:lnTo>
                    <a:lnTo>
                      <a:pt x="1975" y="12121"/>
                    </a:lnTo>
                    <a:lnTo>
                      <a:pt x="2007" y="12023"/>
                    </a:lnTo>
                    <a:lnTo>
                      <a:pt x="2043" y="11922"/>
                    </a:lnTo>
                    <a:lnTo>
                      <a:pt x="2078" y="11823"/>
                    </a:lnTo>
                    <a:lnTo>
                      <a:pt x="2116" y="11722"/>
                    </a:lnTo>
                    <a:lnTo>
                      <a:pt x="2155" y="11620"/>
                    </a:lnTo>
                    <a:lnTo>
                      <a:pt x="2196" y="11518"/>
                    </a:lnTo>
                    <a:lnTo>
                      <a:pt x="2238" y="11416"/>
                    </a:lnTo>
                    <a:lnTo>
                      <a:pt x="2283" y="11314"/>
                    </a:lnTo>
                    <a:lnTo>
                      <a:pt x="2329" y="11212"/>
                    </a:lnTo>
                    <a:lnTo>
                      <a:pt x="2376" y="11109"/>
                    </a:lnTo>
                    <a:lnTo>
                      <a:pt x="2427" y="11007"/>
                    </a:lnTo>
                    <a:lnTo>
                      <a:pt x="2478" y="10904"/>
                    </a:lnTo>
                    <a:lnTo>
                      <a:pt x="2531" y="10802"/>
                    </a:lnTo>
                    <a:lnTo>
                      <a:pt x="2588" y="10698"/>
                    </a:lnTo>
                    <a:lnTo>
                      <a:pt x="2588" y="10698"/>
                    </a:lnTo>
                    <a:close/>
                    <a:moveTo>
                      <a:pt x="7528" y="3990"/>
                    </a:moveTo>
                    <a:lnTo>
                      <a:pt x="3783" y="3990"/>
                    </a:lnTo>
                    <a:lnTo>
                      <a:pt x="3783" y="4618"/>
                    </a:lnTo>
                    <a:lnTo>
                      <a:pt x="7079" y="4618"/>
                    </a:lnTo>
                    <a:lnTo>
                      <a:pt x="7079" y="4618"/>
                    </a:lnTo>
                    <a:lnTo>
                      <a:pt x="7019" y="4695"/>
                    </a:lnTo>
                    <a:lnTo>
                      <a:pt x="6958" y="4772"/>
                    </a:lnTo>
                    <a:lnTo>
                      <a:pt x="6896" y="4849"/>
                    </a:lnTo>
                    <a:lnTo>
                      <a:pt x="6833" y="4925"/>
                    </a:lnTo>
                    <a:lnTo>
                      <a:pt x="6769" y="5001"/>
                    </a:lnTo>
                    <a:lnTo>
                      <a:pt x="6703" y="5078"/>
                    </a:lnTo>
                    <a:lnTo>
                      <a:pt x="6637" y="5152"/>
                    </a:lnTo>
                    <a:lnTo>
                      <a:pt x="6567" y="5228"/>
                    </a:lnTo>
                    <a:lnTo>
                      <a:pt x="6497" y="5303"/>
                    </a:lnTo>
                    <a:lnTo>
                      <a:pt x="6425" y="5377"/>
                    </a:lnTo>
                    <a:lnTo>
                      <a:pt x="6351" y="5450"/>
                    </a:lnTo>
                    <a:lnTo>
                      <a:pt x="6275" y="5523"/>
                    </a:lnTo>
                    <a:lnTo>
                      <a:pt x="6198" y="5596"/>
                    </a:lnTo>
                    <a:lnTo>
                      <a:pt x="6119" y="5668"/>
                    </a:lnTo>
                    <a:lnTo>
                      <a:pt x="6037" y="5740"/>
                    </a:lnTo>
                    <a:lnTo>
                      <a:pt x="5953" y="5810"/>
                    </a:lnTo>
                    <a:lnTo>
                      <a:pt x="7211" y="6716"/>
                    </a:lnTo>
                    <a:lnTo>
                      <a:pt x="7211" y="6716"/>
                    </a:lnTo>
                    <a:lnTo>
                      <a:pt x="7276" y="6655"/>
                    </a:lnTo>
                    <a:lnTo>
                      <a:pt x="7341" y="6595"/>
                    </a:lnTo>
                    <a:lnTo>
                      <a:pt x="7404" y="6534"/>
                    </a:lnTo>
                    <a:lnTo>
                      <a:pt x="7467" y="6474"/>
                    </a:lnTo>
                    <a:lnTo>
                      <a:pt x="7528" y="6414"/>
                    </a:lnTo>
                    <a:lnTo>
                      <a:pt x="7590" y="6352"/>
                    </a:lnTo>
                    <a:lnTo>
                      <a:pt x="7649" y="6290"/>
                    </a:lnTo>
                    <a:lnTo>
                      <a:pt x="7708" y="6229"/>
                    </a:lnTo>
                    <a:lnTo>
                      <a:pt x="7766" y="6167"/>
                    </a:lnTo>
                    <a:lnTo>
                      <a:pt x="7823" y="6105"/>
                    </a:lnTo>
                    <a:lnTo>
                      <a:pt x="7880" y="6042"/>
                    </a:lnTo>
                    <a:lnTo>
                      <a:pt x="7935" y="5979"/>
                    </a:lnTo>
                    <a:lnTo>
                      <a:pt x="7989" y="5916"/>
                    </a:lnTo>
                    <a:lnTo>
                      <a:pt x="8043" y="5853"/>
                    </a:lnTo>
                    <a:lnTo>
                      <a:pt x="8096" y="5790"/>
                    </a:lnTo>
                    <a:lnTo>
                      <a:pt x="8148" y="5727"/>
                    </a:lnTo>
                    <a:lnTo>
                      <a:pt x="8199" y="5664"/>
                    </a:lnTo>
                    <a:lnTo>
                      <a:pt x="8249" y="5600"/>
                    </a:lnTo>
                    <a:lnTo>
                      <a:pt x="8347" y="5473"/>
                    </a:lnTo>
                    <a:lnTo>
                      <a:pt x="8441" y="5345"/>
                    </a:lnTo>
                    <a:lnTo>
                      <a:pt x="8533" y="5216"/>
                    </a:lnTo>
                    <a:lnTo>
                      <a:pt x="8620" y="5088"/>
                    </a:lnTo>
                    <a:lnTo>
                      <a:pt x="8706" y="4958"/>
                    </a:lnTo>
                    <a:lnTo>
                      <a:pt x="8788" y="4830"/>
                    </a:lnTo>
                    <a:lnTo>
                      <a:pt x="8866" y="4700"/>
                    </a:lnTo>
                    <a:lnTo>
                      <a:pt x="8942" y="4570"/>
                    </a:lnTo>
                    <a:lnTo>
                      <a:pt x="9015" y="4442"/>
                    </a:lnTo>
                    <a:lnTo>
                      <a:pt x="9085" y="4313"/>
                    </a:lnTo>
                    <a:lnTo>
                      <a:pt x="9153" y="4184"/>
                    </a:lnTo>
                    <a:lnTo>
                      <a:pt x="9217" y="4057"/>
                    </a:lnTo>
                    <a:lnTo>
                      <a:pt x="9279" y="3928"/>
                    </a:lnTo>
                    <a:lnTo>
                      <a:pt x="9338" y="3801"/>
                    </a:lnTo>
                    <a:lnTo>
                      <a:pt x="9395" y="3674"/>
                    </a:lnTo>
                    <a:lnTo>
                      <a:pt x="9449" y="3548"/>
                    </a:lnTo>
                    <a:lnTo>
                      <a:pt x="9500" y="3422"/>
                    </a:lnTo>
                    <a:lnTo>
                      <a:pt x="9549" y="3299"/>
                    </a:lnTo>
                    <a:lnTo>
                      <a:pt x="9596" y="3174"/>
                    </a:lnTo>
                    <a:lnTo>
                      <a:pt x="9640" y="3052"/>
                    </a:lnTo>
                    <a:lnTo>
                      <a:pt x="9683" y="2930"/>
                    </a:lnTo>
                    <a:lnTo>
                      <a:pt x="9723" y="2810"/>
                    </a:lnTo>
                    <a:lnTo>
                      <a:pt x="9761" y="2690"/>
                    </a:lnTo>
                    <a:lnTo>
                      <a:pt x="9798" y="2572"/>
                    </a:lnTo>
                    <a:lnTo>
                      <a:pt x="9832" y="2456"/>
                    </a:lnTo>
                    <a:lnTo>
                      <a:pt x="9863" y="2340"/>
                    </a:lnTo>
                    <a:lnTo>
                      <a:pt x="9893" y="2227"/>
                    </a:lnTo>
                    <a:lnTo>
                      <a:pt x="9922" y="2115"/>
                    </a:lnTo>
                    <a:lnTo>
                      <a:pt x="9949" y="2005"/>
                    </a:lnTo>
                    <a:lnTo>
                      <a:pt x="9973" y="1897"/>
                    </a:lnTo>
                    <a:lnTo>
                      <a:pt x="9996" y="1790"/>
                    </a:lnTo>
                    <a:lnTo>
                      <a:pt x="10018" y="1686"/>
                    </a:lnTo>
                    <a:lnTo>
                      <a:pt x="10038" y="1582"/>
                    </a:lnTo>
                    <a:lnTo>
                      <a:pt x="10056" y="1483"/>
                    </a:lnTo>
                    <a:lnTo>
                      <a:pt x="10073" y="1385"/>
                    </a:lnTo>
                    <a:lnTo>
                      <a:pt x="10088" y="1288"/>
                    </a:lnTo>
                    <a:lnTo>
                      <a:pt x="10104" y="1195"/>
                    </a:lnTo>
                    <a:lnTo>
                      <a:pt x="10116" y="1103"/>
                    </a:lnTo>
                    <a:lnTo>
                      <a:pt x="10127" y="1015"/>
                    </a:lnTo>
                    <a:lnTo>
                      <a:pt x="10139" y="928"/>
                    </a:lnTo>
                    <a:lnTo>
                      <a:pt x="10148" y="845"/>
                    </a:lnTo>
                    <a:lnTo>
                      <a:pt x="10164" y="686"/>
                    </a:lnTo>
                    <a:lnTo>
                      <a:pt x="10177" y="539"/>
                    </a:lnTo>
                    <a:lnTo>
                      <a:pt x="10185" y="404"/>
                    </a:lnTo>
                    <a:lnTo>
                      <a:pt x="10192" y="282"/>
                    </a:lnTo>
                    <a:lnTo>
                      <a:pt x="10195" y="173"/>
                    </a:lnTo>
                    <a:lnTo>
                      <a:pt x="10198" y="79"/>
                    </a:lnTo>
                    <a:lnTo>
                      <a:pt x="10198" y="0"/>
                    </a:lnTo>
                    <a:lnTo>
                      <a:pt x="8694" y="0"/>
                    </a:lnTo>
                    <a:lnTo>
                      <a:pt x="8694" y="0"/>
                    </a:lnTo>
                    <a:lnTo>
                      <a:pt x="8693" y="108"/>
                    </a:lnTo>
                    <a:lnTo>
                      <a:pt x="8691" y="175"/>
                    </a:lnTo>
                    <a:lnTo>
                      <a:pt x="8688" y="246"/>
                    </a:lnTo>
                    <a:lnTo>
                      <a:pt x="8684" y="326"/>
                    </a:lnTo>
                    <a:lnTo>
                      <a:pt x="8678" y="413"/>
                    </a:lnTo>
                    <a:lnTo>
                      <a:pt x="8672" y="505"/>
                    </a:lnTo>
                    <a:lnTo>
                      <a:pt x="8662" y="603"/>
                    </a:lnTo>
                    <a:lnTo>
                      <a:pt x="8652" y="707"/>
                    </a:lnTo>
                    <a:lnTo>
                      <a:pt x="8638" y="817"/>
                    </a:lnTo>
                    <a:lnTo>
                      <a:pt x="8623" y="933"/>
                    </a:lnTo>
                    <a:lnTo>
                      <a:pt x="8605" y="1052"/>
                    </a:lnTo>
                    <a:lnTo>
                      <a:pt x="8585" y="1177"/>
                    </a:lnTo>
                    <a:lnTo>
                      <a:pt x="8561" y="1307"/>
                    </a:lnTo>
                    <a:lnTo>
                      <a:pt x="8534" y="1440"/>
                    </a:lnTo>
                    <a:lnTo>
                      <a:pt x="8505" y="1579"/>
                    </a:lnTo>
                    <a:lnTo>
                      <a:pt x="2884" y="1579"/>
                    </a:lnTo>
                    <a:lnTo>
                      <a:pt x="2884" y="2236"/>
                    </a:lnTo>
                    <a:lnTo>
                      <a:pt x="8325" y="2236"/>
                    </a:lnTo>
                    <a:lnTo>
                      <a:pt x="8325" y="2236"/>
                    </a:lnTo>
                    <a:lnTo>
                      <a:pt x="8291" y="2340"/>
                    </a:lnTo>
                    <a:lnTo>
                      <a:pt x="8256" y="2445"/>
                    </a:lnTo>
                    <a:lnTo>
                      <a:pt x="8220" y="2552"/>
                    </a:lnTo>
                    <a:lnTo>
                      <a:pt x="8181" y="2659"/>
                    </a:lnTo>
                    <a:lnTo>
                      <a:pt x="8139" y="2766"/>
                    </a:lnTo>
                    <a:lnTo>
                      <a:pt x="8095" y="2874"/>
                    </a:lnTo>
                    <a:lnTo>
                      <a:pt x="8050" y="2984"/>
                    </a:lnTo>
                    <a:lnTo>
                      <a:pt x="8000" y="3095"/>
                    </a:lnTo>
                    <a:lnTo>
                      <a:pt x="7950" y="3205"/>
                    </a:lnTo>
                    <a:lnTo>
                      <a:pt x="7897" y="3316"/>
                    </a:lnTo>
                    <a:lnTo>
                      <a:pt x="7843" y="3427"/>
                    </a:lnTo>
                    <a:lnTo>
                      <a:pt x="7785" y="3539"/>
                    </a:lnTo>
                    <a:lnTo>
                      <a:pt x="7725" y="3652"/>
                    </a:lnTo>
                    <a:lnTo>
                      <a:pt x="7662" y="3764"/>
                    </a:lnTo>
                    <a:lnTo>
                      <a:pt x="7596" y="3878"/>
                    </a:lnTo>
                    <a:lnTo>
                      <a:pt x="7528" y="3990"/>
                    </a:lnTo>
                    <a:lnTo>
                      <a:pt x="7528" y="39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78" name="Rectangle 64"/>
          <p:cNvSpPr/>
          <p:nvPr/>
        </p:nvSpPr>
        <p:spPr>
          <a:xfrm>
            <a:off x="1119801" y="3362386"/>
            <a:ext cx="2224532" cy="7848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spc="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请替换文字内容，修改文字内容，也可以直接复制你的内容到此。</a:t>
            </a:r>
            <a:endParaRPr lang="en-US" altLang="zh-CN" sz="1000" spc="3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9" name="Rectangle 64"/>
          <p:cNvSpPr/>
          <p:nvPr/>
        </p:nvSpPr>
        <p:spPr>
          <a:xfrm>
            <a:off x="3596542" y="3362386"/>
            <a:ext cx="2224532" cy="7848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spc="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请替换文字内容，修改文字内容，也可以直接复制你的内容到此。</a:t>
            </a:r>
            <a:endParaRPr lang="en-US" altLang="zh-CN" sz="1000" spc="3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0" name="Rectangle 64"/>
          <p:cNvSpPr/>
          <p:nvPr/>
        </p:nvSpPr>
        <p:spPr>
          <a:xfrm>
            <a:off x="6397133" y="3362386"/>
            <a:ext cx="2224532" cy="7848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spc="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请替换文字内容，修改文字内容，也可以直接复制你的内容到此。</a:t>
            </a:r>
            <a:endParaRPr lang="en-US" altLang="zh-CN" sz="1000" spc="3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1" name="Rectangle 64"/>
          <p:cNvSpPr/>
          <p:nvPr/>
        </p:nvSpPr>
        <p:spPr>
          <a:xfrm>
            <a:off x="9102474" y="3362386"/>
            <a:ext cx="2224532" cy="7848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spc="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请替换文字内容，修改文字内容，也可以直接复制你的内容到此。</a:t>
            </a:r>
            <a:endParaRPr lang="en-US" altLang="zh-CN" sz="1000" spc="3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78" grpId="0"/>
      <p:bldP spid="79" grpId="0"/>
      <p:bldP spid="80" grpId="0"/>
      <p:bldP spid="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Rectangle 5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9" name="矩形 8"/>
          <p:cNvSpPr/>
          <p:nvPr/>
        </p:nvSpPr>
        <p:spPr>
          <a:xfrm>
            <a:off x="3219343" y="2685711"/>
            <a:ext cx="5707012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600" b="1" spc="2000" dirty="0">
                <a:solidFill>
                  <a:schemeClr val="bg1"/>
                </a:solidFill>
                <a:latin typeface="+mj-ea"/>
                <a:ea typeface="+mj-ea"/>
              </a:rPr>
              <a:t>插入小标题</a:t>
            </a:r>
            <a:endParaRPr lang="zh-CN" altLang="en-US" sz="6600" b="1" spc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02089" y="3766524"/>
            <a:ext cx="274152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pc="15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SUBTITLE</a:t>
            </a:r>
            <a:endParaRPr lang="zh-CN" altLang="en-US" spc="15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443115" y="1489528"/>
            <a:ext cx="1259469" cy="790680"/>
            <a:chOff x="5674363" y="1362211"/>
            <a:chExt cx="736218" cy="462189"/>
          </a:xfrm>
        </p:grpSpPr>
        <p:sp>
          <p:nvSpPr>
            <p:cNvPr id="12" name="矩形 11"/>
            <p:cNvSpPr/>
            <p:nvPr/>
          </p:nvSpPr>
          <p:spPr>
            <a:xfrm rot="2700000">
              <a:off x="5674363" y="1362211"/>
              <a:ext cx="462189" cy="46218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rot="2700000">
              <a:off x="5948392" y="1362211"/>
              <a:ext cx="462189" cy="46218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8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38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3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24" name="圆角矩形 55"/>
          <p:cNvSpPr/>
          <p:nvPr/>
        </p:nvSpPr>
        <p:spPr>
          <a:xfrm rot="5400000">
            <a:off x="2049361" y="4675205"/>
            <a:ext cx="1179908" cy="432000"/>
          </a:xfrm>
          <a:prstGeom prst="roundRect">
            <a:avLst>
              <a:gd name="adj" fmla="val 50000"/>
            </a:avLst>
          </a:prstGeom>
          <a:solidFill>
            <a:srgbClr val="41414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 Light" panose="020B0502040204020203"/>
            </a:endParaRPr>
          </a:p>
        </p:txBody>
      </p:sp>
      <p:sp>
        <p:nvSpPr>
          <p:cNvPr id="25" name="圆角矩形 56"/>
          <p:cNvSpPr/>
          <p:nvPr/>
        </p:nvSpPr>
        <p:spPr>
          <a:xfrm rot="5400000">
            <a:off x="3777361" y="3927296"/>
            <a:ext cx="1179908" cy="432000"/>
          </a:xfrm>
          <a:prstGeom prst="roundRect">
            <a:avLst>
              <a:gd name="adj" fmla="val 50000"/>
            </a:avLst>
          </a:prstGeom>
          <a:solidFill>
            <a:srgbClr val="41414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 Light" panose="020B0502040204020203"/>
            </a:endParaRPr>
          </a:p>
        </p:txBody>
      </p:sp>
      <p:sp>
        <p:nvSpPr>
          <p:cNvPr id="26" name="圆角矩形 57"/>
          <p:cNvSpPr/>
          <p:nvPr/>
        </p:nvSpPr>
        <p:spPr>
          <a:xfrm rot="5400000">
            <a:off x="5505361" y="3179387"/>
            <a:ext cx="1179908" cy="432000"/>
          </a:xfrm>
          <a:prstGeom prst="roundRect">
            <a:avLst>
              <a:gd name="adj" fmla="val 50000"/>
            </a:avLst>
          </a:prstGeom>
          <a:solidFill>
            <a:srgbClr val="41414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 Light" panose="020B0502040204020203"/>
            </a:endParaRPr>
          </a:p>
        </p:txBody>
      </p:sp>
      <p:sp>
        <p:nvSpPr>
          <p:cNvPr id="27" name="圆角矩形 58"/>
          <p:cNvSpPr/>
          <p:nvPr/>
        </p:nvSpPr>
        <p:spPr>
          <a:xfrm rot="5400000">
            <a:off x="7233360" y="2431478"/>
            <a:ext cx="1179908" cy="432000"/>
          </a:xfrm>
          <a:prstGeom prst="roundRect">
            <a:avLst>
              <a:gd name="adj" fmla="val 50000"/>
            </a:avLst>
          </a:prstGeom>
          <a:solidFill>
            <a:srgbClr val="41414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 Light" panose="020B0502040204020203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95315" y="5049156"/>
            <a:ext cx="2160000" cy="432000"/>
            <a:chOff x="695315" y="5194299"/>
            <a:chExt cx="2160000" cy="432000"/>
          </a:xfrm>
          <a:solidFill>
            <a:schemeClr val="accent1">
              <a:lumMod val="75000"/>
            </a:schemeClr>
          </a:solidFill>
        </p:grpSpPr>
        <p:grpSp>
          <p:nvGrpSpPr>
            <p:cNvPr id="29" name="组合 28"/>
            <p:cNvGrpSpPr/>
            <p:nvPr/>
          </p:nvGrpSpPr>
          <p:grpSpPr>
            <a:xfrm>
              <a:off x="695315" y="5194299"/>
              <a:ext cx="2160000" cy="432000"/>
              <a:chOff x="695315" y="5194299"/>
              <a:chExt cx="2160000" cy="432000"/>
            </a:xfrm>
            <a:grpFill/>
          </p:grpSpPr>
          <p:sp>
            <p:nvSpPr>
              <p:cNvPr id="31" name="圆角矩形 62"/>
              <p:cNvSpPr/>
              <p:nvPr/>
            </p:nvSpPr>
            <p:spPr>
              <a:xfrm>
                <a:off x="695315" y="5194299"/>
                <a:ext cx="2160000" cy="43200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431345" y="5256410"/>
                <a:ext cx="683200" cy="30777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0" i="0" u="none" strike="noStrike" kern="0" cap="none" spc="3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charset="-122"/>
                  </a:rPr>
                  <a:t>2012</a:t>
                </a:r>
                <a:endParaRPr kumimoji="0" lang="zh-CN" altLang="en-US" sz="1400" b="0" i="0" u="none" strike="noStrike" kern="0" cap="none" spc="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charset="-122"/>
                </a:endParaRPr>
              </a:p>
            </p:txBody>
          </p:sp>
        </p:grpSp>
        <p:sp>
          <p:nvSpPr>
            <p:cNvPr id="30" name="椭圆 29"/>
            <p:cNvSpPr/>
            <p:nvPr/>
          </p:nvSpPr>
          <p:spPr>
            <a:xfrm>
              <a:off x="2546071" y="5317058"/>
              <a:ext cx="186488" cy="186488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 panose="020B0502040204020203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423314" y="4301250"/>
            <a:ext cx="2160000" cy="432000"/>
            <a:chOff x="2423314" y="4446393"/>
            <a:chExt cx="2160000" cy="432000"/>
          </a:xfrm>
        </p:grpSpPr>
        <p:grpSp>
          <p:nvGrpSpPr>
            <p:cNvPr id="34" name="组合 33"/>
            <p:cNvGrpSpPr/>
            <p:nvPr/>
          </p:nvGrpSpPr>
          <p:grpSpPr>
            <a:xfrm>
              <a:off x="2423314" y="4446393"/>
              <a:ext cx="2160000" cy="432000"/>
              <a:chOff x="2423314" y="4446393"/>
              <a:chExt cx="2160000" cy="432000"/>
            </a:xfrm>
          </p:grpSpPr>
          <p:sp>
            <p:nvSpPr>
              <p:cNvPr id="37" name="圆角矩形 68"/>
              <p:cNvSpPr/>
              <p:nvPr/>
            </p:nvSpPr>
            <p:spPr>
              <a:xfrm>
                <a:off x="2423314" y="4446393"/>
                <a:ext cx="2160000" cy="4320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3159310" y="4508504"/>
                <a:ext cx="6880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0" i="0" u="none" strike="noStrike" kern="0" cap="none" spc="3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charset="-122"/>
                  </a:rPr>
                  <a:t>2013</a:t>
                </a:r>
                <a:endParaRPr kumimoji="0" lang="zh-CN" altLang="en-US" sz="1400" b="0" i="0" u="none" strike="noStrike" kern="0" cap="none" spc="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charset="-122"/>
                </a:endParaRPr>
              </a:p>
            </p:txBody>
          </p:sp>
        </p:grpSp>
        <p:sp>
          <p:nvSpPr>
            <p:cNvPr id="35" name="椭圆 34"/>
            <p:cNvSpPr/>
            <p:nvPr/>
          </p:nvSpPr>
          <p:spPr>
            <a:xfrm>
              <a:off x="2546071" y="4569150"/>
              <a:ext cx="186488" cy="186488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 panose="020B0502040204020203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4274071" y="4569149"/>
              <a:ext cx="186488" cy="186488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 panose="020B0502040204020203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151314" y="3553341"/>
            <a:ext cx="2160000" cy="432000"/>
            <a:chOff x="4151314" y="3698484"/>
            <a:chExt cx="2160000" cy="432000"/>
          </a:xfrm>
        </p:grpSpPr>
        <p:grpSp>
          <p:nvGrpSpPr>
            <p:cNvPr id="40" name="组合 39"/>
            <p:cNvGrpSpPr/>
            <p:nvPr/>
          </p:nvGrpSpPr>
          <p:grpSpPr>
            <a:xfrm>
              <a:off x="4151314" y="3698484"/>
              <a:ext cx="2160000" cy="432000"/>
              <a:chOff x="4151314" y="3698484"/>
              <a:chExt cx="2160000" cy="432000"/>
            </a:xfrm>
          </p:grpSpPr>
          <p:sp>
            <p:nvSpPr>
              <p:cNvPr id="43" name="圆角矩形 74"/>
              <p:cNvSpPr/>
              <p:nvPr/>
            </p:nvSpPr>
            <p:spPr>
              <a:xfrm>
                <a:off x="4151314" y="3698484"/>
                <a:ext cx="2160000" cy="43200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4932606" y="3760595"/>
                <a:ext cx="6832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0" i="0" u="none" strike="noStrike" kern="0" cap="none" spc="3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charset="-122"/>
                  </a:rPr>
                  <a:t>2014</a:t>
                </a:r>
                <a:endParaRPr kumimoji="0" lang="zh-CN" altLang="en-US" sz="1400" b="0" i="0" u="none" strike="noStrike" kern="0" cap="none" spc="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charset="-122"/>
                </a:endParaRPr>
              </a:p>
            </p:txBody>
          </p:sp>
        </p:grpSp>
        <p:sp>
          <p:nvSpPr>
            <p:cNvPr id="41" name="椭圆 40"/>
            <p:cNvSpPr/>
            <p:nvPr/>
          </p:nvSpPr>
          <p:spPr>
            <a:xfrm>
              <a:off x="4274071" y="3821241"/>
              <a:ext cx="186488" cy="18648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 panose="020B0502040204020203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6002071" y="3821240"/>
              <a:ext cx="186488" cy="18648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 panose="020B0502040204020203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607313" y="2057523"/>
            <a:ext cx="2160000" cy="432000"/>
            <a:chOff x="7607313" y="2202666"/>
            <a:chExt cx="2160000" cy="432000"/>
          </a:xfrm>
        </p:grpSpPr>
        <p:grpSp>
          <p:nvGrpSpPr>
            <p:cNvPr id="66" name="组合 65"/>
            <p:cNvGrpSpPr/>
            <p:nvPr/>
          </p:nvGrpSpPr>
          <p:grpSpPr>
            <a:xfrm>
              <a:off x="7607313" y="2202666"/>
              <a:ext cx="2160000" cy="432000"/>
              <a:chOff x="7607313" y="2202666"/>
              <a:chExt cx="2160000" cy="432000"/>
            </a:xfrm>
          </p:grpSpPr>
          <p:sp>
            <p:nvSpPr>
              <p:cNvPr id="68" name="圆角矩形 79"/>
              <p:cNvSpPr/>
              <p:nvPr/>
            </p:nvSpPr>
            <p:spPr>
              <a:xfrm>
                <a:off x="7607313" y="2202666"/>
                <a:ext cx="2160000" cy="432000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8341705" y="2264777"/>
                <a:ext cx="6912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0" i="0" u="none" strike="noStrike" kern="0" cap="none" spc="3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charset="-122"/>
                  </a:rPr>
                  <a:t>2016</a:t>
                </a:r>
                <a:endParaRPr kumimoji="0" lang="zh-CN" altLang="en-US" sz="1400" b="0" i="0" u="none" strike="noStrike" kern="0" cap="none" spc="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charset="-122"/>
                </a:endParaRPr>
              </a:p>
            </p:txBody>
          </p:sp>
        </p:grpSp>
        <p:sp>
          <p:nvSpPr>
            <p:cNvPr id="67" name="椭圆 66"/>
            <p:cNvSpPr/>
            <p:nvPr/>
          </p:nvSpPr>
          <p:spPr>
            <a:xfrm>
              <a:off x="7730070" y="2325423"/>
              <a:ext cx="186488" cy="186488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 panose="020B0502040204020203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879314" y="2805432"/>
            <a:ext cx="2160000" cy="432000"/>
            <a:chOff x="5879314" y="2950575"/>
            <a:chExt cx="2160000" cy="432000"/>
          </a:xfrm>
        </p:grpSpPr>
        <p:grpSp>
          <p:nvGrpSpPr>
            <p:cNvPr id="71" name="组合 70"/>
            <p:cNvGrpSpPr/>
            <p:nvPr/>
          </p:nvGrpSpPr>
          <p:grpSpPr>
            <a:xfrm>
              <a:off x="5879314" y="2950575"/>
              <a:ext cx="2160000" cy="432000"/>
              <a:chOff x="5879314" y="2950575"/>
              <a:chExt cx="2160000" cy="432000"/>
            </a:xfrm>
          </p:grpSpPr>
          <p:sp>
            <p:nvSpPr>
              <p:cNvPr id="74" name="圆角矩形 85"/>
              <p:cNvSpPr/>
              <p:nvPr/>
            </p:nvSpPr>
            <p:spPr>
              <a:xfrm>
                <a:off x="5879314" y="2950575"/>
                <a:ext cx="2160000" cy="432000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6614507" y="3012686"/>
                <a:ext cx="6896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0" i="0" u="none" strike="noStrike" kern="0" cap="none" spc="3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charset="-122"/>
                  </a:rPr>
                  <a:t>2015</a:t>
                </a:r>
                <a:endParaRPr kumimoji="0" lang="zh-CN" altLang="en-US" sz="1400" b="0" i="0" u="none" strike="noStrike" kern="0" cap="none" spc="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charset="-122"/>
                </a:endParaRPr>
              </a:p>
            </p:txBody>
          </p:sp>
        </p:grpSp>
        <p:sp>
          <p:nvSpPr>
            <p:cNvPr id="72" name="椭圆 71"/>
            <p:cNvSpPr/>
            <p:nvPr/>
          </p:nvSpPr>
          <p:spPr>
            <a:xfrm>
              <a:off x="6002071" y="3073332"/>
              <a:ext cx="186488" cy="186488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 panose="020B0502040204020203"/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7730070" y="3073331"/>
              <a:ext cx="186488" cy="186488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 Light" panose="020B0502040204020203"/>
              </a:endParaRPr>
            </a:p>
          </p:txBody>
        </p:sp>
      </p:grpSp>
      <p:sp>
        <p:nvSpPr>
          <p:cNvPr id="76" name="弧形 75"/>
          <p:cNvSpPr/>
          <p:nvPr/>
        </p:nvSpPr>
        <p:spPr>
          <a:xfrm>
            <a:off x="2182115" y="3985341"/>
            <a:ext cx="914400" cy="914400"/>
          </a:xfrm>
          <a:prstGeom prst="arc">
            <a:avLst>
              <a:gd name="adj1" fmla="val 10866102"/>
              <a:gd name="adj2" fmla="val 19784614"/>
            </a:avLst>
          </a:prstGeom>
          <a:noFill/>
          <a:ln w="19050" cap="flat" cmpd="sng" algn="ctr">
            <a:solidFill>
              <a:srgbClr val="414141">
                <a:lumMod val="20000"/>
                <a:lumOff val="80000"/>
              </a:srgbClr>
            </a:solidFill>
            <a:prstDash val="solid"/>
            <a:miter lim="800000"/>
            <a:tailEnd type="arrow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30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 pitchFamily="34" charset="0"/>
              <a:ea typeface="微软雅黑 Light" panose="020B0502040204020203"/>
            </a:endParaRPr>
          </a:p>
        </p:txBody>
      </p:sp>
      <p:cxnSp>
        <p:nvCxnSpPr>
          <p:cNvPr id="77" name="直接连接符 76"/>
          <p:cNvCxnSpPr/>
          <p:nvPr/>
        </p:nvCxnSpPr>
        <p:spPr>
          <a:xfrm>
            <a:off x="2182115" y="4434508"/>
            <a:ext cx="0" cy="465233"/>
          </a:xfrm>
          <a:prstGeom prst="line">
            <a:avLst/>
          </a:prstGeom>
          <a:noFill/>
          <a:ln w="19050" cap="flat" cmpd="sng" algn="ctr">
            <a:solidFill>
              <a:srgbClr val="414141">
                <a:lumMod val="20000"/>
                <a:lumOff val="80000"/>
              </a:srgbClr>
            </a:solidFill>
            <a:prstDash val="solid"/>
            <a:miter lim="800000"/>
            <a:tailEnd type="oval"/>
          </a:ln>
          <a:effectLst/>
        </p:spPr>
      </p:cxnSp>
      <p:sp>
        <p:nvSpPr>
          <p:cNvPr id="78" name="弧形 77"/>
          <p:cNvSpPr/>
          <p:nvPr/>
        </p:nvSpPr>
        <p:spPr>
          <a:xfrm>
            <a:off x="3910115" y="3237432"/>
            <a:ext cx="914400" cy="914400"/>
          </a:xfrm>
          <a:prstGeom prst="arc">
            <a:avLst>
              <a:gd name="adj1" fmla="val 10866102"/>
              <a:gd name="adj2" fmla="val 19784614"/>
            </a:avLst>
          </a:prstGeom>
          <a:noFill/>
          <a:ln w="19050" cap="flat" cmpd="sng" algn="ctr">
            <a:solidFill>
              <a:srgbClr val="414141">
                <a:lumMod val="20000"/>
                <a:lumOff val="80000"/>
              </a:srgbClr>
            </a:solidFill>
            <a:prstDash val="solid"/>
            <a:miter lim="800000"/>
            <a:tailEnd type="arrow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30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 pitchFamily="34" charset="0"/>
              <a:ea typeface="微软雅黑 Light" panose="020B0502040204020203"/>
            </a:endParaRPr>
          </a:p>
        </p:txBody>
      </p:sp>
      <p:cxnSp>
        <p:nvCxnSpPr>
          <p:cNvPr id="79" name="直接连接符 78"/>
          <p:cNvCxnSpPr/>
          <p:nvPr/>
        </p:nvCxnSpPr>
        <p:spPr>
          <a:xfrm>
            <a:off x="3910115" y="3686599"/>
            <a:ext cx="0" cy="465233"/>
          </a:xfrm>
          <a:prstGeom prst="line">
            <a:avLst/>
          </a:prstGeom>
          <a:noFill/>
          <a:ln w="19050" cap="flat" cmpd="sng" algn="ctr">
            <a:solidFill>
              <a:srgbClr val="414141">
                <a:lumMod val="20000"/>
                <a:lumOff val="80000"/>
              </a:srgbClr>
            </a:solidFill>
            <a:prstDash val="solid"/>
            <a:miter lim="800000"/>
            <a:tailEnd type="oval"/>
          </a:ln>
          <a:effectLst/>
        </p:spPr>
      </p:cxnSp>
      <p:sp>
        <p:nvSpPr>
          <p:cNvPr id="80" name="弧形 79"/>
          <p:cNvSpPr/>
          <p:nvPr/>
        </p:nvSpPr>
        <p:spPr>
          <a:xfrm>
            <a:off x="5638115" y="2489523"/>
            <a:ext cx="914400" cy="914400"/>
          </a:xfrm>
          <a:prstGeom prst="arc">
            <a:avLst>
              <a:gd name="adj1" fmla="val 10866102"/>
              <a:gd name="adj2" fmla="val 19784614"/>
            </a:avLst>
          </a:prstGeom>
          <a:noFill/>
          <a:ln w="19050" cap="flat" cmpd="sng" algn="ctr">
            <a:solidFill>
              <a:srgbClr val="414141">
                <a:lumMod val="20000"/>
                <a:lumOff val="80000"/>
              </a:srgbClr>
            </a:solidFill>
            <a:prstDash val="solid"/>
            <a:miter lim="800000"/>
            <a:tailEnd type="arrow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30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 pitchFamily="34" charset="0"/>
              <a:ea typeface="微软雅黑 Light" panose="020B0502040204020203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5638115" y="2938690"/>
            <a:ext cx="0" cy="465233"/>
          </a:xfrm>
          <a:prstGeom prst="line">
            <a:avLst/>
          </a:prstGeom>
          <a:noFill/>
          <a:ln w="19050" cap="flat" cmpd="sng" algn="ctr">
            <a:solidFill>
              <a:srgbClr val="414141">
                <a:lumMod val="20000"/>
                <a:lumOff val="80000"/>
              </a:srgbClr>
            </a:solidFill>
            <a:prstDash val="solid"/>
            <a:miter lim="800000"/>
            <a:tailEnd type="oval"/>
          </a:ln>
          <a:effectLst/>
        </p:spPr>
      </p:cxnSp>
      <p:sp>
        <p:nvSpPr>
          <p:cNvPr id="82" name="弧形 81"/>
          <p:cNvSpPr/>
          <p:nvPr/>
        </p:nvSpPr>
        <p:spPr>
          <a:xfrm>
            <a:off x="7366114" y="1741614"/>
            <a:ext cx="914400" cy="914400"/>
          </a:xfrm>
          <a:prstGeom prst="arc">
            <a:avLst>
              <a:gd name="adj1" fmla="val 10866102"/>
              <a:gd name="adj2" fmla="val 19784614"/>
            </a:avLst>
          </a:prstGeom>
          <a:noFill/>
          <a:ln w="19050" cap="flat" cmpd="sng" algn="ctr">
            <a:solidFill>
              <a:srgbClr val="414141">
                <a:lumMod val="20000"/>
                <a:lumOff val="80000"/>
              </a:srgbClr>
            </a:solidFill>
            <a:prstDash val="solid"/>
            <a:miter lim="800000"/>
            <a:tailEnd type="arrow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30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 pitchFamily="34" charset="0"/>
              <a:ea typeface="微软雅黑 Light" panose="020B0502040204020203"/>
            </a:endParaRPr>
          </a:p>
        </p:txBody>
      </p:sp>
      <p:cxnSp>
        <p:nvCxnSpPr>
          <p:cNvPr id="83" name="直接连接符 82"/>
          <p:cNvCxnSpPr/>
          <p:nvPr/>
        </p:nvCxnSpPr>
        <p:spPr>
          <a:xfrm>
            <a:off x="7366114" y="2190781"/>
            <a:ext cx="0" cy="465233"/>
          </a:xfrm>
          <a:prstGeom prst="line">
            <a:avLst/>
          </a:prstGeom>
          <a:noFill/>
          <a:ln w="19050" cap="flat" cmpd="sng" algn="ctr">
            <a:solidFill>
              <a:srgbClr val="414141">
                <a:lumMod val="20000"/>
                <a:lumOff val="80000"/>
              </a:srgbClr>
            </a:solidFill>
            <a:prstDash val="solid"/>
            <a:miter lim="800000"/>
            <a:tailEnd type="oval"/>
          </a:ln>
          <a:effectLst/>
        </p:spPr>
      </p:cxnSp>
      <p:grpSp>
        <p:nvGrpSpPr>
          <p:cNvPr id="84" name="组合 83"/>
          <p:cNvGrpSpPr/>
          <p:nvPr/>
        </p:nvGrpSpPr>
        <p:grpSpPr>
          <a:xfrm>
            <a:off x="1320354" y="3511791"/>
            <a:ext cx="1612778" cy="461665"/>
            <a:chOff x="4580616" y="4761237"/>
            <a:chExt cx="1612778" cy="461665"/>
          </a:xfrm>
        </p:grpSpPr>
        <p:sp>
          <p:nvSpPr>
            <p:cNvPr id="85" name="文本框 84"/>
            <p:cNvSpPr txBox="1"/>
            <p:nvPr/>
          </p:nvSpPr>
          <p:spPr>
            <a:xfrm>
              <a:off x="4580616" y="4761237"/>
              <a:ext cx="7970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spc="300" dirty="0">
                  <a:solidFill>
                    <a:srgbClr val="414141">
                      <a:lumMod val="60000"/>
                      <a:lumOff val="40000"/>
                    </a:srgbClr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16%</a:t>
              </a:r>
              <a:endParaRPr lang="zh-CN" altLang="en-US" sz="2400" spc="300" dirty="0">
                <a:solidFill>
                  <a:srgbClr val="414141">
                    <a:lumMod val="60000"/>
                    <a:lumOff val="40000"/>
                  </a:srgbClr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5239287" y="4886170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spc="300" dirty="0">
                  <a:solidFill>
                    <a:srgbClr val="414141">
                      <a:lumMod val="60000"/>
                      <a:lumOff val="40000"/>
                    </a:srgbClr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业绩提升</a:t>
              </a:r>
              <a:endParaRPr lang="zh-CN" altLang="en-US" sz="1200" spc="300" dirty="0">
                <a:solidFill>
                  <a:srgbClr val="414141">
                    <a:lumMod val="60000"/>
                    <a:lumOff val="40000"/>
                  </a:srgbClr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3048354" y="2825994"/>
            <a:ext cx="1608218" cy="461665"/>
            <a:chOff x="6308616" y="4075440"/>
            <a:chExt cx="1608218" cy="461665"/>
          </a:xfrm>
        </p:grpSpPr>
        <p:sp>
          <p:nvSpPr>
            <p:cNvPr id="88" name="文本框 87"/>
            <p:cNvSpPr txBox="1"/>
            <p:nvPr/>
          </p:nvSpPr>
          <p:spPr>
            <a:xfrm>
              <a:off x="6308616" y="4075440"/>
              <a:ext cx="8322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spc="300" dirty="0">
                  <a:solidFill>
                    <a:srgbClr val="414141">
                      <a:lumMod val="60000"/>
                      <a:lumOff val="40000"/>
                    </a:srgbClr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20%</a:t>
              </a:r>
              <a:endParaRPr lang="zh-CN" altLang="en-US" sz="2400" spc="300" dirty="0">
                <a:solidFill>
                  <a:srgbClr val="414141">
                    <a:lumMod val="60000"/>
                    <a:lumOff val="40000"/>
                  </a:srgbClr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6962727" y="4200670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spc="300" dirty="0">
                  <a:solidFill>
                    <a:srgbClr val="414141">
                      <a:lumMod val="60000"/>
                      <a:lumOff val="40000"/>
                    </a:srgbClr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业绩提升</a:t>
              </a:r>
              <a:endParaRPr lang="zh-CN" altLang="en-US" sz="1200" spc="300" dirty="0">
                <a:solidFill>
                  <a:srgbClr val="414141">
                    <a:lumMod val="60000"/>
                    <a:lumOff val="40000"/>
                  </a:srgbClr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4776354" y="2040961"/>
            <a:ext cx="1632366" cy="461665"/>
            <a:chOff x="8036616" y="3290407"/>
            <a:chExt cx="1632366" cy="461665"/>
          </a:xfrm>
        </p:grpSpPr>
        <p:sp>
          <p:nvSpPr>
            <p:cNvPr id="91" name="文本框 90"/>
            <p:cNvSpPr txBox="1"/>
            <p:nvPr/>
          </p:nvSpPr>
          <p:spPr>
            <a:xfrm>
              <a:off x="8036616" y="3290407"/>
              <a:ext cx="7954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spc="300" dirty="0">
                  <a:solidFill>
                    <a:srgbClr val="414141">
                      <a:lumMod val="60000"/>
                      <a:lumOff val="40000"/>
                    </a:srgbClr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18%</a:t>
              </a:r>
              <a:endParaRPr lang="zh-CN" altLang="en-US" sz="2400" spc="300" dirty="0">
                <a:solidFill>
                  <a:srgbClr val="414141">
                    <a:lumMod val="60000"/>
                    <a:lumOff val="40000"/>
                  </a:srgbClr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8714875" y="3415636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spc="300" dirty="0">
                  <a:solidFill>
                    <a:srgbClr val="414141">
                      <a:lumMod val="60000"/>
                      <a:lumOff val="40000"/>
                    </a:srgbClr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业绩提升</a:t>
              </a:r>
              <a:endParaRPr lang="zh-CN" altLang="en-US" sz="1200" spc="300" dirty="0">
                <a:solidFill>
                  <a:srgbClr val="414141">
                    <a:lumMod val="60000"/>
                    <a:lumOff val="40000"/>
                  </a:srgbClr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504353" y="1304428"/>
            <a:ext cx="1611905" cy="461665"/>
            <a:chOff x="9764615" y="2553874"/>
            <a:chExt cx="1611905" cy="461665"/>
          </a:xfrm>
        </p:grpSpPr>
        <p:sp>
          <p:nvSpPr>
            <p:cNvPr id="94" name="文本框 93"/>
            <p:cNvSpPr txBox="1"/>
            <p:nvPr/>
          </p:nvSpPr>
          <p:spPr>
            <a:xfrm>
              <a:off x="9764615" y="2553874"/>
              <a:ext cx="784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spc="300" dirty="0">
                  <a:solidFill>
                    <a:srgbClr val="414141">
                      <a:lumMod val="60000"/>
                      <a:lumOff val="40000"/>
                    </a:srgbClr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21%</a:t>
              </a:r>
              <a:endParaRPr lang="zh-CN" altLang="en-US" sz="2400" spc="300" dirty="0">
                <a:solidFill>
                  <a:srgbClr val="414141">
                    <a:lumMod val="60000"/>
                    <a:lumOff val="40000"/>
                  </a:srgbClr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10422413" y="2675191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spc="300" dirty="0">
                  <a:solidFill>
                    <a:srgbClr val="414141">
                      <a:lumMod val="60000"/>
                      <a:lumOff val="40000"/>
                    </a:srgbClr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业绩提升</a:t>
              </a:r>
              <a:endParaRPr lang="zh-CN" altLang="en-US" sz="1200" spc="300" dirty="0">
                <a:solidFill>
                  <a:srgbClr val="414141">
                    <a:lumMod val="60000"/>
                    <a:lumOff val="40000"/>
                  </a:srgbClr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96" name="矩形 95"/>
          <p:cNvSpPr/>
          <p:nvPr/>
        </p:nvSpPr>
        <p:spPr>
          <a:xfrm>
            <a:off x="6793343" y="4076138"/>
            <a:ext cx="472555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  <a:spcAft>
                <a:spcPts val="600"/>
              </a:spcAft>
              <a:defRPr/>
            </a:pPr>
            <a:r>
              <a:rPr lang="zh-CN" altLang="en-US" b="1" spc="300" dirty="0">
                <a:latin typeface="微软雅黑" panose="020B0503020204020204" charset="-122"/>
                <a:ea typeface="微软雅黑" panose="020B0503020204020204" charset="-122"/>
              </a:rPr>
              <a:t>公司连年</a:t>
            </a:r>
            <a:r>
              <a:rPr lang="zh-CN" altLang="en-US" b="1" spc="300">
                <a:latin typeface="微软雅黑" panose="020B0503020204020204" charset="-122"/>
                <a:ea typeface="微软雅黑" panose="020B0503020204020204" charset="-122"/>
              </a:rPr>
              <a:t>业绩提升</a:t>
            </a:r>
            <a:endParaRPr lang="en-US" altLang="zh-CN" b="1" spc="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200000"/>
              </a:lnSpc>
              <a:spcAft>
                <a:spcPts val="600"/>
              </a:spcAft>
            </a:pPr>
            <a:r>
              <a:rPr lang="zh-CN" altLang="en-US" sz="1000" spc="300">
                <a:solidFill>
                  <a:srgbClr val="414141">
                    <a:lumMod val="60000"/>
                    <a:lumOff val="40000"/>
                  </a:srgbClr>
                </a:solidFill>
                <a:latin typeface="微软雅黑 Light" panose="020B0502040204020203"/>
                <a:ea typeface="微软雅黑 Light" panose="020B0502040204020203"/>
              </a:rPr>
              <a:t>我们</a:t>
            </a:r>
            <a:r>
              <a:rPr lang="zh-CN" altLang="en-US" sz="1000" spc="300" dirty="0">
                <a:solidFill>
                  <a:srgbClr val="414141">
                    <a:lumMod val="60000"/>
                    <a:lumOff val="40000"/>
                  </a:srgbClr>
                </a:solidFill>
                <a:latin typeface="微软雅黑 Light" panose="020B0502040204020203"/>
                <a:ea typeface="微软雅黑 Light" panose="020B0502040204020203"/>
              </a:rPr>
              <a:t>坚持以客户为中心，快速响应客户需求，持续为客户创造长期价值进而成就客户为客户提供有效</a:t>
            </a:r>
            <a:r>
              <a:rPr lang="zh-CN" altLang="en-US" sz="1000" spc="300">
                <a:solidFill>
                  <a:srgbClr val="414141">
                    <a:lumMod val="60000"/>
                    <a:lumOff val="40000"/>
                  </a:srgbClr>
                </a:solidFill>
                <a:latin typeface="微软雅黑 Light" panose="020B0502040204020203"/>
                <a:ea typeface="微软雅黑 Light" panose="020B0502040204020203"/>
              </a:rPr>
              <a:t>服务，</a:t>
            </a:r>
            <a:endParaRPr lang="zh-CN" altLang="en-US" sz="1000" spc="300" dirty="0">
              <a:solidFill>
                <a:srgbClr val="414141">
                  <a:lumMod val="60000"/>
                  <a:lumOff val="40000"/>
                </a:srgbClr>
              </a:solidFill>
              <a:latin typeface="微软雅黑 Light" panose="020B0502040204020203"/>
              <a:ea typeface="微软雅黑 Light" panose="020B0502040204020203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9962331" y="3615452"/>
            <a:ext cx="15343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200" b="1" spc="300" dirty="0">
                <a:solidFill>
                  <a:srgbClr val="C8A06E"/>
                </a:solidFill>
                <a:latin typeface="Impact" panose="020B0806030902050204" pitchFamily="34" charset="0"/>
                <a:ea typeface="微软雅黑 Light" panose="020B0502040204020203"/>
              </a:rPr>
              <a:t>18.75%</a:t>
            </a:r>
            <a:endParaRPr lang="zh-CN" altLang="en-US" sz="3200" b="1" spc="300" dirty="0">
              <a:solidFill>
                <a:srgbClr val="C8A06E"/>
              </a:solidFill>
              <a:latin typeface="Impact" panose="020B0806030902050204" pitchFamily="34" charset="0"/>
              <a:ea typeface="微软雅黑 Light" panose="020B0502040204020203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2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2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2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2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0" fill="hold">
                          <p:stCondLst>
                            <p:cond delay="indefinite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2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2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2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0" fill="hold">
                          <p:stCondLst>
                            <p:cond delay="indefinite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2" presetClass="entr" presetSubtype="2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4" dur="8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5" dur="8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0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5" grpId="0" animBg="1"/>
          <p:bldP spid="26" grpId="0" animBg="1"/>
          <p:bldP spid="27" grpId="0" animBg="1"/>
          <p:bldP spid="76" grpId="0" animBg="1"/>
          <p:bldP spid="78" grpId="0" animBg="1"/>
          <p:bldP spid="80" grpId="0" animBg="1"/>
          <p:bldP spid="82" grpId="0" animBg="1"/>
          <p:bldP spid="96" grpId="0"/>
          <p:bldP spid="9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2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2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2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2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0" fill="hold">
                          <p:stCondLst>
                            <p:cond delay="indefinite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2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2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2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0" fill="hold">
                          <p:stCondLst>
                            <p:cond delay="indefinite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8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8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0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5" grpId="0" animBg="1"/>
          <p:bldP spid="26" grpId="0" animBg="1"/>
          <p:bldP spid="27" grpId="0" animBg="1"/>
          <p:bldP spid="76" grpId="0" animBg="1"/>
          <p:bldP spid="78" grpId="0" animBg="1"/>
          <p:bldP spid="80" grpId="0" animBg="1"/>
          <p:bldP spid="82" grpId="0" animBg="1"/>
          <p:bldP spid="96" grpId="0"/>
          <p:bldP spid="9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图片占位符 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3158309" y="-11575"/>
            <a:ext cx="9033691" cy="6858000"/>
          </a:xfrm>
          <a:custGeom>
            <a:avLst/>
            <a:gdLst>
              <a:gd name="connsiteX0" fmla="*/ 0 w 4934857"/>
              <a:gd name="connsiteY0" fmla="*/ 0 h 6858000"/>
              <a:gd name="connsiteX1" fmla="*/ 4934857 w 4934857"/>
              <a:gd name="connsiteY1" fmla="*/ 0 h 6858000"/>
              <a:gd name="connsiteX2" fmla="*/ 4934857 w 4934857"/>
              <a:gd name="connsiteY2" fmla="*/ 6858000 h 6858000"/>
              <a:gd name="connsiteX3" fmla="*/ 0 w 4934857"/>
              <a:gd name="connsiteY3" fmla="*/ 6858000 h 6858000"/>
              <a:gd name="connsiteX4" fmla="*/ 0 w 4934857"/>
              <a:gd name="connsiteY4" fmla="*/ 0 h 6858000"/>
              <a:gd name="connsiteX0-1" fmla="*/ 0 w 8302171"/>
              <a:gd name="connsiteY0-2" fmla="*/ 14515 h 6858000"/>
              <a:gd name="connsiteX1-3" fmla="*/ 8302171 w 8302171"/>
              <a:gd name="connsiteY1-4" fmla="*/ 0 h 6858000"/>
              <a:gd name="connsiteX2-5" fmla="*/ 8302171 w 8302171"/>
              <a:gd name="connsiteY2-6" fmla="*/ 6858000 h 6858000"/>
              <a:gd name="connsiteX3-7" fmla="*/ 3367314 w 8302171"/>
              <a:gd name="connsiteY3-8" fmla="*/ 6858000 h 6858000"/>
              <a:gd name="connsiteX4-9" fmla="*/ 0 w 8302171"/>
              <a:gd name="connsiteY4-10" fmla="*/ 14515 h 6858000"/>
              <a:gd name="connsiteX0-11" fmla="*/ 0 w 8279311"/>
              <a:gd name="connsiteY0-12" fmla="*/ 0 h 6858725"/>
              <a:gd name="connsiteX1-13" fmla="*/ 8279311 w 8279311"/>
              <a:gd name="connsiteY1-14" fmla="*/ 725 h 6858725"/>
              <a:gd name="connsiteX2-15" fmla="*/ 8279311 w 8279311"/>
              <a:gd name="connsiteY2-16" fmla="*/ 6858725 h 6858725"/>
              <a:gd name="connsiteX3-17" fmla="*/ 3344454 w 8279311"/>
              <a:gd name="connsiteY3-18" fmla="*/ 6858725 h 6858725"/>
              <a:gd name="connsiteX4-19" fmla="*/ 0 w 8279311"/>
              <a:gd name="connsiteY4-20" fmla="*/ 0 h 6858725"/>
              <a:gd name="connsiteX0-21" fmla="*/ 0 w 8279311"/>
              <a:gd name="connsiteY0-22" fmla="*/ 0 h 6858725"/>
              <a:gd name="connsiteX1-23" fmla="*/ 8279311 w 8279311"/>
              <a:gd name="connsiteY1-24" fmla="*/ 725 h 6858725"/>
              <a:gd name="connsiteX2-25" fmla="*/ 8279311 w 8279311"/>
              <a:gd name="connsiteY2-26" fmla="*/ 6858725 h 6858725"/>
              <a:gd name="connsiteX3-27" fmla="*/ 3584484 w 8279311"/>
              <a:gd name="connsiteY3-28" fmla="*/ 6858725 h 6858725"/>
              <a:gd name="connsiteX4-29" fmla="*/ 0 w 8279311"/>
              <a:gd name="connsiteY4-30" fmla="*/ 0 h 6858725"/>
              <a:gd name="connsiteX0-31" fmla="*/ 0 w 9033691"/>
              <a:gd name="connsiteY0-32" fmla="*/ 10705 h 6858000"/>
              <a:gd name="connsiteX1-33" fmla="*/ 9033691 w 9033691"/>
              <a:gd name="connsiteY1-34" fmla="*/ 0 h 6858000"/>
              <a:gd name="connsiteX2-35" fmla="*/ 9033691 w 9033691"/>
              <a:gd name="connsiteY2-36" fmla="*/ 6858000 h 6858000"/>
              <a:gd name="connsiteX3-37" fmla="*/ 4338864 w 9033691"/>
              <a:gd name="connsiteY3-38" fmla="*/ 6858000 h 6858000"/>
              <a:gd name="connsiteX4-39" fmla="*/ 0 w 9033691"/>
              <a:gd name="connsiteY4-40" fmla="*/ 10705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033691" h="6858000">
                <a:moveTo>
                  <a:pt x="0" y="10705"/>
                </a:moveTo>
                <a:lnTo>
                  <a:pt x="9033691" y="0"/>
                </a:lnTo>
                <a:lnTo>
                  <a:pt x="9033691" y="6858000"/>
                </a:lnTo>
                <a:lnTo>
                  <a:pt x="4338864" y="6858000"/>
                </a:lnTo>
                <a:lnTo>
                  <a:pt x="0" y="10705"/>
                </a:lnTo>
                <a:close/>
              </a:path>
            </a:pathLst>
          </a:custGeom>
        </p:spPr>
      </p:pic>
      <p:sp>
        <p:nvSpPr>
          <p:cNvPr id="137" name="Parallelogram 6"/>
          <p:cNvSpPr/>
          <p:nvPr/>
        </p:nvSpPr>
        <p:spPr>
          <a:xfrm flipH="1">
            <a:off x="3709988" y="884872"/>
            <a:ext cx="4548188" cy="3287078"/>
          </a:xfrm>
          <a:prstGeom prst="parallelogram">
            <a:avLst>
              <a:gd name="adj" fmla="val 63166"/>
            </a:avLst>
          </a:prstGeom>
          <a:solidFill>
            <a:schemeClr val="accent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8" name="Rectangle 13"/>
          <p:cNvSpPr/>
          <p:nvPr/>
        </p:nvSpPr>
        <p:spPr>
          <a:xfrm>
            <a:off x="512711" y="4955682"/>
            <a:ext cx="1919944" cy="313932"/>
          </a:xfrm>
          <a:prstGeom prst="rect">
            <a:avLst/>
          </a:prstGeom>
          <a:gradFill>
            <a:gsLst>
              <a:gs pos="34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1"/>
          </a:gra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d-ID" sz="12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INSERT TEXT IN HERE</a:t>
            </a:r>
            <a:endParaRPr lang="en-US" sz="1200" b="1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9" name="Rectangle 14"/>
          <p:cNvSpPr/>
          <p:nvPr/>
        </p:nvSpPr>
        <p:spPr>
          <a:xfrm>
            <a:off x="4505795" y="1234330"/>
            <a:ext cx="1919944" cy="788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2000" b="1" dirty="0">
                <a:solidFill>
                  <a:schemeClr val="bg1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BUSINESS POINT</a:t>
            </a:r>
            <a:endParaRPr lang="en-US" sz="2000" b="1" dirty="0">
              <a:solidFill>
                <a:schemeClr val="bg1"/>
              </a:solidFill>
              <a:latin typeface="Lato Heavy" panose="020F0902020204030203" pitchFamily="34" charset="0"/>
              <a:cs typeface="Lato Heavy" panose="020F0902020204030203" pitchFamily="34" charset="0"/>
            </a:endParaRPr>
          </a:p>
        </p:txBody>
      </p:sp>
      <p:sp>
        <p:nvSpPr>
          <p:cNvPr id="140" name="TextBox 15"/>
          <p:cNvSpPr txBox="1"/>
          <p:nvPr/>
        </p:nvSpPr>
        <p:spPr>
          <a:xfrm>
            <a:off x="4953206" y="2171918"/>
            <a:ext cx="1880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>
                <a:solidFill>
                  <a:schemeClr val="bg1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Insert Point 1 Here</a:t>
            </a:r>
            <a:endParaRPr lang="id-ID" sz="1400" dirty="0">
              <a:solidFill>
                <a:schemeClr val="bg1"/>
              </a:solidFill>
              <a:latin typeface="Lato Heavy" panose="020F0902020204030203" pitchFamily="34" charset="0"/>
              <a:cs typeface="Lato Heavy" panose="020F0902020204030203" pitchFamily="34" charset="0"/>
            </a:endParaRPr>
          </a:p>
        </p:txBody>
      </p:sp>
      <p:sp>
        <p:nvSpPr>
          <p:cNvPr id="141" name="TextBox 16"/>
          <p:cNvSpPr txBox="1"/>
          <p:nvPr/>
        </p:nvSpPr>
        <p:spPr>
          <a:xfrm>
            <a:off x="5170378" y="2512269"/>
            <a:ext cx="1880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>
                <a:solidFill>
                  <a:schemeClr val="accent1">
                    <a:lumMod val="20000"/>
                    <a:lumOff val="80000"/>
                  </a:schemeClr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Insert Point 2 Here</a:t>
            </a:r>
            <a:endParaRPr lang="id-ID" sz="1400" dirty="0">
              <a:solidFill>
                <a:schemeClr val="accent1">
                  <a:lumMod val="20000"/>
                  <a:lumOff val="80000"/>
                </a:schemeClr>
              </a:solidFill>
              <a:latin typeface="Lato Heavy" panose="020F0902020204030203" pitchFamily="34" charset="0"/>
              <a:cs typeface="Lato Heavy" panose="020F0902020204030203" pitchFamily="34" charset="0"/>
            </a:endParaRPr>
          </a:p>
        </p:txBody>
      </p:sp>
      <p:sp>
        <p:nvSpPr>
          <p:cNvPr id="142" name="TextBox 17"/>
          <p:cNvSpPr txBox="1"/>
          <p:nvPr/>
        </p:nvSpPr>
        <p:spPr>
          <a:xfrm>
            <a:off x="5425171" y="2850528"/>
            <a:ext cx="1880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>
                <a:solidFill>
                  <a:schemeClr val="bg1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Insert Point 3 Here</a:t>
            </a:r>
            <a:endParaRPr lang="id-ID" sz="1400" dirty="0">
              <a:solidFill>
                <a:schemeClr val="bg1"/>
              </a:solidFill>
              <a:latin typeface="Lato Heavy" panose="020F0902020204030203" pitchFamily="34" charset="0"/>
              <a:cs typeface="Lato Heavy" panose="020F0902020204030203" pitchFamily="34" charset="0"/>
            </a:endParaRPr>
          </a:p>
        </p:txBody>
      </p:sp>
      <p:sp>
        <p:nvSpPr>
          <p:cNvPr id="143" name="TextBox 18"/>
          <p:cNvSpPr txBox="1"/>
          <p:nvPr/>
        </p:nvSpPr>
        <p:spPr>
          <a:xfrm>
            <a:off x="5690218" y="3190879"/>
            <a:ext cx="1880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>
                <a:solidFill>
                  <a:schemeClr val="accent1">
                    <a:lumMod val="20000"/>
                    <a:lumOff val="80000"/>
                  </a:schemeClr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Insert Point 4 Here</a:t>
            </a:r>
            <a:endParaRPr lang="id-ID" sz="1400" dirty="0">
              <a:solidFill>
                <a:schemeClr val="accent1">
                  <a:lumMod val="20000"/>
                  <a:lumOff val="80000"/>
                </a:schemeClr>
              </a:solidFill>
              <a:latin typeface="Lato Heavy" panose="020F0902020204030203" pitchFamily="34" charset="0"/>
              <a:cs typeface="Lato Heavy" panose="020F0902020204030203" pitchFamily="34" charset="0"/>
            </a:endParaRPr>
          </a:p>
        </p:txBody>
      </p:sp>
      <p:sp>
        <p:nvSpPr>
          <p:cNvPr id="144" name="Parallelogram 19"/>
          <p:cNvSpPr/>
          <p:nvPr/>
        </p:nvSpPr>
        <p:spPr>
          <a:xfrm flipH="1">
            <a:off x="7907813" y="3344767"/>
            <a:ext cx="3804263" cy="2253800"/>
          </a:xfrm>
          <a:prstGeom prst="parallelogram">
            <a:avLst>
              <a:gd name="adj" fmla="val 63166"/>
            </a:avLst>
          </a:prstGeom>
          <a:solidFill>
            <a:schemeClr val="accent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5" name="TextBox 20"/>
          <p:cNvSpPr txBox="1"/>
          <p:nvPr/>
        </p:nvSpPr>
        <p:spPr>
          <a:xfrm>
            <a:off x="8537351" y="3587109"/>
            <a:ext cx="16041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4400" b="1" dirty="0">
                <a:solidFill>
                  <a:schemeClr val="bg1"/>
                </a:solidFill>
                <a:latin typeface="Lato Black" panose="020F0A02020204030203" pitchFamily="34" charset="0"/>
                <a:cs typeface="Lato Black" panose="020F0A02020204030203" pitchFamily="34" charset="0"/>
              </a:rPr>
              <a:t>$750</a:t>
            </a:r>
            <a:endParaRPr lang="id-ID" sz="4400" b="1" dirty="0">
              <a:solidFill>
                <a:schemeClr val="bg1"/>
              </a:solidFill>
              <a:latin typeface="Lato Black" panose="020F0A02020204030203" pitchFamily="34" charset="0"/>
              <a:cs typeface="Lato Black" panose="020F0A02020204030203" pitchFamily="34" charset="0"/>
            </a:endParaRPr>
          </a:p>
        </p:txBody>
      </p:sp>
      <p:sp>
        <p:nvSpPr>
          <p:cNvPr id="146" name="TextBox 21"/>
          <p:cNvSpPr txBox="1"/>
          <p:nvPr/>
        </p:nvSpPr>
        <p:spPr>
          <a:xfrm>
            <a:off x="8918515" y="4267732"/>
            <a:ext cx="1880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b="1" dirty="0">
                <a:solidFill>
                  <a:schemeClr val="bg1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INNOVATION </a:t>
            </a:r>
            <a:endParaRPr lang="id-ID" sz="1600" b="1" dirty="0">
              <a:solidFill>
                <a:schemeClr val="bg1"/>
              </a:solidFill>
              <a:latin typeface="Lato Heavy" panose="020F0902020204030203" pitchFamily="34" charset="0"/>
              <a:cs typeface="Lato Heavy" panose="020F0902020204030203" pitchFamily="34" charset="0"/>
            </a:endParaRPr>
          </a:p>
          <a:p>
            <a:r>
              <a:rPr lang="id-ID" sz="1600" b="1" dirty="0">
                <a:solidFill>
                  <a:schemeClr val="bg1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IMPACT</a:t>
            </a:r>
            <a:endParaRPr lang="id-ID" sz="1600" b="1" dirty="0">
              <a:solidFill>
                <a:schemeClr val="bg1"/>
              </a:solidFill>
              <a:latin typeface="Lato Heavy" panose="020F0902020204030203" pitchFamily="34" charset="0"/>
              <a:cs typeface="Lato Heavy" panose="020F0902020204030203" pitchFamily="34" charset="0"/>
            </a:endParaRPr>
          </a:p>
        </p:txBody>
      </p:sp>
      <p:sp>
        <p:nvSpPr>
          <p:cNvPr id="147" name="TextBox 22"/>
          <p:cNvSpPr txBox="1"/>
          <p:nvPr/>
        </p:nvSpPr>
        <p:spPr>
          <a:xfrm>
            <a:off x="9221982" y="4809493"/>
            <a:ext cx="2274375" cy="4770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id-ID" sz="1400" b="1" dirty="0">
                <a:solidFill>
                  <a:schemeClr val="bg1"/>
                </a:solidFill>
                <a:cs typeface="Calibri" panose="020F0502020204030204"/>
              </a:rPr>
              <a:t>Lorem ipsum </a:t>
            </a:r>
            <a:r>
              <a:rPr lang="id-ID" sz="1100" dirty="0">
                <a:solidFill>
                  <a:schemeClr val="bg1"/>
                </a:solidFill>
                <a:latin typeface="Calibri Light" panose="020F0302020204030204"/>
                <a:cs typeface="Calibri Light" panose="020F0302020204030204"/>
              </a:rPr>
              <a:t>dolor sit amet consectetuer adipiscing elit, </a:t>
            </a:r>
            <a:endParaRPr lang="en-US" sz="1100" dirty="0">
              <a:solidFill>
                <a:schemeClr val="bg1"/>
              </a:solidFill>
              <a:latin typeface="Roboto Thin" charset="0"/>
              <a:ea typeface="Roboto Thin" charset="0"/>
              <a:cs typeface="Roboto Thin" charset="0"/>
            </a:endParaRPr>
          </a:p>
        </p:txBody>
      </p:sp>
      <p:sp>
        <p:nvSpPr>
          <p:cNvPr id="148" name="Rectangle 63"/>
          <p:cNvSpPr/>
          <p:nvPr/>
        </p:nvSpPr>
        <p:spPr>
          <a:xfrm>
            <a:off x="512711" y="2512269"/>
            <a:ext cx="3889382" cy="824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spc="300" dirty="0">
                <a:gradFill>
                  <a:gsLst>
                    <a:gs pos="34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  <a:latin typeface="Lato Black" panose="020F0A02020204030203" pitchFamily="34" charset="0"/>
                <a:cs typeface="Lato Black" panose="020F0A02020204030203" pitchFamily="34" charset="0"/>
              </a:rPr>
              <a:t>输入你的标题</a:t>
            </a:r>
            <a:endParaRPr lang="id-ID" sz="3600" b="1" spc="300" dirty="0">
              <a:gradFill>
                <a:gsLst>
                  <a:gs pos="34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atin typeface="Lato Black" panose="020F0A02020204030203" pitchFamily="34" charset="0"/>
              <a:cs typeface="Lato Black" panose="020F0A02020204030203" pitchFamily="34" charset="0"/>
            </a:endParaRPr>
          </a:p>
        </p:txBody>
      </p:sp>
      <p:sp>
        <p:nvSpPr>
          <p:cNvPr id="149" name="TextBox 34"/>
          <p:cNvSpPr txBox="1"/>
          <p:nvPr/>
        </p:nvSpPr>
        <p:spPr>
          <a:xfrm>
            <a:off x="512711" y="3562419"/>
            <a:ext cx="3941202" cy="79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74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decel="7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decel="7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74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74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74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74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2" decel="7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decel="7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74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74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/>
      <p:bldP spid="141" grpId="0"/>
      <p:bldP spid="142" grpId="0"/>
      <p:bldP spid="143" grpId="0"/>
      <p:bldP spid="144" grpId="0" animBg="1"/>
      <p:bldP spid="145" grpId="0"/>
      <p:bldP spid="146" grpId="0"/>
      <p:bldP spid="147" grpId="0"/>
      <p:bldP spid="148" grpId="0"/>
      <p:bldP spid="1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58" name="圆角矩形 4"/>
          <p:cNvSpPr/>
          <p:nvPr/>
        </p:nvSpPr>
        <p:spPr>
          <a:xfrm>
            <a:off x="862621" y="3109138"/>
            <a:ext cx="1894259" cy="715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0800">
            <a:gradFill>
              <a:gsLst>
                <a:gs pos="0">
                  <a:srgbClr val="CDCDCD"/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241300" dist="1016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圆角矩形 5"/>
          <p:cNvSpPr/>
          <p:nvPr/>
        </p:nvSpPr>
        <p:spPr>
          <a:xfrm>
            <a:off x="3720121" y="3109138"/>
            <a:ext cx="1894259" cy="71592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50800">
            <a:gradFill>
              <a:gsLst>
                <a:gs pos="0">
                  <a:srgbClr val="CDCDCD"/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241300" dist="101600" dir="16200000">
              <a:schemeClr val="accent2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圆角矩形 6"/>
          <p:cNvSpPr/>
          <p:nvPr/>
        </p:nvSpPr>
        <p:spPr>
          <a:xfrm>
            <a:off x="6577621" y="3109138"/>
            <a:ext cx="1894259" cy="71592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50800">
            <a:gradFill>
              <a:gsLst>
                <a:gs pos="0">
                  <a:srgbClr val="CDCDCD"/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241300" dist="101600" dir="16200000">
              <a:schemeClr val="accent3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角矩形 9"/>
          <p:cNvSpPr/>
          <p:nvPr/>
        </p:nvSpPr>
        <p:spPr>
          <a:xfrm>
            <a:off x="9435121" y="3109138"/>
            <a:ext cx="1894259" cy="71592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50800">
            <a:gradFill>
              <a:gsLst>
                <a:gs pos="0">
                  <a:srgbClr val="CDCDCD"/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241300" dist="101600" dir="16200000">
              <a:schemeClr val="accent4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1033368" y="3264595"/>
            <a:ext cx="1552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100" dirty="0">
                <a:solidFill>
                  <a:srgbClr val="FFFFFF"/>
                </a:solidFill>
                <a:latin typeface="Impact" panose="020B0806030902050204" pitchFamily="34" charset="0"/>
                <a:ea typeface="造字工房悦黑体验版常规体" pitchFamily="50" charset="-122"/>
              </a:rPr>
              <a:t>STEP 01</a:t>
            </a:r>
            <a:endParaRPr lang="zh-CN" altLang="en-US" sz="2400" spc="100" dirty="0">
              <a:solidFill>
                <a:srgbClr val="FFFFFF"/>
              </a:solidFill>
              <a:latin typeface="Impact" panose="020B0806030902050204" pitchFamily="34" charset="0"/>
              <a:ea typeface="造字工房悦黑体验版常规体" pitchFamily="50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90868" y="3264595"/>
            <a:ext cx="1552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100" dirty="0">
                <a:solidFill>
                  <a:srgbClr val="FFFFFF"/>
                </a:solidFill>
                <a:latin typeface="Impact" panose="020B0806030902050204" pitchFamily="34" charset="0"/>
                <a:ea typeface="造字工房悦黑体验版常规体" pitchFamily="50" charset="-122"/>
              </a:rPr>
              <a:t>STEP 02</a:t>
            </a:r>
            <a:endParaRPr lang="zh-CN" altLang="en-US" sz="2400" spc="100" dirty="0">
              <a:solidFill>
                <a:srgbClr val="FFFFFF"/>
              </a:solidFill>
              <a:latin typeface="Impact" panose="020B0806030902050204" pitchFamily="34" charset="0"/>
              <a:ea typeface="造字工房悦黑体验版常规体" pitchFamily="50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6748368" y="3264595"/>
            <a:ext cx="1552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100" dirty="0">
                <a:solidFill>
                  <a:srgbClr val="FFFFFF"/>
                </a:solidFill>
                <a:latin typeface="Impact" panose="020B0806030902050204" pitchFamily="34" charset="0"/>
                <a:ea typeface="造字工房悦黑体验版常规体" pitchFamily="50" charset="-122"/>
              </a:rPr>
              <a:t>STEP 03</a:t>
            </a:r>
            <a:endParaRPr lang="zh-CN" altLang="en-US" sz="2400" spc="100" dirty="0">
              <a:solidFill>
                <a:srgbClr val="FFFFFF"/>
              </a:solidFill>
              <a:latin typeface="Impact" panose="020B0806030902050204" pitchFamily="34" charset="0"/>
              <a:ea typeface="造字工房悦黑体验版常规体" pitchFamily="50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9605868" y="3264595"/>
            <a:ext cx="1552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100" dirty="0">
                <a:solidFill>
                  <a:srgbClr val="FFFFFF"/>
                </a:solidFill>
                <a:latin typeface="Impact" panose="020B0806030902050204" pitchFamily="34" charset="0"/>
                <a:ea typeface="造字工房悦黑体验版常规体" pitchFamily="50" charset="-122"/>
              </a:rPr>
              <a:t>STEP 04</a:t>
            </a:r>
            <a:endParaRPr lang="zh-CN" altLang="en-US" sz="2400" spc="100" dirty="0">
              <a:solidFill>
                <a:srgbClr val="FFFFFF"/>
              </a:solidFill>
              <a:latin typeface="Impact" panose="020B0806030902050204" pitchFamily="34" charset="0"/>
              <a:ea typeface="造字工房悦黑体验版常规体" pitchFamily="50" charset="-122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521107" y="4170292"/>
            <a:ext cx="2577284" cy="1254987"/>
            <a:chOff x="818915" y="4132192"/>
            <a:chExt cx="2577284" cy="1254987"/>
          </a:xfrm>
        </p:grpSpPr>
        <p:sp>
          <p:nvSpPr>
            <p:cNvPr id="101" name="文本框 100"/>
            <p:cNvSpPr txBox="1"/>
            <p:nvPr/>
          </p:nvSpPr>
          <p:spPr bwMode="auto">
            <a:xfrm>
              <a:off x="818915" y="4567724"/>
              <a:ext cx="2577284" cy="819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50" spc="3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由在此输入详细介绍，以表达项目工作的详细资料和文字信息。</a:t>
              </a:r>
              <a:endParaRPr lang="zh-CN" altLang="en-US" sz="105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02" name="文本框 101"/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b="1" spc="1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2000" b="1" spc="1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3378608" y="4170292"/>
            <a:ext cx="2577284" cy="1275895"/>
            <a:chOff x="818915" y="4132192"/>
            <a:chExt cx="2577284" cy="1275895"/>
          </a:xfrm>
        </p:grpSpPr>
        <p:sp>
          <p:nvSpPr>
            <p:cNvPr id="104" name="文本框 103"/>
            <p:cNvSpPr txBox="1"/>
            <p:nvPr/>
          </p:nvSpPr>
          <p:spPr bwMode="auto">
            <a:xfrm>
              <a:off x="818915" y="4588632"/>
              <a:ext cx="2577284" cy="819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50" spc="3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由在此输入详细介绍，以表达项目工作的详细资料和文字信息。</a:t>
              </a:r>
              <a:endParaRPr lang="zh-CN" altLang="en-US" sz="105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05" name="文本框 104"/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b="1" spc="1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2000" b="1" spc="1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236108" y="4170292"/>
            <a:ext cx="2577284" cy="1233865"/>
            <a:chOff x="818915" y="4132192"/>
            <a:chExt cx="2577284" cy="1233865"/>
          </a:xfrm>
        </p:grpSpPr>
        <p:sp>
          <p:nvSpPr>
            <p:cNvPr id="107" name="文本框 106"/>
            <p:cNvSpPr txBox="1"/>
            <p:nvPr/>
          </p:nvSpPr>
          <p:spPr bwMode="auto">
            <a:xfrm>
              <a:off x="818915" y="4546602"/>
              <a:ext cx="2577284" cy="819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5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由在此输入详细介绍，以表达项目工作的详细资料和文字信息。</a:t>
              </a:r>
              <a:endParaRPr lang="zh-CN" altLang="en-US" sz="105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08" name="文本框 107"/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b="1" spc="1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2000" b="1" spc="1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9078127" y="4170292"/>
            <a:ext cx="2577284" cy="1246867"/>
            <a:chOff x="803434" y="4132192"/>
            <a:chExt cx="2577284" cy="1246867"/>
          </a:xfrm>
        </p:grpSpPr>
        <p:sp>
          <p:nvSpPr>
            <p:cNvPr id="110" name="文本框 109"/>
            <p:cNvSpPr txBox="1"/>
            <p:nvPr/>
          </p:nvSpPr>
          <p:spPr bwMode="auto">
            <a:xfrm>
              <a:off x="803434" y="4559604"/>
              <a:ext cx="2577284" cy="819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50" spc="3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由在此输入详细介绍，以表达项目工作的详细资料和文字信息。</a:t>
              </a:r>
              <a:endParaRPr lang="zh-CN" altLang="en-US" sz="105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11" name="文本框 110"/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b="1" spc="1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2000" b="1" spc="1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1488760" y="2099365"/>
            <a:ext cx="702937" cy="675873"/>
            <a:chOff x="3620725" y="5138333"/>
            <a:chExt cx="702937" cy="675873"/>
          </a:xfrm>
          <a:solidFill>
            <a:schemeClr val="bg1">
              <a:lumMod val="50000"/>
            </a:schemeClr>
          </a:solidFill>
        </p:grpSpPr>
        <p:sp>
          <p:nvSpPr>
            <p:cNvPr id="113" name="Freeform 18"/>
            <p:cNvSpPr/>
            <p:nvPr/>
          </p:nvSpPr>
          <p:spPr bwMode="auto">
            <a:xfrm>
              <a:off x="3620725" y="5360332"/>
              <a:ext cx="702937" cy="280151"/>
            </a:xfrm>
            <a:custGeom>
              <a:avLst/>
              <a:gdLst>
                <a:gd name="T0" fmla="*/ 699 w 813"/>
                <a:gd name="T1" fmla="*/ 96 h 324"/>
                <a:gd name="T2" fmla="*/ 661 w 813"/>
                <a:gd name="T3" fmla="*/ 96 h 324"/>
                <a:gd name="T4" fmla="*/ 661 w 813"/>
                <a:gd name="T5" fmla="*/ 178 h 324"/>
                <a:gd name="T6" fmla="*/ 632 w 813"/>
                <a:gd name="T7" fmla="*/ 207 h 324"/>
                <a:gd name="T8" fmla="*/ 317 w 813"/>
                <a:gd name="T9" fmla="*/ 207 h 324"/>
                <a:gd name="T10" fmla="*/ 317 w 813"/>
                <a:gd name="T11" fmla="*/ 296 h 324"/>
                <a:gd name="T12" fmla="*/ 289 w 813"/>
                <a:gd name="T13" fmla="*/ 324 h 324"/>
                <a:gd name="T14" fmla="*/ 120 w 813"/>
                <a:gd name="T15" fmla="*/ 324 h 324"/>
                <a:gd name="T16" fmla="*/ 92 w 813"/>
                <a:gd name="T17" fmla="*/ 296 h 324"/>
                <a:gd name="T18" fmla="*/ 92 w 813"/>
                <a:gd name="T19" fmla="*/ 204 h 324"/>
                <a:gd name="T20" fmla="*/ 0 w 813"/>
                <a:gd name="T21" fmla="*/ 204 h 324"/>
                <a:gd name="T22" fmla="*/ 0 w 813"/>
                <a:gd name="T23" fmla="*/ 147 h 324"/>
                <a:gd name="T24" fmla="*/ 120 w 813"/>
                <a:gd name="T25" fmla="*/ 147 h 324"/>
                <a:gd name="T26" fmla="*/ 149 w 813"/>
                <a:gd name="T27" fmla="*/ 175 h 324"/>
                <a:gd name="T28" fmla="*/ 149 w 813"/>
                <a:gd name="T29" fmla="*/ 267 h 324"/>
                <a:gd name="T30" fmla="*/ 260 w 813"/>
                <a:gd name="T31" fmla="*/ 267 h 324"/>
                <a:gd name="T32" fmla="*/ 260 w 813"/>
                <a:gd name="T33" fmla="*/ 178 h 324"/>
                <a:gd name="T34" fmla="*/ 289 w 813"/>
                <a:gd name="T35" fmla="*/ 150 h 324"/>
                <a:gd name="T36" fmla="*/ 603 w 813"/>
                <a:gd name="T37" fmla="*/ 150 h 324"/>
                <a:gd name="T38" fmla="*/ 603 w 813"/>
                <a:gd name="T39" fmla="*/ 67 h 324"/>
                <a:gd name="T40" fmla="*/ 632 w 813"/>
                <a:gd name="T41" fmla="*/ 39 h 324"/>
                <a:gd name="T42" fmla="*/ 699 w 813"/>
                <a:gd name="T43" fmla="*/ 39 h 324"/>
                <a:gd name="T44" fmla="*/ 699 w 813"/>
                <a:gd name="T45" fmla="*/ 0 h 324"/>
                <a:gd name="T46" fmla="*/ 813 w 813"/>
                <a:gd name="T47" fmla="*/ 67 h 324"/>
                <a:gd name="T48" fmla="*/ 699 w 813"/>
                <a:gd name="T49" fmla="*/ 134 h 324"/>
                <a:gd name="T50" fmla="*/ 699 w 813"/>
                <a:gd name="T51" fmla="*/ 9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3" h="324">
                  <a:moveTo>
                    <a:pt x="699" y="96"/>
                  </a:moveTo>
                  <a:cubicBezTo>
                    <a:pt x="661" y="96"/>
                    <a:pt x="661" y="96"/>
                    <a:pt x="661" y="96"/>
                  </a:cubicBezTo>
                  <a:cubicBezTo>
                    <a:pt x="661" y="123"/>
                    <a:pt x="661" y="151"/>
                    <a:pt x="661" y="178"/>
                  </a:cubicBezTo>
                  <a:cubicBezTo>
                    <a:pt x="661" y="194"/>
                    <a:pt x="648" y="207"/>
                    <a:pt x="632" y="207"/>
                  </a:cubicBezTo>
                  <a:cubicBezTo>
                    <a:pt x="317" y="207"/>
                    <a:pt x="317" y="207"/>
                    <a:pt x="317" y="207"/>
                  </a:cubicBezTo>
                  <a:cubicBezTo>
                    <a:pt x="317" y="296"/>
                    <a:pt x="317" y="296"/>
                    <a:pt x="317" y="296"/>
                  </a:cubicBezTo>
                  <a:cubicBezTo>
                    <a:pt x="317" y="312"/>
                    <a:pt x="305" y="324"/>
                    <a:pt x="289" y="324"/>
                  </a:cubicBezTo>
                  <a:cubicBezTo>
                    <a:pt x="120" y="324"/>
                    <a:pt x="120" y="324"/>
                    <a:pt x="120" y="324"/>
                  </a:cubicBezTo>
                  <a:cubicBezTo>
                    <a:pt x="105" y="324"/>
                    <a:pt x="92" y="312"/>
                    <a:pt x="92" y="296"/>
                  </a:cubicBezTo>
                  <a:cubicBezTo>
                    <a:pt x="92" y="204"/>
                    <a:pt x="92" y="204"/>
                    <a:pt x="92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28" y="147"/>
                    <a:pt x="92" y="147"/>
                    <a:pt x="120" y="147"/>
                  </a:cubicBezTo>
                  <a:cubicBezTo>
                    <a:pt x="136" y="147"/>
                    <a:pt x="149" y="159"/>
                    <a:pt x="149" y="175"/>
                  </a:cubicBezTo>
                  <a:cubicBezTo>
                    <a:pt x="149" y="267"/>
                    <a:pt x="149" y="267"/>
                    <a:pt x="149" y="267"/>
                  </a:cubicBezTo>
                  <a:cubicBezTo>
                    <a:pt x="260" y="267"/>
                    <a:pt x="260" y="267"/>
                    <a:pt x="260" y="267"/>
                  </a:cubicBezTo>
                  <a:cubicBezTo>
                    <a:pt x="260" y="178"/>
                    <a:pt x="260" y="178"/>
                    <a:pt x="260" y="178"/>
                  </a:cubicBezTo>
                  <a:cubicBezTo>
                    <a:pt x="260" y="162"/>
                    <a:pt x="273" y="150"/>
                    <a:pt x="289" y="150"/>
                  </a:cubicBezTo>
                  <a:cubicBezTo>
                    <a:pt x="603" y="150"/>
                    <a:pt x="603" y="150"/>
                    <a:pt x="603" y="150"/>
                  </a:cubicBezTo>
                  <a:cubicBezTo>
                    <a:pt x="603" y="67"/>
                    <a:pt x="603" y="67"/>
                    <a:pt x="603" y="67"/>
                  </a:cubicBezTo>
                  <a:cubicBezTo>
                    <a:pt x="603" y="51"/>
                    <a:pt x="616" y="39"/>
                    <a:pt x="632" y="39"/>
                  </a:cubicBezTo>
                  <a:cubicBezTo>
                    <a:pt x="699" y="39"/>
                    <a:pt x="699" y="39"/>
                    <a:pt x="699" y="3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813" y="67"/>
                    <a:pt x="813" y="67"/>
                    <a:pt x="813" y="67"/>
                  </a:cubicBezTo>
                  <a:cubicBezTo>
                    <a:pt x="699" y="134"/>
                    <a:pt x="699" y="134"/>
                    <a:pt x="699" y="134"/>
                  </a:cubicBezTo>
                  <a:cubicBezTo>
                    <a:pt x="699" y="96"/>
                    <a:pt x="699" y="96"/>
                    <a:pt x="699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14" name="Freeform 19"/>
            <p:cNvSpPr>
              <a:spLocks noEditPoints="1"/>
            </p:cNvSpPr>
            <p:nvPr/>
          </p:nvSpPr>
          <p:spPr bwMode="auto">
            <a:xfrm>
              <a:off x="3620725" y="5138333"/>
              <a:ext cx="653563" cy="675873"/>
            </a:xfrm>
            <a:custGeom>
              <a:avLst/>
              <a:gdLst>
                <a:gd name="T0" fmla="*/ 502 w 756"/>
                <a:gd name="T1" fmla="*/ 57 h 782"/>
                <a:gd name="T2" fmla="*/ 569 w 756"/>
                <a:gd name="T3" fmla="*/ 331 h 782"/>
                <a:gd name="T4" fmla="*/ 464 w 756"/>
                <a:gd name="T5" fmla="*/ 369 h 782"/>
                <a:gd name="T6" fmla="*/ 381 w 756"/>
                <a:gd name="T7" fmla="*/ 57 h 782"/>
                <a:gd name="T8" fmla="*/ 343 w 756"/>
                <a:gd name="T9" fmla="*/ 146 h 782"/>
                <a:gd name="T10" fmla="*/ 165 w 756"/>
                <a:gd name="T11" fmla="*/ 57 h 782"/>
                <a:gd name="T12" fmla="*/ 127 w 756"/>
                <a:gd name="T13" fmla="*/ 146 h 782"/>
                <a:gd name="T14" fmla="*/ 57 w 756"/>
                <a:gd name="T15" fmla="*/ 57 h 782"/>
                <a:gd name="T16" fmla="*/ 235 w 756"/>
                <a:gd name="T17" fmla="*/ 222 h 782"/>
                <a:gd name="T18" fmla="*/ 273 w 756"/>
                <a:gd name="T19" fmla="*/ 102 h 782"/>
                <a:gd name="T20" fmla="*/ 381 w 756"/>
                <a:gd name="T21" fmla="*/ 222 h 782"/>
                <a:gd name="T22" fmla="*/ 225 w 756"/>
                <a:gd name="T23" fmla="*/ 369 h 782"/>
                <a:gd name="T24" fmla="*/ 187 w 756"/>
                <a:gd name="T25" fmla="*/ 486 h 782"/>
                <a:gd name="T26" fmla="*/ 343 w 756"/>
                <a:gd name="T27" fmla="*/ 331 h 782"/>
                <a:gd name="T28" fmla="*/ 57 w 756"/>
                <a:gd name="T29" fmla="*/ 260 h 782"/>
                <a:gd name="T30" fmla="*/ 0 w 756"/>
                <a:gd name="T31" fmla="*/ 365 h 782"/>
                <a:gd name="T32" fmla="*/ 28 w 756"/>
                <a:gd name="T33" fmla="*/ 0 h 782"/>
                <a:gd name="T34" fmla="*/ 756 w 756"/>
                <a:gd name="T35" fmla="*/ 29 h 782"/>
                <a:gd name="T36" fmla="*/ 699 w 756"/>
                <a:gd name="T37" fmla="*/ 213 h 782"/>
                <a:gd name="T38" fmla="*/ 616 w 756"/>
                <a:gd name="T39" fmla="*/ 146 h 782"/>
                <a:gd name="T40" fmla="*/ 578 w 756"/>
                <a:gd name="T41" fmla="*/ 261 h 782"/>
                <a:gd name="T42" fmla="*/ 699 w 756"/>
                <a:gd name="T43" fmla="*/ 108 h 782"/>
                <a:gd name="T44" fmla="*/ 168 w 756"/>
                <a:gd name="T45" fmla="*/ 655 h 782"/>
                <a:gd name="T46" fmla="*/ 149 w 756"/>
                <a:gd name="T47" fmla="*/ 616 h 782"/>
                <a:gd name="T48" fmla="*/ 352 w 756"/>
                <a:gd name="T49" fmla="*/ 502 h 782"/>
                <a:gd name="T50" fmla="*/ 391 w 756"/>
                <a:gd name="T51" fmla="*/ 655 h 782"/>
                <a:gd name="T52" fmla="*/ 273 w 756"/>
                <a:gd name="T53" fmla="*/ 725 h 782"/>
                <a:gd name="T54" fmla="*/ 464 w 756"/>
                <a:gd name="T55" fmla="*/ 616 h 782"/>
                <a:gd name="T56" fmla="*/ 578 w 756"/>
                <a:gd name="T57" fmla="*/ 540 h 782"/>
                <a:gd name="T58" fmla="*/ 464 w 756"/>
                <a:gd name="T59" fmla="*/ 502 h 782"/>
                <a:gd name="T60" fmla="*/ 616 w 756"/>
                <a:gd name="T61" fmla="*/ 655 h 782"/>
                <a:gd name="T62" fmla="*/ 502 w 756"/>
                <a:gd name="T63" fmla="*/ 725 h 782"/>
                <a:gd name="T64" fmla="*/ 699 w 756"/>
                <a:gd name="T65" fmla="*/ 435 h 782"/>
                <a:gd name="T66" fmla="*/ 756 w 756"/>
                <a:gd name="T67" fmla="*/ 753 h 782"/>
                <a:gd name="T68" fmla="*/ 28 w 756"/>
                <a:gd name="T69" fmla="*/ 782 h 782"/>
                <a:gd name="T70" fmla="*/ 0 w 756"/>
                <a:gd name="T71" fmla="*/ 499 h 782"/>
                <a:gd name="T72" fmla="*/ 57 w 756"/>
                <a:gd name="T73" fmla="*/ 725 h 782"/>
                <a:gd name="T74" fmla="*/ 235 w 756"/>
                <a:gd name="T75" fmla="*/ 655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6" h="782">
                  <a:moveTo>
                    <a:pt x="699" y="57"/>
                  </a:moveTo>
                  <a:cubicBezTo>
                    <a:pt x="502" y="57"/>
                    <a:pt x="502" y="57"/>
                    <a:pt x="502" y="57"/>
                  </a:cubicBezTo>
                  <a:cubicBezTo>
                    <a:pt x="502" y="331"/>
                    <a:pt x="502" y="331"/>
                    <a:pt x="502" y="331"/>
                  </a:cubicBezTo>
                  <a:cubicBezTo>
                    <a:pt x="569" y="331"/>
                    <a:pt x="569" y="331"/>
                    <a:pt x="569" y="331"/>
                  </a:cubicBezTo>
                  <a:cubicBezTo>
                    <a:pt x="569" y="369"/>
                    <a:pt x="569" y="369"/>
                    <a:pt x="569" y="369"/>
                  </a:cubicBezTo>
                  <a:cubicBezTo>
                    <a:pt x="464" y="369"/>
                    <a:pt x="464" y="369"/>
                    <a:pt x="464" y="369"/>
                  </a:cubicBezTo>
                  <a:cubicBezTo>
                    <a:pt x="464" y="57"/>
                    <a:pt x="464" y="57"/>
                    <a:pt x="464" y="57"/>
                  </a:cubicBezTo>
                  <a:cubicBezTo>
                    <a:pt x="381" y="57"/>
                    <a:pt x="381" y="57"/>
                    <a:pt x="381" y="57"/>
                  </a:cubicBezTo>
                  <a:cubicBezTo>
                    <a:pt x="381" y="146"/>
                    <a:pt x="381" y="146"/>
                    <a:pt x="381" y="146"/>
                  </a:cubicBezTo>
                  <a:cubicBezTo>
                    <a:pt x="343" y="146"/>
                    <a:pt x="343" y="146"/>
                    <a:pt x="343" y="146"/>
                  </a:cubicBezTo>
                  <a:cubicBezTo>
                    <a:pt x="343" y="57"/>
                    <a:pt x="343" y="57"/>
                    <a:pt x="343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5" y="146"/>
                    <a:pt x="165" y="146"/>
                    <a:pt x="16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235" y="222"/>
                    <a:pt x="235" y="222"/>
                    <a:pt x="235" y="22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73" y="102"/>
                    <a:pt x="273" y="102"/>
                    <a:pt x="273" y="102"/>
                  </a:cubicBezTo>
                  <a:cubicBezTo>
                    <a:pt x="273" y="222"/>
                    <a:pt x="273" y="222"/>
                    <a:pt x="273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369"/>
                    <a:pt x="381" y="369"/>
                    <a:pt x="381" y="369"/>
                  </a:cubicBezTo>
                  <a:cubicBezTo>
                    <a:pt x="225" y="369"/>
                    <a:pt x="225" y="369"/>
                    <a:pt x="225" y="369"/>
                  </a:cubicBezTo>
                  <a:cubicBezTo>
                    <a:pt x="225" y="486"/>
                    <a:pt x="225" y="486"/>
                    <a:pt x="225" y="486"/>
                  </a:cubicBezTo>
                  <a:cubicBezTo>
                    <a:pt x="187" y="486"/>
                    <a:pt x="187" y="486"/>
                    <a:pt x="187" y="486"/>
                  </a:cubicBezTo>
                  <a:cubicBezTo>
                    <a:pt x="187" y="331"/>
                    <a:pt x="187" y="331"/>
                    <a:pt x="187" y="331"/>
                  </a:cubicBezTo>
                  <a:cubicBezTo>
                    <a:pt x="343" y="331"/>
                    <a:pt x="343" y="331"/>
                    <a:pt x="343" y="331"/>
                  </a:cubicBezTo>
                  <a:cubicBezTo>
                    <a:pt x="343" y="260"/>
                    <a:pt x="343" y="260"/>
                    <a:pt x="343" y="260"/>
                  </a:cubicBezTo>
                  <a:cubicBezTo>
                    <a:pt x="57" y="260"/>
                    <a:pt x="57" y="260"/>
                    <a:pt x="57" y="260"/>
                  </a:cubicBezTo>
                  <a:cubicBezTo>
                    <a:pt x="57" y="365"/>
                    <a:pt x="57" y="365"/>
                    <a:pt x="57" y="36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727" y="0"/>
                    <a:pt x="727" y="0"/>
                    <a:pt x="727" y="0"/>
                  </a:cubicBezTo>
                  <a:cubicBezTo>
                    <a:pt x="743" y="0"/>
                    <a:pt x="756" y="13"/>
                    <a:pt x="756" y="29"/>
                  </a:cubicBezTo>
                  <a:cubicBezTo>
                    <a:pt x="756" y="247"/>
                    <a:pt x="756" y="247"/>
                    <a:pt x="756" y="247"/>
                  </a:cubicBezTo>
                  <a:cubicBezTo>
                    <a:pt x="699" y="213"/>
                    <a:pt x="699" y="213"/>
                    <a:pt x="699" y="213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16" y="146"/>
                    <a:pt x="616" y="146"/>
                    <a:pt x="616" y="146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578" y="261"/>
                    <a:pt x="578" y="261"/>
                    <a:pt x="578" y="261"/>
                  </a:cubicBezTo>
                  <a:cubicBezTo>
                    <a:pt x="578" y="108"/>
                    <a:pt x="578" y="108"/>
                    <a:pt x="578" y="108"/>
                  </a:cubicBezTo>
                  <a:cubicBezTo>
                    <a:pt x="618" y="108"/>
                    <a:pt x="658" y="108"/>
                    <a:pt x="699" y="108"/>
                  </a:cubicBezTo>
                  <a:cubicBezTo>
                    <a:pt x="699" y="57"/>
                    <a:pt x="699" y="57"/>
                    <a:pt x="699" y="57"/>
                  </a:cubicBezTo>
                  <a:close/>
                  <a:moveTo>
                    <a:pt x="168" y="655"/>
                  </a:moveTo>
                  <a:cubicBezTo>
                    <a:pt x="149" y="655"/>
                    <a:pt x="149" y="655"/>
                    <a:pt x="149" y="655"/>
                  </a:cubicBezTo>
                  <a:cubicBezTo>
                    <a:pt x="149" y="616"/>
                    <a:pt x="149" y="616"/>
                    <a:pt x="149" y="616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52" y="502"/>
                    <a:pt x="352" y="502"/>
                    <a:pt x="352" y="502"/>
                  </a:cubicBezTo>
                  <a:cubicBezTo>
                    <a:pt x="391" y="502"/>
                    <a:pt x="391" y="502"/>
                    <a:pt x="391" y="502"/>
                  </a:cubicBezTo>
                  <a:cubicBezTo>
                    <a:pt x="391" y="655"/>
                    <a:pt x="391" y="655"/>
                    <a:pt x="391" y="655"/>
                  </a:cubicBezTo>
                  <a:cubicBezTo>
                    <a:pt x="273" y="655"/>
                    <a:pt x="273" y="655"/>
                    <a:pt x="273" y="655"/>
                  </a:cubicBezTo>
                  <a:cubicBezTo>
                    <a:pt x="273" y="725"/>
                    <a:pt x="273" y="725"/>
                    <a:pt x="273" y="725"/>
                  </a:cubicBezTo>
                  <a:cubicBezTo>
                    <a:pt x="464" y="725"/>
                    <a:pt x="464" y="725"/>
                    <a:pt x="464" y="725"/>
                  </a:cubicBezTo>
                  <a:cubicBezTo>
                    <a:pt x="464" y="616"/>
                    <a:pt x="464" y="616"/>
                    <a:pt x="464" y="616"/>
                  </a:cubicBezTo>
                  <a:cubicBezTo>
                    <a:pt x="578" y="616"/>
                    <a:pt x="578" y="616"/>
                    <a:pt x="578" y="616"/>
                  </a:cubicBezTo>
                  <a:cubicBezTo>
                    <a:pt x="578" y="540"/>
                    <a:pt x="578" y="540"/>
                    <a:pt x="578" y="540"/>
                  </a:cubicBezTo>
                  <a:cubicBezTo>
                    <a:pt x="464" y="540"/>
                    <a:pt x="464" y="540"/>
                    <a:pt x="464" y="540"/>
                  </a:cubicBezTo>
                  <a:cubicBezTo>
                    <a:pt x="464" y="502"/>
                    <a:pt x="464" y="502"/>
                    <a:pt x="464" y="502"/>
                  </a:cubicBezTo>
                  <a:cubicBezTo>
                    <a:pt x="616" y="502"/>
                    <a:pt x="616" y="502"/>
                    <a:pt x="616" y="502"/>
                  </a:cubicBezTo>
                  <a:cubicBezTo>
                    <a:pt x="616" y="655"/>
                    <a:pt x="616" y="655"/>
                    <a:pt x="616" y="655"/>
                  </a:cubicBezTo>
                  <a:cubicBezTo>
                    <a:pt x="502" y="655"/>
                    <a:pt x="502" y="655"/>
                    <a:pt x="502" y="655"/>
                  </a:cubicBezTo>
                  <a:cubicBezTo>
                    <a:pt x="502" y="725"/>
                    <a:pt x="502" y="725"/>
                    <a:pt x="502" y="725"/>
                  </a:cubicBezTo>
                  <a:cubicBezTo>
                    <a:pt x="699" y="725"/>
                    <a:pt x="699" y="725"/>
                    <a:pt x="699" y="725"/>
                  </a:cubicBezTo>
                  <a:cubicBezTo>
                    <a:pt x="699" y="435"/>
                    <a:pt x="699" y="435"/>
                    <a:pt x="699" y="435"/>
                  </a:cubicBezTo>
                  <a:cubicBezTo>
                    <a:pt x="756" y="402"/>
                    <a:pt x="756" y="402"/>
                    <a:pt x="756" y="402"/>
                  </a:cubicBezTo>
                  <a:cubicBezTo>
                    <a:pt x="756" y="753"/>
                    <a:pt x="756" y="753"/>
                    <a:pt x="756" y="753"/>
                  </a:cubicBezTo>
                  <a:cubicBezTo>
                    <a:pt x="756" y="769"/>
                    <a:pt x="743" y="782"/>
                    <a:pt x="727" y="782"/>
                  </a:cubicBezTo>
                  <a:cubicBezTo>
                    <a:pt x="28" y="782"/>
                    <a:pt x="28" y="782"/>
                    <a:pt x="28" y="782"/>
                  </a:cubicBezTo>
                  <a:cubicBezTo>
                    <a:pt x="12" y="782"/>
                    <a:pt x="0" y="769"/>
                    <a:pt x="0" y="753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57" y="499"/>
                    <a:pt x="57" y="499"/>
                    <a:pt x="57" y="499"/>
                  </a:cubicBezTo>
                  <a:cubicBezTo>
                    <a:pt x="57" y="725"/>
                    <a:pt x="57" y="725"/>
                    <a:pt x="57" y="725"/>
                  </a:cubicBezTo>
                  <a:cubicBezTo>
                    <a:pt x="235" y="725"/>
                    <a:pt x="235" y="725"/>
                    <a:pt x="235" y="725"/>
                  </a:cubicBezTo>
                  <a:cubicBezTo>
                    <a:pt x="235" y="655"/>
                    <a:pt x="235" y="655"/>
                    <a:pt x="235" y="655"/>
                  </a:cubicBezTo>
                  <a:cubicBezTo>
                    <a:pt x="168" y="655"/>
                    <a:pt x="168" y="655"/>
                    <a:pt x="168" y="6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15" name="Freeform 20"/>
          <p:cNvSpPr>
            <a:spLocks noEditPoints="1"/>
          </p:cNvSpPr>
          <p:nvPr/>
        </p:nvSpPr>
        <p:spPr bwMode="auto">
          <a:xfrm>
            <a:off x="4329638" y="2142156"/>
            <a:ext cx="685382" cy="590291"/>
          </a:xfrm>
          <a:custGeom>
            <a:avLst/>
            <a:gdLst>
              <a:gd name="T0" fmla="*/ 292 w 793"/>
              <a:gd name="T1" fmla="*/ 647 h 683"/>
              <a:gd name="T2" fmla="*/ 54 w 793"/>
              <a:gd name="T3" fmla="*/ 647 h 683"/>
              <a:gd name="T4" fmla="*/ 3 w 793"/>
              <a:gd name="T5" fmla="*/ 527 h 683"/>
              <a:gd name="T6" fmla="*/ 63 w 793"/>
              <a:gd name="T7" fmla="*/ 322 h 683"/>
              <a:gd name="T8" fmla="*/ 142 w 793"/>
              <a:gd name="T9" fmla="*/ 284 h 683"/>
              <a:gd name="T10" fmla="*/ 177 w 793"/>
              <a:gd name="T11" fmla="*/ 262 h 683"/>
              <a:gd name="T12" fmla="*/ 137 w 793"/>
              <a:gd name="T13" fmla="*/ 246 h 683"/>
              <a:gd name="T14" fmla="*/ 116 w 793"/>
              <a:gd name="T15" fmla="*/ 245 h 683"/>
              <a:gd name="T16" fmla="*/ 119 w 793"/>
              <a:gd name="T17" fmla="*/ 198 h 683"/>
              <a:gd name="T18" fmla="*/ 257 w 793"/>
              <a:gd name="T19" fmla="*/ 102 h 683"/>
              <a:gd name="T20" fmla="*/ 346 w 793"/>
              <a:gd name="T21" fmla="*/ 189 h 683"/>
              <a:gd name="T22" fmla="*/ 350 w 793"/>
              <a:gd name="T23" fmla="*/ 219 h 683"/>
              <a:gd name="T24" fmla="*/ 443 w 793"/>
              <a:gd name="T25" fmla="*/ 219 h 683"/>
              <a:gd name="T26" fmla="*/ 447 w 793"/>
              <a:gd name="T27" fmla="*/ 189 h 683"/>
              <a:gd name="T28" fmla="*/ 536 w 793"/>
              <a:gd name="T29" fmla="*/ 102 h 683"/>
              <a:gd name="T30" fmla="*/ 674 w 793"/>
              <a:gd name="T31" fmla="*/ 198 h 683"/>
              <a:gd name="T32" fmla="*/ 677 w 793"/>
              <a:gd name="T33" fmla="*/ 245 h 683"/>
              <a:gd name="T34" fmla="*/ 656 w 793"/>
              <a:gd name="T35" fmla="*/ 246 h 683"/>
              <a:gd name="T36" fmla="*/ 616 w 793"/>
              <a:gd name="T37" fmla="*/ 262 h 683"/>
              <a:gd name="T38" fmla="*/ 650 w 793"/>
              <a:gd name="T39" fmla="*/ 284 h 683"/>
              <a:gd name="T40" fmla="*/ 730 w 793"/>
              <a:gd name="T41" fmla="*/ 322 h 683"/>
              <a:gd name="T42" fmla="*/ 790 w 793"/>
              <a:gd name="T43" fmla="*/ 527 h 683"/>
              <a:gd name="T44" fmla="*/ 739 w 793"/>
              <a:gd name="T45" fmla="*/ 647 h 683"/>
              <a:gd name="T46" fmla="*/ 501 w 793"/>
              <a:gd name="T47" fmla="*/ 647 h 683"/>
              <a:gd name="T48" fmla="*/ 447 w 793"/>
              <a:gd name="T49" fmla="*/ 552 h 683"/>
              <a:gd name="T50" fmla="*/ 396 w 793"/>
              <a:gd name="T51" fmla="*/ 498 h 683"/>
              <a:gd name="T52" fmla="*/ 346 w 793"/>
              <a:gd name="T53" fmla="*/ 552 h 683"/>
              <a:gd name="T54" fmla="*/ 396 w 793"/>
              <a:gd name="T55" fmla="*/ 441 h 683"/>
              <a:gd name="T56" fmla="*/ 447 w 793"/>
              <a:gd name="T57" fmla="*/ 414 h 683"/>
              <a:gd name="T58" fmla="*/ 396 w 793"/>
              <a:gd name="T59" fmla="*/ 386 h 683"/>
              <a:gd name="T60" fmla="*/ 346 w 793"/>
              <a:gd name="T61" fmla="*/ 414 h 683"/>
              <a:gd name="T62" fmla="*/ 396 w 793"/>
              <a:gd name="T63" fmla="*/ 441 h 683"/>
              <a:gd name="T64" fmla="*/ 506 w 793"/>
              <a:gd name="T65" fmla="*/ 540 h 683"/>
              <a:gd name="T66" fmla="*/ 620 w 793"/>
              <a:gd name="T67" fmla="*/ 478 h 683"/>
              <a:gd name="T68" fmla="*/ 736 w 793"/>
              <a:gd name="T69" fmla="*/ 552 h 683"/>
              <a:gd name="T70" fmla="*/ 620 w 793"/>
              <a:gd name="T71" fmla="*/ 626 h 683"/>
              <a:gd name="T72" fmla="*/ 504 w 793"/>
              <a:gd name="T73" fmla="*/ 555 h 683"/>
              <a:gd name="T74" fmla="*/ 287 w 793"/>
              <a:gd name="T75" fmla="*/ 540 h 683"/>
              <a:gd name="T76" fmla="*/ 173 w 793"/>
              <a:gd name="T77" fmla="*/ 478 h 683"/>
              <a:gd name="T78" fmla="*/ 57 w 793"/>
              <a:gd name="T79" fmla="*/ 552 h 683"/>
              <a:gd name="T80" fmla="*/ 173 w 793"/>
              <a:gd name="T81" fmla="*/ 626 h 683"/>
              <a:gd name="T82" fmla="*/ 289 w 793"/>
              <a:gd name="T83" fmla="*/ 555 h 683"/>
              <a:gd name="T84" fmla="*/ 553 w 793"/>
              <a:gd name="T85" fmla="*/ 64 h 683"/>
              <a:gd name="T86" fmla="*/ 618 w 793"/>
              <a:gd name="T87" fmla="*/ 83 h 683"/>
              <a:gd name="T88" fmla="*/ 621 w 793"/>
              <a:gd name="T89" fmla="*/ 59 h 683"/>
              <a:gd name="T90" fmla="*/ 564 w 793"/>
              <a:gd name="T91" fmla="*/ 1 h 683"/>
              <a:gd name="T92" fmla="*/ 491 w 793"/>
              <a:gd name="T93" fmla="*/ 53 h 683"/>
              <a:gd name="T94" fmla="*/ 492 w 793"/>
              <a:gd name="T95" fmla="*/ 69 h 683"/>
              <a:gd name="T96" fmla="*/ 303 w 793"/>
              <a:gd name="T97" fmla="*/ 64 h 683"/>
              <a:gd name="T98" fmla="*/ 295 w 793"/>
              <a:gd name="T99" fmla="*/ 70 h 683"/>
              <a:gd name="T100" fmla="*/ 181 w 793"/>
              <a:gd name="T101" fmla="*/ 83 h 683"/>
              <a:gd name="T102" fmla="*/ 171 w 793"/>
              <a:gd name="T103" fmla="*/ 78 h 683"/>
              <a:gd name="T104" fmla="*/ 201 w 793"/>
              <a:gd name="T105" fmla="*/ 10 h 683"/>
              <a:gd name="T106" fmla="*/ 259 w 793"/>
              <a:gd name="T107" fmla="*/ 5 h 683"/>
              <a:gd name="T108" fmla="*/ 303 w 793"/>
              <a:gd name="T109" fmla="*/ 64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93" h="683">
                <a:moveTo>
                  <a:pt x="346" y="559"/>
                </a:moveTo>
                <a:cubicBezTo>
                  <a:pt x="346" y="594"/>
                  <a:pt x="323" y="625"/>
                  <a:pt x="292" y="647"/>
                </a:cubicBezTo>
                <a:cubicBezTo>
                  <a:pt x="261" y="669"/>
                  <a:pt x="219" y="683"/>
                  <a:pt x="173" y="683"/>
                </a:cubicBezTo>
                <a:cubicBezTo>
                  <a:pt x="127" y="683"/>
                  <a:pt x="85" y="669"/>
                  <a:pt x="54" y="647"/>
                </a:cubicBezTo>
                <a:cubicBezTo>
                  <a:pt x="20" y="624"/>
                  <a:pt x="0" y="590"/>
                  <a:pt x="0" y="552"/>
                </a:cubicBezTo>
                <a:cubicBezTo>
                  <a:pt x="0" y="543"/>
                  <a:pt x="1" y="535"/>
                  <a:pt x="3" y="527"/>
                </a:cubicBezTo>
                <a:cubicBezTo>
                  <a:pt x="11" y="478"/>
                  <a:pt x="19" y="424"/>
                  <a:pt x="30" y="376"/>
                </a:cubicBezTo>
                <a:cubicBezTo>
                  <a:pt x="35" y="356"/>
                  <a:pt x="47" y="337"/>
                  <a:pt x="63" y="322"/>
                </a:cubicBezTo>
                <a:cubicBezTo>
                  <a:pt x="80" y="306"/>
                  <a:pt x="101" y="294"/>
                  <a:pt x="126" y="287"/>
                </a:cubicBezTo>
                <a:cubicBezTo>
                  <a:pt x="132" y="286"/>
                  <a:pt x="137" y="285"/>
                  <a:pt x="142" y="284"/>
                </a:cubicBezTo>
                <a:cubicBezTo>
                  <a:pt x="148" y="283"/>
                  <a:pt x="153" y="283"/>
                  <a:pt x="159" y="282"/>
                </a:cubicBezTo>
                <a:cubicBezTo>
                  <a:pt x="170" y="282"/>
                  <a:pt x="178" y="273"/>
                  <a:pt x="177" y="262"/>
                </a:cubicBezTo>
                <a:cubicBezTo>
                  <a:pt x="177" y="252"/>
                  <a:pt x="168" y="244"/>
                  <a:pt x="157" y="244"/>
                </a:cubicBezTo>
                <a:cubicBezTo>
                  <a:pt x="151" y="245"/>
                  <a:pt x="144" y="245"/>
                  <a:pt x="137" y="246"/>
                </a:cubicBezTo>
                <a:cubicBezTo>
                  <a:pt x="134" y="247"/>
                  <a:pt x="131" y="247"/>
                  <a:pt x="128" y="248"/>
                </a:cubicBezTo>
                <a:cubicBezTo>
                  <a:pt x="123" y="249"/>
                  <a:pt x="119" y="248"/>
                  <a:pt x="116" y="245"/>
                </a:cubicBezTo>
                <a:cubicBezTo>
                  <a:pt x="113" y="242"/>
                  <a:pt x="112" y="237"/>
                  <a:pt x="113" y="233"/>
                </a:cubicBezTo>
                <a:cubicBezTo>
                  <a:pt x="119" y="198"/>
                  <a:pt x="119" y="198"/>
                  <a:pt x="119" y="198"/>
                </a:cubicBezTo>
                <a:cubicBezTo>
                  <a:pt x="126" y="158"/>
                  <a:pt x="165" y="125"/>
                  <a:pt x="208" y="111"/>
                </a:cubicBezTo>
                <a:cubicBezTo>
                  <a:pt x="224" y="105"/>
                  <a:pt x="241" y="102"/>
                  <a:pt x="257" y="102"/>
                </a:cubicBezTo>
                <a:cubicBezTo>
                  <a:pt x="275" y="102"/>
                  <a:pt x="292" y="106"/>
                  <a:pt x="306" y="114"/>
                </a:cubicBezTo>
                <a:cubicBezTo>
                  <a:pt x="330" y="128"/>
                  <a:pt x="346" y="152"/>
                  <a:pt x="346" y="189"/>
                </a:cubicBezTo>
                <a:cubicBezTo>
                  <a:pt x="346" y="222"/>
                  <a:pt x="346" y="222"/>
                  <a:pt x="346" y="222"/>
                </a:cubicBezTo>
                <a:cubicBezTo>
                  <a:pt x="347" y="221"/>
                  <a:pt x="349" y="220"/>
                  <a:pt x="350" y="219"/>
                </a:cubicBezTo>
                <a:cubicBezTo>
                  <a:pt x="362" y="211"/>
                  <a:pt x="379" y="205"/>
                  <a:pt x="396" y="205"/>
                </a:cubicBezTo>
                <a:cubicBezTo>
                  <a:pt x="414" y="205"/>
                  <a:pt x="431" y="211"/>
                  <a:pt x="443" y="219"/>
                </a:cubicBezTo>
                <a:cubicBezTo>
                  <a:pt x="444" y="220"/>
                  <a:pt x="446" y="221"/>
                  <a:pt x="447" y="222"/>
                </a:cubicBezTo>
                <a:cubicBezTo>
                  <a:pt x="447" y="189"/>
                  <a:pt x="447" y="189"/>
                  <a:pt x="447" y="189"/>
                </a:cubicBezTo>
                <a:cubicBezTo>
                  <a:pt x="447" y="152"/>
                  <a:pt x="463" y="128"/>
                  <a:pt x="487" y="114"/>
                </a:cubicBezTo>
                <a:cubicBezTo>
                  <a:pt x="501" y="106"/>
                  <a:pt x="518" y="102"/>
                  <a:pt x="536" y="102"/>
                </a:cubicBezTo>
                <a:cubicBezTo>
                  <a:pt x="552" y="102"/>
                  <a:pt x="569" y="105"/>
                  <a:pt x="585" y="111"/>
                </a:cubicBezTo>
                <a:cubicBezTo>
                  <a:pt x="628" y="125"/>
                  <a:pt x="667" y="158"/>
                  <a:pt x="674" y="198"/>
                </a:cubicBezTo>
                <a:cubicBezTo>
                  <a:pt x="680" y="233"/>
                  <a:pt x="680" y="233"/>
                  <a:pt x="680" y="233"/>
                </a:cubicBezTo>
                <a:cubicBezTo>
                  <a:pt x="681" y="237"/>
                  <a:pt x="680" y="242"/>
                  <a:pt x="677" y="245"/>
                </a:cubicBezTo>
                <a:cubicBezTo>
                  <a:pt x="674" y="248"/>
                  <a:pt x="670" y="249"/>
                  <a:pt x="665" y="248"/>
                </a:cubicBezTo>
                <a:cubicBezTo>
                  <a:pt x="662" y="247"/>
                  <a:pt x="659" y="247"/>
                  <a:pt x="656" y="246"/>
                </a:cubicBezTo>
                <a:cubicBezTo>
                  <a:pt x="649" y="245"/>
                  <a:pt x="642" y="245"/>
                  <a:pt x="635" y="244"/>
                </a:cubicBezTo>
                <a:cubicBezTo>
                  <a:pt x="625" y="244"/>
                  <a:pt x="616" y="252"/>
                  <a:pt x="616" y="262"/>
                </a:cubicBezTo>
                <a:cubicBezTo>
                  <a:pt x="615" y="273"/>
                  <a:pt x="623" y="282"/>
                  <a:pt x="634" y="282"/>
                </a:cubicBezTo>
                <a:cubicBezTo>
                  <a:pt x="639" y="283"/>
                  <a:pt x="645" y="283"/>
                  <a:pt x="650" y="284"/>
                </a:cubicBezTo>
                <a:cubicBezTo>
                  <a:pt x="656" y="285"/>
                  <a:pt x="661" y="286"/>
                  <a:pt x="667" y="287"/>
                </a:cubicBezTo>
                <a:cubicBezTo>
                  <a:pt x="691" y="294"/>
                  <a:pt x="713" y="306"/>
                  <a:pt x="730" y="322"/>
                </a:cubicBezTo>
                <a:cubicBezTo>
                  <a:pt x="746" y="337"/>
                  <a:pt x="758" y="356"/>
                  <a:pt x="762" y="376"/>
                </a:cubicBezTo>
                <a:cubicBezTo>
                  <a:pt x="774" y="424"/>
                  <a:pt x="782" y="478"/>
                  <a:pt x="790" y="527"/>
                </a:cubicBezTo>
                <a:cubicBezTo>
                  <a:pt x="792" y="535"/>
                  <a:pt x="793" y="543"/>
                  <a:pt x="793" y="552"/>
                </a:cubicBezTo>
                <a:cubicBezTo>
                  <a:pt x="793" y="590"/>
                  <a:pt x="772" y="624"/>
                  <a:pt x="739" y="647"/>
                </a:cubicBezTo>
                <a:cubicBezTo>
                  <a:pt x="708" y="669"/>
                  <a:pt x="666" y="683"/>
                  <a:pt x="620" y="683"/>
                </a:cubicBezTo>
                <a:cubicBezTo>
                  <a:pt x="574" y="683"/>
                  <a:pt x="532" y="669"/>
                  <a:pt x="501" y="647"/>
                </a:cubicBezTo>
                <a:cubicBezTo>
                  <a:pt x="470" y="625"/>
                  <a:pt x="447" y="594"/>
                  <a:pt x="447" y="559"/>
                </a:cubicBezTo>
                <a:cubicBezTo>
                  <a:pt x="447" y="552"/>
                  <a:pt x="447" y="552"/>
                  <a:pt x="447" y="552"/>
                </a:cubicBezTo>
                <a:cubicBezTo>
                  <a:pt x="447" y="488"/>
                  <a:pt x="447" y="488"/>
                  <a:pt x="447" y="488"/>
                </a:cubicBezTo>
                <a:cubicBezTo>
                  <a:pt x="432" y="495"/>
                  <a:pt x="415" y="498"/>
                  <a:pt x="396" y="498"/>
                </a:cubicBezTo>
                <a:cubicBezTo>
                  <a:pt x="378" y="498"/>
                  <a:pt x="361" y="495"/>
                  <a:pt x="346" y="488"/>
                </a:cubicBezTo>
                <a:cubicBezTo>
                  <a:pt x="346" y="552"/>
                  <a:pt x="346" y="552"/>
                  <a:pt x="346" y="552"/>
                </a:cubicBezTo>
                <a:cubicBezTo>
                  <a:pt x="346" y="559"/>
                  <a:pt x="346" y="559"/>
                  <a:pt x="346" y="559"/>
                </a:cubicBezTo>
                <a:close/>
                <a:moveTo>
                  <a:pt x="396" y="441"/>
                </a:moveTo>
                <a:cubicBezTo>
                  <a:pt x="412" y="441"/>
                  <a:pt x="426" y="437"/>
                  <a:pt x="436" y="430"/>
                </a:cubicBezTo>
                <a:cubicBezTo>
                  <a:pt x="443" y="425"/>
                  <a:pt x="447" y="419"/>
                  <a:pt x="447" y="414"/>
                </a:cubicBezTo>
                <a:cubicBezTo>
                  <a:pt x="447" y="408"/>
                  <a:pt x="443" y="402"/>
                  <a:pt x="436" y="397"/>
                </a:cubicBezTo>
                <a:cubicBezTo>
                  <a:pt x="426" y="391"/>
                  <a:pt x="412" y="386"/>
                  <a:pt x="396" y="386"/>
                </a:cubicBezTo>
                <a:cubicBezTo>
                  <a:pt x="381" y="386"/>
                  <a:pt x="367" y="391"/>
                  <a:pt x="357" y="397"/>
                </a:cubicBezTo>
                <a:cubicBezTo>
                  <a:pt x="350" y="402"/>
                  <a:pt x="346" y="408"/>
                  <a:pt x="346" y="414"/>
                </a:cubicBezTo>
                <a:cubicBezTo>
                  <a:pt x="346" y="419"/>
                  <a:pt x="350" y="425"/>
                  <a:pt x="357" y="430"/>
                </a:cubicBezTo>
                <a:cubicBezTo>
                  <a:pt x="367" y="437"/>
                  <a:pt x="381" y="441"/>
                  <a:pt x="396" y="441"/>
                </a:cubicBezTo>
                <a:close/>
                <a:moveTo>
                  <a:pt x="504" y="555"/>
                </a:moveTo>
                <a:cubicBezTo>
                  <a:pt x="504" y="550"/>
                  <a:pt x="505" y="545"/>
                  <a:pt x="506" y="540"/>
                </a:cubicBezTo>
                <a:cubicBezTo>
                  <a:pt x="510" y="526"/>
                  <a:pt x="520" y="513"/>
                  <a:pt x="534" y="503"/>
                </a:cubicBezTo>
                <a:cubicBezTo>
                  <a:pt x="556" y="487"/>
                  <a:pt x="586" y="478"/>
                  <a:pt x="620" y="478"/>
                </a:cubicBezTo>
                <a:cubicBezTo>
                  <a:pt x="654" y="478"/>
                  <a:pt x="684" y="487"/>
                  <a:pt x="706" y="503"/>
                </a:cubicBezTo>
                <a:cubicBezTo>
                  <a:pt x="725" y="516"/>
                  <a:pt x="736" y="533"/>
                  <a:pt x="736" y="552"/>
                </a:cubicBezTo>
                <a:cubicBezTo>
                  <a:pt x="736" y="570"/>
                  <a:pt x="725" y="588"/>
                  <a:pt x="706" y="601"/>
                </a:cubicBezTo>
                <a:cubicBezTo>
                  <a:pt x="684" y="616"/>
                  <a:pt x="654" y="626"/>
                  <a:pt x="620" y="626"/>
                </a:cubicBezTo>
                <a:cubicBezTo>
                  <a:pt x="586" y="626"/>
                  <a:pt x="556" y="616"/>
                  <a:pt x="534" y="601"/>
                </a:cubicBezTo>
                <a:cubicBezTo>
                  <a:pt x="517" y="588"/>
                  <a:pt x="505" y="572"/>
                  <a:pt x="504" y="555"/>
                </a:cubicBezTo>
                <a:close/>
                <a:moveTo>
                  <a:pt x="289" y="555"/>
                </a:moveTo>
                <a:cubicBezTo>
                  <a:pt x="289" y="550"/>
                  <a:pt x="288" y="545"/>
                  <a:pt x="287" y="540"/>
                </a:cubicBezTo>
                <a:cubicBezTo>
                  <a:pt x="283" y="526"/>
                  <a:pt x="273" y="513"/>
                  <a:pt x="259" y="503"/>
                </a:cubicBezTo>
                <a:cubicBezTo>
                  <a:pt x="237" y="487"/>
                  <a:pt x="207" y="478"/>
                  <a:pt x="173" y="478"/>
                </a:cubicBezTo>
                <a:cubicBezTo>
                  <a:pt x="139" y="478"/>
                  <a:pt x="108" y="487"/>
                  <a:pt x="87" y="503"/>
                </a:cubicBezTo>
                <a:cubicBezTo>
                  <a:pt x="68" y="516"/>
                  <a:pt x="57" y="533"/>
                  <a:pt x="57" y="552"/>
                </a:cubicBezTo>
                <a:cubicBezTo>
                  <a:pt x="57" y="570"/>
                  <a:pt x="68" y="588"/>
                  <a:pt x="87" y="601"/>
                </a:cubicBezTo>
                <a:cubicBezTo>
                  <a:pt x="108" y="616"/>
                  <a:pt x="139" y="626"/>
                  <a:pt x="173" y="626"/>
                </a:cubicBezTo>
                <a:cubicBezTo>
                  <a:pt x="207" y="626"/>
                  <a:pt x="237" y="616"/>
                  <a:pt x="259" y="601"/>
                </a:cubicBezTo>
                <a:cubicBezTo>
                  <a:pt x="276" y="588"/>
                  <a:pt x="288" y="572"/>
                  <a:pt x="289" y="555"/>
                </a:cubicBezTo>
                <a:close/>
                <a:moveTo>
                  <a:pt x="498" y="70"/>
                </a:moveTo>
                <a:cubicBezTo>
                  <a:pt x="516" y="64"/>
                  <a:pt x="534" y="62"/>
                  <a:pt x="553" y="64"/>
                </a:cubicBezTo>
                <a:cubicBezTo>
                  <a:pt x="574" y="66"/>
                  <a:pt x="594" y="73"/>
                  <a:pt x="612" y="83"/>
                </a:cubicBezTo>
                <a:cubicBezTo>
                  <a:pt x="614" y="85"/>
                  <a:pt x="616" y="85"/>
                  <a:pt x="618" y="83"/>
                </a:cubicBezTo>
                <a:cubicBezTo>
                  <a:pt x="620" y="82"/>
                  <a:pt x="622" y="80"/>
                  <a:pt x="622" y="78"/>
                </a:cubicBezTo>
                <a:cubicBezTo>
                  <a:pt x="622" y="72"/>
                  <a:pt x="621" y="65"/>
                  <a:pt x="621" y="59"/>
                </a:cubicBezTo>
                <a:cubicBezTo>
                  <a:pt x="621" y="37"/>
                  <a:pt x="609" y="20"/>
                  <a:pt x="592" y="10"/>
                </a:cubicBezTo>
                <a:cubicBezTo>
                  <a:pt x="583" y="5"/>
                  <a:pt x="574" y="2"/>
                  <a:pt x="564" y="1"/>
                </a:cubicBezTo>
                <a:cubicBezTo>
                  <a:pt x="554" y="0"/>
                  <a:pt x="543" y="1"/>
                  <a:pt x="534" y="5"/>
                </a:cubicBezTo>
                <a:cubicBezTo>
                  <a:pt x="514" y="11"/>
                  <a:pt x="497" y="27"/>
                  <a:pt x="491" y="53"/>
                </a:cubicBezTo>
                <a:cubicBezTo>
                  <a:pt x="490" y="56"/>
                  <a:pt x="490" y="60"/>
                  <a:pt x="490" y="64"/>
                </a:cubicBezTo>
                <a:cubicBezTo>
                  <a:pt x="490" y="66"/>
                  <a:pt x="491" y="68"/>
                  <a:pt x="492" y="69"/>
                </a:cubicBezTo>
                <a:cubicBezTo>
                  <a:pt x="494" y="71"/>
                  <a:pt x="496" y="71"/>
                  <a:pt x="498" y="70"/>
                </a:cubicBezTo>
                <a:close/>
                <a:moveTo>
                  <a:pt x="303" y="64"/>
                </a:moveTo>
                <a:cubicBezTo>
                  <a:pt x="303" y="66"/>
                  <a:pt x="302" y="68"/>
                  <a:pt x="300" y="69"/>
                </a:cubicBezTo>
                <a:cubicBezTo>
                  <a:pt x="299" y="71"/>
                  <a:pt x="297" y="71"/>
                  <a:pt x="295" y="70"/>
                </a:cubicBezTo>
                <a:cubicBezTo>
                  <a:pt x="277" y="64"/>
                  <a:pt x="259" y="62"/>
                  <a:pt x="240" y="64"/>
                </a:cubicBezTo>
                <a:cubicBezTo>
                  <a:pt x="219" y="66"/>
                  <a:pt x="199" y="73"/>
                  <a:pt x="181" y="83"/>
                </a:cubicBezTo>
                <a:cubicBezTo>
                  <a:pt x="179" y="85"/>
                  <a:pt x="177" y="85"/>
                  <a:pt x="175" y="83"/>
                </a:cubicBezTo>
                <a:cubicBezTo>
                  <a:pt x="173" y="82"/>
                  <a:pt x="171" y="80"/>
                  <a:pt x="171" y="78"/>
                </a:cubicBezTo>
                <a:cubicBezTo>
                  <a:pt x="171" y="72"/>
                  <a:pt x="172" y="65"/>
                  <a:pt x="172" y="59"/>
                </a:cubicBezTo>
                <a:cubicBezTo>
                  <a:pt x="172" y="37"/>
                  <a:pt x="184" y="20"/>
                  <a:pt x="201" y="10"/>
                </a:cubicBezTo>
                <a:cubicBezTo>
                  <a:pt x="209" y="5"/>
                  <a:pt x="219" y="2"/>
                  <a:pt x="229" y="1"/>
                </a:cubicBezTo>
                <a:cubicBezTo>
                  <a:pt x="239" y="0"/>
                  <a:pt x="250" y="1"/>
                  <a:pt x="259" y="5"/>
                </a:cubicBezTo>
                <a:cubicBezTo>
                  <a:pt x="279" y="11"/>
                  <a:pt x="296" y="27"/>
                  <a:pt x="302" y="53"/>
                </a:cubicBezTo>
                <a:cubicBezTo>
                  <a:pt x="303" y="57"/>
                  <a:pt x="303" y="60"/>
                  <a:pt x="303" y="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116" name="组合 115"/>
          <p:cNvGrpSpPr/>
          <p:nvPr/>
        </p:nvGrpSpPr>
        <p:grpSpPr>
          <a:xfrm>
            <a:off x="7235067" y="2085650"/>
            <a:ext cx="538723" cy="703303"/>
            <a:chOff x="6548410" y="5124435"/>
            <a:chExt cx="538723" cy="703303"/>
          </a:xfrm>
          <a:solidFill>
            <a:schemeClr val="bg1">
              <a:lumMod val="50000"/>
            </a:schemeClr>
          </a:solidFill>
        </p:grpSpPr>
        <p:sp>
          <p:nvSpPr>
            <p:cNvPr id="117" name="Freeform 21"/>
            <p:cNvSpPr>
              <a:spLocks noEditPoints="1"/>
            </p:cNvSpPr>
            <p:nvPr/>
          </p:nvSpPr>
          <p:spPr bwMode="auto">
            <a:xfrm>
              <a:off x="6597784" y="5124435"/>
              <a:ext cx="439976" cy="450948"/>
            </a:xfrm>
            <a:custGeom>
              <a:avLst/>
              <a:gdLst>
                <a:gd name="T0" fmla="*/ 16 w 509"/>
                <a:gd name="T1" fmla="*/ 394 h 522"/>
                <a:gd name="T2" fmla="*/ 111 w 509"/>
                <a:gd name="T3" fmla="*/ 413 h 522"/>
                <a:gd name="T4" fmla="*/ 129 w 509"/>
                <a:gd name="T5" fmla="*/ 414 h 522"/>
                <a:gd name="T6" fmla="*/ 254 w 509"/>
                <a:gd name="T7" fmla="*/ 394 h 522"/>
                <a:gd name="T8" fmla="*/ 380 w 509"/>
                <a:gd name="T9" fmla="*/ 414 h 522"/>
                <a:gd name="T10" fmla="*/ 398 w 509"/>
                <a:gd name="T11" fmla="*/ 413 h 522"/>
                <a:gd name="T12" fmla="*/ 493 w 509"/>
                <a:gd name="T13" fmla="*/ 394 h 522"/>
                <a:gd name="T14" fmla="*/ 509 w 509"/>
                <a:gd name="T15" fmla="*/ 410 h 522"/>
                <a:gd name="T16" fmla="*/ 509 w 509"/>
                <a:gd name="T17" fmla="*/ 432 h 522"/>
                <a:gd name="T18" fmla="*/ 254 w 509"/>
                <a:gd name="T19" fmla="*/ 522 h 522"/>
                <a:gd name="T20" fmla="*/ 0 w 509"/>
                <a:gd name="T21" fmla="*/ 432 h 522"/>
                <a:gd name="T22" fmla="*/ 0 w 509"/>
                <a:gd name="T23" fmla="*/ 410 h 522"/>
                <a:gd name="T24" fmla="*/ 16 w 509"/>
                <a:gd name="T25" fmla="*/ 394 h 522"/>
                <a:gd name="T26" fmla="*/ 385 w 509"/>
                <a:gd name="T27" fmla="*/ 337 h 522"/>
                <a:gd name="T28" fmla="*/ 366 w 509"/>
                <a:gd name="T29" fmla="*/ 334 h 522"/>
                <a:gd name="T30" fmla="*/ 254 w 509"/>
                <a:gd name="T31" fmla="*/ 356 h 522"/>
                <a:gd name="T32" fmla="*/ 142 w 509"/>
                <a:gd name="T33" fmla="*/ 334 h 522"/>
                <a:gd name="T34" fmla="*/ 124 w 509"/>
                <a:gd name="T35" fmla="*/ 337 h 522"/>
                <a:gd name="T36" fmla="*/ 83 w 509"/>
                <a:gd name="T37" fmla="*/ 305 h 522"/>
                <a:gd name="T38" fmla="*/ 70 w 509"/>
                <a:gd name="T39" fmla="*/ 80 h 522"/>
                <a:gd name="T40" fmla="*/ 150 w 509"/>
                <a:gd name="T41" fmla="*/ 0 h 522"/>
                <a:gd name="T42" fmla="*/ 199 w 509"/>
                <a:gd name="T43" fmla="*/ 7 h 522"/>
                <a:gd name="T44" fmla="*/ 254 w 509"/>
                <a:gd name="T45" fmla="*/ 0 h 522"/>
                <a:gd name="T46" fmla="*/ 310 w 509"/>
                <a:gd name="T47" fmla="*/ 7 h 522"/>
                <a:gd name="T48" fmla="*/ 359 w 509"/>
                <a:gd name="T49" fmla="*/ 0 h 522"/>
                <a:gd name="T50" fmla="*/ 439 w 509"/>
                <a:gd name="T51" fmla="*/ 80 h 522"/>
                <a:gd name="T52" fmla="*/ 426 w 509"/>
                <a:gd name="T53" fmla="*/ 305 h 522"/>
                <a:gd name="T54" fmla="*/ 385 w 509"/>
                <a:gd name="T55" fmla="*/ 337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09" h="522">
                  <a:moveTo>
                    <a:pt x="16" y="394"/>
                  </a:moveTo>
                  <a:cubicBezTo>
                    <a:pt x="65" y="394"/>
                    <a:pt x="88" y="405"/>
                    <a:pt x="111" y="413"/>
                  </a:cubicBezTo>
                  <a:cubicBezTo>
                    <a:pt x="117" y="415"/>
                    <a:pt x="122" y="416"/>
                    <a:pt x="129" y="414"/>
                  </a:cubicBezTo>
                  <a:cubicBezTo>
                    <a:pt x="157" y="407"/>
                    <a:pt x="205" y="394"/>
                    <a:pt x="254" y="394"/>
                  </a:cubicBezTo>
                  <a:cubicBezTo>
                    <a:pt x="304" y="394"/>
                    <a:pt x="352" y="407"/>
                    <a:pt x="380" y="414"/>
                  </a:cubicBezTo>
                  <a:cubicBezTo>
                    <a:pt x="387" y="416"/>
                    <a:pt x="392" y="415"/>
                    <a:pt x="398" y="413"/>
                  </a:cubicBezTo>
                  <a:cubicBezTo>
                    <a:pt x="421" y="405"/>
                    <a:pt x="444" y="394"/>
                    <a:pt x="493" y="394"/>
                  </a:cubicBezTo>
                  <a:cubicBezTo>
                    <a:pt x="501" y="394"/>
                    <a:pt x="509" y="402"/>
                    <a:pt x="509" y="410"/>
                  </a:cubicBezTo>
                  <a:cubicBezTo>
                    <a:pt x="509" y="432"/>
                    <a:pt x="509" y="432"/>
                    <a:pt x="509" y="432"/>
                  </a:cubicBezTo>
                  <a:cubicBezTo>
                    <a:pt x="509" y="492"/>
                    <a:pt x="366" y="522"/>
                    <a:pt x="254" y="522"/>
                  </a:cubicBezTo>
                  <a:cubicBezTo>
                    <a:pt x="143" y="522"/>
                    <a:pt x="0" y="492"/>
                    <a:pt x="0" y="432"/>
                  </a:cubicBezTo>
                  <a:cubicBezTo>
                    <a:pt x="0" y="410"/>
                    <a:pt x="0" y="410"/>
                    <a:pt x="0" y="410"/>
                  </a:cubicBezTo>
                  <a:cubicBezTo>
                    <a:pt x="0" y="401"/>
                    <a:pt x="7" y="394"/>
                    <a:pt x="16" y="394"/>
                  </a:cubicBezTo>
                  <a:close/>
                  <a:moveTo>
                    <a:pt x="385" y="337"/>
                  </a:moveTo>
                  <a:cubicBezTo>
                    <a:pt x="378" y="336"/>
                    <a:pt x="373" y="333"/>
                    <a:pt x="366" y="334"/>
                  </a:cubicBezTo>
                  <a:cubicBezTo>
                    <a:pt x="338" y="341"/>
                    <a:pt x="305" y="356"/>
                    <a:pt x="254" y="356"/>
                  </a:cubicBezTo>
                  <a:cubicBezTo>
                    <a:pt x="204" y="356"/>
                    <a:pt x="171" y="341"/>
                    <a:pt x="142" y="334"/>
                  </a:cubicBezTo>
                  <a:cubicBezTo>
                    <a:pt x="136" y="333"/>
                    <a:pt x="131" y="336"/>
                    <a:pt x="124" y="337"/>
                  </a:cubicBezTo>
                  <a:cubicBezTo>
                    <a:pt x="107" y="338"/>
                    <a:pt x="84" y="323"/>
                    <a:pt x="83" y="305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68" y="36"/>
                    <a:pt x="106" y="0"/>
                    <a:pt x="150" y="0"/>
                  </a:cubicBezTo>
                  <a:cubicBezTo>
                    <a:pt x="171" y="0"/>
                    <a:pt x="184" y="7"/>
                    <a:pt x="199" y="7"/>
                  </a:cubicBezTo>
                  <a:cubicBezTo>
                    <a:pt x="214" y="7"/>
                    <a:pt x="233" y="0"/>
                    <a:pt x="254" y="0"/>
                  </a:cubicBezTo>
                  <a:cubicBezTo>
                    <a:pt x="276" y="0"/>
                    <a:pt x="295" y="7"/>
                    <a:pt x="310" y="7"/>
                  </a:cubicBezTo>
                  <a:cubicBezTo>
                    <a:pt x="325" y="7"/>
                    <a:pt x="338" y="0"/>
                    <a:pt x="359" y="0"/>
                  </a:cubicBezTo>
                  <a:cubicBezTo>
                    <a:pt x="403" y="0"/>
                    <a:pt x="439" y="36"/>
                    <a:pt x="439" y="80"/>
                  </a:cubicBezTo>
                  <a:cubicBezTo>
                    <a:pt x="439" y="155"/>
                    <a:pt x="426" y="230"/>
                    <a:pt x="426" y="305"/>
                  </a:cubicBezTo>
                  <a:cubicBezTo>
                    <a:pt x="426" y="323"/>
                    <a:pt x="402" y="338"/>
                    <a:pt x="385" y="3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18" name="Freeform 22"/>
            <p:cNvSpPr>
              <a:spLocks noEditPoints="1"/>
            </p:cNvSpPr>
            <p:nvPr/>
          </p:nvSpPr>
          <p:spPr bwMode="auto">
            <a:xfrm>
              <a:off x="6548410" y="5257562"/>
              <a:ext cx="538723" cy="570176"/>
            </a:xfrm>
            <a:custGeom>
              <a:avLst/>
              <a:gdLst>
                <a:gd name="T0" fmla="*/ 100 w 623"/>
                <a:gd name="T1" fmla="*/ 153 h 660"/>
                <a:gd name="T2" fmla="*/ 73 w 623"/>
                <a:gd name="T3" fmla="*/ 183 h 660"/>
                <a:gd name="T4" fmla="*/ 43 w 623"/>
                <a:gd name="T5" fmla="*/ 156 h 660"/>
                <a:gd name="T6" fmla="*/ 30 w 623"/>
                <a:gd name="T7" fmla="*/ 45 h 660"/>
                <a:gd name="T8" fmla="*/ 94 w 623"/>
                <a:gd name="T9" fmla="*/ 41 h 660"/>
                <a:gd name="T10" fmla="*/ 100 w 623"/>
                <a:gd name="T11" fmla="*/ 153 h 660"/>
                <a:gd name="T12" fmla="*/ 76 w 623"/>
                <a:gd name="T13" fmla="*/ 502 h 660"/>
                <a:gd name="T14" fmla="*/ 57 w 623"/>
                <a:gd name="T15" fmla="*/ 521 h 660"/>
                <a:gd name="T16" fmla="*/ 38 w 623"/>
                <a:gd name="T17" fmla="*/ 502 h 660"/>
                <a:gd name="T18" fmla="*/ 38 w 623"/>
                <a:gd name="T19" fmla="*/ 487 h 660"/>
                <a:gd name="T20" fmla="*/ 78 w 623"/>
                <a:gd name="T21" fmla="*/ 440 h 660"/>
                <a:gd name="T22" fmla="*/ 289 w 623"/>
                <a:gd name="T23" fmla="*/ 406 h 660"/>
                <a:gd name="T24" fmla="*/ 334 w 623"/>
                <a:gd name="T25" fmla="*/ 406 h 660"/>
                <a:gd name="T26" fmla="*/ 545 w 623"/>
                <a:gd name="T27" fmla="*/ 440 h 660"/>
                <a:gd name="T28" fmla="*/ 585 w 623"/>
                <a:gd name="T29" fmla="*/ 487 h 660"/>
                <a:gd name="T30" fmla="*/ 585 w 623"/>
                <a:gd name="T31" fmla="*/ 502 h 660"/>
                <a:gd name="T32" fmla="*/ 566 w 623"/>
                <a:gd name="T33" fmla="*/ 521 h 660"/>
                <a:gd name="T34" fmla="*/ 547 w 623"/>
                <a:gd name="T35" fmla="*/ 502 h 660"/>
                <a:gd name="T36" fmla="*/ 547 w 623"/>
                <a:gd name="T37" fmla="*/ 490 h 660"/>
                <a:gd name="T38" fmla="*/ 538 w 623"/>
                <a:gd name="T39" fmla="*/ 481 h 660"/>
                <a:gd name="T40" fmla="*/ 341 w 623"/>
                <a:gd name="T41" fmla="*/ 468 h 660"/>
                <a:gd name="T42" fmla="*/ 334 w 623"/>
                <a:gd name="T43" fmla="*/ 470 h 660"/>
                <a:gd name="T44" fmla="*/ 331 w 623"/>
                <a:gd name="T45" fmla="*/ 477 h 660"/>
                <a:gd name="T46" fmla="*/ 331 w 623"/>
                <a:gd name="T47" fmla="*/ 502 h 660"/>
                <a:gd name="T48" fmla="*/ 311 w 623"/>
                <a:gd name="T49" fmla="*/ 521 h 660"/>
                <a:gd name="T50" fmla="*/ 292 w 623"/>
                <a:gd name="T51" fmla="*/ 502 h 660"/>
                <a:gd name="T52" fmla="*/ 292 w 623"/>
                <a:gd name="T53" fmla="*/ 477 h 660"/>
                <a:gd name="T54" fmla="*/ 289 w 623"/>
                <a:gd name="T55" fmla="*/ 470 h 660"/>
                <a:gd name="T56" fmla="*/ 282 w 623"/>
                <a:gd name="T57" fmla="*/ 468 h 660"/>
                <a:gd name="T58" fmla="*/ 85 w 623"/>
                <a:gd name="T59" fmla="*/ 481 h 660"/>
                <a:gd name="T60" fmla="*/ 76 w 623"/>
                <a:gd name="T61" fmla="*/ 490 h 660"/>
                <a:gd name="T62" fmla="*/ 76 w 623"/>
                <a:gd name="T63" fmla="*/ 502 h 660"/>
                <a:gd name="T64" fmla="*/ 566 w 623"/>
                <a:gd name="T65" fmla="*/ 545 h 660"/>
                <a:gd name="T66" fmla="*/ 623 w 623"/>
                <a:gd name="T67" fmla="*/ 602 h 660"/>
                <a:gd name="T68" fmla="*/ 566 w 623"/>
                <a:gd name="T69" fmla="*/ 660 h 660"/>
                <a:gd name="T70" fmla="*/ 509 w 623"/>
                <a:gd name="T71" fmla="*/ 602 h 660"/>
                <a:gd name="T72" fmla="*/ 566 w 623"/>
                <a:gd name="T73" fmla="*/ 545 h 660"/>
                <a:gd name="T74" fmla="*/ 57 w 623"/>
                <a:gd name="T75" fmla="*/ 545 h 660"/>
                <a:gd name="T76" fmla="*/ 114 w 623"/>
                <a:gd name="T77" fmla="*/ 602 h 660"/>
                <a:gd name="T78" fmla="*/ 57 w 623"/>
                <a:gd name="T79" fmla="*/ 660 h 660"/>
                <a:gd name="T80" fmla="*/ 0 w 623"/>
                <a:gd name="T81" fmla="*/ 602 h 660"/>
                <a:gd name="T82" fmla="*/ 57 w 623"/>
                <a:gd name="T83" fmla="*/ 545 h 660"/>
                <a:gd name="T84" fmla="*/ 311 w 623"/>
                <a:gd name="T85" fmla="*/ 545 h 660"/>
                <a:gd name="T86" fmla="*/ 369 w 623"/>
                <a:gd name="T87" fmla="*/ 602 h 660"/>
                <a:gd name="T88" fmla="*/ 311 w 623"/>
                <a:gd name="T89" fmla="*/ 660 h 660"/>
                <a:gd name="T90" fmla="*/ 254 w 623"/>
                <a:gd name="T91" fmla="*/ 602 h 660"/>
                <a:gd name="T92" fmla="*/ 311 w 623"/>
                <a:gd name="T93" fmla="*/ 545 h 660"/>
                <a:gd name="T94" fmla="*/ 580 w 623"/>
                <a:gd name="T95" fmla="*/ 156 h 660"/>
                <a:gd name="T96" fmla="*/ 550 w 623"/>
                <a:gd name="T97" fmla="*/ 183 h 660"/>
                <a:gd name="T98" fmla="*/ 523 w 623"/>
                <a:gd name="T99" fmla="*/ 153 h 660"/>
                <a:gd name="T100" fmla="*/ 529 w 623"/>
                <a:gd name="T101" fmla="*/ 41 h 660"/>
                <a:gd name="T102" fmla="*/ 593 w 623"/>
                <a:gd name="T103" fmla="*/ 45 h 660"/>
                <a:gd name="T104" fmla="*/ 580 w 623"/>
                <a:gd name="T105" fmla="*/ 156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3" h="660">
                  <a:moveTo>
                    <a:pt x="100" y="153"/>
                  </a:moveTo>
                  <a:cubicBezTo>
                    <a:pt x="101" y="169"/>
                    <a:pt x="89" y="182"/>
                    <a:pt x="73" y="183"/>
                  </a:cubicBezTo>
                  <a:cubicBezTo>
                    <a:pt x="57" y="184"/>
                    <a:pt x="44" y="172"/>
                    <a:pt x="43" y="15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9" y="12"/>
                    <a:pt x="91" y="0"/>
                    <a:pt x="94" y="41"/>
                  </a:cubicBezTo>
                  <a:cubicBezTo>
                    <a:pt x="100" y="153"/>
                    <a:pt x="100" y="153"/>
                    <a:pt x="100" y="153"/>
                  </a:cubicBezTo>
                  <a:close/>
                  <a:moveTo>
                    <a:pt x="76" y="502"/>
                  </a:moveTo>
                  <a:cubicBezTo>
                    <a:pt x="76" y="513"/>
                    <a:pt x="68" y="521"/>
                    <a:pt x="57" y="521"/>
                  </a:cubicBezTo>
                  <a:cubicBezTo>
                    <a:pt x="47" y="521"/>
                    <a:pt x="38" y="513"/>
                    <a:pt x="38" y="502"/>
                  </a:cubicBezTo>
                  <a:cubicBezTo>
                    <a:pt x="38" y="487"/>
                    <a:pt x="38" y="487"/>
                    <a:pt x="38" y="487"/>
                  </a:cubicBezTo>
                  <a:cubicBezTo>
                    <a:pt x="38" y="464"/>
                    <a:pt x="55" y="444"/>
                    <a:pt x="78" y="440"/>
                  </a:cubicBezTo>
                  <a:cubicBezTo>
                    <a:pt x="289" y="406"/>
                    <a:pt x="289" y="406"/>
                    <a:pt x="289" y="406"/>
                  </a:cubicBezTo>
                  <a:cubicBezTo>
                    <a:pt x="304" y="406"/>
                    <a:pt x="319" y="406"/>
                    <a:pt x="334" y="406"/>
                  </a:cubicBezTo>
                  <a:cubicBezTo>
                    <a:pt x="545" y="440"/>
                    <a:pt x="545" y="440"/>
                    <a:pt x="545" y="440"/>
                  </a:cubicBezTo>
                  <a:cubicBezTo>
                    <a:pt x="568" y="444"/>
                    <a:pt x="585" y="464"/>
                    <a:pt x="585" y="487"/>
                  </a:cubicBezTo>
                  <a:cubicBezTo>
                    <a:pt x="585" y="502"/>
                    <a:pt x="585" y="502"/>
                    <a:pt x="585" y="502"/>
                  </a:cubicBezTo>
                  <a:cubicBezTo>
                    <a:pt x="585" y="513"/>
                    <a:pt x="576" y="521"/>
                    <a:pt x="566" y="521"/>
                  </a:cubicBezTo>
                  <a:cubicBezTo>
                    <a:pt x="555" y="521"/>
                    <a:pt x="547" y="513"/>
                    <a:pt x="547" y="502"/>
                  </a:cubicBezTo>
                  <a:cubicBezTo>
                    <a:pt x="547" y="498"/>
                    <a:pt x="547" y="494"/>
                    <a:pt x="547" y="490"/>
                  </a:cubicBezTo>
                  <a:cubicBezTo>
                    <a:pt x="547" y="485"/>
                    <a:pt x="543" y="481"/>
                    <a:pt x="538" y="481"/>
                  </a:cubicBezTo>
                  <a:cubicBezTo>
                    <a:pt x="341" y="468"/>
                    <a:pt x="341" y="468"/>
                    <a:pt x="341" y="468"/>
                  </a:cubicBezTo>
                  <a:cubicBezTo>
                    <a:pt x="338" y="468"/>
                    <a:pt x="336" y="468"/>
                    <a:pt x="334" y="470"/>
                  </a:cubicBezTo>
                  <a:cubicBezTo>
                    <a:pt x="332" y="472"/>
                    <a:pt x="331" y="475"/>
                    <a:pt x="331" y="477"/>
                  </a:cubicBezTo>
                  <a:cubicBezTo>
                    <a:pt x="331" y="502"/>
                    <a:pt x="331" y="502"/>
                    <a:pt x="331" y="502"/>
                  </a:cubicBezTo>
                  <a:cubicBezTo>
                    <a:pt x="331" y="513"/>
                    <a:pt x="322" y="521"/>
                    <a:pt x="311" y="521"/>
                  </a:cubicBezTo>
                  <a:cubicBezTo>
                    <a:pt x="301" y="521"/>
                    <a:pt x="292" y="513"/>
                    <a:pt x="292" y="502"/>
                  </a:cubicBezTo>
                  <a:cubicBezTo>
                    <a:pt x="292" y="477"/>
                    <a:pt x="292" y="477"/>
                    <a:pt x="292" y="477"/>
                  </a:cubicBezTo>
                  <a:cubicBezTo>
                    <a:pt x="292" y="475"/>
                    <a:pt x="291" y="472"/>
                    <a:pt x="289" y="470"/>
                  </a:cubicBezTo>
                  <a:cubicBezTo>
                    <a:pt x="287" y="468"/>
                    <a:pt x="285" y="468"/>
                    <a:pt x="282" y="468"/>
                  </a:cubicBezTo>
                  <a:cubicBezTo>
                    <a:pt x="85" y="481"/>
                    <a:pt x="85" y="481"/>
                    <a:pt x="85" y="481"/>
                  </a:cubicBezTo>
                  <a:cubicBezTo>
                    <a:pt x="80" y="481"/>
                    <a:pt x="76" y="485"/>
                    <a:pt x="76" y="490"/>
                  </a:cubicBezTo>
                  <a:cubicBezTo>
                    <a:pt x="76" y="502"/>
                    <a:pt x="76" y="502"/>
                    <a:pt x="76" y="502"/>
                  </a:cubicBezTo>
                  <a:close/>
                  <a:moveTo>
                    <a:pt x="566" y="545"/>
                  </a:moveTo>
                  <a:cubicBezTo>
                    <a:pt x="597" y="545"/>
                    <a:pt x="623" y="571"/>
                    <a:pt x="623" y="602"/>
                  </a:cubicBezTo>
                  <a:cubicBezTo>
                    <a:pt x="623" y="634"/>
                    <a:pt x="597" y="660"/>
                    <a:pt x="566" y="660"/>
                  </a:cubicBezTo>
                  <a:cubicBezTo>
                    <a:pt x="534" y="660"/>
                    <a:pt x="509" y="634"/>
                    <a:pt x="509" y="602"/>
                  </a:cubicBezTo>
                  <a:cubicBezTo>
                    <a:pt x="509" y="571"/>
                    <a:pt x="534" y="545"/>
                    <a:pt x="566" y="545"/>
                  </a:cubicBezTo>
                  <a:close/>
                  <a:moveTo>
                    <a:pt x="57" y="545"/>
                  </a:moveTo>
                  <a:cubicBezTo>
                    <a:pt x="89" y="545"/>
                    <a:pt x="114" y="571"/>
                    <a:pt x="114" y="602"/>
                  </a:cubicBezTo>
                  <a:cubicBezTo>
                    <a:pt x="114" y="634"/>
                    <a:pt x="89" y="660"/>
                    <a:pt x="57" y="660"/>
                  </a:cubicBezTo>
                  <a:cubicBezTo>
                    <a:pt x="26" y="660"/>
                    <a:pt x="0" y="634"/>
                    <a:pt x="0" y="602"/>
                  </a:cubicBezTo>
                  <a:cubicBezTo>
                    <a:pt x="0" y="571"/>
                    <a:pt x="26" y="545"/>
                    <a:pt x="57" y="545"/>
                  </a:cubicBezTo>
                  <a:close/>
                  <a:moveTo>
                    <a:pt x="311" y="545"/>
                  </a:moveTo>
                  <a:cubicBezTo>
                    <a:pt x="343" y="545"/>
                    <a:pt x="369" y="571"/>
                    <a:pt x="369" y="602"/>
                  </a:cubicBezTo>
                  <a:cubicBezTo>
                    <a:pt x="369" y="634"/>
                    <a:pt x="343" y="660"/>
                    <a:pt x="311" y="660"/>
                  </a:cubicBezTo>
                  <a:cubicBezTo>
                    <a:pt x="280" y="660"/>
                    <a:pt x="254" y="634"/>
                    <a:pt x="254" y="602"/>
                  </a:cubicBezTo>
                  <a:cubicBezTo>
                    <a:pt x="254" y="571"/>
                    <a:pt x="280" y="545"/>
                    <a:pt x="311" y="545"/>
                  </a:cubicBezTo>
                  <a:close/>
                  <a:moveTo>
                    <a:pt x="580" y="156"/>
                  </a:moveTo>
                  <a:cubicBezTo>
                    <a:pt x="579" y="172"/>
                    <a:pt x="566" y="184"/>
                    <a:pt x="550" y="183"/>
                  </a:cubicBezTo>
                  <a:cubicBezTo>
                    <a:pt x="534" y="182"/>
                    <a:pt x="522" y="169"/>
                    <a:pt x="523" y="153"/>
                  </a:cubicBezTo>
                  <a:cubicBezTo>
                    <a:pt x="529" y="41"/>
                    <a:pt x="529" y="41"/>
                    <a:pt x="529" y="41"/>
                  </a:cubicBezTo>
                  <a:cubicBezTo>
                    <a:pt x="532" y="0"/>
                    <a:pt x="594" y="12"/>
                    <a:pt x="593" y="45"/>
                  </a:cubicBezTo>
                  <a:cubicBezTo>
                    <a:pt x="580" y="156"/>
                    <a:pt x="580" y="156"/>
                    <a:pt x="580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9996398" y="2097171"/>
            <a:ext cx="680262" cy="680261"/>
            <a:chOff x="7900521" y="5135407"/>
            <a:chExt cx="680262" cy="680261"/>
          </a:xfrm>
          <a:solidFill>
            <a:schemeClr val="bg1">
              <a:lumMod val="50000"/>
            </a:schemeClr>
          </a:solidFill>
        </p:grpSpPr>
        <p:sp>
          <p:nvSpPr>
            <p:cNvPr id="120" name="Freeform 25"/>
            <p:cNvSpPr>
              <a:spLocks noEditPoints="1"/>
            </p:cNvSpPr>
            <p:nvPr/>
          </p:nvSpPr>
          <p:spPr bwMode="auto">
            <a:xfrm>
              <a:off x="7933437" y="5168323"/>
              <a:ext cx="614430" cy="614796"/>
            </a:xfrm>
            <a:custGeom>
              <a:avLst/>
              <a:gdLst>
                <a:gd name="T0" fmla="*/ 474 w 711"/>
                <a:gd name="T1" fmla="*/ 58 h 711"/>
                <a:gd name="T2" fmla="*/ 627 w 711"/>
                <a:gd name="T3" fmla="*/ 185 h 711"/>
                <a:gd name="T4" fmla="*/ 654 w 711"/>
                <a:gd name="T5" fmla="*/ 237 h 711"/>
                <a:gd name="T6" fmla="*/ 656 w 711"/>
                <a:gd name="T7" fmla="*/ 236 h 711"/>
                <a:gd name="T8" fmla="*/ 680 w 711"/>
                <a:gd name="T9" fmla="*/ 230 h 711"/>
                <a:gd name="T10" fmla="*/ 708 w 711"/>
                <a:gd name="T11" fmla="*/ 227 h 711"/>
                <a:gd name="T12" fmla="*/ 711 w 711"/>
                <a:gd name="T13" fmla="*/ 227 h 711"/>
                <a:gd name="T14" fmla="*/ 675 w 711"/>
                <a:gd name="T15" fmla="*/ 154 h 711"/>
                <a:gd name="T16" fmla="*/ 484 w 711"/>
                <a:gd name="T17" fmla="*/ 0 h 711"/>
                <a:gd name="T18" fmla="*/ 484 w 711"/>
                <a:gd name="T19" fmla="*/ 3 h 711"/>
                <a:gd name="T20" fmla="*/ 482 w 711"/>
                <a:gd name="T21" fmla="*/ 31 h 711"/>
                <a:gd name="T22" fmla="*/ 475 w 711"/>
                <a:gd name="T23" fmla="*/ 55 h 711"/>
                <a:gd name="T24" fmla="*/ 474 w 711"/>
                <a:gd name="T25" fmla="*/ 58 h 711"/>
                <a:gd name="T26" fmla="*/ 484 w 711"/>
                <a:gd name="T27" fmla="*/ 711 h 711"/>
                <a:gd name="T28" fmla="*/ 557 w 711"/>
                <a:gd name="T29" fmla="*/ 676 h 711"/>
                <a:gd name="T30" fmla="*/ 711 w 711"/>
                <a:gd name="T31" fmla="*/ 485 h 711"/>
                <a:gd name="T32" fmla="*/ 708 w 711"/>
                <a:gd name="T33" fmla="*/ 485 h 711"/>
                <a:gd name="T34" fmla="*/ 680 w 711"/>
                <a:gd name="T35" fmla="*/ 482 h 711"/>
                <a:gd name="T36" fmla="*/ 656 w 711"/>
                <a:gd name="T37" fmla="*/ 476 h 711"/>
                <a:gd name="T38" fmla="*/ 654 w 711"/>
                <a:gd name="T39" fmla="*/ 475 h 711"/>
                <a:gd name="T40" fmla="*/ 527 w 711"/>
                <a:gd name="T41" fmla="*/ 627 h 711"/>
                <a:gd name="T42" fmla="*/ 474 w 711"/>
                <a:gd name="T43" fmla="*/ 654 h 711"/>
                <a:gd name="T44" fmla="*/ 475 w 711"/>
                <a:gd name="T45" fmla="*/ 657 h 711"/>
                <a:gd name="T46" fmla="*/ 482 w 711"/>
                <a:gd name="T47" fmla="*/ 680 h 711"/>
                <a:gd name="T48" fmla="*/ 484 w 711"/>
                <a:gd name="T49" fmla="*/ 708 h 711"/>
                <a:gd name="T50" fmla="*/ 484 w 711"/>
                <a:gd name="T51" fmla="*/ 711 h 711"/>
                <a:gd name="T52" fmla="*/ 237 w 711"/>
                <a:gd name="T53" fmla="*/ 654 h 711"/>
                <a:gd name="T54" fmla="*/ 84 w 711"/>
                <a:gd name="T55" fmla="*/ 527 h 711"/>
                <a:gd name="T56" fmla="*/ 57 w 711"/>
                <a:gd name="T57" fmla="*/ 475 h 711"/>
                <a:gd name="T58" fmla="*/ 55 w 711"/>
                <a:gd name="T59" fmla="*/ 476 h 711"/>
                <a:gd name="T60" fmla="*/ 31 w 711"/>
                <a:gd name="T61" fmla="*/ 482 h 711"/>
                <a:gd name="T62" fmla="*/ 3 w 711"/>
                <a:gd name="T63" fmla="*/ 485 h 711"/>
                <a:gd name="T64" fmla="*/ 0 w 711"/>
                <a:gd name="T65" fmla="*/ 485 h 711"/>
                <a:gd name="T66" fmla="*/ 36 w 711"/>
                <a:gd name="T67" fmla="*/ 557 h 711"/>
                <a:gd name="T68" fmla="*/ 227 w 711"/>
                <a:gd name="T69" fmla="*/ 711 h 711"/>
                <a:gd name="T70" fmla="*/ 227 w 711"/>
                <a:gd name="T71" fmla="*/ 708 h 711"/>
                <a:gd name="T72" fmla="*/ 229 w 711"/>
                <a:gd name="T73" fmla="*/ 680 h 711"/>
                <a:gd name="T74" fmla="*/ 236 w 711"/>
                <a:gd name="T75" fmla="*/ 657 h 711"/>
                <a:gd name="T76" fmla="*/ 237 w 711"/>
                <a:gd name="T77" fmla="*/ 654 h 711"/>
                <a:gd name="T78" fmla="*/ 227 w 711"/>
                <a:gd name="T79" fmla="*/ 0 h 711"/>
                <a:gd name="T80" fmla="*/ 154 w 711"/>
                <a:gd name="T81" fmla="*/ 36 h 711"/>
                <a:gd name="T82" fmla="*/ 0 w 711"/>
                <a:gd name="T83" fmla="*/ 227 h 711"/>
                <a:gd name="T84" fmla="*/ 3 w 711"/>
                <a:gd name="T85" fmla="*/ 227 h 711"/>
                <a:gd name="T86" fmla="*/ 31 w 711"/>
                <a:gd name="T87" fmla="*/ 230 h 711"/>
                <a:gd name="T88" fmla="*/ 55 w 711"/>
                <a:gd name="T89" fmla="*/ 236 h 711"/>
                <a:gd name="T90" fmla="*/ 57 w 711"/>
                <a:gd name="T91" fmla="*/ 237 h 711"/>
                <a:gd name="T92" fmla="*/ 184 w 711"/>
                <a:gd name="T93" fmla="*/ 84 h 711"/>
                <a:gd name="T94" fmla="*/ 237 w 711"/>
                <a:gd name="T95" fmla="*/ 58 h 711"/>
                <a:gd name="T96" fmla="*/ 236 w 711"/>
                <a:gd name="T97" fmla="*/ 55 h 711"/>
                <a:gd name="T98" fmla="*/ 229 w 711"/>
                <a:gd name="T99" fmla="*/ 31 h 711"/>
                <a:gd name="T100" fmla="*/ 227 w 711"/>
                <a:gd name="T101" fmla="*/ 3 h 711"/>
                <a:gd name="T102" fmla="*/ 227 w 711"/>
                <a:gd name="T103" fmla="*/ 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11" h="711">
                  <a:moveTo>
                    <a:pt x="474" y="58"/>
                  </a:moveTo>
                  <a:cubicBezTo>
                    <a:pt x="539" y="83"/>
                    <a:pt x="592" y="129"/>
                    <a:pt x="627" y="185"/>
                  </a:cubicBezTo>
                  <a:cubicBezTo>
                    <a:pt x="637" y="201"/>
                    <a:pt x="646" y="219"/>
                    <a:pt x="654" y="237"/>
                  </a:cubicBezTo>
                  <a:cubicBezTo>
                    <a:pt x="655" y="237"/>
                    <a:pt x="655" y="236"/>
                    <a:pt x="656" y="236"/>
                  </a:cubicBezTo>
                  <a:cubicBezTo>
                    <a:pt x="664" y="234"/>
                    <a:pt x="672" y="231"/>
                    <a:pt x="680" y="230"/>
                  </a:cubicBezTo>
                  <a:cubicBezTo>
                    <a:pt x="689" y="228"/>
                    <a:pt x="699" y="227"/>
                    <a:pt x="708" y="227"/>
                  </a:cubicBezTo>
                  <a:cubicBezTo>
                    <a:pt x="709" y="227"/>
                    <a:pt x="710" y="227"/>
                    <a:pt x="711" y="227"/>
                  </a:cubicBezTo>
                  <a:cubicBezTo>
                    <a:pt x="702" y="202"/>
                    <a:pt x="690" y="177"/>
                    <a:pt x="675" y="154"/>
                  </a:cubicBezTo>
                  <a:cubicBezTo>
                    <a:pt x="632" y="85"/>
                    <a:pt x="565" y="30"/>
                    <a:pt x="484" y="0"/>
                  </a:cubicBezTo>
                  <a:cubicBezTo>
                    <a:pt x="484" y="1"/>
                    <a:pt x="484" y="2"/>
                    <a:pt x="484" y="3"/>
                  </a:cubicBezTo>
                  <a:cubicBezTo>
                    <a:pt x="484" y="13"/>
                    <a:pt x="483" y="23"/>
                    <a:pt x="482" y="31"/>
                  </a:cubicBezTo>
                  <a:cubicBezTo>
                    <a:pt x="480" y="40"/>
                    <a:pt x="478" y="48"/>
                    <a:pt x="475" y="55"/>
                  </a:cubicBezTo>
                  <a:cubicBezTo>
                    <a:pt x="475" y="56"/>
                    <a:pt x="475" y="57"/>
                    <a:pt x="474" y="58"/>
                  </a:cubicBezTo>
                  <a:close/>
                  <a:moveTo>
                    <a:pt x="484" y="711"/>
                  </a:moveTo>
                  <a:cubicBezTo>
                    <a:pt x="510" y="702"/>
                    <a:pt x="534" y="690"/>
                    <a:pt x="557" y="676"/>
                  </a:cubicBezTo>
                  <a:cubicBezTo>
                    <a:pt x="626" y="632"/>
                    <a:pt x="682" y="566"/>
                    <a:pt x="711" y="485"/>
                  </a:cubicBezTo>
                  <a:cubicBezTo>
                    <a:pt x="710" y="485"/>
                    <a:pt x="709" y="485"/>
                    <a:pt x="708" y="485"/>
                  </a:cubicBezTo>
                  <a:cubicBezTo>
                    <a:pt x="699" y="485"/>
                    <a:pt x="689" y="484"/>
                    <a:pt x="680" y="482"/>
                  </a:cubicBezTo>
                  <a:cubicBezTo>
                    <a:pt x="672" y="480"/>
                    <a:pt x="664" y="478"/>
                    <a:pt x="656" y="476"/>
                  </a:cubicBezTo>
                  <a:cubicBezTo>
                    <a:pt x="655" y="475"/>
                    <a:pt x="655" y="475"/>
                    <a:pt x="654" y="475"/>
                  </a:cubicBezTo>
                  <a:cubicBezTo>
                    <a:pt x="628" y="539"/>
                    <a:pt x="583" y="592"/>
                    <a:pt x="527" y="627"/>
                  </a:cubicBezTo>
                  <a:cubicBezTo>
                    <a:pt x="510" y="638"/>
                    <a:pt x="493" y="647"/>
                    <a:pt x="474" y="654"/>
                  </a:cubicBezTo>
                  <a:cubicBezTo>
                    <a:pt x="475" y="655"/>
                    <a:pt x="475" y="656"/>
                    <a:pt x="475" y="657"/>
                  </a:cubicBezTo>
                  <a:cubicBezTo>
                    <a:pt x="478" y="664"/>
                    <a:pt x="480" y="672"/>
                    <a:pt x="482" y="680"/>
                  </a:cubicBezTo>
                  <a:cubicBezTo>
                    <a:pt x="483" y="689"/>
                    <a:pt x="484" y="699"/>
                    <a:pt x="484" y="708"/>
                  </a:cubicBezTo>
                  <a:cubicBezTo>
                    <a:pt x="484" y="709"/>
                    <a:pt x="484" y="710"/>
                    <a:pt x="484" y="711"/>
                  </a:cubicBezTo>
                  <a:close/>
                  <a:moveTo>
                    <a:pt x="237" y="654"/>
                  </a:moveTo>
                  <a:cubicBezTo>
                    <a:pt x="172" y="628"/>
                    <a:pt x="119" y="583"/>
                    <a:pt x="84" y="527"/>
                  </a:cubicBezTo>
                  <a:cubicBezTo>
                    <a:pt x="74" y="510"/>
                    <a:pt x="65" y="493"/>
                    <a:pt x="57" y="475"/>
                  </a:cubicBezTo>
                  <a:cubicBezTo>
                    <a:pt x="57" y="475"/>
                    <a:pt x="56" y="475"/>
                    <a:pt x="55" y="476"/>
                  </a:cubicBezTo>
                  <a:cubicBezTo>
                    <a:pt x="47" y="478"/>
                    <a:pt x="39" y="480"/>
                    <a:pt x="31" y="482"/>
                  </a:cubicBezTo>
                  <a:cubicBezTo>
                    <a:pt x="22" y="484"/>
                    <a:pt x="12" y="485"/>
                    <a:pt x="3" y="485"/>
                  </a:cubicBezTo>
                  <a:cubicBezTo>
                    <a:pt x="2" y="485"/>
                    <a:pt x="1" y="485"/>
                    <a:pt x="0" y="485"/>
                  </a:cubicBezTo>
                  <a:cubicBezTo>
                    <a:pt x="9" y="510"/>
                    <a:pt x="21" y="535"/>
                    <a:pt x="36" y="557"/>
                  </a:cubicBezTo>
                  <a:cubicBezTo>
                    <a:pt x="80" y="627"/>
                    <a:pt x="146" y="682"/>
                    <a:pt x="227" y="711"/>
                  </a:cubicBezTo>
                  <a:cubicBezTo>
                    <a:pt x="227" y="710"/>
                    <a:pt x="227" y="709"/>
                    <a:pt x="227" y="708"/>
                  </a:cubicBezTo>
                  <a:cubicBezTo>
                    <a:pt x="227" y="699"/>
                    <a:pt x="228" y="689"/>
                    <a:pt x="229" y="680"/>
                  </a:cubicBezTo>
                  <a:cubicBezTo>
                    <a:pt x="231" y="672"/>
                    <a:pt x="233" y="664"/>
                    <a:pt x="236" y="657"/>
                  </a:cubicBezTo>
                  <a:cubicBezTo>
                    <a:pt x="236" y="656"/>
                    <a:pt x="236" y="655"/>
                    <a:pt x="237" y="654"/>
                  </a:cubicBezTo>
                  <a:close/>
                  <a:moveTo>
                    <a:pt x="227" y="0"/>
                  </a:moveTo>
                  <a:cubicBezTo>
                    <a:pt x="201" y="10"/>
                    <a:pt x="177" y="22"/>
                    <a:pt x="154" y="36"/>
                  </a:cubicBezTo>
                  <a:cubicBezTo>
                    <a:pt x="85" y="80"/>
                    <a:pt x="29" y="146"/>
                    <a:pt x="0" y="227"/>
                  </a:cubicBezTo>
                  <a:cubicBezTo>
                    <a:pt x="1" y="227"/>
                    <a:pt x="2" y="227"/>
                    <a:pt x="3" y="227"/>
                  </a:cubicBezTo>
                  <a:cubicBezTo>
                    <a:pt x="12" y="227"/>
                    <a:pt x="22" y="228"/>
                    <a:pt x="31" y="230"/>
                  </a:cubicBezTo>
                  <a:cubicBezTo>
                    <a:pt x="39" y="231"/>
                    <a:pt x="47" y="234"/>
                    <a:pt x="55" y="236"/>
                  </a:cubicBezTo>
                  <a:cubicBezTo>
                    <a:pt x="56" y="236"/>
                    <a:pt x="56" y="237"/>
                    <a:pt x="57" y="237"/>
                  </a:cubicBezTo>
                  <a:cubicBezTo>
                    <a:pt x="83" y="172"/>
                    <a:pt x="128" y="120"/>
                    <a:pt x="184" y="84"/>
                  </a:cubicBezTo>
                  <a:cubicBezTo>
                    <a:pt x="201" y="74"/>
                    <a:pt x="218" y="65"/>
                    <a:pt x="237" y="58"/>
                  </a:cubicBezTo>
                  <a:cubicBezTo>
                    <a:pt x="236" y="57"/>
                    <a:pt x="236" y="56"/>
                    <a:pt x="236" y="55"/>
                  </a:cubicBezTo>
                  <a:cubicBezTo>
                    <a:pt x="233" y="48"/>
                    <a:pt x="231" y="40"/>
                    <a:pt x="229" y="31"/>
                  </a:cubicBezTo>
                  <a:cubicBezTo>
                    <a:pt x="228" y="23"/>
                    <a:pt x="227" y="13"/>
                    <a:pt x="227" y="3"/>
                  </a:cubicBezTo>
                  <a:cubicBezTo>
                    <a:pt x="227" y="2"/>
                    <a:pt x="227" y="1"/>
                    <a:pt x="2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21" name="Freeform 26"/>
            <p:cNvSpPr>
              <a:spLocks noEditPoints="1"/>
            </p:cNvSpPr>
            <p:nvPr/>
          </p:nvSpPr>
          <p:spPr bwMode="auto">
            <a:xfrm>
              <a:off x="7900521" y="5135407"/>
              <a:ext cx="680262" cy="680261"/>
            </a:xfrm>
            <a:custGeom>
              <a:avLst/>
              <a:gdLst>
                <a:gd name="T0" fmla="*/ 312 w 787"/>
                <a:gd name="T1" fmla="*/ 197 h 787"/>
                <a:gd name="T2" fmla="*/ 243 w 787"/>
                <a:gd name="T3" fmla="*/ 243 h 787"/>
                <a:gd name="T4" fmla="*/ 197 w 787"/>
                <a:gd name="T5" fmla="*/ 312 h 787"/>
                <a:gd name="T6" fmla="*/ 144 w 787"/>
                <a:gd name="T7" fmla="*/ 325 h 787"/>
                <a:gd name="T8" fmla="*/ 62 w 787"/>
                <a:gd name="T9" fmla="*/ 305 h 787"/>
                <a:gd name="T10" fmla="*/ 41 w 787"/>
                <a:gd name="T11" fmla="*/ 303 h 787"/>
                <a:gd name="T12" fmla="*/ 11 w 787"/>
                <a:gd name="T13" fmla="*/ 318 h 787"/>
                <a:gd name="T14" fmla="*/ 11 w 787"/>
                <a:gd name="T15" fmla="*/ 470 h 787"/>
                <a:gd name="T16" fmla="*/ 41 w 787"/>
                <a:gd name="T17" fmla="*/ 485 h 787"/>
                <a:gd name="T18" fmla="*/ 62 w 787"/>
                <a:gd name="T19" fmla="*/ 483 h 787"/>
                <a:gd name="T20" fmla="*/ 144 w 787"/>
                <a:gd name="T21" fmla="*/ 462 h 787"/>
                <a:gd name="T22" fmla="*/ 197 w 787"/>
                <a:gd name="T23" fmla="*/ 476 h 787"/>
                <a:gd name="T24" fmla="*/ 243 w 787"/>
                <a:gd name="T25" fmla="*/ 545 h 787"/>
                <a:gd name="T26" fmla="*/ 312 w 787"/>
                <a:gd name="T27" fmla="*/ 591 h 787"/>
                <a:gd name="T28" fmla="*/ 325 w 787"/>
                <a:gd name="T29" fmla="*/ 643 h 787"/>
                <a:gd name="T30" fmla="*/ 305 w 787"/>
                <a:gd name="T31" fmla="*/ 726 h 787"/>
                <a:gd name="T32" fmla="*/ 303 w 787"/>
                <a:gd name="T33" fmla="*/ 746 h 787"/>
                <a:gd name="T34" fmla="*/ 317 w 787"/>
                <a:gd name="T35" fmla="*/ 777 h 787"/>
                <a:gd name="T36" fmla="*/ 470 w 787"/>
                <a:gd name="T37" fmla="*/ 777 h 787"/>
                <a:gd name="T38" fmla="*/ 484 w 787"/>
                <a:gd name="T39" fmla="*/ 746 h 787"/>
                <a:gd name="T40" fmla="*/ 482 w 787"/>
                <a:gd name="T41" fmla="*/ 726 h 787"/>
                <a:gd name="T42" fmla="*/ 462 w 787"/>
                <a:gd name="T43" fmla="*/ 643 h 787"/>
                <a:gd name="T44" fmla="*/ 475 w 787"/>
                <a:gd name="T45" fmla="*/ 591 h 787"/>
                <a:gd name="T46" fmla="*/ 544 w 787"/>
                <a:gd name="T47" fmla="*/ 545 h 787"/>
                <a:gd name="T48" fmla="*/ 590 w 787"/>
                <a:gd name="T49" fmla="*/ 476 h 787"/>
                <a:gd name="T50" fmla="*/ 643 w 787"/>
                <a:gd name="T51" fmla="*/ 462 h 787"/>
                <a:gd name="T52" fmla="*/ 725 w 787"/>
                <a:gd name="T53" fmla="*/ 483 h 787"/>
                <a:gd name="T54" fmla="*/ 746 w 787"/>
                <a:gd name="T55" fmla="*/ 485 h 787"/>
                <a:gd name="T56" fmla="*/ 777 w 787"/>
                <a:gd name="T57" fmla="*/ 470 h 787"/>
                <a:gd name="T58" fmla="*/ 776 w 787"/>
                <a:gd name="T59" fmla="*/ 318 h 787"/>
                <a:gd name="T60" fmla="*/ 746 w 787"/>
                <a:gd name="T61" fmla="*/ 303 h 787"/>
                <a:gd name="T62" fmla="*/ 725 w 787"/>
                <a:gd name="T63" fmla="*/ 305 h 787"/>
                <a:gd name="T64" fmla="*/ 643 w 787"/>
                <a:gd name="T65" fmla="*/ 325 h 787"/>
                <a:gd name="T66" fmla="*/ 590 w 787"/>
                <a:gd name="T67" fmla="*/ 312 h 787"/>
                <a:gd name="T68" fmla="*/ 544 w 787"/>
                <a:gd name="T69" fmla="*/ 243 h 787"/>
                <a:gd name="T70" fmla="*/ 475 w 787"/>
                <a:gd name="T71" fmla="*/ 197 h 787"/>
                <a:gd name="T72" fmla="*/ 462 w 787"/>
                <a:gd name="T73" fmla="*/ 145 h 787"/>
                <a:gd name="T74" fmla="*/ 482 w 787"/>
                <a:gd name="T75" fmla="*/ 62 h 787"/>
                <a:gd name="T76" fmla="*/ 484 w 787"/>
                <a:gd name="T77" fmla="*/ 41 h 787"/>
                <a:gd name="T78" fmla="*/ 470 w 787"/>
                <a:gd name="T79" fmla="*/ 11 h 787"/>
                <a:gd name="T80" fmla="*/ 317 w 787"/>
                <a:gd name="T81" fmla="*/ 11 h 787"/>
                <a:gd name="T82" fmla="*/ 303 w 787"/>
                <a:gd name="T83" fmla="*/ 41 h 787"/>
                <a:gd name="T84" fmla="*/ 305 w 787"/>
                <a:gd name="T85" fmla="*/ 62 h 787"/>
                <a:gd name="T86" fmla="*/ 325 w 787"/>
                <a:gd name="T87" fmla="*/ 145 h 787"/>
                <a:gd name="T88" fmla="*/ 312 w 787"/>
                <a:gd name="T89" fmla="*/ 197 h 787"/>
                <a:gd name="T90" fmla="*/ 238 w 787"/>
                <a:gd name="T91" fmla="*/ 394 h 787"/>
                <a:gd name="T92" fmla="*/ 394 w 787"/>
                <a:gd name="T93" fmla="*/ 238 h 787"/>
                <a:gd name="T94" fmla="*/ 549 w 787"/>
                <a:gd name="T95" fmla="*/ 394 h 787"/>
                <a:gd name="T96" fmla="*/ 394 w 787"/>
                <a:gd name="T97" fmla="*/ 550 h 787"/>
                <a:gd name="T98" fmla="*/ 238 w 787"/>
                <a:gd name="T99" fmla="*/ 394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7" h="787">
                  <a:moveTo>
                    <a:pt x="312" y="197"/>
                  </a:moveTo>
                  <a:cubicBezTo>
                    <a:pt x="286" y="208"/>
                    <a:pt x="262" y="224"/>
                    <a:pt x="243" y="243"/>
                  </a:cubicBezTo>
                  <a:cubicBezTo>
                    <a:pt x="223" y="263"/>
                    <a:pt x="208" y="286"/>
                    <a:pt x="197" y="312"/>
                  </a:cubicBezTo>
                  <a:cubicBezTo>
                    <a:pt x="186" y="319"/>
                    <a:pt x="166" y="325"/>
                    <a:pt x="144" y="325"/>
                  </a:cubicBezTo>
                  <a:cubicBezTo>
                    <a:pt x="99" y="325"/>
                    <a:pt x="98" y="312"/>
                    <a:pt x="62" y="305"/>
                  </a:cubicBezTo>
                  <a:cubicBezTo>
                    <a:pt x="55" y="304"/>
                    <a:pt x="48" y="303"/>
                    <a:pt x="41" y="303"/>
                  </a:cubicBezTo>
                  <a:cubicBezTo>
                    <a:pt x="30" y="303"/>
                    <a:pt x="13" y="304"/>
                    <a:pt x="11" y="318"/>
                  </a:cubicBezTo>
                  <a:cubicBezTo>
                    <a:pt x="0" y="368"/>
                    <a:pt x="0" y="420"/>
                    <a:pt x="11" y="470"/>
                  </a:cubicBezTo>
                  <a:cubicBezTo>
                    <a:pt x="13" y="484"/>
                    <a:pt x="30" y="485"/>
                    <a:pt x="41" y="485"/>
                  </a:cubicBezTo>
                  <a:cubicBezTo>
                    <a:pt x="48" y="485"/>
                    <a:pt x="55" y="484"/>
                    <a:pt x="62" y="483"/>
                  </a:cubicBezTo>
                  <a:cubicBezTo>
                    <a:pt x="98" y="475"/>
                    <a:pt x="99" y="462"/>
                    <a:pt x="144" y="462"/>
                  </a:cubicBezTo>
                  <a:cubicBezTo>
                    <a:pt x="166" y="462"/>
                    <a:pt x="186" y="468"/>
                    <a:pt x="197" y="476"/>
                  </a:cubicBezTo>
                  <a:cubicBezTo>
                    <a:pt x="207" y="502"/>
                    <a:pt x="223" y="525"/>
                    <a:pt x="243" y="545"/>
                  </a:cubicBezTo>
                  <a:cubicBezTo>
                    <a:pt x="262" y="564"/>
                    <a:pt x="286" y="580"/>
                    <a:pt x="312" y="591"/>
                  </a:cubicBezTo>
                  <a:cubicBezTo>
                    <a:pt x="319" y="601"/>
                    <a:pt x="325" y="621"/>
                    <a:pt x="325" y="643"/>
                  </a:cubicBezTo>
                  <a:cubicBezTo>
                    <a:pt x="325" y="688"/>
                    <a:pt x="312" y="689"/>
                    <a:pt x="305" y="726"/>
                  </a:cubicBezTo>
                  <a:cubicBezTo>
                    <a:pt x="303" y="732"/>
                    <a:pt x="303" y="739"/>
                    <a:pt x="303" y="746"/>
                  </a:cubicBezTo>
                  <a:cubicBezTo>
                    <a:pt x="303" y="757"/>
                    <a:pt x="304" y="774"/>
                    <a:pt x="317" y="777"/>
                  </a:cubicBezTo>
                  <a:cubicBezTo>
                    <a:pt x="368" y="787"/>
                    <a:pt x="419" y="787"/>
                    <a:pt x="470" y="777"/>
                  </a:cubicBezTo>
                  <a:cubicBezTo>
                    <a:pt x="483" y="774"/>
                    <a:pt x="484" y="757"/>
                    <a:pt x="484" y="746"/>
                  </a:cubicBezTo>
                  <a:cubicBezTo>
                    <a:pt x="484" y="739"/>
                    <a:pt x="484" y="732"/>
                    <a:pt x="482" y="726"/>
                  </a:cubicBezTo>
                  <a:cubicBezTo>
                    <a:pt x="475" y="689"/>
                    <a:pt x="462" y="688"/>
                    <a:pt x="462" y="643"/>
                  </a:cubicBezTo>
                  <a:cubicBezTo>
                    <a:pt x="462" y="621"/>
                    <a:pt x="468" y="601"/>
                    <a:pt x="475" y="591"/>
                  </a:cubicBezTo>
                  <a:cubicBezTo>
                    <a:pt x="501" y="580"/>
                    <a:pt x="525" y="564"/>
                    <a:pt x="544" y="545"/>
                  </a:cubicBezTo>
                  <a:cubicBezTo>
                    <a:pt x="564" y="525"/>
                    <a:pt x="580" y="502"/>
                    <a:pt x="590" y="476"/>
                  </a:cubicBezTo>
                  <a:cubicBezTo>
                    <a:pt x="601" y="468"/>
                    <a:pt x="621" y="462"/>
                    <a:pt x="643" y="462"/>
                  </a:cubicBezTo>
                  <a:cubicBezTo>
                    <a:pt x="688" y="462"/>
                    <a:pt x="689" y="475"/>
                    <a:pt x="725" y="483"/>
                  </a:cubicBezTo>
                  <a:cubicBezTo>
                    <a:pt x="732" y="484"/>
                    <a:pt x="739" y="485"/>
                    <a:pt x="746" y="485"/>
                  </a:cubicBezTo>
                  <a:cubicBezTo>
                    <a:pt x="757" y="485"/>
                    <a:pt x="774" y="484"/>
                    <a:pt x="777" y="470"/>
                  </a:cubicBezTo>
                  <a:cubicBezTo>
                    <a:pt x="787" y="420"/>
                    <a:pt x="787" y="368"/>
                    <a:pt x="776" y="318"/>
                  </a:cubicBezTo>
                  <a:cubicBezTo>
                    <a:pt x="774" y="304"/>
                    <a:pt x="757" y="303"/>
                    <a:pt x="746" y="303"/>
                  </a:cubicBezTo>
                  <a:cubicBezTo>
                    <a:pt x="739" y="303"/>
                    <a:pt x="732" y="304"/>
                    <a:pt x="725" y="305"/>
                  </a:cubicBezTo>
                  <a:cubicBezTo>
                    <a:pt x="689" y="312"/>
                    <a:pt x="688" y="325"/>
                    <a:pt x="643" y="325"/>
                  </a:cubicBezTo>
                  <a:cubicBezTo>
                    <a:pt x="621" y="325"/>
                    <a:pt x="601" y="319"/>
                    <a:pt x="590" y="312"/>
                  </a:cubicBezTo>
                  <a:cubicBezTo>
                    <a:pt x="580" y="286"/>
                    <a:pt x="564" y="263"/>
                    <a:pt x="544" y="243"/>
                  </a:cubicBezTo>
                  <a:cubicBezTo>
                    <a:pt x="525" y="224"/>
                    <a:pt x="501" y="208"/>
                    <a:pt x="475" y="197"/>
                  </a:cubicBezTo>
                  <a:cubicBezTo>
                    <a:pt x="468" y="186"/>
                    <a:pt x="462" y="167"/>
                    <a:pt x="462" y="145"/>
                  </a:cubicBezTo>
                  <a:cubicBezTo>
                    <a:pt x="462" y="99"/>
                    <a:pt x="475" y="99"/>
                    <a:pt x="482" y="62"/>
                  </a:cubicBezTo>
                  <a:cubicBezTo>
                    <a:pt x="484" y="56"/>
                    <a:pt x="484" y="48"/>
                    <a:pt x="484" y="41"/>
                  </a:cubicBezTo>
                  <a:cubicBezTo>
                    <a:pt x="484" y="30"/>
                    <a:pt x="483" y="14"/>
                    <a:pt x="470" y="11"/>
                  </a:cubicBezTo>
                  <a:cubicBezTo>
                    <a:pt x="419" y="0"/>
                    <a:pt x="368" y="1"/>
                    <a:pt x="317" y="11"/>
                  </a:cubicBezTo>
                  <a:cubicBezTo>
                    <a:pt x="304" y="14"/>
                    <a:pt x="303" y="30"/>
                    <a:pt x="303" y="41"/>
                  </a:cubicBezTo>
                  <a:cubicBezTo>
                    <a:pt x="303" y="48"/>
                    <a:pt x="303" y="56"/>
                    <a:pt x="305" y="62"/>
                  </a:cubicBezTo>
                  <a:cubicBezTo>
                    <a:pt x="312" y="99"/>
                    <a:pt x="325" y="99"/>
                    <a:pt x="325" y="145"/>
                  </a:cubicBezTo>
                  <a:cubicBezTo>
                    <a:pt x="325" y="167"/>
                    <a:pt x="319" y="187"/>
                    <a:pt x="312" y="197"/>
                  </a:cubicBezTo>
                  <a:close/>
                  <a:moveTo>
                    <a:pt x="238" y="394"/>
                  </a:moveTo>
                  <a:cubicBezTo>
                    <a:pt x="238" y="308"/>
                    <a:pt x="307" y="238"/>
                    <a:pt x="394" y="238"/>
                  </a:cubicBezTo>
                  <a:cubicBezTo>
                    <a:pt x="480" y="238"/>
                    <a:pt x="549" y="308"/>
                    <a:pt x="549" y="394"/>
                  </a:cubicBezTo>
                  <a:cubicBezTo>
                    <a:pt x="549" y="480"/>
                    <a:pt x="480" y="550"/>
                    <a:pt x="394" y="550"/>
                  </a:cubicBezTo>
                  <a:cubicBezTo>
                    <a:pt x="307" y="550"/>
                    <a:pt x="238" y="480"/>
                    <a:pt x="238" y="3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22" name="等腰三角形 121"/>
          <p:cNvSpPr/>
          <p:nvPr/>
        </p:nvSpPr>
        <p:spPr>
          <a:xfrm rot="5400000">
            <a:off x="3141296" y="3375700"/>
            <a:ext cx="212054" cy="182805"/>
          </a:xfrm>
          <a:prstGeom prst="triangle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等腰三角形 122"/>
          <p:cNvSpPr/>
          <p:nvPr/>
        </p:nvSpPr>
        <p:spPr>
          <a:xfrm rot="5400000">
            <a:off x="6001562" y="3375701"/>
            <a:ext cx="212054" cy="182805"/>
          </a:xfrm>
          <a:prstGeom prst="triangle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等腰三角形 123"/>
          <p:cNvSpPr/>
          <p:nvPr/>
        </p:nvSpPr>
        <p:spPr>
          <a:xfrm rot="5400000">
            <a:off x="8847473" y="3375702"/>
            <a:ext cx="212054" cy="182805"/>
          </a:xfrm>
          <a:prstGeom prst="triangle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accel="60000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60000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accel="60000" fill="hold" grpId="0" nodeType="withEffect" p14:presetBounceEnd="4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7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6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7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680"/>
                                </p:stCondLst>
                                <p:childTnLst>
                                  <p:par>
                                    <p:cTn id="4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1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6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9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660"/>
                                </p:stCondLst>
                                <p:childTnLst>
                                  <p:par>
                                    <p:cTn id="61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3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6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640"/>
                                </p:stCondLst>
                                <p:childTnLst>
                                  <p:par>
                                    <p:cTn id="73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6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3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 animBg="1"/>
          <p:bldP spid="59" grpId="0" animBg="1"/>
          <p:bldP spid="60" grpId="0" animBg="1"/>
          <p:bldP spid="61" grpId="0" animBg="1"/>
          <p:bldP spid="62" grpId="0"/>
          <p:bldP spid="63" grpId="0"/>
          <p:bldP spid="98" grpId="0"/>
          <p:bldP spid="99" grpId="0"/>
          <p:bldP spid="115" grpId="0" animBg="1"/>
          <p:bldP spid="122" grpId="0" animBg="1"/>
          <p:bldP spid="123" grpId="0" animBg="1"/>
          <p:bldP spid="12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accel="6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6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accel="6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7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6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7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680"/>
                                </p:stCondLst>
                                <p:childTnLst>
                                  <p:par>
                                    <p:cTn id="4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1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6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9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660"/>
                                </p:stCondLst>
                                <p:childTnLst>
                                  <p:par>
                                    <p:cTn id="61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3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6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640"/>
                                </p:stCondLst>
                                <p:childTnLst>
                                  <p:par>
                                    <p:cTn id="73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6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3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 animBg="1"/>
          <p:bldP spid="59" grpId="0" animBg="1"/>
          <p:bldP spid="60" grpId="0" animBg="1"/>
          <p:bldP spid="61" grpId="0" animBg="1"/>
          <p:bldP spid="62" grpId="0"/>
          <p:bldP spid="63" grpId="0"/>
          <p:bldP spid="98" grpId="0"/>
          <p:bldP spid="99" grpId="0"/>
          <p:bldP spid="115" grpId="0" animBg="1"/>
          <p:bldP spid="122" grpId="0" animBg="1"/>
          <p:bldP spid="123" grpId="0" animBg="1"/>
          <p:bldP spid="124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188686" y="188686"/>
            <a:ext cx="6212115" cy="6463356"/>
          </a:xfrm>
          <a:prstGeom prst="rect">
            <a:avLst/>
          </a:prstGeom>
        </p:spPr>
      </p:pic>
      <p:sp>
        <p:nvSpPr>
          <p:cNvPr id="19" name="Rectangle 24"/>
          <p:cNvSpPr/>
          <p:nvPr/>
        </p:nvSpPr>
        <p:spPr>
          <a:xfrm>
            <a:off x="188686" y="188686"/>
            <a:ext cx="6212115" cy="6462270"/>
          </a:xfrm>
          <a:prstGeom prst="rect">
            <a:avLst/>
          </a:prstGeom>
          <a:gradFill flip="none" rotWithShape="1">
            <a:gsLst>
              <a:gs pos="0">
                <a:srgbClr val="021E38">
                  <a:alpha val="68000"/>
                </a:srgbClr>
              </a:gs>
              <a:gs pos="100000">
                <a:schemeClr val="tx1">
                  <a:lumMod val="95000"/>
                  <a:lumOff val="5000"/>
                  <a:alpha val="8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Rectangle 19"/>
          <p:cNvSpPr/>
          <p:nvPr/>
        </p:nvSpPr>
        <p:spPr>
          <a:xfrm>
            <a:off x="6913394" y="5262961"/>
            <a:ext cx="1671805" cy="350865"/>
          </a:xfrm>
          <a:prstGeom prst="rect">
            <a:avLst/>
          </a:prstGeom>
          <a:gradFill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d-ID" sz="1400" b="1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LEARN MORE</a:t>
            </a:r>
            <a:endParaRPr lang="en-US" sz="1400" b="1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1" name="Group 25"/>
          <p:cNvGrpSpPr/>
          <p:nvPr/>
        </p:nvGrpSpPr>
        <p:grpSpPr>
          <a:xfrm>
            <a:off x="1034938" y="2343103"/>
            <a:ext cx="4519608" cy="1369464"/>
            <a:chOff x="623892" y="2531871"/>
            <a:chExt cx="5341600" cy="1369464"/>
          </a:xfrm>
        </p:grpSpPr>
        <p:sp>
          <p:nvSpPr>
            <p:cNvPr id="22" name="TextBox 21"/>
            <p:cNvSpPr txBox="1"/>
            <p:nvPr/>
          </p:nvSpPr>
          <p:spPr>
            <a:xfrm>
              <a:off x="623893" y="3188786"/>
              <a:ext cx="5341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800" b="1" spc="600" dirty="0">
                  <a:solidFill>
                    <a:schemeClr val="bg1"/>
                  </a:solidFill>
                  <a:latin typeface="Lato" panose="020F0502020204030203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M U K I D I</a:t>
              </a:r>
              <a:endParaRPr lang="id-ID" sz="2800" b="1" spc="600" dirty="0">
                <a:solidFill>
                  <a:schemeClr val="bg1"/>
                </a:solidFill>
                <a:latin typeface="Lato" panose="020F0502020204030203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3" name="Freeform: Shape 22"/>
            <p:cNvSpPr/>
            <p:nvPr/>
          </p:nvSpPr>
          <p:spPr>
            <a:xfrm>
              <a:off x="2791212" y="2531871"/>
              <a:ext cx="1006957" cy="495964"/>
            </a:xfrm>
            <a:custGeom>
              <a:avLst/>
              <a:gdLst>
                <a:gd name="connsiteX0" fmla="*/ 1288098 w 1288098"/>
                <a:gd name="connsiteY0" fmla="*/ 0 h 634436"/>
                <a:gd name="connsiteX1" fmla="*/ 1288098 w 1288098"/>
                <a:gd name="connsiteY1" fmla="*/ 634436 h 634436"/>
                <a:gd name="connsiteX2" fmla="*/ 653662 w 1288098"/>
                <a:gd name="connsiteY2" fmla="*/ 634436 h 634436"/>
                <a:gd name="connsiteX3" fmla="*/ 0 w 1288098"/>
                <a:gd name="connsiteY3" fmla="*/ 0 h 634436"/>
                <a:gd name="connsiteX4" fmla="*/ 634436 w 1288098"/>
                <a:gd name="connsiteY4" fmla="*/ 634436 h 634436"/>
                <a:gd name="connsiteX5" fmla="*/ 0 w 1288098"/>
                <a:gd name="connsiteY5" fmla="*/ 634436 h 63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8098" h="634436">
                  <a:moveTo>
                    <a:pt x="1288098" y="0"/>
                  </a:moveTo>
                  <a:lnTo>
                    <a:pt x="1288098" y="634436"/>
                  </a:lnTo>
                  <a:lnTo>
                    <a:pt x="653662" y="634436"/>
                  </a:lnTo>
                  <a:close/>
                  <a:moveTo>
                    <a:pt x="0" y="0"/>
                  </a:moveTo>
                  <a:lnTo>
                    <a:pt x="634436" y="634436"/>
                  </a:lnTo>
                  <a:lnTo>
                    <a:pt x="0" y="634436"/>
                  </a:lnTo>
                  <a:close/>
                </a:path>
              </a:pathLst>
            </a:custGeom>
            <a:gradFill>
              <a:gsLst>
                <a:gs pos="1000">
                  <a:schemeClr val="accent1">
                    <a:lumMod val="60000"/>
                    <a:lumOff val="40000"/>
                  </a:schemeClr>
                </a:gs>
                <a:gs pos="93000">
                  <a:schemeClr val="accent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3892" y="3593558"/>
              <a:ext cx="53415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400" spc="600" dirty="0">
                  <a:solidFill>
                    <a:schemeClr val="bg1"/>
                  </a:solidFill>
                  <a:latin typeface="Lato Light" panose="020F0402020204030203" pitchFamily="34" charset="0"/>
                  <a:ea typeface="Open Sans" panose="020B0606030504020204" pitchFamily="34" charset="0"/>
                  <a:cs typeface="Lato Light" panose="020F0402020204030203" pitchFamily="34" charset="0"/>
                </a:rPr>
                <a:t>Premium Business Choice</a:t>
              </a:r>
              <a:endParaRPr lang="id-ID" sz="1400" spc="600" dirty="0">
                <a:solidFill>
                  <a:schemeClr val="bg1"/>
                </a:solidFill>
                <a:latin typeface="Lato Light" panose="020F0402020204030203" pitchFamily="34" charset="0"/>
                <a:ea typeface="Open Sans" panose="020B0606030504020204" pitchFamily="34" charset="0"/>
                <a:cs typeface="Lato Light" panose="020F0402020204030203" pitchFamily="34" charset="0"/>
              </a:endParaRPr>
            </a:p>
          </p:txBody>
        </p:sp>
      </p:grpSp>
      <p:sp>
        <p:nvSpPr>
          <p:cNvPr id="25" name="Rectangle 26"/>
          <p:cNvSpPr/>
          <p:nvPr/>
        </p:nvSpPr>
        <p:spPr>
          <a:xfrm>
            <a:off x="1627865" y="3877966"/>
            <a:ext cx="3333749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d-ID" sz="1100" b="1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Ut wisi enim  </a:t>
            </a:r>
            <a:r>
              <a:rPr lang="id-ID" sz="1100" dirty="0">
                <a:solidFill>
                  <a:schemeClr val="bg1">
                    <a:lumMod val="65000"/>
                  </a:schemeClr>
                </a:solidFill>
                <a:latin typeface="Calibri" panose="020F0502020204030204"/>
                <a:cs typeface="Calibri" panose="020F0502020204030204"/>
              </a:rPr>
              <a:t>ad minim veniam, quis nostrud exerci tation ullamcorper suscipit lobortis nisl ut aliquip ex ea commodo consequat. 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6" name="Rectangle 63"/>
          <p:cNvSpPr/>
          <p:nvPr/>
        </p:nvSpPr>
        <p:spPr>
          <a:xfrm>
            <a:off x="6832500" y="1321677"/>
            <a:ext cx="2633811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TextBox 34"/>
          <p:cNvSpPr txBox="1"/>
          <p:nvPr/>
        </p:nvSpPr>
        <p:spPr>
          <a:xfrm>
            <a:off x="6832501" y="1902106"/>
            <a:ext cx="3337702" cy="79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Rectangle 63"/>
          <p:cNvSpPr/>
          <p:nvPr/>
        </p:nvSpPr>
        <p:spPr>
          <a:xfrm>
            <a:off x="6898732" y="3000018"/>
            <a:ext cx="2633811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TextBox 34"/>
          <p:cNvSpPr txBox="1"/>
          <p:nvPr/>
        </p:nvSpPr>
        <p:spPr>
          <a:xfrm>
            <a:off x="6898733" y="3580447"/>
            <a:ext cx="3337702" cy="79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5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89000" y="4095785"/>
            <a:ext cx="4264819" cy="549416"/>
            <a:chOff x="889000" y="4095785"/>
            <a:chExt cx="4264819" cy="549416"/>
          </a:xfrm>
        </p:grpSpPr>
        <p:grpSp>
          <p:nvGrpSpPr>
            <p:cNvPr id="5" name="组合 4"/>
            <p:cNvGrpSpPr/>
            <p:nvPr/>
          </p:nvGrpSpPr>
          <p:grpSpPr>
            <a:xfrm>
              <a:off x="889000" y="4095785"/>
              <a:ext cx="4264819" cy="549416"/>
              <a:chOff x="889000" y="4095785"/>
              <a:chExt cx="4264819" cy="549416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889000" y="4095785"/>
                <a:ext cx="4264819" cy="549416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1333501" y="4201216"/>
                <a:ext cx="339769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/>
                    </a:solidFill>
                  </a:rPr>
                  <a:t>Because this text with "Ipsum Lorem" start, and often used in the title of the test, so generally referred to as Ipsum Lorem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" name="Freeform 357"/>
            <p:cNvSpPr>
              <a:spLocks noEditPoints="1"/>
            </p:cNvSpPr>
            <p:nvPr/>
          </p:nvSpPr>
          <p:spPr bwMode="auto">
            <a:xfrm>
              <a:off x="1023932" y="4238207"/>
              <a:ext cx="241016" cy="264572"/>
            </a:xfrm>
            <a:custGeom>
              <a:avLst/>
              <a:gdLst>
                <a:gd name="T0" fmla="*/ 4321 w 14693"/>
                <a:gd name="T1" fmla="*/ 12145 h 16126"/>
                <a:gd name="T2" fmla="*/ 3200 w 14693"/>
                <a:gd name="T3" fmla="*/ 11597 h 16126"/>
                <a:gd name="T4" fmla="*/ 3878 w 14693"/>
                <a:gd name="T5" fmla="*/ 10497 h 16126"/>
                <a:gd name="T6" fmla="*/ 2724 w 14693"/>
                <a:gd name="T7" fmla="*/ 10103 h 16126"/>
                <a:gd name="T8" fmla="*/ 1775 w 14693"/>
                <a:gd name="T9" fmla="*/ 9201 h 16126"/>
                <a:gd name="T10" fmla="*/ 1005 w 14693"/>
                <a:gd name="T11" fmla="*/ 7848 h 16126"/>
                <a:gd name="T12" fmla="*/ 325 w 14693"/>
                <a:gd name="T13" fmla="*/ 7970 h 16126"/>
                <a:gd name="T14" fmla="*/ 4 w 14693"/>
                <a:gd name="T15" fmla="*/ 9457 h 16126"/>
                <a:gd name="T16" fmla="*/ 175 w 14693"/>
                <a:gd name="T17" fmla="*/ 11082 h 16126"/>
                <a:gd name="T18" fmla="*/ 751 w 14693"/>
                <a:gd name="T19" fmla="*/ 12820 h 16126"/>
                <a:gd name="T20" fmla="*/ 2639 w 14693"/>
                <a:gd name="T21" fmla="*/ 13055 h 16126"/>
                <a:gd name="T22" fmla="*/ 3736 w 14693"/>
                <a:gd name="T23" fmla="*/ 13851 h 16126"/>
                <a:gd name="T24" fmla="*/ 5990 w 14693"/>
                <a:gd name="T25" fmla="*/ 14962 h 16126"/>
                <a:gd name="T26" fmla="*/ 7317 w 14693"/>
                <a:gd name="T27" fmla="*/ 16056 h 16126"/>
                <a:gd name="T28" fmla="*/ 8163 w 14693"/>
                <a:gd name="T29" fmla="*/ 15322 h 16126"/>
                <a:gd name="T30" fmla="*/ 10127 w 14693"/>
                <a:gd name="T31" fmla="*/ 14252 h 16126"/>
                <a:gd name="T32" fmla="*/ 11702 w 14693"/>
                <a:gd name="T33" fmla="*/ 13375 h 16126"/>
                <a:gd name="T34" fmla="*/ 12864 w 14693"/>
                <a:gd name="T35" fmla="*/ 12012 h 16126"/>
                <a:gd name="T36" fmla="*/ 14336 w 14693"/>
                <a:gd name="T37" fmla="*/ 11746 h 16126"/>
                <a:gd name="T38" fmla="*/ 14675 w 14693"/>
                <a:gd name="T39" fmla="*/ 10074 h 16126"/>
                <a:gd name="T40" fmla="*/ 14557 w 14693"/>
                <a:gd name="T41" fmla="*/ 8530 h 16126"/>
                <a:gd name="T42" fmla="*/ 13942 w 14693"/>
                <a:gd name="T43" fmla="*/ 7213 h 16126"/>
                <a:gd name="T44" fmla="*/ 13237 w 14693"/>
                <a:gd name="T45" fmla="*/ 8725 h 16126"/>
                <a:gd name="T46" fmla="*/ 12361 w 14693"/>
                <a:gd name="T47" fmla="*/ 9809 h 16126"/>
                <a:gd name="T48" fmla="*/ 11289 w 14693"/>
                <a:gd name="T49" fmla="*/ 10407 h 16126"/>
                <a:gd name="T50" fmla="*/ 11911 w 14693"/>
                <a:gd name="T51" fmla="*/ 11280 h 16126"/>
                <a:gd name="T52" fmla="*/ 10814 w 14693"/>
                <a:gd name="T53" fmla="*/ 11973 h 16126"/>
                <a:gd name="T54" fmla="*/ 9154 w 14693"/>
                <a:gd name="T55" fmla="*/ 12440 h 16126"/>
                <a:gd name="T56" fmla="*/ 10532 w 14693"/>
                <a:gd name="T57" fmla="*/ 6084 h 16126"/>
                <a:gd name="T58" fmla="*/ 10914 w 14693"/>
                <a:gd name="T59" fmla="*/ 6265 h 16126"/>
                <a:gd name="T60" fmla="*/ 11439 w 14693"/>
                <a:gd name="T61" fmla="*/ 6130 h 16126"/>
                <a:gd name="T62" fmla="*/ 11723 w 14693"/>
                <a:gd name="T63" fmla="*/ 5599 h 16126"/>
                <a:gd name="T64" fmla="*/ 11516 w 14693"/>
                <a:gd name="T65" fmla="*/ 5060 h 16126"/>
                <a:gd name="T66" fmla="*/ 10987 w 14693"/>
                <a:gd name="T67" fmla="*/ 4852 h 16126"/>
                <a:gd name="T68" fmla="*/ 10566 w 14693"/>
                <a:gd name="T69" fmla="*/ 5011 h 16126"/>
                <a:gd name="T70" fmla="*/ 8277 w 14693"/>
                <a:gd name="T71" fmla="*/ 3995 h 16126"/>
                <a:gd name="T72" fmla="*/ 9146 w 14693"/>
                <a:gd name="T73" fmla="*/ 3256 h 16126"/>
                <a:gd name="T74" fmla="*/ 9405 w 14693"/>
                <a:gd name="T75" fmla="*/ 2597 h 16126"/>
                <a:gd name="T76" fmla="*/ 9428 w 14693"/>
                <a:gd name="T77" fmla="*/ 1817 h 16126"/>
                <a:gd name="T78" fmla="*/ 9093 w 14693"/>
                <a:gd name="T79" fmla="*/ 989 h 16126"/>
                <a:gd name="T80" fmla="*/ 8438 w 14693"/>
                <a:gd name="T81" fmla="*/ 337 h 16126"/>
                <a:gd name="T82" fmla="*/ 7561 w 14693"/>
                <a:gd name="T83" fmla="*/ 12 h 16126"/>
                <a:gd name="T84" fmla="*/ 6671 w 14693"/>
                <a:gd name="T85" fmla="*/ 124 h 16126"/>
                <a:gd name="T86" fmla="*/ 5894 w 14693"/>
                <a:gd name="T87" fmla="*/ 632 h 16126"/>
                <a:gd name="T88" fmla="*/ 5387 w 14693"/>
                <a:gd name="T89" fmla="*/ 1391 h 16126"/>
                <a:gd name="T90" fmla="*/ 5242 w 14693"/>
                <a:gd name="T91" fmla="*/ 2201 h 16126"/>
                <a:gd name="T92" fmla="*/ 5390 w 14693"/>
                <a:gd name="T93" fmla="*/ 2949 h 16126"/>
                <a:gd name="T94" fmla="*/ 5855 w 14693"/>
                <a:gd name="T95" fmla="*/ 3623 h 16126"/>
                <a:gd name="T96" fmla="*/ 4281 w 14693"/>
                <a:gd name="T97" fmla="*/ 5176 h 16126"/>
                <a:gd name="T98" fmla="*/ 3938 w 14693"/>
                <a:gd name="T99" fmla="*/ 4899 h 16126"/>
                <a:gd name="T100" fmla="*/ 3441 w 14693"/>
                <a:gd name="T101" fmla="*/ 4895 h 16126"/>
                <a:gd name="T102" fmla="*/ 3018 w 14693"/>
                <a:gd name="T103" fmla="*/ 5318 h 16126"/>
                <a:gd name="T104" fmla="*/ 3061 w 14693"/>
                <a:gd name="T105" fmla="*/ 5900 h 16126"/>
                <a:gd name="T106" fmla="*/ 3542 w 14693"/>
                <a:gd name="T107" fmla="*/ 6257 h 16126"/>
                <a:gd name="T108" fmla="*/ 3991 w 14693"/>
                <a:gd name="T109" fmla="*/ 6202 h 16126"/>
                <a:gd name="T110" fmla="*/ 4298 w 14693"/>
                <a:gd name="T111" fmla="*/ 5920 h 16126"/>
                <a:gd name="T112" fmla="*/ 7920 w 14693"/>
                <a:gd name="T113" fmla="*/ 1254 h 16126"/>
                <a:gd name="T114" fmla="*/ 8367 w 14693"/>
                <a:gd name="T115" fmla="*/ 2000 h 16126"/>
                <a:gd name="T116" fmla="*/ 8107 w 14693"/>
                <a:gd name="T117" fmla="*/ 2795 h 16126"/>
                <a:gd name="T118" fmla="*/ 7346 w 14693"/>
                <a:gd name="T119" fmla="*/ 3131 h 16126"/>
                <a:gd name="T120" fmla="*/ 6554 w 14693"/>
                <a:gd name="T121" fmla="*/ 2758 h 16126"/>
                <a:gd name="T122" fmla="*/ 6332 w 14693"/>
                <a:gd name="T123" fmla="*/ 1949 h 16126"/>
                <a:gd name="T124" fmla="*/ 6815 w 14693"/>
                <a:gd name="T125" fmla="*/ 1227 h 16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693" h="16126">
                  <a:moveTo>
                    <a:pt x="6429" y="12571"/>
                  </a:moveTo>
                  <a:lnTo>
                    <a:pt x="6429" y="12571"/>
                  </a:lnTo>
                  <a:lnTo>
                    <a:pt x="6176" y="12535"/>
                  </a:lnTo>
                  <a:lnTo>
                    <a:pt x="5922" y="12500"/>
                  </a:lnTo>
                  <a:lnTo>
                    <a:pt x="5795" y="12481"/>
                  </a:lnTo>
                  <a:lnTo>
                    <a:pt x="5667" y="12461"/>
                  </a:lnTo>
                  <a:lnTo>
                    <a:pt x="5539" y="12440"/>
                  </a:lnTo>
                  <a:lnTo>
                    <a:pt x="5410" y="12418"/>
                  </a:lnTo>
                  <a:lnTo>
                    <a:pt x="5282" y="12394"/>
                  </a:lnTo>
                  <a:lnTo>
                    <a:pt x="5154" y="12368"/>
                  </a:lnTo>
                  <a:lnTo>
                    <a:pt x="5025" y="12341"/>
                  </a:lnTo>
                  <a:lnTo>
                    <a:pt x="4897" y="12311"/>
                  </a:lnTo>
                  <a:lnTo>
                    <a:pt x="4768" y="12280"/>
                  </a:lnTo>
                  <a:lnTo>
                    <a:pt x="4640" y="12244"/>
                  </a:lnTo>
                  <a:lnTo>
                    <a:pt x="4513" y="12207"/>
                  </a:lnTo>
                  <a:lnTo>
                    <a:pt x="4448" y="12188"/>
                  </a:lnTo>
                  <a:lnTo>
                    <a:pt x="4385" y="12166"/>
                  </a:lnTo>
                  <a:lnTo>
                    <a:pt x="4321" y="12145"/>
                  </a:lnTo>
                  <a:lnTo>
                    <a:pt x="4258" y="12124"/>
                  </a:lnTo>
                  <a:lnTo>
                    <a:pt x="4194" y="12101"/>
                  </a:lnTo>
                  <a:lnTo>
                    <a:pt x="4131" y="12077"/>
                  </a:lnTo>
                  <a:lnTo>
                    <a:pt x="4068" y="12052"/>
                  </a:lnTo>
                  <a:lnTo>
                    <a:pt x="4005" y="12027"/>
                  </a:lnTo>
                  <a:lnTo>
                    <a:pt x="3942" y="12000"/>
                  </a:lnTo>
                  <a:lnTo>
                    <a:pt x="3879" y="11973"/>
                  </a:lnTo>
                  <a:lnTo>
                    <a:pt x="3816" y="11944"/>
                  </a:lnTo>
                  <a:lnTo>
                    <a:pt x="3754" y="11913"/>
                  </a:lnTo>
                  <a:lnTo>
                    <a:pt x="3691" y="11883"/>
                  </a:lnTo>
                  <a:lnTo>
                    <a:pt x="3630" y="11852"/>
                  </a:lnTo>
                  <a:lnTo>
                    <a:pt x="3568" y="11819"/>
                  </a:lnTo>
                  <a:lnTo>
                    <a:pt x="3506" y="11785"/>
                  </a:lnTo>
                  <a:lnTo>
                    <a:pt x="3445" y="11750"/>
                  </a:lnTo>
                  <a:lnTo>
                    <a:pt x="3383" y="11713"/>
                  </a:lnTo>
                  <a:lnTo>
                    <a:pt x="3321" y="11675"/>
                  </a:lnTo>
                  <a:lnTo>
                    <a:pt x="3261" y="11638"/>
                  </a:lnTo>
                  <a:lnTo>
                    <a:pt x="3200" y="11597"/>
                  </a:lnTo>
                  <a:lnTo>
                    <a:pt x="3140" y="11556"/>
                  </a:lnTo>
                  <a:lnTo>
                    <a:pt x="3079" y="11513"/>
                  </a:lnTo>
                  <a:lnTo>
                    <a:pt x="3019" y="11470"/>
                  </a:lnTo>
                  <a:lnTo>
                    <a:pt x="2960" y="11425"/>
                  </a:lnTo>
                  <a:lnTo>
                    <a:pt x="2901" y="11378"/>
                  </a:lnTo>
                  <a:lnTo>
                    <a:pt x="2841" y="11330"/>
                  </a:lnTo>
                  <a:lnTo>
                    <a:pt x="2782" y="11280"/>
                  </a:lnTo>
                  <a:lnTo>
                    <a:pt x="2723" y="11230"/>
                  </a:lnTo>
                  <a:lnTo>
                    <a:pt x="2665" y="11177"/>
                  </a:lnTo>
                  <a:lnTo>
                    <a:pt x="2607" y="11124"/>
                  </a:lnTo>
                  <a:lnTo>
                    <a:pt x="2549" y="11068"/>
                  </a:lnTo>
                  <a:lnTo>
                    <a:pt x="2491" y="11011"/>
                  </a:lnTo>
                  <a:lnTo>
                    <a:pt x="2435" y="10953"/>
                  </a:lnTo>
                  <a:lnTo>
                    <a:pt x="4091" y="10508"/>
                  </a:lnTo>
                  <a:lnTo>
                    <a:pt x="4091" y="10508"/>
                  </a:lnTo>
                  <a:lnTo>
                    <a:pt x="4019" y="10507"/>
                  </a:lnTo>
                  <a:lnTo>
                    <a:pt x="3948" y="10502"/>
                  </a:lnTo>
                  <a:lnTo>
                    <a:pt x="3878" y="10497"/>
                  </a:lnTo>
                  <a:lnTo>
                    <a:pt x="3807" y="10489"/>
                  </a:lnTo>
                  <a:lnTo>
                    <a:pt x="3739" y="10479"/>
                  </a:lnTo>
                  <a:lnTo>
                    <a:pt x="3670" y="10469"/>
                  </a:lnTo>
                  <a:lnTo>
                    <a:pt x="3602" y="10457"/>
                  </a:lnTo>
                  <a:lnTo>
                    <a:pt x="3535" y="10441"/>
                  </a:lnTo>
                  <a:lnTo>
                    <a:pt x="3470" y="10425"/>
                  </a:lnTo>
                  <a:lnTo>
                    <a:pt x="3403" y="10407"/>
                  </a:lnTo>
                  <a:lnTo>
                    <a:pt x="3339" y="10389"/>
                  </a:lnTo>
                  <a:lnTo>
                    <a:pt x="3275" y="10367"/>
                  </a:lnTo>
                  <a:lnTo>
                    <a:pt x="3210" y="10345"/>
                  </a:lnTo>
                  <a:lnTo>
                    <a:pt x="3147" y="10319"/>
                  </a:lnTo>
                  <a:lnTo>
                    <a:pt x="3086" y="10293"/>
                  </a:lnTo>
                  <a:lnTo>
                    <a:pt x="3024" y="10265"/>
                  </a:lnTo>
                  <a:lnTo>
                    <a:pt x="2962" y="10236"/>
                  </a:lnTo>
                  <a:lnTo>
                    <a:pt x="2902" y="10205"/>
                  </a:lnTo>
                  <a:lnTo>
                    <a:pt x="2843" y="10173"/>
                  </a:lnTo>
                  <a:lnTo>
                    <a:pt x="2783" y="10138"/>
                  </a:lnTo>
                  <a:lnTo>
                    <a:pt x="2724" y="10103"/>
                  </a:lnTo>
                  <a:lnTo>
                    <a:pt x="2666" y="10065"/>
                  </a:lnTo>
                  <a:lnTo>
                    <a:pt x="2610" y="10027"/>
                  </a:lnTo>
                  <a:lnTo>
                    <a:pt x="2553" y="9986"/>
                  </a:lnTo>
                  <a:lnTo>
                    <a:pt x="2496" y="9944"/>
                  </a:lnTo>
                  <a:lnTo>
                    <a:pt x="2441" y="9901"/>
                  </a:lnTo>
                  <a:lnTo>
                    <a:pt x="2387" y="9856"/>
                  </a:lnTo>
                  <a:lnTo>
                    <a:pt x="2333" y="9809"/>
                  </a:lnTo>
                  <a:lnTo>
                    <a:pt x="2279" y="9762"/>
                  </a:lnTo>
                  <a:lnTo>
                    <a:pt x="2226" y="9711"/>
                  </a:lnTo>
                  <a:lnTo>
                    <a:pt x="2174" y="9661"/>
                  </a:lnTo>
                  <a:lnTo>
                    <a:pt x="2121" y="9608"/>
                  </a:lnTo>
                  <a:lnTo>
                    <a:pt x="2071" y="9554"/>
                  </a:lnTo>
                  <a:lnTo>
                    <a:pt x="2020" y="9498"/>
                  </a:lnTo>
                  <a:lnTo>
                    <a:pt x="1970" y="9442"/>
                  </a:lnTo>
                  <a:lnTo>
                    <a:pt x="1921" y="9384"/>
                  </a:lnTo>
                  <a:lnTo>
                    <a:pt x="1872" y="9325"/>
                  </a:lnTo>
                  <a:lnTo>
                    <a:pt x="1823" y="9263"/>
                  </a:lnTo>
                  <a:lnTo>
                    <a:pt x="1775" y="9201"/>
                  </a:lnTo>
                  <a:lnTo>
                    <a:pt x="1728" y="9137"/>
                  </a:lnTo>
                  <a:lnTo>
                    <a:pt x="1682" y="9072"/>
                  </a:lnTo>
                  <a:lnTo>
                    <a:pt x="1635" y="9005"/>
                  </a:lnTo>
                  <a:lnTo>
                    <a:pt x="1590" y="8937"/>
                  </a:lnTo>
                  <a:lnTo>
                    <a:pt x="1544" y="8868"/>
                  </a:lnTo>
                  <a:lnTo>
                    <a:pt x="1500" y="8797"/>
                  </a:lnTo>
                  <a:lnTo>
                    <a:pt x="1456" y="8725"/>
                  </a:lnTo>
                  <a:lnTo>
                    <a:pt x="1412" y="8651"/>
                  </a:lnTo>
                  <a:lnTo>
                    <a:pt x="1369" y="8577"/>
                  </a:lnTo>
                  <a:lnTo>
                    <a:pt x="1326" y="8501"/>
                  </a:lnTo>
                  <a:lnTo>
                    <a:pt x="1285" y="8423"/>
                  </a:lnTo>
                  <a:lnTo>
                    <a:pt x="1243" y="8345"/>
                  </a:lnTo>
                  <a:lnTo>
                    <a:pt x="1203" y="8266"/>
                  </a:lnTo>
                  <a:lnTo>
                    <a:pt x="1163" y="8184"/>
                  </a:lnTo>
                  <a:lnTo>
                    <a:pt x="1122" y="8102"/>
                  </a:lnTo>
                  <a:lnTo>
                    <a:pt x="1083" y="8019"/>
                  </a:lnTo>
                  <a:lnTo>
                    <a:pt x="1044" y="7933"/>
                  </a:lnTo>
                  <a:lnTo>
                    <a:pt x="1005" y="7848"/>
                  </a:lnTo>
                  <a:lnTo>
                    <a:pt x="968" y="7761"/>
                  </a:lnTo>
                  <a:lnTo>
                    <a:pt x="931" y="7673"/>
                  </a:lnTo>
                  <a:lnTo>
                    <a:pt x="893" y="7582"/>
                  </a:lnTo>
                  <a:lnTo>
                    <a:pt x="857" y="7491"/>
                  </a:lnTo>
                  <a:lnTo>
                    <a:pt x="821" y="7399"/>
                  </a:lnTo>
                  <a:lnTo>
                    <a:pt x="785" y="7306"/>
                  </a:lnTo>
                  <a:lnTo>
                    <a:pt x="751" y="7213"/>
                  </a:lnTo>
                  <a:lnTo>
                    <a:pt x="751" y="7213"/>
                  </a:lnTo>
                  <a:lnTo>
                    <a:pt x="699" y="7286"/>
                  </a:lnTo>
                  <a:lnTo>
                    <a:pt x="650" y="7359"/>
                  </a:lnTo>
                  <a:lnTo>
                    <a:pt x="602" y="7433"/>
                  </a:lnTo>
                  <a:lnTo>
                    <a:pt x="557" y="7509"/>
                  </a:lnTo>
                  <a:lnTo>
                    <a:pt x="514" y="7585"/>
                  </a:lnTo>
                  <a:lnTo>
                    <a:pt x="473" y="7660"/>
                  </a:lnTo>
                  <a:lnTo>
                    <a:pt x="432" y="7737"/>
                  </a:lnTo>
                  <a:lnTo>
                    <a:pt x="395" y="7814"/>
                  </a:lnTo>
                  <a:lnTo>
                    <a:pt x="359" y="7892"/>
                  </a:lnTo>
                  <a:lnTo>
                    <a:pt x="325" y="7970"/>
                  </a:lnTo>
                  <a:lnTo>
                    <a:pt x="293" y="8048"/>
                  </a:lnTo>
                  <a:lnTo>
                    <a:pt x="262" y="8127"/>
                  </a:lnTo>
                  <a:lnTo>
                    <a:pt x="233" y="8207"/>
                  </a:lnTo>
                  <a:lnTo>
                    <a:pt x="206" y="8287"/>
                  </a:lnTo>
                  <a:lnTo>
                    <a:pt x="180" y="8368"/>
                  </a:lnTo>
                  <a:lnTo>
                    <a:pt x="158" y="8448"/>
                  </a:lnTo>
                  <a:lnTo>
                    <a:pt x="135" y="8530"/>
                  </a:lnTo>
                  <a:lnTo>
                    <a:pt x="115" y="8612"/>
                  </a:lnTo>
                  <a:lnTo>
                    <a:pt x="97" y="8694"/>
                  </a:lnTo>
                  <a:lnTo>
                    <a:pt x="80" y="8777"/>
                  </a:lnTo>
                  <a:lnTo>
                    <a:pt x="65" y="8860"/>
                  </a:lnTo>
                  <a:lnTo>
                    <a:pt x="51" y="8944"/>
                  </a:lnTo>
                  <a:lnTo>
                    <a:pt x="39" y="9029"/>
                  </a:lnTo>
                  <a:lnTo>
                    <a:pt x="29" y="9113"/>
                  </a:lnTo>
                  <a:lnTo>
                    <a:pt x="21" y="9199"/>
                  </a:lnTo>
                  <a:lnTo>
                    <a:pt x="13" y="9284"/>
                  </a:lnTo>
                  <a:lnTo>
                    <a:pt x="8" y="9370"/>
                  </a:lnTo>
                  <a:lnTo>
                    <a:pt x="4" y="9457"/>
                  </a:lnTo>
                  <a:lnTo>
                    <a:pt x="2" y="9544"/>
                  </a:lnTo>
                  <a:lnTo>
                    <a:pt x="0" y="9631"/>
                  </a:lnTo>
                  <a:lnTo>
                    <a:pt x="0" y="9719"/>
                  </a:lnTo>
                  <a:lnTo>
                    <a:pt x="3" y="9807"/>
                  </a:lnTo>
                  <a:lnTo>
                    <a:pt x="5" y="9895"/>
                  </a:lnTo>
                  <a:lnTo>
                    <a:pt x="10" y="9984"/>
                  </a:lnTo>
                  <a:lnTo>
                    <a:pt x="17" y="10074"/>
                  </a:lnTo>
                  <a:lnTo>
                    <a:pt x="24" y="10163"/>
                  </a:lnTo>
                  <a:lnTo>
                    <a:pt x="34" y="10254"/>
                  </a:lnTo>
                  <a:lnTo>
                    <a:pt x="44" y="10345"/>
                  </a:lnTo>
                  <a:lnTo>
                    <a:pt x="56" y="10435"/>
                  </a:lnTo>
                  <a:lnTo>
                    <a:pt x="70" y="10527"/>
                  </a:lnTo>
                  <a:lnTo>
                    <a:pt x="84" y="10618"/>
                  </a:lnTo>
                  <a:lnTo>
                    <a:pt x="100" y="10711"/>
                  </a:lnTo>
                  <a:lnTo>
                    <a:pt x="118" y="10803"/>
                  </a:lnTo>
                  <a:lnTo>
                    <a:pt x="135" y="10896"/>
                  </a:lnTo>
                  <a:lnTo>
                    <a:pt x="155" y="10989"/>
                  </a:lnTo>
                  <a:lnTo>
                    <a:pt x="175" y="11082"/>
                  </a:lnTo>
                  <a:lnTo>
                    <a:pt x="198" y="11176"/>
                  </a:lnTo>
                  <a:lnTo>
                    <a:pt x="222" y="11270"/>
                  </a:lnTo>
                  <a:lnTo>
                    <a:pt x="246" y="11364"/>
                  </a:lnTo>
                  <a:lnTo>
                    <a:pt x="272" y="11460"/>
                  </a:lnTo>
                  <a:lnTo>
                    <a:pt x="299" y="11555"/>
                  </a:lnTo>
                  <a:lnTo>
                    <a:pt x="328" y="11650"/>
                  </a:lnTo>
                  <a:lnTo>
                    <a:pt x="357" y="11746"/>
                  </a:lnTo>
                  <a:lnTo>
                    <a:pt x="387" y="11843"/>
                  </a:lnTo>
                  <a:lnTo>
                    <a:pt x="418" y="11939"/>
                  </a:lnTo>
                  <a:lnTo>
                    <a:pt x="451" y="12035"/>
                  </a:lnTo>
                  <a:lnTo>
                    <a:pt x="485" y="12132"/>
                  </a:lnTo>
                  <a:lnTo>
                    <a:pt x="520" y="12229"/>
                  </a:lnTo>
                  <a:lnTo>
                    <a:pt x="556" y="12328"/>
                  </a:lnTo>
                  <a:lnTo>
                    <a:pt x="592" y="12426"/>
                  </a:lnTo>
                  <a:lnTo>
                    <a:pt x="631" y="12524"/>
                  </a:lnTo>
                  <a:lnTo>
                    <a:pt x="669" y="12622"/>
                  </a:lnTo>
                  <a:lnTo>
                    <a:pt x="709" y="12722"/>
                  </a:lnTo>
                  <a:lnTo>
                    <a:pt x="751" y="12820"/>
                  </a:lnTo>
                  <a:lnTo>
                    <a:pt x="1527" y="11476"/>
                  </a:lnTo>
                  <a:lnTo>
                    <a:pt x="1527" y="11476"/>
                  </a:lnTo>
                  <a:lnTo>
                    <a:pt x="1583" y="11586"/>
                  </a:lnTo>
                  <a:lnTo>
                    <a:pt x="1641" y="11696"/>
                  </a:lnTo>
                  <a:lnTo>
                    <a:pt x="1702" y="11803"/>
                  </a:lnTo>
                  <a:lnTo>
                    <a:pt x="1765" y="11907"/>
                  </a:lnTo>
                  <a:lnTo>
                    <a:pt x="1828" y="12012"/>
                  </a:lnTo>
                  <a:lnTo>
                    <a:pt x="1893" y="12114"/>
                  </a:lnTo>
                  <a:lnTo>
                    <a:pt x="1961" y="12214"/>
                  </a:lnTo>
                  <a:lnTo>
                    <a:pt x="2029" y="12314"/>
                  </a:lnTo>
                  <a:lnTo>
                    <a:pt x="2100" y="12412"/>
                  </a:lnTo>
                  <a:lnTo>
                    <a:pt x="2173" y="12508"/>
                  </a:lnTo>
                  <a:lnTo>
                    <a:pt x="2246" y="12602"/>
                  </a:lnTo>
                  <a:lnTo>
                    <a:pt x="2321" y="12695"/>
                  </a:lnTo>
                  <a:lnTo>
                    <a:pt x="2398" y="12787"/>
                  </a:lnTo>
                  <a:lnTo>
                    <a:pt x="2476" y="12878"/>
                  </a:lnTo>
                  <a:lnTo>
                    <a:pt x="2557" y="12967"/>
                  </a:lnTo>
                  <a:lnTo>
                    <a:pt x="2639" y="13055"/>
                  </a:lnTo>
                  <a:lnTo>
                    <a:pt x="2639" y="13055"/>
                  </a:lnTo>
                  <a:lnTo>
                    <a:pt x="2694" y="13112"/>
                  </a:lnTo>
                  <a:lnTo>
                    <a:pt x="2751" y="13167"/>
                  </a:lnTo>
                  <a:lnTo>
                    <a:pt x="2809" y="13222"/>
                  </a:lnTo>
                  <a:lnTo>
                    <a:pt x="2869" y="13274"/>
                  </a:lnTo>
                  <a:lnTo>
                    <a:pt x="2930" y="13326"/>
                  </a:lnTo>
                  <a:lnTo>
                    <a:pt x="2991" y="13375"/>
                  </a:lnTo>
                  <a:lnTo>
                    <a:pt x="3054" y="13424"/>
                  </a:lnTo>
                  <a:lnTo>
                    <a:pt x="3117" y="13472"/>
                  </a:lnTo>
                  <a:lnTo>
                    <a:pt x="3183" y="13517"/>
                  </a:lnTo>
                  <a:lnTo>
                    <a:pt x="3248" y="13563"/>
                  </a:lnTo>
                  <a:lnTo>
                    <a:pt x="3315" y="13607"/>
                  </a:lnTo>
                  <a:lnTo>
                    <a:pt x="3383" y="13650"/>
                  </a:lnTo>
                  <a:lnTo>
                    <a:pt x="3452" y="13691"/>
                  </a:lnTo>
                  <a:lnTo>
                    <a:pt x="3521" y="13733"/>
                  </a:lnTo>
                  <a:lnTo>
                    <a:pt x="3592" y="13773"/>
                  </a:lnTo>
                  <a:lnTo>
                    <a:pt x="3664" y="13812"/>
                  </a:lnTo>
                  <a:lnTo>
                    <a:pt x="3736" y="13851"/>
                  </a:lnTo>
                  <a:lnTo>
                    <a:pt x="3807" y="13890"/>
                  </a:lnTo>
                  <a:lnTo>
                    <a:pt x="3882" y="13928"/>
                  </a:lnTo>
                  <a:lnTo>
                    <a:pt x="3955" y="13964"/>
                  </a:lnTo>
                  <a:lnTo>
                    <a:pt x="4105" y="14037"/>
                  </a:lnTo>
                  <a:lnTo>
                    <a:pt x="4257" y="14109"/>
                  </a:lnTo>
                  <a:lnTo>
                    <a:pt x="4411" y="14181"/>
                  </a:lnTo>
                  <a:lnTo>
                    <a:pt x="4565" y="14252"/>
                  </a:lnTo>
                  <a:lnTo>
                    <a:pt x="4880" y="14395"/>
                  </a:lnTo>
                  <a:lnTo>
                    <a:pt x="5039" y="14468"/>
                  </a:lnTo>
                  <a:lnTo>
                    <a:pt x="5198" y="14542"/>
                  </a:lnTo>
                  <a:lnTo>
                    <a:pt x="5358" y="14620"/>
                  </a:lnTo>
                  <a:lnTo>
                    <a:pt x="5516" y="14700"/>
                  </a:lnTo>
                  <a:lnTo>
                    <a:pt x="5596" y="14741"/>
                  </a:lnTo>
                  <a:lnTo>
                    <a:pt x="5675" y="14783"/>
                  </a:lnTo>
                  <a:lnTo>
                    <a:pt x="5754" y="14826"/>
                  </a:lnTo>
                  <a:lnTo>
                    <a:pt x="5834" y="14870"/>
                  </a:lnTo>
                  <a:lnTo>
                    <a:pt x="5912" y="14915"/>
                  </a:lnTo>
                  <a:lnTo>
                    <a:pt x="5990" y="14962"/>
                  </a:lnTo>
                  <a:lnTo>
                    <a:pt x="6068" y="15008"/>
                  </a:lnTo>
                  <a:lnTo>
                    <a:pt x="6146" y="15057"/>
                  </a:lnTo>
                  <a:lnTo>
                    <a:pt x="6224" y="15108"/>
                  </a:lnTo>
                  <a:lnTo>
                    <a:pt x="6301" y="15158"/>
                  </a:lnTo>
                  <a:lnTo>
                    <a:pt x="6378" y="15211"/>
                  </a:lnTo>
                  <a:lnTo>
                    <a:pt x="6453" y="15265"/>
                  </a:lnTo>
                  <a:lnTo>
                    <a:pt x="6529" y="15322"/>
                  </a:lnTo>
                  <a:lnTo>
                    <a:pt x="6604" y="15378"/>
                  </a:lnTo>
                  <a:lnTo>
                    <a:pt x="6679" y="15438"/>
                  </a:lnTo>
                  <a:lnTo>
                    <a:pt x="6753" y="15498"/>
                  </a:lnTo>
                  <a:lnTo>
                    <a:pt x="6826" y="15561"/>
                  </a:lnTo>
                  <a:lnTo>
                    <a:pt x="6898" y="15625"/>
                  </a:lnTo>
                  <a:lnTo>
                    <a:pt x="6969" y="15692"/>
                  </a:lnTo>
                  <a:lnTo>
                    <a:pt x="7041" y="15761"/>
                  </a:lnTo>
                  <a:lnTo>
                    <a:pt x="7111" y="15832"/>
                  </a:lnTo>
                  <a:lnTo>
                    <a:pt x="7180" y="15903"/>
                  </a:lnTo>
                  <a:lnTo>
                    <a:pt x="7249" y="15979"/>
                  </a:lnTo>
                  <a:lnTo>
                    <a:pt x="7317" y="16056"/>
                  </a:lnTo>
                  <a:lnTo>
                    <a:pt x="7317" y="16126"/>
                  </a:lnTo>
                  <a:lnTo>
                    <a:pt x="7317" y="16126"/>
                  </a:lnTo>
                  <a:lnTo>
                    <a:pt x="7346" y="16091"/>
                  </a:lnTo>
                  <a:lnTo>
                    <a:pt x="7346" y="16091"/>
                  </a:lnTo>
                  <a:lnTo>
                    <a:pt x="7376" y="16126"/>
                  </a:lnTo>
                  <a:lnTo>
                    <a:pt x="7376" y="16056"/>
                  </a:lnTo>
                  <a:lnTo>
                    <a:pt x="7376" y="16056"/>
                  </a:lnTo>
                  <a:lnTo>
                    <a:pt x="7444" y="15979"/>
                  </a:lnTo>
                  <a:lnTo>
                    <a:pt x="7512" y="15903"/>
                  </a:lnTo>
                  <a:lnTo>
                    <a:pt x="7581" y="15832"/>
                  </a:lnTo>
                  <a:lnTo>
                    <a:pt x="7652" y="15761"/>
                  </a:lnTo>
                  <a:lnTo>
                    <a:pt x="7723" y="15692"/>
                  </a:lnTo>
                  <a:lnTo>
                    <a:pt x="7794" y="15625"/>
                  </a:lnTo>
                  <a:lnTo>
                    <a:pt x="7867" y="15561"/>
                  </a:lnTo>
                  <a:lnTo>
                    <a:pt x="7940" y="15498"/>
                  </a:lnTo>
                  <a:lnTo>
                    <a:pt x="8015" y="15438"/>
                  </a:lnTo>
                  <a:lnTo>
                    <a:pt x="8089" y="15378"/>
                  </a:lnTo>
                  <a:lnTo>
                    <a:pt x="8163" y="15322"/>
                  </a:lnTo>
                  <a:lnTo>
                    <a:pt x="8239" y="15265"/>
                  </a:lnTo>
                  <a:lnTo>
                    <a:pt x="8316" y="15211"/>
                  </a:lnTo>
                  <a:lnTo>
                    <a:pt x="8392" y="15158"/>
                  </a:lnTo>
                  <a:lnTo>
                    <a:pt x="8469" y="15108"/>
                  </a:lnTo>
                  <a:lnTo>
                    <a:pt x="8546" y="15057"/>
                  </a:lnTo>
                  <a:lnTo>
                    <a:pt x="8624" y="15008"/>
                  </a:lnTo>
                  <a:lnTo>
                    <a:pt x="8702" y="14962"/>
                  </a:lnTo>
                  <a:lnTo>
                    <a:pt x="8780" y="14915"/>
                  </a:lnTo>
                  <a:lnTo>
                    <a:pt x="8860" y="14870"/>
                  </a:lnTo>
                  <a:lnTo>
                    <a:pt x="8939" y="14826"/>
                  </a:lnTo>
                  <a:lnTo>
                    <a:pt x="9017" y="14783"/>
                  </a:lnTo>
                  <a:lnTo>
                    <a:pt x="9096" y="14741"/>
                  </a:lnTo>
                  <a:lnTo>
                    <a:pt x="9176" y="14700"/>
                  </a:lnTo>
                  <a:lnTo>
                    <a:pt x="9336" y="14620"/>
                  </a:lnTo>
                  <a:lnTo>
                    <a:pt x="9494" y="14542"/>
                  </a:lnTo>
                  <a:lnTo>
                    <a:pt x="9653" y="14468"/>
                  </a:lnTo>
                  <a:lnTo>
                    <a:pt x="9812" y="14395"/>
                  </a:lnTo>
                  <a:lnTo>
                    <a:pt x="10127" y="14252"/>
                  </a:lnTo>
                  <a:lnTo>
                    <a:pt x="10281" y="14181"/>
                  </a:lnTo>
                  <a:lnTo>
                    <a:pt x="10436" y="14109"/>
                  </a:lnTo>
                  <a:lnTo>
                    <a:pt x="10587" y="14037"/>
                  </a:lnTo>
                  <a:lnTo>
                    <a:pt x="10737" y="13964"/>
                  </a:lnTo>
                  <a:lnTo>
                    <a:pt x="10812" y="13928"/>
                  </a:lnTo>
                  <a:lnTo>
                    <a:pt x="10885" y="13890"/>
                  </a:lnTo>
                  <a:lnTo>
                    <a:pt x="10958" y="13851"/>
                  </a:lnTo>
                  <a:lnTo>
                    <a:pt x="11030" y="13812"/>
                  </a:lnTo>
                  <a:lnTo>
                    <a:pt x="11100" y="13773"/>
                  </a:lnTo>
                  <a:lnTo>
                    <a:pt x="11171" y="13733"/>
                  </a:lnTo>
                  <a:lnTo>
                    <a:pt x="11241" y="13691"/>
                  </a:lnTo>
                  <a:lnTo>
                    <a:pt x="11309" y="13650"/>
                  </a:lnTo>
                  <a:lnTo>
                    <a:pt x="11377" y="13607"/>
                  </a:lnTo>
                  <a:lnTo>
                    <a:pt x="11444" y="13563"/>
                  </a:lnTo>
                  <a:lnTo>
                    <a:pt x="11511" y="13517"/>
                  </a:lnTo>
                  <a:lnTo>
                    <a:pt x="11575" y="13472"/>
                  </a:lnTo>
                  <a:lnTo>
                    <a:pt x="11639" y="13424"/>
                  </a:lnTo>
                  <a:lnTo>
                    <a:pt x="11702" y="13375"/>
                  </a:lnTo>
                  <a:lnTo>
                    <a:pt x="11764" y="13326"/>
                  </a:lnTo>
                  <a:lnTo>
                    <a:pt x="11824" y="13274"/>
                  </a:lnTo>
                  <a:lnTo>
                    <a:pt x="11883" y="13222"/>
                  </a:lnTo>
                  <a:lnTo>
                    <a:pt x="11941" y="13167"/>
                  </a:lnTo>
                  <a:lnTo>
                    <a:pt x="11999" y="13112"/>
                  </a:lnTo>
                  <a:lnTo>
                    <a:pt x="12055" y="13055"/>
                  </a:lnTo>
                  <a:lnTo>
                    <a:pt x="12055" y="13055"/>
                  </a:lnTo>
                  <a:lnTo>
                    <a:pt x="12136" y="12967"/>
                  </a:lnTo>
                  <a:lnTo>
                    <a:pt x="12216" y="12878"/>
                  </a:lnTo>
                  <a:lnTo>
                    <a:pt x="12294" y="12787"/>
                  </a:lnTo>
                  <a:lnTo>
                    <a:pt x="12372" y="12695"/>
                  </a:lnTo>
                  <a:lnTo>
                    <a:pt x="12446" y="12602"/>
                  </a:lnTo>
                  <a:lnTo>
                    <a:pt x="12521" y="12508"/>
                  </a:lnTo>
                  <a:lnTo>
                    <a:pt x="12592" y="12412"/>
                  </a:lnTo>
                  <a:lnTo>
                    <a:pt x="12663" y="12314"/>
                  </a:lnTo>
                  <a:lnTo>
                    <a:pt x="12732" y="12214"/>
                  </a:lnTo>
                  <a:lnTo>
                    <a:pt x="12799" y="12114"/>
                  </a:lnTo>
                  <a:lnTo>
                    <a:pt x="12864" y="12012"/>
                  </a:lnTo>
                  <a:lnTo>
                    <a:pt x="12929" y="11907"/>
                  </a:lnTo>
                  <a:lnTo>
                    <a:pt x="12990" y="11803"/>
                  </a:lnTo>
                  <a:lnTo>
                    <a:pt x="13051" y="11696"/>
                  </a:lnTo>
                  <a:lnTo>
                    <a:pt x="13110" y="11586"/>
                  </a:lnTo>
                  <a:lnTo>
                    <a:pt x="13167" y="11476"/>
                  </a:lnTo>
                  <a:lnTo>
                    <a:pt x="13942" y="12820"/>
                  </a:lnTo>
                  <a:lnTo>
                    <a:pt x="13942" y="12820"/>
                  </a:lnTo>
                  <a:lnTo>
                    <a:pt x="13983" y="12722"/>
                  </a:lnTo>
                  <a:lnTo>
                    <a:pt x="14023" y="12622"/>
                  </a:lnTo>
                  <a:lnTo>
                    <a:pt x="14062" y="12524"/>
                  </a:lnTo>
                  <a:lnTo>
                    <a:pt x="14100" y="12426"/>
                  </a:lnTo>
                  <a:lnTo>
                    <a:pt x="14136" y="12328"/>
                  </a:lnTo>
                  <a:lnTo>
                    <a:pt x="14173" y="12229"/>
                  </a:lnTo>
                  <a:lnTo>
                    <a:pt x="14208" y="12132"/>
                  </a:lnTo>
                  <a:lnTo>
                    <a:pt x="14241" y="12035"/>
                  </a:lnTo>
                  <a:lnTo>
                    <a:pt x="14274" y="11939"/>
                  </a:lnTo>
                  <a:lnTo>
                    <a:pt x="14305" y="11843"/>
                  </a:lnTo>
                  <a:lnTo>
                    <a:pt x="14336" y="11746"/>
                  </a:lnTo>
                  <a:lnTo>
                    <a:pt x="14365" y="11650"/>
                  </a:lnTo>
                  <a:lnTo>
                    <a:pt x="14393" y="11555"/>
                  </a:lnTo>
                  <a:lnTo>
                    <a:pt x="14421" y="11460"/>
                  </a:lnTo>
                  <a:lnTo>
                    <a:pt x="14446" y="11364"/>
                  </a:lnTo>
                  <a:lnTo>
                    <a:pt x="14471" y="11270"/>
                  </a:lnTo>
                  <a:lnTo>
                    <a:pt x="14494" y="11176"/>
                  </a:lnTo>
                  <a:lnTo>
                    <a:pt x="14517" y="11082"/>
                  </a:lnTo>
                  <a:lnTo>
                    <a:pt x="14538" y="10989"/>
                  </a:lnTo>
                  <a:lnTo>
                    <a:pt x="14557" y="10896"/>
                  </a:lnTo>
                  <a:lnTo>
                    <a:pt x="14576" y="10803"/>
                  </a:lnTo>
                  <a:lnTo>
                    <a:pt x="14593" y="10711"/>
                  </a:lnTo>
                  <a:lnTo>
                    <a:pt x="14608" y="10618"/>
                  </a:lnTo>
                  <a:lnTo>
                    <a:pt x="14624" y="10527"/>
                  </a:lnTo>
                  <a:lnTo>
                    <a:pt x="14636" y="10435"/>
                  </a:lnTo>
                  <a:lnTo>
                    <a:pt x="14649" y="10345"/>
                  </a:lnTo>
                  <a:lnTo>
                    <a:pt x="14659" y="10254"/>
                  </a:lnTo>
                  <a:lnTo>
                    <a:pt x="14668" y="10163"/>
                  </a:lnTo>
                  <a:lnTo>
                    <a:pt x="14675" y="10074"/>
                  </a:lnTo>
                  <a:lnTo>
                    <a:pt x="14682" y="9984"/>
                  </a:lnTo>
                  <a:lnTo>
                    <a:pt x="14687" y="9895"/>
                  </a:lnTo>
                  <a:lnTo>
                    <a:pt x="14690" y="9807"/>
                  </a:lnTo>
                  <a:lnTo>
                    <a:pt x="14692" y="9719"/>
                  </a:lnTo>
                  <a:lnTo>
                    <a:pt x="14693" y="9631"/>
                  </a:lnTo>
                  <a:lnTo>
                    <a:pt x="14692" y="9544"/>
                  </a:lnTo>
                  <a:lnTo>
                    <a:pt x="14689" y="9457"/>
                  </a:lnTo>
                  <a:lnTo>
                    <a:pt x="14685" y="9370"/>
                  </a:lnTo>
                  <a:lnTo>
                    <a:pt x="14679" y="9284"/>
                  </a:lnTo>
                  <a:lnTo>
                    <a:pt x="14673" y="9199"/>
                  </a:lnTo>
                  <a:lnTo>
                    <a:pt x="14664" y="9113"/>
                  </a:lnTo>
                  <a:lnTo>
                    <a:pt x="14653" y="9029"/>
                  </a:lnTo>
                  <a:lnTo>
                    <a:pt x="14641" y="8944"/>
                  </a:lnTo>
                  <a:lnTo>
                    <a:pt x="14627" y="8860"/>
                  </a:lnTo>
                  <a:lnTo>
                    <a:pt x="14612" y="8777"/>
                  </a:lnTo>
                  <a:lnTo>
                    <a:pt x="14596" y="8694"/>
                  </a:lnTo>
                  <a:lnTo>
                    <a:pt x="14577" y="8612"/>
                  </a:lnTo>
                  <a:lnTo>
                    <a:pt x="14557" y="8530"/>
                  </a:lnTo>
                  <a:lnTo>
                    <a:pt x="14535" y="8448"/>
                  </a:lnTo>
                  <a:lnTo>
                    <a:pt x="14512" y="8368"/>
                  </a:lnTo>
                  <a:lnTo>
                    <a:pt x="14486" y="8287"/>
                  </a:lnTo>
                  <a:lnTo>
                    <a:pt x="14460" y="8207"/>
                  </a:lnTo>
                  <a:lnTo>
                    <a:pt x="14431" y="8127"/>
                  </a:lnTo>
                  <a:lnTo>
                    <a:pt x="14399" y="8048"/>
                  </a:lnTo>
                  <a:lnTo>
                    <a:pt x="14368" y="7970"/>
                  </a:lnTo>
                  <a:lnTo>
                    <a:pt x="14334" y="7892"/>
                  </a:lnTo>
                  <a:lnTo>
                    <a:pt x="14297" y="7814"/>
                  </a:lnTo>
                  <a:lnTo>
                    <a:pt x="14260" y="7737"/>
                  </a:lnTo>
                  <a:lnTo>
                    <a:pt x="14221" y="7660"/>
                  </a:lnTo>
                  <a:lnTo>
                    <a:pt x="14179" y="7585"/>
                  </a:lnTo>
                  <a:lnTo>
                    <a:pt x="14135" y="7509"/>
                  </a:lnTo>
                  <a:lnTo>
                    <a:pt x="14090" y="7433"/>
                  </a:lnTo>
                  <a:lnTo>
                    <a:pt x="14043" y="7359"/>
                  </a:lnTo>
                  <a:lnTo>
                    <a:pt x="13993" y="7286"/>
                  </a:lnTo>
                  <a:lnTo>
                    <a:pt x="13942" y="7213"/>
                  </a:lnTo>
                  <a:lnTo>
                    <a:pt x="13942" y="7213"/>
                  </a:lnTo>
                  <a:lnTo>
                    <a:pt x="13907" y="7306"/>
                  </a:lnTo>
                  <a:lnTo>
                    <a:pt x="13872" y="7399"/>
                  </a:lnTo>
                  <a:lnTo>
                    <a:pt x="13835" y="7491"/>
                  </a:lnTo>
                  <a:lnTo>
                    <a:pt x="13799" y="7582"/>
                  </a:lnTo>
                  <a:lnTo>
                    <a:pt x="13762" y="7673"/>
                  </a:lnTo>
                  <a:lnTo>
                    <a:pt x="13724" y="7761"/>
                  </a:lnTo>
                  <a:lnTo>
                    <a:pt x="13687" y="7848"/>
                  </a:lnTo>
                  <a:lnTo>
                    <a:pt x="13649" y="7933"/>
                  </a:lnTo>
                  <a:lnTo>
                    <a:pt x="13610" y="8019"/>
                  </a:lnTo>
                  <a:lnTo>
                    <a:pt x="13570" y="8102"/>
                  </a:lnTo>
                  <a:lnTo>
                    <a:pt x="13531" y="8184"/>
                  </a:lnTo>
                  <a:lnTo>
                    <a:pt x="13490" y="8266"/>
                  </a:lnTo>
                  <a:lnTo>
                    <a:pt x="13449" y="8345"/>
                  </a:lnTo>
                  <a:lnTo>
                    <a:pt x="13407" y="8423"/>
                  </a:lnTo>
                  <a:lnTo>
                    <a:pt x="13366" y="8501"/>
                  </a:lnTo>
                  <a:lnTo>
                    <a:pt x="13323" y="8577"/>
                  </a:lnTo>
                  <a:lnTo>
                    <a:pt x="13280" y="8651"/>
                  </a:lnTo>
                  <a:lnTo>
                    <a:pt x="13237" y="8725"/>
                  </a:lnTo>
                  <a:lnTo>
                    <a:pt x="13193" y="8797"/>
                  </a:lnTo>
                  <a:lnTo>
                    <a:pt x="13148" y="8868"/>
                  </a:lnTo>
                  <a:lnTo>
                    <a:pt x="13104" y="8937"/>
                  </a:lnTo>
                  <a:lnTo>
                    <a:pt x="13057" y="9005"/>
                  </a:lnTo>
                  <a:lnTo>
                    <a:pt x="13012" y="9072"/>
                  </a:lnTo>
                  <a:lnTo>
                    <a:pt x="12965" y="9137"/>
                  </a:lnTo>
                  <a:lnTo>
                    <a:pt x="12917" y="9201"/>
                  </a:lnTo>
                  <a:lnTo>
                    <a:pt x="12869" y="9263"/>
                  </a:lnTo>
                  <a:lnTo>
                    <a:pt x="12822" y="9325"/>
                  </a:lnTo>
                  <a:lnTo>
                    <a:pt x="12772" y="9384"/>
                  </a:lnTo>
                  <a:lnTo>
                    <a:pt x="12723" y="9442"/>
                  </a:lnTo>
                  <a:lnTo>
                    <a:pt x="12673" y="9498"/>
                  </a:lnTo>
                  <a:lnTo>
                    <a:pt x="12623" y="9554"/>
                  </a:lnTo>
                  <a:lnTo>
                    <a:pt x="12571" y="9608"/>
                  </a:lnTo>
                  <a:lnTo>
                    <a:pt x="12519" y="9661"/>
                  </a:lnTo>
                  <a:lnTo>
                    <a:pt x="12466" y="9711"/>
                  </a:lnTo>
                  <a:lnTo>
                    <a:pt x="12413" y="9762"/>
                  </a:lnTo>
                  <a:lnTo>
                    <a:pt x="12361" y="9809"/>
                  </a:lnTo>
                  <a:lnTo>
                    <a:pt x="12306" y="9856"/>
                  </a:lnTo>
                  <a:lnTo>
                    <a:pt x="12251" y="9901"/>
                  </a:lnTo>
                  <a:lnTo>
                    <a:pt x="12196" y="9944"/>
                  </a:lnTo>
                  <a:lnTo>
                    <a:pt x="12140" y="9986"/>
                  </a:lnTo>
                  <a:lnTo>
                    <a:pt x="12084" y="10027"/>
                  </a:lnTo>
                  <a:lnTo>
                    <a:pt x="12026" y="10065"/>
                  </a:lnTo>
                  <a:lnTo>
                    <a:pt x="11968" y="10103"/>
                  </a:lnTo>
                  <a:lnTo>
                    <a:pt x="11910" y="10138"/>
                  </a:lnTo>
                  <a:lnTo>
                    <a:pt x="11851" y="10173"/>
                  </a:lnTo>
                  <a:lnTo>
                    <a:pt x="11790" y="10205"/>
                  </a:lnTo>
                  <a:lnTo>
                    <a:pt x="11730" y="10236"/>
                  </a:lnTo>
                  <a:lnTo>
                    <a:pt x="11669" y="10265"/>
                  </a:lnTo>
                  <a:lnTo>
                    <a:pt x="11608" y="10293"/>
                  </a:lnTo>
                  <a:lnTo>
                    <a:pt x="11545" y="10319"/>
                  </a:lnTo>
                  <a:lnTo>
                    <a:pt x="11482" y="10345"/>
                  </a:lnTo>
                  <a:lnTo>
                    <a:pt x="11419" y="10367"/>
                  </a:lnTo>
                  <a:lnTo>
                    <a:pt x="11354" y="10389"/>
                  </a:lnTo>
                  <a:lnTo>
                    <a:pt x="11289" y="10407"/>
                  </a:lnTo>
                  <a:lnTo>
                    <a:pt x="11223" y="10425"/>
                  </a:lnTo>
                  <a:lnTo>
                    <a:pt x="11157" y="10441"/>
                  </a:lnTo>
                  <a:lnTo>
                    <a:pt x="11090" y="10457"/>
                  </a:lnTo>
                  <a:lnTo>
                    <a:pt x="11022" y="10469"/>
                  </a:lnTo>
                  <a:lnTo>
                    <a:pt x="10954" y="10479"/>
                  </a:lnTo>
                  <a:lnTo>
                    <a:pt x="10885" y="10489"/>
                  </a:lnTo>
                  <a:lnTo>
                    <a:pt x="10815" y="10497"/>
                  </a:lnTo>
                  <a:lnTo>
                    <a:pt x="10745" y="10502"/>
                  </a:lnTo>
                  <a:lnTo>
                    <a:pt x="10673" y="10507"/>
                  </a:lnTo>
                  <a:lnTo>
                    <a:pt x="10601" y="10508"/>
                  </a:lnTo>
                  <a:lnTo>
                    <a:pt x="12257" y="10953"/>
                  </a:lnTo>
                  <a:lnTo>
                    <a:pt x="12257" y="10953"/>
                  </a:lnTo>
                  <a:lnTo>
                    <a:pt x="12201" y="11011"/>
                  </a:lnTo>
                  <a:lnTo>
                    <a:pt x="12144" y="11068"/>
                  </a:lnTo>
                  <a:lnTo>
                    <a:pt x="12086" y="11124"/>
                  </a:lnTo>
                  <a:lnTo>
                    <a:pt x="12028" y="11177"/>
                  </a:lnTo>
                  <a:lnTo>
                    <a:pt x="11969" y="11230"/>
                  </a:lnTo>
                  <a:lnTo>
                    <a:pt x="11911" y="11280"/>
                  </a:lnTo>
                  <a:lnTo>
                    <a:pt x="11852" y="11330"/>
                  </a:lnTo>
                  <a:lnTo>
                    <a:pt x="11793" y="11378"/>
                  </a:lnTo>
                  <a:lnTo>
                    <a:pt x="11733" y="11425"/>
                  </a:lnTo>
                  <a:lnTo>
                    <a:pt x="11673" y="11470"/>
                  </a:lnTo>
                  <a:lnTo>
                    <a:pt x="11614" y="11513"/>
                  </a:lnTo>
                  <a:lnTo>
                    <a:pt x="11553" y="11556"/>
                  </a:lnTo>
                  <a:lnTo>
                    <a:pt x="11493" y="11597"/>
                  </a:lnTo>
                  <a:lnTo>
                    <a:pt x="11432" y="11638"/>
                  </a:lnTo>
                  <a:lnTo>
                    <a:pt x="11371" y="11675"/>
                  </a:lnTo>
                  <a:lnTo>
                    <a:pt x="11310" y="11713"/>
                  </a:lnTo>
                  <a:lnTo>
                    <a:pt x="11249" y="11750"/>
                  </a:lnTo>
                  <a:lnTo>
                    <a:pt x="11187" y="11785"/>
                  </a:lnTo>
                  <a:lnTo>
                    <a:pt x="11125" y="11819"/>
                  </a:lnTo>
                  <a:lnTo>
                    <a:pt x="11064" y="11852"/>
                  </a:lnTo>
                  <a:lnTo>
                    <a:pt x="11001" y="11883"/>
                  </a:lnTo>
                  <a:lnTo>
                    <a:pt x="10939" y="11913"/>
                  </a:lnTo>
                  <a:lnTo>
                    <a:pt x="10876" y="11944"/>
                  </a:lnTo>
                  <a:lnTo>
                    <a:pt x="10814" y="11973"/>
                  </a:lnTo>
                  <a:lnTo>
                    <a:pt x="10751" y="11999"/>
                  </a:lnTo>
                  <a:lnTo>
                    <a:pt x="10688" y="12027"/>
                  </a:lnTo>
                  <a:lnTo>
                    <a:pt x="10625" y="12052"/>
                  </a:lnTo>
                  <a:lnTo>
                    <a:pt x="10562" y="12077"/>
                  </a:lnTo>
                  <a:lnTo>
                    <a:pt x="10498" y="12101"/>
                  </a:lnTo>
                  <a:lnTo>
                    <a:pt x="10435" y="12124"/>
                  </a:lnTo>
                  <a:lnTo>
                    <a:pt x="10371" y="12145"/>
                  </a:lnTo>
                  <a:lnTo>
                    <a:pt x="10308" y="12166"/>
                  </a:lnTo>
                  <a:lnTo>
                    <a:pt x="10244" y="12188"/>
                  </a:lnTo>
                  <a:lnTo>
                    <a:pt x="10181" y="12207"/>
                  </a:lnTo>
                  <a:lnTo>
                    <a:pt x="10052" y="12244"/>
                  </a:lnTo>
                  <a:lnTo>
                    <a:pt x="9924" y="12280"/>
                  </a:lnTo>
                  <a:lnTo>
                    <a:pt x="9797" y="12311"/>
                  </a:lnTo>
                  <a:lnTo>
                    <a:pt x="9668" y="12341"/>
                  </a:lnTo>
                  <a:lnTo>
                    <a:pt x="9540" y="12368"/>
                  </a:lnTo>
                  <a:lnTo>
                    <a:pt x="9411" y="12394"/>
                  </a:lnTo>
                  <a:lnTo>
                    <a:pt x="9283" y="12418"/>
                  </a:lnTo>
                  <a:lnTo>
                    <a:pt x="9154" y="12440"/>
                  </a:lnTo>
                  <a:lnTo>
                    <a:pt x="9026" y="12461"/>
                  </a:lnTo>
                  <a:lnTo>
                    <a:pt x="8897" y="12481"/>
                  </a:lnTo>
                  <a:lnTo>
                    <a:pt x="8770" y="12500"/>
                  </a:lnTo>
                  <a:lnTo>
                    <a:pt x="8516" y="12535"/>
                  </a:lnTo>
                  <a:lnTo>
                    <a:pt x="8264" y="12571"/>
                  </a:lnTo>
                  <a:lnTo>
                    <a:pt x="8136" y="6256"/>
                  </a:lnTo>
                  <a:lnTo>
                    <a:pt x="10389" y="5899"/>
                  </a:lnTo>
                  <a:lnTo>
                    <a:pt x="10389" y="5899"/>
                  </a:lnTo>
                  <a:lnTo>
                    <a:pt x="10400" y="5919"/>
                  </a:lnTo>
                  <a:lnTo>
                    <a:pt x="10412" y="5939"/>
                  </a:lnTo>
                  <a:lnTo>
                    <a:pt x="10425" y="5959"/>
                  </a:lnTo>
                  <a:lnTo>
                    <a:pt x="10439" y="5978"/>
                  </a:lnTo>
                  <a:lnTo>
                    <a:pt x="10453" y="5997"/>
                  </a:lnTo>
                  <a:lnTo>
                    <a:pt x="10468" y="6016"/>
                  </a:lnTo>
                  <a:lnTo>
                    <a:pt x="10483" y="6033"/>
                  </a:lnTo>
                  <a:lnTo>
                    <a:pt x="10498" y="6051"/>
                  </a:lnTo>
                  <a:lnTo>
                    <a:pt x="10516" y="6067"/>
                  </a:lnTo>
                  <a:lnTo>
                    <a:pt x="10532" y="6084"/>
                  </a:lnTo>
                  <a:lnTo>
                    <a:pt x="10550" y="6099"/>
                  </a:lnTo>
                  <a:lnTo>
                    <a:pt x="10567" y="6114"/>
                  </a:lnTo>
                  <a:lnTo>
                    <a:pt x="10586" y="6129"/>
                  </a:lnTo>
                  <a:lnTo>
                    <a:pt x="10605" y="6143"/>
                  </a:lnTo>
                  <a:lnTo>
                    <a:pt x="10625" y="6155"/>
                  </a:lnTo>
                  <a:lnTo>
                    <a:pt x="10644" y="6168"/>
                  </a:lnTo>
                  <a:lnTo>
                    <a:pt x="10666" y="6181"/>
                  </a:lnTo>
                  <a:lnTo>
                    <a:pt x="10686" y="6192"/>
                  </a:lnTo>
                  <a:lnTo>
                    <a:pt x="10707" y="6202"/>
                  </a:lnTo>
                  <a:lnTo>
                    <a:pt x="10729" y="6212"/>
                  </a:lnTo>
                  <a:lnTo>
                    <a:pt x="10751" y="6221"/>
                  </a:lnTo>
                  <a:lnTo>
                    <a:pt x="10773" y="6230"/>
                  </a:lnTo>
                  <a:lnTo>
                    <a:pt x="10795" y="6237"/>
                  </a:lnTo>
                  <a:lnTo>
                    <a:pt x="10819" y="6245"/>
                  </a:lnTo>
                  <a:lnTo>
                    <a:pt x="10842" y="6251"/>
                  </a:lnTo>
                  <a:lnTo>
                    <a:pt x="10866" y="6256"/>
                  </a:lnTo>
                  <a:lnTo>
                    <a:pt x="10890" y="6261"/>
                  </a:lnTo>
                  <a:lnTo>
                    <a:pt x="10914" y="6265"/>
                  </a:lnTo>
                  <a:lnTo>
                    <a:pt x="10939" y="6268"/>
                  </a:lnTo>
                  <a:lnTo>
                    <a:pt x="10964" y="6270"/>
                  </a:lnTo>
                  <a:lnTo>
                    <a:pt x="10988" y="6271"/>
                  </a:lnTo>
                  <a:lnTo>
                    <a:pt x="11014" y="6271"/>
                  </a:lnTo>
                  <a:lnTo>
                    <a:pt x="11014" y="6271"/>
                  </a:lnTo>
                  <a:lnTo>
                    <a:pt x="11051" y="6271"/>
                  </a:lnTo>
                  <a:lnTo>
                    <a:pt x="11086" y="6269"/>
                  </a:lnTo>
                  <a:lnTo>
                    <a:pt x="11121" y="6264"/>
                  </a:lnTo>
                  <a:lnTo>
                    <a:pt x="11157" y="6257"/>
                  </a:lnTo>
                  <a:lnTo>
                    <a:pt x="11191" y="6250"/>
                  </a:lnTo>
                  <a:lnTo>
                    <a:pt x="11225" y="6240"/>
                  </a:lnTo>
                  <a:lnTo>
                    <a:pt x="11257" y="6228"/>
                  </a:lnTo>
                  <a:lnTo>
                    <a:pt x="11290" y="6216"/>
                  </a:lnTo>
                  <a:lnTo>
                    <a:pt x="11322" y="6202"/>
                  </a:lnTo>
                  <a:lnTo>
                    <a:pt x="11352" y="6186"/>
                  </a:lnTo>
                  <a:lnTo>
                    <a:pt x="11382" y="6169"/>
                  </a:lnTo>
                  <a:lnTo>
                    <a:pt x="11411" y="6150"/>
                  </a:lnTo>
                  <a:lnTo>
                    <a:pt x="11439" y="6130"/>
                  </a:lnTo>
                  <a:lnTo>
                    <a:pt x="11465" y="6110"/>
                  </a:lnTo>
                  <a:lnTo>
                    <a:pt x="11492" y="6087"/>
                  </a:lnTo>
                  <a:lnTo>
                    <a:pt x="11516" y="6064"/>
                  </a:lnTo>
                  <a:lnTo>
                    <a:pt x="11540" y="6040"/>
                  </a:lnTo>
                  <a:lnTo>
                    <a:pt x="11562" y="6013"/>
                  </a:lnTo>
                  <a:lnTo>
                    <a:pt x="11582" y="5987"/>
                  </a:lnTo>
                  <a:lnTo>
                    <a:pt x="11602" y="5959"/>
                  </a:lnTo>
                  <a:lnTo>
                    <a:pt x="11621" y="5930"/>
                  </a:lnTo>
                  <a:lnTo>
                    <a:pt x="11638" y="5900"/>
                  </a:lnTo>
                  <a:lnTo>
                    <a:pt x="11654" y="5870"/>
                  </a:lnTo>
                  <a:lnTo>
                    <a:pt x="11668" y="5838"/>
                  </a:lnTo>
                  <a:lnTo>
                    <a:pt x="11681" y="5807"/>
                  </a:lnTo>
                  <a:lnTo>
                    <a:pt x="11692" y="5773"/>
                  </a:lnTo>
                  <a:lnTo>
                    <a:pt x="11702" y="5740"/>
                  </a:lnTo>
                  <a:lnTo>
                    <a:pt x="11710" y="5705"/>
                  </a:lnTo>
                  <a:lnTo>
                    <a:pt x="11716" y="5671"/>
                  </a:lnTo>
                  <a:lnTo>
                    <a:pt x="11720" y="5634"/>
                  </a:lnTo>
                  <a:lnTo>
                    <a:pt x="11723" y="5599"/>
                  </a:lnTo>
                  <a:lnTo>
                    <a:pt x="11723" y="5562"/>
                  </a:lnTo>
                  <a:lnTo>
                    <a:pt x="11723" y="5562"/>
                  </a:lnTo>
                  <a:lnTo>
                    <a:pt x="11723" y="5526"/>
                  </a:lnTo>
                  <a:lnTo>
                    <a:pt x="11720" y="5489"/>
                  </a:lnTo>
                  <a:lnTo>
                    <a:pt x="11716" y="5454"/>
                  </a:lnTo>
                  <a:lnTo>
                    <a:pt x="11710" y="5419"/>
                  </a:lnTo>
                  <a:lnTo>
                    <a:pt x="11702" y="5385"/>
                  </a:lnTo>
                  <a:lnTo>
                    <a:pt x="11692" y="5351"/>
                  </a:lnTo>
                  <a:lnTo>
                    <a:pt x="11681" y="5318"/>
                  </a:lnTo>
                  <a:lnTo>
                    <a:pt x="11668" y="5285"/>
                  </a:lnTo>
                  <a:lnTo>
                    <a:pt x="11654" y="5254"/>
                  </a:lnTo>
                  <a:lnTo>
                    <a:pt x="11638" y="5224"/>
                  </a:lnTo>
                  <a:lnTo>
                    <a:pt x="11621" y="5193"/>
                  </a:lnTo>
                  <a:lnTo>
                    <a:pt x="11602" y="5165"/>
                  </a:lnTo>
                  <a:lnTo>
                    <a:pt x="11582" y="5137"/>
                  </a:lnTo>
                  <a:lnTo>
                    <a:pt x="11562" y="5110"/>
                  </a:lnTo>
                  <a:lnTo>
                    <a:pt x="11540" y="5085"/>
                  </a:lnTo>
                  <a:lnTo>
                    <a:pt x="11516" y="5060"/>
                  </a:lnTo>
                  <a:lnTo>
                    <a:pt x="11492" y="5036"/>
                  </a:lnTo>
                  <a:lnTo>
                    <a:pt x="11465" y="5015"/>
                  </a:lnTo>
                  <a:lnTo>
                    <a:pt x="11439" y="4993"/>
                  </a:lnTo>
                  <a:lnTo>
                    <a:pt x="11411" y="4973"/>
                  </a:lnTo>
                  <a:lnTo>
                    <a:pt x="11382" y="4956"/>
                  </a:lnTo>
                  <a:lnTo>
                    <a:pt x="11352" y="4938"/>
                  </a:lnTo>
                  <a:lnTo>
                    <a:pt x="11322" y="4922"/>
                  </a:lnTo>
                  <a:lnTo>
                    <a:pt x="11290" y="4908"/>
                  </a:lnTo>
                  <a:lnTo>
                    <a:pt x="11257" y="4895"/>
                  </a:lnTo>
                  <a:lnTo>
                    <a:pt x="11225" y="4884"/>
                  </a:lnTo>
                  <a:lnTo>
                    <a:pt x="11191" y="4875"/>
                  </a:lnTo>
                  <a:lnTo>
                    <a:pt x="11157" y="4866"/>
                  </a:lnTo>
                  <a:lnTo>
                    <a:pt x="11121" y="4860"/>
                  </a:lnTo>
                  <a:lnTo>
                    <a:pt x="11086" y="4856"/>
                  </a:lnTo>
                  <a:lnTo>
                    <a:pt x="11051" y="4854"/>
                  </a:lnTo>
                  <a:lnTo>
                    <a:pt x="11014" y="4852"/>
                  </a:lnTo>
                  <a:lnTo>
                    <a:pt x="11014" y="4852"/>
                  </a:lnTo>
                  <a:lnTo>
                    <a:pt x="10987" y="4852"/>
                  </a:lnTo>
                  <a:lnTo>
                    <a:pt x="10960" y="4854"/>
                  </a:lnTo>
                  <a:lnTo>
                    <a:pt x="10935" y="4856"/>
                  </a:lnTo>
                  <a:lnTo>
                    <a:pt x="10909" y="4860"/>
                  </a:lnTo>
                  <a:lnTo>
                    <a:pt x="10883" y="4864"/>
                  </a:lnTo>
                  <a:lnTo>
                    <a:pt x="10858" y="4870"/>
                  </a:lnTo>
                  <a:lnTo>
                    <a:pt x="10833" y="4875"/>
                  </a:lnTo>
                  <a:lnTo>
                    <a:pt x="10809" y="4882"/>
                  </a:lnTo>
                  <a:lnTo>
                    <a:pt x="10784" y="4890"/>
                  </a:lnTo>
                  <a:lnTo>
                    <a:pt x="10760" y="4899"/>
                  </a:lnTo>
                  <a:lnTo>
                    <a:pt x="10737" y="4908"/>
                  </a:lnTo>
                  <a:lnTo>
                    <a:pt x="10715" y="4918"/>
                  </a:lnTo>
                  <a:lnTo>
                    <a:pt x="10692" y="4929"/>
                  </a:lnTo>
                  <a:lnTo>
                    <a:pt x="10669" y="4942"/>
                  </a:lnTo>
                  <a:lnTo>
                    <a:pt x="10648" y="4953"/>
                  </a:lnTo>
                  <a:lnTo>
                    <a:pt x="10627" y="4967"/>
                  </a:lnTo>
                  <a:lnTo>
                    <a:pt x="10606" y="4981"/>
                  </a:lnTo>
                  <a:lnTo>
                    <a:pt x="10586" y="4996"/>
                  </a:lnTo>
                  <a:lnTo>
                    <a:pt x="10566" y="5011"/>
                  </a:lnTo>
                  <a:lnTo>
                    <a:pt x="10547" y="5027"/>
                  </a:lnTo>
                  <a:lnTo>
                    <a:pt x="10530" y="5044"/>
                  </a:lnTo>
                  <a:lnTo>
                    <a:pt x="10512" y="5060"/>
                  </a:lnTo>
                  <a:lnTo>
                    <a:pt x="10494" y="5079"/>
                  </a:lnTo>
                  <a:lnTo>
                    <a:pt x="10478" y="5097"/>
                  </a:lnTo>
                  <a:lnTo>
                    <a:pt x="10462" y="5115"/>
                  </a:lnTo>
                  <a:lnTo>
                    <a:pt x="10446" y="5136"/>
                  </a:lnTo>
                  <a:lnTo>
                    <a:pt x="10431" y="5156"/>
                  </a:lnTo>
                  <a:lnTo>
                    <a:pt x="10417" y="5176"/>
                  </a:lnTo>
                  <a:lnTo>
                    <a:pt x="10405" y="5197"/>
                  </a:lnTo>
                  <a:lnTo>
                    <a:pt x="10392" y="5219"/>
                  </a:lnTo>
                  <a:lnTo>
                    <a:pt x="10381" y="5241"/>
                  </a:lnTo>
                  <a:lnTo>
                    <a:pt x="10370" y="5264"/>
                  </a:lnTo>
                  <a:lnTo>
                    <a:pt x="8136" y="5030"/>
                  </a:lnTo>
                  <a:lnTo>
                    <a:pt x="8136" y="4058"/>
                  </a:lnTo>
                  <a:lnTo>
                    <a:pt x="8136" y="4058"/>
                  </a:lnTo>
                  <a:lnTo>
                    <a:pt x="8207" y="4028"/>
                  </a:lnTo>
                  <a:lnTo>
                    <a:pt x="8277" y="3995"/>
                  </a:lnTo>
                  <a:lnTo>
                    <a:pt x="8346" y="3962"/>
                  </a:lnTo>
                  <a:lnTo>
                    <a:pt x="8414" y="3926"/>
                  </a:lnTo>
                  <a:lnTo>
                    <a:pt x="8479" y="3889"/>
                  </a:lnTo>
                  <a:lnTo>
                    <a:pt x="8544" y="3849"/>
                  </a:lnTo>
                  <a:lnTo>
                    <a:pt x="8605" y="3808"/>
                  </a:lnTo>
                  <a:lnTo>
                    <a:pt x="8667" y="3764"/>
                  </a:lnTo>
                  <a:lnTo>
                    <a:pt x="8725" y="3719"/>
                  </a:lnTo>
                  <a:lnTo>
                    <a:pt x="8783" y="3672"/>
                  </a:lnTo>
                  <a:lnTo>
                    <a:pt x="8838" y="3623"/>
                  </a:lnTo>
                  <a:lnTo>
                    <a:pt x="8891" y="3573"/>
                  </a:lnTo>
                  <a:lnTo>
                    <a:pt x="8942" y="3519"/>
                  </a:lnTo>
                  <a:lnTo>
                    <a:pt x="8991" y="3465"/>
                  </a:lnTo>
                  <a:lnTo>
                    <a:pt x="9039" y="3407"/>
                  </a:lnTo>
                  <a:lnTo>
                    <a:pt x="9061" y="3378"/>
                  </a:lnTo>
                  <a:lnTo>
                    <a:pt x="9083" y="3348"/>
                  </a:lnTo>
                  <a:lnTo>
                    <a:pt x="9104" y="3317"/>
                  </a:lnTo>
                  <a:lnTo>
                    <a:pt x="9125" y="3287"/>
                  </a:lnTo>
                  <a:lnTo>
                    <a:pt x="9146" y="3256"/>
                  </a:lnTo>
                  <a:lnTo>
                    <a:pt x="9166" y="3223"/>
                  </a:lnTo>
                  <a:lnTo>
                    <a:pt x="9185" y="3192"/>
                  </a:lnTo>
                  <a:lnTo>
                    <a:pt x="9203" y="3158"/>
                  </a:lnTo>
                  <a:lnTo>
                    <a:pt x="9221" y="3125"/>
                  </a:lnTo>
                  <a:lnTo>
                    <a:pt x="9239" y="3091"/>
                  </a:lnTo>
                  <a:lnTo>
                    <a:pt x="9255" y="3056"/>
                  </a:lnTo>
                  <a:lnTo>
                    <a:pt x="9271" y="3020"/>
                  </a:lnTo>
                  <a:lnTo>
                    <a:pt x="9287" y="2985"/>
                  </a:lnTo>
                  <a:lnTo>
                    <a:pt x="9302" y="2949"/>
                  </a:lnTo>
                  <a:lnTo>
                    <a:pt x="9316" y="2912"/>
                  </a:lnTo>
                  <a:lnTo>
                    <a:pt x="9329" y="2874"/>
                  </a:lnTo>
                  <a:lnTo>
                    <a:pt x="9342" y="2836"/>
                  </a:lnTo>
                  <a:lnTo>
                    <a:pt x="9355" y="2799"/>
                  </a:lnTo>
                  <a:lnTo>
                    <a:pt x="9366" y="2760"/>
                  </a:lnTo>
                  <a:lnTo>
                    <a:pt x="9377" y="2719"/>
                  </a:lnTo>
                  <a:lnTo>
                    <a:pt x="9387" y="2679"/>
                  </a:lnTo>
                  <a:lnTo>
                    <a:pt x="9396" y="2639"/>
                  </a:lnTo>
                  <a:lnTo>
                    <a:pt x="9405" y="2597"/>
                  </a:lnTo>
                  <a:lnTo>
                    <a:pt x="9414" y="2556"/>
                  </a:lnTo>
                  <a:lnTo>
                    <a:pt x="9420" y="2513"/>
                  </a:lnTo>
                  <a:lnTo>
                    <a:pt x="9426" y="2470"/>
                  </a:lnTo>
                  <a:lnTo>
                    <a:pt x="9433" y="2426"/>
                  </a:lnTo>
                  <a:lnTo>
                    <a:pt x="9438" y="2382"/>
                  </a:lnTo>
                  <a:lnTo>
                    <a:pt x="9442" y="2338"/>
                  </a:lnTo>
                  <a:lnTo>
                    <a:pt x="9445" y="2293"/>
                  </a:lnTo>
                  <a:lnTo>
                    <a:pt x="9448" y="2246"/>
                  </a:lnTo>
                  <a:lnTo>
                    <a:pt x="9450" y="2201"/>
                  </a:lnTo>
                  <a:lnTo>
                    <a:pt x="9452" y="2153"/>
                  </a:lnTo>
                  <a:lnTo>
                    <a:pt x="9452" y="2105"/>
                  </a:lnTo>
                  <a:lnTo>
                    <a:pt x="9452" y="2105"/>
                  </a:lnTo>
                  <a:lnTo>
                    <a:pt x="9452" y="2057"/>
                  </a:lnTo>
                  <a:lnTo>
                    <a:pt x="9449" y="2009"/>
                  </a:lnTo>
                  <a:lnTo>
                    <a:pt x="9445" y="1961"/>
                  </a:lnTo>
                  <a:lnTo>
                    <a:pt x="9442" y="1914"/>
                  </a:lnTo>
                  <a:lnTo>
                    <a:pt x="9435" y="1864"/>
                  </a:lnTo>
                  <a:lnTo>
                    <a:pt x="9428" y="1817"/>
                  </a:lnTo>
                  <a:lnTo>
                    <a:pt x="9419" y="1769"/>
                  </a:lnTo>
                  <a:lnTo>
                    <a:pt x="9409" y="1721"/>
                  </a:lnTo>
                  <a:lnTo>
                    <a:pt x="9397" y="1673"/>
                  </a:lnTo>
                  <a:lnTo>
                    <a:pt x="9386" y="1625"/>
                  </a:lnTo>
                  <a:lnTo>
                    <a:pt x="9372" y="1579"/>
                  </a:lnTo>
                  <a:lnTo>
                    <a:pt x="9357" y="1531"/>
                  </a:lnTo>
                  <a:lnTo>
                    <a:pt x="9341" y="1484"/>
                  </a:lnTo>
                  <a:lnTo>
                    <a:pt x="9324" y="1438"/>
                  </a:lnTo>
                  <a:lnTo>
                    <a:pt x="9305" y="1391"/>
                  </a:lnTo>
                  <a:lnTo>
                    <a:pt x="9287" y="1344"/>
                  </a:lnTo>
                  <a:lnTo>
                    <a:pt x="9266" y="1299"/>
                  </a:lnTo>
                  <a:lnTo>
                    <a:pt x="9244" y="1254"/>
                  </a:lnTo>
                  <a:lnTo>
                    <a:pt x="9221" y="1208"/>
                  </a:lnTo>
                  <a:lnTo>
                    <a:pt x="9197" y="1163"/>
                  </a:lnTo>
                  <a:lnTo>
                    <a:pt x="9173" y="1119"/>
                  </a:lnTo>
                  <a:lnTo>
                    <a:pt x="9147" y="1075"/>
                  </a:lnTo>
                  <a:lnTo>
                    <a:pt x="9120" y="1032"/>
                  </a:lnTo>
                  <a:lnTo>
                    <a:pt x="9093" y="989"/>
                  </a:lnTo>
                  <a:lnTo>
                    <a:pt x="9064" y="948"/>
                  </a:lnTo>
                  <a:lnTo>
                    <a:pt x="9033" y="905"/>
                  </a:lnTo>
                  <a:lnTo>
                    <a:pt x="9003" y="865"/>
                  </a:lnTo>
                  <a:lnTo>
                    <a:pt x="8971" y="824"/>
                  </a:lnTo>
                  <a:lnTo>
                    <a:pt x="8939" y="784"/>
                  </a:lnTo>
                  <a:lnTo>
                    <a:pt x="8905" y="745"/>
                  </a:lnTo>
                  <a:lnTo>
                    <a:pt x="8871" y="706"/>
                  </a:lnTo>
                  <a:lnTo>
                    <a:pt x="8836" y="670"/>
                  </a:lnTo>
                  <a:lnTo>
                    <a:pt x="8799" y="632"/>
                  </a:lnTo>
                  <a:lnTo>
                    <a:pt x="8761" y="595"/>
                  </a:lnTo>
                  <a:lnTo>
                    <a:pt x="8724" y="560"/>
                  </a:lnTo>
                  <a:lnTo>
                    <a:pt x="8686" y="526"/>
                  </a:lnTo>
                  <a:lnTo>
                    <a:pt x="8647" y="492"/>
                  </a:lnTo>
                  <a:lnTo>
                    <a:pt x="8607" y="459"/>
                  </a:lnTo>
                  <a:lnTo>
                    <a:pt x="8565" y="428"/>
                  </a:lnTo>
                  <a:lnTo>
                    <a:pt x="8523" y="396"/>
                  </a:lnTo>
                  <a:lnTo>
                    <a:pt x="8481" y="366"/>
                  </a:lnTo>
                  <a:lnTo>
                    <a:pt x="8438" y="337"/>
                  </a:lnTo>
                  <a:lnTo>
                    <a:pt x="8394" y="309"/>
                  </a:lnTo>
                  <a:lnTo>
                    <a:pt x="8350" y="282"/>
                  </a:lnTo>
                  <a:lnTo>
                    <a:pt x="8304" y="257"/>
                  </a:lnTo>
                  <a:lnTo>
                    <a:pt x="8259" y="231"/>
                  </a:lnTo>
                  <a:lnTo>
                    <a:pt x="8212" y="207"/>
                  </a:lnTo>
                  <a:lnTo>
                    <a:pt x="8166" y="185"/>
                  </a:lnTo>
                  <a:lnTo>
                    <a:pt x="8118" y="163"/>
                  </a:lnTo>
                  <a:lnTo>
                    <a:pt x="8070" y="143"/>
                  </a:lnTo>
                  <a:lnTo>
                    <a:pt x="8021" y="124"/>
                  </a:lnTo>
                  <a:lnTo>
                    <a:pt x="7972" y="107"/>
                  </a:lnTo>
                  <a:lnTo>
                    <a:pt x="7923" y="90"/>
                  </a:lnTo>
                  <a:lnTo>
                    <a:pt x="7872" y="75"/>
                  </a:lnTo>
                  <a:lnTo>
                    <a:pt x="7822" y="61"/>
                  </a:lnTo>
                  <a:lnTo>
                    <a:pt x="7770" y="49"/>
                  </a:lnTo>
                  <a:lnTo>
                    <a:pt x="7719" y="37"/>
                  </a:lnTo>
                  <a:lnTo>
                    <a:pt x="7667" y="27"/>
                  </a:lnTo>
                  <a:lnTo>
                    <a:pt x="7614" y="20"/>
                  </a:lnTo>
                  <a:lnTo>
                    <a:pt x="7561" y="12"/>
                  </a:lnTo>
                  <a:lnTo>
                    <a:pt x="7508" y="7"/>
                  </a:lnTo>
                  <a:lnTo>
                    <a:pt x="7454" y="3"/>
                  </a:lnTo>
                  <a:lnTo>
                    <a:pt x="7400" y="1"/>
                  </a:lnTo>
                  <a:lnTo>
                    <a:pt x="7346" y="0"/>
                  </a:lnTo>
                  <a:lnTo>
                    <a:pt x="7346" y="0"/>
                  </a:lnTo>
                  <a:lnTo>
                    <a:pt x="7292" y="1"/>
                  </a:lnTo>
                  <a:lnTo>
                    <a:pt x="7238" y="3"/>
                  </a:lnTo>
                  <a:lnTo>
                    <a:pt x="7185" y="7"/>
                  </a:lnTo>
                  <a:lnTo>
                    <a:pt x="7131" y="12"/>
                  </a:lnTo>
                  <a:lnTo>
                    <a:pt x="7078" y="20"/>
                  </a:lnTo>
                  <a:lnTo>
                    <a:pt x="7026" y="27"/>
                  </a:lnTo>
                  <a:lnTo>
                    <a:pt x="6973" y="37"/>
                  </a:lnTo>
                  <a:lnTo>
                    <a:pt x="6922" y="49"/>
                  </a:lnTo>
                  <a:lnTo>
                    <a:pt x="6871" y="61"/>
                  </a:lnTo>
                  <a:lnTo>
                    <a:pt x="6820" y="75"/>
                  </a:lnTo>
                  <a:lnTo>
                    <a:pt x="6770" y="90"/>
                  </a:lnTo>
                  <a:lnTo>
                    <a:pt x="6720" y="107"/>
                  </a:lnTo>
                  <a:lnTo>
                    <a:pt x="6671" y="124"/>
                  </a:lnTo>
                  <a:lnTo>
                    <a:pt x="6622" y="143"/>
                  </a:lnTo>
                  <a:lnTo>
                    <a:pt x="6574" y="163"/>
                  </a:lnTo>
                  <a:lnTo>
                    <a:pt x="6526" y="185"/>
                  </a:lnTo>
                  <a:lnTo>
                    <a:pt x="6480" y="207"/>
                  </a:lnTo>
                  <a:lnTo>
                    <a:pt x="6433" y="231"/>
                  </a:lnTo>
                  <a:lnTo>
                    <a:pt x="6388" y="257"/>
                  </a:lnTo>
                  <a:lnTo>
                    <a:pt x="6342" y="282"/>
                  </a:lnTo>
                  <a:lnTo>
                    <a:pt x="6298" y="309"/>
                  </a:lnTo>
                  <a:lnTo>
                    <a:pt x="6254" y="337"/>
                  </a:lnTo>
                  <a:lnTo>
                    <a:pt x="6211" y="366"/>
                  </a:lnTo>
                  <a:lnTo>
                    <a:pt x="6169" y="396"/>
                  </a:lnTo>
                  <a:lnTo>
                    <a:pt x="6127" y="428"/>
                  </a:lnTo>
                  <a:lnTo>
                    <a:pt x="6087" y="459"/>
                  </a:lnTo>
                  <a:lnTo>
                    <a:pt x="6046" y="492"/>
                  </a:lnTo>
                  <a:lnTo>
                    <a:pt x="6007" y="526"/>
                  </a:lnTo>
                  <a:lnTo>
                    <a:pt x="5968" y="560"/>
                  </a:lnTo>
                  <a:lnTo>
                    <a:pt x="5931" y="595"/>
                  </a:lnTo>
                  <a:lnTo>
                    <a:pt x="5894" y="632"/>
                  </a:lnTo>
                  <a:lnTo>
                    <a:pt x="5857" y="670"/>
                  </a:lnTo>
                  <a:lnTo>
                    <a:pt x="5822" y="706"/>
                  </a:lnTo>
                  <a:lnTo>
                    <a:pt x="5788" y="745"/>
                  </a:lnTo>
                  <a:lnTo>
                    <a:pt x="5754" y="784"/>
                  </a:lnTo>
                  <a:lnTo>
                    <a:pt x="5721" y="824"/>
                  </a:lnTo>
                  <a:lnTo>
                    <a:pt x="5690" y="865"/>
                  </a:lnTo>
                  <a:lnTo>
                    <a:pt x="5659" y="905"/>
                  </a:lnTo>
                  <a:lnTo>
                    <a:pt x="5630" y="948"/>
                  </a:lnTo>
                  <a:lnTo>
                    <a:pt x="5601" y="989"/>
                  </a:lnTo>
                  <a:lnTo>
                    <a:pt x="5573" y="1032"/>
                  </a:lnTo>
                  <a:lnTo>
                    <a:pt x="5545" y="1075"/>
                  </a:lnTo>
                  <a:lnTo>
                    <a:pt x="5520" y="1119"/>
                  </a:lnTo>
                  <a:lnTo>
                    <a:pt x="5495" y="1163"/>
                  </a:lnTo>
                  <a:lnTo>
                    <a:pt x="5471" y="1208"/>
                  </a:lnTo>
                  <a:lnTo>
                    <a:pt x="5448" y="1254"/>
                  </a:lnTo>
                  <a:lnTo>
                    <a:pt x="5427" y="1299"/>
                  </a:lnTo>
                  <a:lnTo>
                    <a:pt x="5407" y="1344"/>
                  </a:lnTo>
                  <a:lnTo>
                    <a:pt x="5387" y="1391"/>
                  </a:lnTo>
                  <a:lnTo>
                    <a:pt x="5369" y="1438"/>
                  </a:lnTo>
                  <a:lnTo>
                    <a:pt x="5351" y="1484"/>
                  </a:lnTo>
                  <a:lnTo>
                    <a:pt x="5335" y="1531"/>
                  </a:lnTo>
                  <a:lnTo>
                    <a:pt x="5321" y="1579"/>
                  </a:lnTo>
                  <a:lnTo>
                    <a:pt x="5307" y="1625"/>
                  </a:lnTo>
                  <a:lnTo>
                    <a:pt x="5295" y="1673"/>
                  </a:lnTo>
                  <a:lnTo>
                    <a:pt x="5283" y="1721"/>
                  </a:lnTo>
                  <a:lnTo>
                    <a:pt x="5273" y="1769"/>
                  </a:lnTo>
                  <a:lnTo>
                    <a:pt x="5266" y="1817"/>
                  </a:lnTo>
                  <a:lnTo>
                    <a:pt x="5258" y="1864"/>
                  </a:lnTo>
                  <a:lnTo>
                    <a:pt x="5252" y="1914"/>
                  </a:lnTo>
                  <a:lnTo>
                    <a:pt x="5247" y="1961"/>
                  </a:lnTo>
                  <a:lnTo>
                    <a:pt x="5243" y="2009"/>
                  </a:lnTo>
                  <a:lnTo>
                    <a:pt x="5242" y="2057"/>
                  </a:lnTo>
                  <a:lnTo>
                    <a:pt x="5240" y="2105"/>
                  </a:lnTo>
                  <a:lnTo>
                    <a:pt x="5240" y="2105"/>
                  </a:lnTo>
                  <a:lnTo>
                    <a:pt x="5242" y="2153"/>
                  </a:lnTo>
                  <a:lnTo>
                    <a:pt x="5242" y="2201"/>
                  </a:lnTo>
                  <a:lnTo>
                    <a:pt x="5244" y="2246"/>
                  </a:lnTo>
                  <a:lnTo>
                    <a:pt x="5247" y="2293"/>
                  </a:lnTo>
                  <a:lnTo>
                    <a:pt x="5250" y="2338"/>
                  </a:lnTo>
                  <a:lnTo>
                    <a:pt x="5254" y="2382"/>
                  </a:lnTo>
                  <a:lnTo>
                    <a:pt x="5259" y="2426"/>
                  </a:lnTo>
                  <a:lnTo>
                    <a:pt x="5266" y="2470"/>
                  </a:lnTo>
                  <a:lnTo>
                    <a:pt x="5272" y="2513"/>
                  </a:lnTo>
                  <a:lnTo>
                    <a:pt x="5279" y="2556"/>
                  </a:lnTo>
                  <a:lnTo>
                    <a:pt x="5287" y="2597"/>
                  </a:lnTo>
                  <a:lnTo>
                    <a:pt x="5296" y="2639"/>
                  </a:lnTo>
                  <a:lnTo>
                    <a:pt x="5306" y="2679"/>
                  </a:lnTo>
                  <a:lnTo>
                    <a:pt x="5316" y="2719"/>
                  </a:lnTo>
                  <a:lnTo>
                    <a:pt x="5326" y="2760"/>
                  </a:lnTo>
                  <a:lnTo>
                    <a:pt x="5337" y="2799"/>
                  </a:lnTo>
                  <a:lnTo>
                    <a:pt x="5350" y="2836"/>
                  </a:lnTo>
                  <a:lnTo>
                    <a:pt x="5363" y="2874"/>
                  </a:lnTo>
                  <a:lnTo>
                    <a:pt x="5376" y="2912"/>
                  </a:lnTo>
                  <a:lnTo>
                    <a:pt x="5390" y="2949"/>
                  </a:lnTo>
                  <a:lnTo>
                    <a:pt x="5405" y="2985"/>
                  </a:lnTo>
                  <a:lnTo>
                    <a:pt x="5421" y="3020"/>
                  </a:lnTo>
                  <a:lnTo>
                    <a:pt x="5437" y="3056"/>
                  </a:lnTo>
                  <a:lnTo>
                    <a:pt x="5453" y="3091"/>
                  </a:lnTo>
                  <a:lnTo>
                    <a:pt x="5471" y="3125"/>
                  </a:lnTo>
                  <a:lnTo>
                    <a:pt x="5490" y="3158"/>
                  </a:lnTo>
                  <a:lnTo>
                    <a:pt x="5507" y="3192"/>
                  </a:lnTo>
                  <a:lnTo>
                    <a:pt x="5528" y="3223"/>
                  </a:lnTo>
                  <a:lnTo>
                    <a:pt x="5546" y="3256"/>
                  </a:lnTo>
                  <a:lnTo>
                    <a:pt x="5567" y="3287"/>
                  </a:lnTo>
                  <a:lnTo>
                    <a:pt x="5588" y="3317"/>
                  </a:lnTo>
                  <a:lnTo>
                    <a:pt x="5609" y="3348"/>
                  </a:lnTo>
                  <a:lnTo>
                    <a:pt x="5632" y="3378"/>
                  </a:lnTo>
                  <a:lnTo>
                    <a:pt x="5655" y="3407"/>
                  </a:lnTo>
                  <a:lnTo>
                    <a:pt x="5701" y="3465"/>
                  </a:lnTo>
                  <a:lnTo>
                    <a:pt x="5750" y="3519"/>
                  </a:lnTo>
                  <a:lnTo>
                    <a:pt x="5802" y="3573"/>
                  </a:lnTo>
                  <a:lnTo>
                    <a:pt x="5855" y="3623"/>
                  </a:lnTo>
                  <a:lnTo>
                    <a:pt x="5910" y="3672"/>
                  </a:lnTo>
                  <a:lnTo>
                    <a:pt x="5967" y="3719"/>
                  </a:lnTo>
                  <a:lnTo>
                    <a:pt x="6026" y="3764"/>
                  </a:lnTo>
                  <a:lnTo>
                    <a:pt x="6087" y="3808"/>
                  </a:lnTo>
                  <a:lnTo>
                    <a:pt x="6150" y="3849"/>
                  </a:lnTo>
                  <a:lnTo>
                    <a:pt x="6214" y="3889"/>
                  </a:lnTo>
                  <a:lnTo>
                    <a:pt x="6279" y="3926"/>
                  </a:lnTo>
                  <a:lnTo>
                    <a:pt x="6346" y="3962"/>
                  </a:lnTo>
                  <a:lnTo>
                    <a:pt x="6415" y="3995"/>
                  </a:lnTo>
                  <a:lnTo>
                    <a:pt x="6486" y="4028"/>
                  </a:lnTo>
                  <a:lnTo>
                    <a:pt x="6558" y="4058"/>
                  </a:lnTo>
                  <a:lnTo>
                    <a:pt x="6558" y="5030"/>
                  </a:lnTo>
                  <a:lnTo>
                    <a:pt x="4329" y="5263"/>
                  </a:lnTo>
                  <a:lnTo>
                    <a:pt x="4329" y="5263"/>
                  </a:lnTo>
                  <a:lnTo>
                    <a:pt x="4319" y="5240"/>
                  </a:lnTo>
                  <a:lnTo>
                    <a:pt x="4306" y="5219"/>
                  </a:lnTo>
                  <a:lnTo>
                    <a:pt x="4295" y="5197"/>
                  </a:lnTo>
                  <a:lnTo>
                    <a:pt x="4281" y="5176"/>
                  </a:lnTo>
                  <a:lnTo>
                    <a:pt x="4267" y="5154"/>
                  </a:lnTo>
                  <a:lnTo>
                    <a:pt x="4252" y="5136"/>
                  </a:lnTo>
                  <a:lnTo>
                    <a:pt x="4237" y="5115"/>
                  </a:lnTo>
                  <a:lnTo>
                    <a:pt x="4222" y="5097"/>
                  </a:lnTo>
                  <a:lnTo>
                    <a:pt x="4204" y="5078"/>
                  </a:lnTo>
                  <a:lnTo>
                    <a:pt x="4188" y="5060"/>
                  </a:lnTo>
                  <a:lnTo>
                    <a:pt x="4170" y="5042"/>
                  </a:lnTo>
                  <a:lnTo>
                    <a:pt x="4151" y="5026"/>
                  </a:lnTo>
                  <a:lnTo>
                    <a:pt x="4132" y="5011"/>
                  </a:lnTo>
                  <a:lnTo>
                    <a:pt x="4112" y="4995"/>
                  </a:lnTo>
                  <a:lnTo>
                    <a:pt x="4092" y="4981"/>
                  </a:lnTo>
                  <a:lnTo>
                    <a:pt x="4072" y="4967"/>
                  </a:lnTo>
                  <a:lnTo>
                    <a:pt x="4050" y="4953"/>
                  </a:lnTo>
                  <a:lnTo>
                    <a:pt x="4029" y="4940"/>
                  </a:lnTo>
                  <a:lnTo>
                    <a:pt x="4008" y="4929"/>
                  </a:lnTo>
                  <a:lnTo>
                    <a:pt x="3985" y="4918"/>
                  </a:lnTo>
                  <a:lnTo>
                    <a:pt x="3962" y="4908"/>
                  </a:lnTo>
                  <a:lnTo>
                    <a:pt x="3938" y="4899"/>
                  </a:lnTo>
                  <a:lnTo>
                    <a:pt x="3914" y="4890"/>
                  </a:lnTo>
                  <a:lnTo>
                    <a:pt x="3890" y="4882"/>
                  </a:lnTo>
                  <a:lnTo>
                    <a:pt x="3865" y="4875"/>
                  </a:lnTo>
                  <a:lnTo>
                    <a:pt x="3841" y="4869"/>
                  </a:lnTo>
                  <a:lnTo>
                    <a:pt x="3816" y="4864"/>
                  </a:lnTo>
                  <a:lnTo>
                    <a:pt x="3790" y="4860"/>
                  </a:lnTo>
                  <a:lnTo>
                    <a:pt x="3765" y="4856"/>
                  </a:lnTo>
                  <a:lnTo>
                    <a:pt x="3738" y="4854"/>
                  </a:lnTo>
                  <a:lnTo>
                    <a:pt x="3712" y="4852"/>
                  </a:lnTo>
                  <a:lnTo>
                    <a:pt x="3685" y="4852"/>
                  </a:lnTo>
                  <a:lnTo>
                    <a:pt x="3685" y="4852"/>
                  </a:lnTo>
                  <a:lnTo>
                    <a:pt x="3649" y="4854"/>
                  </a:lnTo>
                  <a:lnTo>
                    <a:pt x="3612" y="4856"/>
                  </a:lnTo>
                  <a:lnTo>
                    <a:pt x="3577" y="4860"/>
                  </a:lnTo>
                  <a:lnTo>
                    <a:pt x="3542" y="4866"/>
                  </a:lnTo>
                  <a:lnTo>
                    <a:pt x="3508" y="4875"/>
                  </a:lnTo>
                  <a:lnTo>
                    <a:pt x="3474" y="4884"/>
                  </a:lnTo>
                  <a:lnTo>
                    <a:pt x="3441" y="4895"/>
                  </a:lnTo>
                  <a:lnTo>
                    <a:pt x="3409" y="4908"/>
                  </a:lnTo>
                  <a:lnTo>
                    <a:pt x="3378" y="4922"/>
                  </a:lnTo>
                  <a:lnTo>
                    <a:pt x="3346" y="4938"/>
                  </a:lnTo>
                  <a:lnTo>
                    <a:pt x="3317" y="4956"/>
                  </a:lnTo>
                  <a:lnTo>
                    <a:pt x="3288" y="4973"/>
                  </a:lnTo>
                  <a:lnTo>
                    <a:pt x="3261" y="4993"/>
                  </a:lnTo>
                  <a:lnTo>
                    <a:pt x="3233" y="5015"/>
                  </a:lnTo>
                  <a:lnTo>
                    <a:pt x="3208" y="5036"/>
                  </a:lnTo>
                  <a:lnTo>
                    <a:pt x="3183" y="5060"/>
                  </a:lnTo>
                  <a:lnTo>
                    <a:pt x="3160" y="5085"/>
                  </a:lnTo>
                  <a:lnTo>
                    <a:pt x="3137" y="5110"/>
                  </a:lnTo>
                  <a:lnTo>
                    <a:pt x="3116" y="5137"/>
                  </a:lnTo>
                  <a:lnTo>
                    <a:pt x="3096" y="5165"/>
                  </a:lnTo>
                  <a:lnTo>
                    <a:pt x="3078" y="5193"/>
                  </a:lnTo>
                  <a:lnTo>
                    <a:pt x="3061" y="5224"/>
                  </a:lnTo>
                  <a:lnTo>
                    <a:pt x="3045" y="5254"/>
                  </a:lnTo>
                  <a:lnTo>
                    <a:pt x="3032" y="5285"/>
                  </a:lnTo>
                  <a:lnTo>
                    <a:pt x="3018" y="5318"/>
                  </a:lnTo>
                  <a:lnTo>
                    <a:pt x="3008" y="5351"/>
                  </a:lnTo>
                  <a:lnTo>
                    <a:pt x="2998" y="5385"/>
                  </a:lnTo>
                  <a:lnTo>
                    <a:pt x="2990" y="5419"/>
                  </a:lnTo>
                  <a:lnTo>
                    <a:pt x="2984" y="5454"/>
                  </a:lnTo>
                  <a:lnTo>
                    <a:pt x="2979" y="5489"/>
                  </a:lnTo>
                  <a:lnTo>
                    <a:pt x="2976" y="5526"/>
                  </a:lnTo>
                  <a:lnTo>
                    <a:pt x="2975" y="5562"/>
                  </a:lnTo>
                  <a:lnTo>
                    <a:pt x="2975" y="5562"/>
                  </a:lnTo>
                  <a:lnTo>
                    <a:pt x="2976" y="5599"/>
                  </a:lnTo>
                  <a:lnTo>
                    <a:pt x="2979" y="5634"/>
                  </a:lnTo>
                  <a:lnTo>
                    <a:pt x="2984" y="5671"/>
                  </a:lnTo>
                  <a:lnTo>
                    <a:pt x="2990" y="5705"/>
                  </a:lnTo>
                  <a:lnTo>
                    <a:pt x="2998" y="5740"/>
                  </a:lnTo>
                  <a:lnTo>
                    <a:pt x="3008" y="5773"/>
                  </a:lnTo>
                  <a:lnTo>
                    <a:pt x="3018" y="5807"/>
                  </a:lnTo>
                  <a:lnTo>
                    <a:pt x="3032" y="5838"/>
                  </a:lnTo>
                  <a:lnTo>
                    <a:pt x="3045" y="5870"/>
                  </a:lnTo>
                  <a:lnTo>
                    <a:pt x="3061" y="5900"/>
                  </a:lnTo>
                  <a:lnTo>
                    <a:pt x="3078" y="5930"/>
                  </a:lnTo>
                  <a:lnTo>
                    <a:pt x="3096" y="5959"/>
                  </a:lnTo>
                  <a:lnTo>
                    <a:pt x="3116" y="5987"/>
                  </a:lnTo>
                  <a:lnTo>
                    <a:pt x="3137" y="6013"/>
                  </a:lnTo>
                  <a:lnTo>
                    <a:pt x="3160" y="6040"/>
                  </a:lnTo>
                  <a:lnTo>
                    <a:pt x="3183" y="6064"/>
                  </a:lnTo>
                  <a:lnTo>
                    <a:pt x="3208" y="6087"/>
                  </a:lnTo>
                  <a:lnTo>
                    <a:pt x="3233" y="6110"/>
                  </a:lnTo>
                  <a:lnTo>
                    <a:pt x="3261" y="6130"/>
                  </a:lnTo>
                  <a:lnTo>
                    <a:pt x="3288" y="6150"/>
                  </a:lnTo>
                  <a:lnTo>
                    <a:pt x="3317" y="6169"/>
                  </a:lnTo>
                  <a:lnTo>
                    <a:pt x="3346" y="6186"/>
                  </a:lnTo>
                  <a:lnTo>
                    <a:pt x="3378" y="6202"/>
                  </a:lnTo>
                  <a:lnTo>
                    <a:pt x="3409" y="6216"/>
                  </a:lnTo>
                  <a:lnTo>
                    <a:pt x="3441" y="6228"/>
                  </a:lnTo>
                  <a:lnTo>
                    <a:pt x="3474" y="6240"/>
                  </a:lnTo>
                  <a:lnTo>
                    <a:pt x="3508" y="6250"/>
                  </a:lnTo>
                  <a:lnTo>
                    <a:pt x="3542" y="6257"/>
                  </a:lnTo>
                  <a:lnTo>
                    <a:pt x="3577" y="6264"/>
                  </a:lnTo>
                  <a:lnTo>
                    <a:pt x="3612" y="6269"/>
                  </a:lnTo>
                  <a:lnTo>
                    <a:pt x="3649" y="6271"/>
                  </a:lnTo>
                  <a:lnTo>
                    <a:pt x="3685" y="6271"/>
                  </a:lnTo>
                  <a:lnTo>
                    <a:pt x="3685" y="6271"/>
                  </a:lnTo>
                  <a:lnTo>
                    <a:pt x="3710" y="6271"/>
                  </a:lnTo>
                  <a:lnTo>
                    <a:pt x="3736" y="6270"/>
                  </a:lnTo>
                  <a:lnTo>
                    <a:pt x="3759" y="6268"/>
                  </a:lnTo>
                  <a:lnTo>
                    <a:pt x="3785" y="6265"/>
                  </a:lnTo>
                  <a:lnTo>
                    <a:pt x="3809" y="6261"/>
                  </a:lnTo>
                  <a:lnTo>
                    <a:pt x="3833" y="6256"/>
                  </a:lnTo>
                  <a:lnTo>
                    <a:pt x="3856" y="6251"/>
                  </a:lnTo>
                  <a:lnTo>
                    <a:pt x="3880" y="6245"/>
                  </a:lnTo>
                  <a:lnTo>
                    <a:pt x="3903" y="6237"/>
                  </a:lnTo>
                  <a:lnTo>
                    <a:pt x="3926" y="6230"/>
                  </a:lnTo>
                  <a:lnTo>
                    <a:pt x="3948" y="6222"/>
                  </a:lnTo>
                  <a:lnTo>
                    <a:pt x="3970" y="6212"/>
                  </a:lnTo>
                  <a:lnTo>
                    <a:pt x="3991" y="6202"/>
                  </a:lnTo>
                  <a:lnTo>
                    <a:pt x="4013" y="6192"/>
                  </a:lnTo>
                  <a:lnTo>
                    <a:pt x="4034" y="6181"/>
                  </a:lnTo>
                  <a:lnTo>
                    <a:pt x="4054" y="6169"/>
                  </a:lnTo>
                  <a:lnTo>
                    <a:pt x="4074" y="6157"/>
                  </a:lnTo>
                  <a:lnTo>
                    <a:pt x="4093" y="6143"/>
                  </a:lnTo>
                  <a:lnTo>
                    <a:pt x="4112" y="6129"/>
                  </a:lnTo>
                  <a:lnTo>
                    <a:pt x="4131" y="6115"/>
                  </a:lnTo>
                  <a:lnTo>
                    <a:pt x="4149" y="6100"/>
                  </a:lnTo>
                  <a:lnTo>
                    <a:pt x="4166" y="6084"/>
                  </a:lnTo>
                  <a:lnTo>
                    <a:pt x="4184" y="6067"/>
                  </a:lnTo>
                  <a:lnTo>
                    <a:pt x="4200" y="6051"/>
                  </a:lnTo>
                  <a:lnTo>
                    <a:pt x="4215" y="6033"/>
                  </a:lnTo>
                  <a:lnTo>
                    <a:pt x="4230" y="6016"/>
                  </a:lnTo>
                  <a:lnTo>
                    <a:pt x="4246" y="5998"/>
                  </a:lnTo>
                  <a:lnTo>
                    <a:pt x="4259" y="5979"/>
                  </a:lnTo>
                  <a:lnTo>
                    <a:pt x="4273" y="5959"/>
                  </a:lnTo>
                  <a:lnTo>
                    <a:pt x="4286" y="5940"/>
                  </a:lnTo>
                  <a:lnTo>
                    <a:pt x="4298" y="5920"/>
                  </a:lnTo>
                  <a:lnTo>
                    <a:pt x="4310" y="5899"/>
                  </a:lnTo>
                  <a:lnTo>
                    <a:pt x="6558" y="6256"/>
                  </a:lnTo>
                  <a:lnTo>
                    <a:pt x="6429" y="12571"/>
                  </a:lnTo>
                  <a:lnTo>
                    <a:pt x="6429" y="12571"/>
                  </a:lnTo>
                  <a:close/>
                  <a:moveTo>
                    <a:pt x="7346" y="1079"/>
                  </a:moveTo>
                  <a:lnTo>
                    <a:pt x="7346" y="1079"/>
                  </a:lnTo>
                  <a:lnTo>
                    <a:pt x="7399" y="1080"/>
                  </a:lnTo>
                  <a:lnTo>
                    <a:pt x="7452" y="1084"/>
                  </a:lnTo>
                  <a:lnTo>
                    <a:pt x="7502" y="1091"/>
                  </a:lnTo>
                  <a:lnTo>
                    <a:pt x="7554" y="1100"/>
                  </a:lnTo>
                  <a:lnTo>
                    <a:pt x="7603" y="1111"/>
                  </a:lnTo>
                  <a:lnTo>
                    <a:pt x="7652" y="1125"/>
                  </a:lnTo>
                  <a:lnTo>
                    <a:pt x="7699" y="1142"/>
                  </a:lnTo>
                  <a:lnTo>
                    <a:pt x="7745" y="1159"/>
                  </a:lnTo>
                  <a:lnTo>
                    <a:pt x="7792" y="1181"/>
                  </a:lnTo>
                  <a:lnTo>
                    <a:pt x="7836" y="1203"/>
                  </a:lnTo>
                  <a:lnTo>
                    <a:pt x="7879" y="1227"/>
                  </a:lnTo>
                  <a:lnTo>
                    <a:pt x="7920" y="1254"/>
                  </a:lnTo>
                  <a:lnTo>
                    <a:pt x="7961" y="1283"/>
                  </a:lnTo>
                  <a:lnTo>
                    <a:pt x="8000" y="1313"/>
                  </a:lnTo>
                  <a:lnTo>
                    <a:pt x="8036" y="1346"/>
                  </a:lnTo>
                  <a:lnTo>
                    <a:pt x="8073" y="1380"/>
                  </a:lnTo>
                  <a:lnTo>
                    <a:pt x="8107" y="1415"/>
                  </a:lnTo>
                  <a:lnTo>
                    <a:pt x="8138" y="1453"/>
                  </a:lnTo>
                  <a:lnTo>
                    <a:pt x="8168" y="1492"/>
                  </a:lnTo>
                  <a:lnTo>
                    <a:pt x="8197" y="1532"/>
                  </a:lnTo>
                  <a:lnTo>
                    <a:pt x="8224" y="1574"/>
                  </a:lnTo>
                  <a:lnTo>
                    <a:pt x="8249" y="1616"/>
                  </a:lnTo>
                  <a:lnTo>
                    <a:pt x="8272" y="1660"/>
                  </a:lnTo>
                  <a:lnTo>
                    <a:pt x="8292" y="1706"/>
                  </a:lnTo>
                  <a:lnTo>
                    <a:pt x="8311" y="1752"/>
                  </a:lnTo>
                  <a:lnTo>
                    <a:pt x="8327" y="1800"/>
                  </a:lnTo>
                  <a:lnTo>
                    <a:pt x="8341" y="1849"/>
                  </a:lnTo>
                  <a:lnTo>
                    <a:pt x="8352" y="1898"/>
                  </a:lnTo>
                  <a:lnTo>
                    <a:pt x="8361" y="1949"/>
                  </a:lnTo>
                  <a:lnTo>
                    <a:pt x="8367" y="2000"/>
                  </a:lnTo>
                  <a:lnTo>
                    <a:pt x="8371" y="2052"/>
                  </a:lnTo>
                  <a:lnTo>
                    <a:pt x="8372" y="2105"/>
                  </a:lnTo>
                  <a:lnTo>
                    <a:pt x="8372" y="2105"/>
                  </a:lnTo>
                  <a:lnTo>
                    <a:pt x="8371" y="2158"/>
                  </a:lnTo>
                  <a:lnTo>
                    <a:pt x="8367" y="2211"/>
                  </a:lnTo>
                  <a:lnTo>
                    <a:pt x="8361" y="2261"/>
                  </a:lnTo>
                  <a:lnTo>
                    <a:pt x="8352" y="2313"/>
                  </a:lnTo>
                  <a:lnTo>
                    <a:pt x="8341" y="2362"/>
                  </a:lnTo>
                  <a:lnTo>
                    <a:pt x="8327" y="2411"/>
                  </a:lnTo>
                  <a:lnTo>
                    <a:pt x="8311" y="2459"/>
                  </a:lnTo>
                  <a:lnTo>
                    <a:pt x="8292" y="2505"/>
                  </a:lnTo>
                  <a:lnTo>
                    <a:pt x="8272" y="2551"/>
                  </a:lnTo>
                  <a:lnTo>
                    <a:pt x="8249" y="2595"/>
                  </a:lnTo>
                  <a:lnTo>
                    <a:pt x="8224" y="2638"/>
                  </a:lnTo>
                  <a:lnTo>
                    <a:pt x="8197" y="2679"/>
                  </a:lnTo>
                  <a:lnTo>
                    <a:pt x="8168" y="2719"/>
                  </a:lnTo>
                  <a:lnTo>
                    <a:pt x="8138" y="2758"/>
                  </a:lnTo>
                  <a:lnTo>
                    <a:pt x="8107" y="2795"/>
                  </a:lnTo>
                  <a:lnTo>
                    <a:pt x="8073" y="2831"/>
                  </a:lnTo>
                  <a:lnTo>
                    <a:pt x="8036" y="2865"/>
                  </a:lnTo>
                  <a:lnTo>
                    <a:pt x="8000" y="2897"/>
                  </a:lnTo>
                  <a:lnTo>
                    <a:pt x="7961" y="2927"/>
                  </a:lnTo>
                  <a:lnTo>
                    <a:pt x="7920" y="2956"/>
                  </a:lnTo>
                  <a:lnTo>
                    <a:pt x="7879" y="2982"/>
                  </a:lnTo>
                  <a:lnTo>
                    <a:pt x="7836" y="3008"/>
                  </a:lnTo>
                  <a:lnTo>
                    <a:pt x="7792" y="3030"/>
                  </a:lnTo>
                  <a:lnTo>
                    <a:pt x="7745" y="3050"/>
                  </a:lnTo>
                  <a:lnTo>
                    <a:pt x="7699" y="3069"/>
                  </a:lnTo>
                  <a:lnTo>
                    <a:pt x="7652" y="3086"/>
                  </a:lnTo>
                  <a:lnTo>
                    <a:pt x="7603" y="3100"/>
                  </a:lnTo>
                  <a:lnTo>
                    <a:pt x="7554" y="3111"/>
                  </a:lnTo>
                  <a:lnTo>
                    <a:pt x="7502" y="3120"/>
                  </a:lnTo>
                  <a:lnTo>
                    <a:pt x="7452" y="3126"/>
                  </a:lnTo>
                  <a:lnTo>
                    <a:pt x="7399" y="3130"/>
                  </a:lnTo>
                  <a:lnTo>
                    <a:pt x="7346" y="3131"/>
                  </a:lnTo>
                  <a:lnTo>
                    <a:pt x="7346" y="3131"/>
                  </a:lnTo>
                  <a:lnTo>
                    <a:pt x="7293" y="3130"/>
                  </a:lnTo>
                  <a:lnTo>
                    <a:pt x="7241" y="3126"/>
                  </a:lnTo>
                  <a:lnTo>
                    <a:pt x="7190" y="3120"/>
                  </a:lnTo>
                  <a:lnTo>
                    <a:pt x="7139" y="3111"/>
                  </a:lnTo>
                  <a:lnTo>
                    <a:pt x="7090" y="3100"/>
                  </a:lnTo>
                  <a:lnTo>
                    <a:pt x="7041" y="3086"/>
                  </a:lnTo>
                  <a:lnTo>
                    <a:pt x="6993" y="3069"/>
                  </a:lnTo>
                  <a:lnTo>
                    <a:pt x="6947" y="3050"/>
                  </a:lnTo>
                  <a:lnTo>
                    <a:pt x="6901" y="3030"/>
                  </a:lnTo>
                  <a:lnTo>
                    <a:pt x="6857" y="3008"/>
                  </a:lnTo>
                  <a:lnTo>
                    <a:pt x="6815" y="2982"/>
                  </a:lnTo>
                  <a:lnTo>
                    <a:pt x="6773" y="2956"/>
                  </a:lnTo>
                  <a:lnTo>
                    <a:pt x="6733" y="2927"/>
                  </a:lnTo>
                  <a:lnTo>
                    <a:pt x="6694" y="2897"/>
                  </a:lnTo>
                  <a:lnTo>
                    <a:pt x="6656" y="2865"/>
                  </a:lnTo>
                  <a:lnTo>
                    <a:pt x="6621" y="2831"/>
                  </a:lnTo>
                  <a:lnTo>
                    <a:pt x="6587" y="2795"/>
                  </a:lnTo>
                  <a:lnTo>
                    <a:pt x="6554" y="2758"/>
                  </a:lnTo>
                  <a:lnTo>
                    <a:pt x="6524" y="2719"/>
                  </a:lnTo>
                  <a:lnTo>
                    <a:pt x="6495" y="2679"/>
                  </a:lnTo>
                  <a:lnTo>
                    <a:pt x="6468" y="2638"/>
                  </a:lnTo>
                  <a:lnTo>
                    <a:pt x="6444" y="2595"/>
                  </a:lnTo>
                  <a:lnTo>
                    <a:pt x="6422" y="2551"/>
                  </a:lnTo>
                  <a:lnTo>
                    <a:pt x="6400" y="2505"/>
                  </a:lnTo>
                  <a:lnTo>
                    <a:pt x="6383" y="2459"/>
                  </a:lnTo>
                  <a:lnTo>
                    <a:pt x="6366" y="2411"/>
                  </a:lnTo>
                  <a:lnTo>
                    <a:pt x="6352" y="2362"/>
                  </a:lnTo>
                  <a:lnTo>
                    <a:pt x="6341" y="2313"/>
                  </a:lnTo>
                  <a:lnTo>
                    <a:pt x="6332" y="2261"/>
                  </a:lnTo>
                  <a:lnTo>
                    <a:pt x="6325" y="2211"/>
                  </a:lnTo>
                  <a:lnTo>
                    <a:pt x="6321" y="2158"/>
                  </a:lnTo>
                  <a:lnTo>
                    <a:pt x="6320" y="2105"/>
                  </a:lnTo>
                  <a:lnTo>
                    <a:pt x="6320" y="2105"/>
                  </a:lnTo>
                  <a:lnTo>
                    <a:pt x="6321" y="2052"/>
                  </a:lnTo>
                  <a:lnTo>
                    <a:pt x="6325" y="2000"/>
                  </a:lnTo>
                  <a:lnTo>
                    <a:pt x="6332" y="1949"/>
                  </a:lnTo>
                  <a:lnTo>
                    <a:pt x="6341" y="1898"/>
                  </a:lnTo>
                  <a:lnTo>
                    <a:pt x="6352" y="1849"/>
                  </a:lnTo>
                  <a:lnTo>
                    <a:pt x="6366" y="1800"/>
                  </a:lnTo>
                  <a:lnTo>
                    <a:pt x="6383" y="1752"/>
                  </a:lnTo>
                  <a:lnTo>
                    <a:pt x="6400" y="1706"/>
                  </a:lnTo>
                  <a:lnTo>
                    <a:pt x="6422" y="1660"/>
                  </a:lnTo>
                  <a:lnTo>
                    <a:pt x="6444" y="1616"/>
                  </a:lnTo>
                  <a:lnTo>
                    <a:pt x="6468" y="1574"/>
                  </a:lnTo>
                  <a:lnTo>
                    <a:pt x="6495" y="1532"/>
                  </a:lnTo>
                  <a:lnTo>
                    <a:pt x="6524" y="1492"/>
                  </a:lnTo>
                  <a:lnTo>
                    <a:pt x="6554" y="1453"/>
                  </a:lnTo>
                  <a:lnTo>
                    <a:pt x="6587" y="1415"/>
                  </a:lnTo>
                  <a:lnTo>
                    <a:pt x="6621" y="1380"/>
                  </a:lnTo>
                  <a:lnTo>
                    <a:pt x="6656" y="1346"/>
                  </a:lnTo>
                  <a:lnTo>
                    <a:pt x="6694" y="1313"/>
                  </a:lnTo>
                  <a:lnTo>
                    <a:pt x="6733" y="1283"/>
                  </a:lnTo>
                  <a:lnTo>
                    <a:pt x="6773" y="1254"/>
                  </a:lnTo>
                  <a:lnTo>
                    <a:pt x="6815" y="1227"/>
                  </a:lnTo>
                  <a:lnTo>
                    <a:pt x="6857" y="1203"/>
                  </a:lnTo>
                  <a:lnTo>
                    <a:pt x="6901" y="1181"/>
                  </a:lnTo>
                  <a:lnTo>
                    <a:pt x="6947" y="1159"/>
                  </a:lnTo>
                  <a:lnTo>
                    <a:pt x="6993" y="1142"/>
                  </a:lnTo>
                  <a:lnTo>
                    <a:pt x="7041" y="1125"/>
                  </a:lnTo>
                  <a:lnTo>
                    <a:pt x="7090" y="1111"/>
                  </a:lnTo>
                  <a:lnTo>
                    <a:pt x="7139" y="1100"/>
                  </a:lnTo>
                  <a:lnTo>
                    <a:pt x="7190" y="1091"/>
                  </a:lnTo>
                  <a:lnTo>
                    <a:pt x="7241" y="1084"/>
                  </a:lnTo>
                  <a:lnTo>
                    <a:pt x="7293" y="1080"/>
                  </a:lnTo>
                  <a:lnTo>
                    <a:pt x="7346" y="1079"/>
                  </a:lnTo>
                  <a:lnTo>
                    <a:pt x="7346" y="10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89001" y="4842680"/>
            <a:ext cx="3925838" cy="549416"/>
            <a:chOff x="889001" y="4842680"/>
            <a:chExt cx="3925838" cy="549416"/>
          </a:xfrm>
        </p:grpSpPr>
        <p:grpSp>
          <p:nvGrpSpPr>
            <p:cNvPr id="12" name="组合 11"/>
            <p:cNvGrpSpPr/>
            <p:nvPr/>
          </p:nvGrpSpPr>
          <p:grpSpPr>
            <a:xfrm>
              <a:off x="889001" y="4842680"/>
              <a:ext cx="3925838" cy="549416"/>
              <a:chOff x="889001" y="4842680"/>
              <a:chExt cx="3925838" cy="54941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889001" y="4842680"/>
                <a:ext cx="3925838" cy="549416"/>
              </a:xfrm>
              <a:prstGeom prst="rect">
                <a:avLst/>
              </a:prstGeom>
              <a:noFill/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333500" y="4948111"/>
                <a:ext cx="322664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Because this text with "Ipsum Lorem" start, and often used in the title of the test, so generally referred to as Ipsum Lorem</a:t>
                </a:r>
                <a:endParaRPr lang="zh-CN" altLang="en-US" sz="800" dirty="0">
                  <a:solidFill>
                    <a:schemeClr val="tx2">
                      <a:lumMod val="40000"/>
                      <a:lumOff val="60000"/>
                    </a:schemeClr>
                  </a:solidFill>
                </a:endParaRPr>
              </a:p>
            </p:txBody>
          </p:sp>
        </p:grpSp>
        <p:sp>
          <p:nvSpPr>
            <p:cNvPr id="13" name="Freeform 354"/>
            <p:cNvSpPr>
              <a:spLocks noEditPoints="1"/>
            </p:cNvSpPr>
            <p:nvPr/>
          </p:nvSpPr>
          <p:spPr bwMode="auto">
            <a:xfrm>
              <a:off x="1017929" y="4995929"/>
              <a:ext cx="253022" cy="242918"/>
            </a:xfrm>
            <a:custGeom>
              <a:avLst/>
              <a:gdLst>
                <a:gd name="T0" fmla="*/ 7434 w 15422"/>
                <a:gd name="T1" fmla="*/ 3856 h 14806"/>
                <a:gd name="T2" fmla="*/ 5745 w 15422"/>
                <a:gd name="T3" fmla="*/ 2323 h 14806"/>
                <a:gd name="T4" fmla="*/ 3497 w 15422"/>
                <a:gd name="T5" fmla="*/ 1960 h 14806"/>
                <a:gd name="T6" fmla="*/ 1385 w 15422"/>
                <a:gd name="T7" fmla="*/ 2904 h 14806"/>
                <a:gd name="T8" fmla="*/ 153 w 15422"/>
                <a:gd name="T9" fmla="*/ 4836 h 14806"/>
                <a:gd name="T10" fmla="*/ 173 w 15422"/>
                <a:gd name="T11" fmla="*/ 7097 h 14806"/>
                <a:gd name="T12" fmla="*/ 1345 w 15422"/>
                <a:gd name="T13" fmla="*/ 8992 h 14806"/>
                <a:gd name="T14" fmla="*/ 2710 w 15422"/>
                <a:gd name="T15" fmla="*/ 11239 h 14806"/>
                <a:gd name="T16" fmla="*/ 4368 w 15422"/>
                <a:gd name="T17" fmla="*/ 13748 h 14806"/>
                <a:gd name="T18" fmla="*/ 5852 w 15422"/>
                <a:gd name="T19" fmla="*/ 10151 h 14806"/>
                <a:gd name="T20" fmla="*/ 7360 w 15422"/>
                <a:gd name="T21" fmla="*/ 8126 h 14806"/>
                <a:gd name="T22" fmla="*/ 8014 w 15422"/>
                <a:gd name="T23" fmla="*/ 5931 h 14806"/>
                <a:gd name="T24" fmla="*/ 2922 w 15422"/>
                <a:gd name="T25" fmla="*/ 7823 h 14806"/>
                <a:gd name="T26" fmla="*/ 2065 w 15422"/>
                <a:gd name="T27" fmla="*/ 6924 h 14806"/>
                <a:gd name="T28" fmla="*/ 1838 w 15422"/>
                <a:gd name="T29" fmla="*/ 5710 h 14806"/>
                <a:gd name="T30" fmla="*/ 2325 w 15422"/>
                <a:gd name="T31" fmla="*/ 4546 h 14806"/>
                <a:gd name="T32" fmla="*/ 3359 w 15422"/>
                <a:gd name="T33" fmla="*/ 3851 h 14806"/>
                <a:gd name="T34" fmla="*/ 4604 w 15422"/>
                <a:gd name="T35" fmla="*/ 3836 h 14806"/>
                <a:gd name="T36" fmla="*/ 5657 w 15422"/>
                <a:gd name="T37" fmla="*/ 4506 h 14806"/>
                <a:gd name="T38" fmla="*/ 6171 w 15422"/>
                <a:gd name="T39" fmla="*/ 5654 h 14806"/>
                <a:gd name="T40" fmla="*/ 5973 w 15422"/>
                <a:gd name="T41" fmla="*/ 6877 h 14806"/>
                <a:gd name="T42" fmla="*/ 5138 w 15422"/>
                <a:gd name="T43" fmla="*/ 7796 h 14806"/>
                <a:gd name="T44" fmla="*/ 12943 w 15422"/>
                <a:gd name="T45" fmla="*/ 0 h 14806"/>
                <a:gd name="T46" fmla="*/ 11607 w 15422"/>
                <a:gd name="T47" fmla="*/ 390 h 14806"/>
                <a:gd name="T48" fmla="*/ 10683 w 15422"/>
                <a:gd name="T49" fmla="*/ 1458 h 14806"/>
                <a:gd name="T50" fmla="*/ 10492 w 15422"/>
                <a:gd name="T51" fmla="*/ 2845 h 14806"/>
                <a:gd name="T52" fmla="*/ 11081 w 15422"/>
                <a:gd name="T53" fmla="*/ 4112 h 14806"/>
                <a:gd name="T54" fmla="*/ 12508 w 15422"/>
                <a:gd name="T55" fmla="*/ 6635 h 14806"/>
                <a:gd name="T56" fmla="*/ 13794 w 15422"/>
                <a:gd name="T57" fmla="*/ 5642 h 14806"/>
                <a:gd name="T58" fmla="*/ 14805 w 15422"/>
                <a:gd name="T59" fmla="*/ 4112 h 14806"/>
                <a:gd name="T60" fmla="*/ 15394 w 15422"/>
                <a:gd name="T61" fmla="*/ 2845 h 14806"/>
                <a:gd name="T62" fmla="*/ 15203 w 15422"/>
                <a:gd name="T63" fmla="*/ 1458 h 14806"/>
                <a:gd name="T64" fmla="*/ 14280 w 15422"/>
                <a:gd name="T65" fmla="*/ 390 h 14806"/>
                <a:gd name="T66" fmla="*/ 12943 w 15422"/>
                <a:gd name="T67" fmla="*/ 0 h 14806"/>
                <a:gd name="T68" fmla="*/ 12243 w 15422"/>
                <a:gd name="T69" fmla="*/ 3630 h 14806"/>
                <a:gd name="T70" fmla="*/ 11727 w 15422"/>
                <a:gd name="T71" fmla="*/ 3061 h 14806"/>
                <a:gd name="T72" fmla="*/ 11605 w 15422"/>
                <a:gd name="T73" fmla="*/ 2305 h 14806"/>
                <a:gd name="T74" fmla="*/ 11922 w 15422"/>
                <a:gd name="T75" fmla="*/ 1594 h 14806"/>
                <a:gd name="T76" fmla="*/ 12573 w 15422"/>
                <a:gd name="T77" fmla="*/ 1179 h 14806"/>
                <a:gd name="T78" fmla="*/ 13344 w 15422"/>
                <a:gd name="T79" fmla="*/ 1190 h 14806"/>
                <a:gd name="T80" fmla="*/ 13984 w 15422"/>
                <a:gd name="T81" fmla="*/ 1619 h 14806"/>
                <a:gd name="T82" fmla="*/ 14285 w 15422"/>
                <a:gd name="T83" fmla="*/ 2339 h 14806"/>
                <a:gd name="T84" fmla="*/ 14145 w 15422"/>
                <a:gd name="T85" fmla="*/ 3091 h 14806"/>
                <a:gd name="T86" fmla="*/ 13615 w 15422"/>
                <a:gd name="T87" fmla="*/ 3646 h 14806"/>
                <a:gd name="T88" fmla="*/ 12949 w 15422"/>
                <a:gd name="T89" fmla="*/ 11832 h 14806"/>
                <a:gd name="T90" fmla="*/ 12634 w 15422"/>
                <a:gd name="T91" fmla="*/ 12961 h 14806"/>
                <a:gd name="T92" fmla="*/ 11698 w 15422"/>
                <a:gd name="T93" fmla="*/ 13851 h 14806"/>
                <a:gd name="T94" fmla="*/ 10318 w 15422"/>
                <a:gd name="T95" fmla="*/ 14398 h 14806"/>
                <a:gd name="T96" fmla="*/ 5743 w 15422"/>
                <a:gd name="T97" fmla="*/ 14804 h 14806"/>
                <a:gd name="T98" fmla="*/ 8143 w 15422"/>
                <a:gd name="T99" fmla="*/ 12188 h 14806"/>
                <a:gd name="T100" fmla="*/ 10411 w 15422"/>
                <a:gd name="T101" fmla="*/ 11795 h 14806"/>
                <a:gd name="T102" fmla="*/ 10745 w 15422"/>
                <a:gd name="T103" fmla="*/ 11197 h 14806"/>
                <a:gd name="T104" fmla="*/ 9456 w 15422"/>
                <a:gd name="T105" fmla="*/ 10088 h 14806"/>
                <a:gd name="T106" fmla="*/ 8659 w 15422"/>
                <a:gd name="T107" fmla="*/ 9204 h 14806"/>
                <a:gd name="T108" fmla="*/ 9137 w 15422"/>
                <a:gd name="T109" fmla="*/ 8434 h 14806"/>
                <a:gd name="T110" fmla="*/ 10840 w 15422"/>
                <a:gd name="T111" fmla="*/ 7883 h 14806"/>
                <a:gd name="T112" fmla="*/ 12313 w 15422"/>
                <a:gd name="T113" fmla="*/ 7960 h 14806"/>
                <a:gd name="T114" fmla="*/ 10144 w 15422"/>
                <a:gd name="T115" fmla="*/ 8553 h 14806"/>
                <a:gd name="T116" fmla="*/ 9760 w 15422"/>
                <a:gd name="T117" fmla="*/ 9055 h 14806"/>
                <a:gd name="T118" fmla="*/ 10330 w 15422"/>
                <a:gd name="T119" fmla="*/ 9532 h 14806"/>
                <a:gd name="T120" fmla="*/ 12396 w 15422"/>
                <a:gd name="T121" fmla="*/ 10710 h 14806"/>
                <a:gd name="T122" fmla="*/ 12936 w 15422"/>
                <a:gd name="T123" fmla="*/ 11684 h 14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422" h="14806">
                  <a:moveTo>
                    <a:pt x="8014" y="5931"/>
                  </a:moveTo>
                  <a:lnTo>
                    <a:pt x="8014" y="5931"/>
                  </a:lnTo>
                  <a:lnTo>
                    <a:pt x="8013" y="5828"/>
                  </a:lnTo>
                  <a:lnTo>
                    <a:pt x="8009" y="5726"/>
                  </a:lnTo>
                  <a:lnTo>
                    <a:pt x="8003" y="5624"/>
                  </a:lnTo>
                  <a:lnTo>
                    <a:pt x="7994" y="5522"/>
                  </a:lnTo>
                  <a:lnTo>
                    <a:pt x="7983" y="5423"/>
                  </a:lnTo>
                  <a:lnTo>
                    <a:pt x="7968" y="5322"/>
                  </a:lnTo>
                  <a:lnTo>
                    <a:pt x="7952" y="5224"/>
                  </a:lnTo>
                  <a:lnTo>
                    <a:pt x="7933" y="5126"/>
                  </a:lnTo>
                  <a:lnTo>
                    <a:pt x="7912" y="5027"/>
                  </a:lnTo>
                  <a:lnTo>
                    <a:pt x="7889" y="4932"/>
                  </a:lnTo>
                  <a:lnTo>
                    <a:pt x="7862" y="4836"/>
                  </a:lnTo>
                  <a:lnTo>
                    <a:pt x="7834" y="4742"/>
                  </a:lnTo>
                  <a:lnTo>
                    <a:pt x="7804" y="4648"/>
                  </a:lnTo>
                  <a:lnTo>
                    <a:pt x="7771" y="4555"/>
                  </a:lnTo>
                  <a:lnTo>
                    <a:pt x="7736" y="4465"/>
                  </a:lnTo>
                  <a:lnTo>
                    <a:pt x="7700" y="4374"/>
                  </a:lnTo>
                  <a:lnTo>
                    <a:pt x="7661" y="4284"/>
                  </a:lnTo>
                  <a:lnTo>
                    <a:pt x="7619" y="4196"/>
                  </a:lnTo>
                  <a:lnTo>
                    <a:pt x="7576" y="4109"/>
                  </a:lnTo>
                  <a:lnTo>
                    <a:pt x="7531" y="4024"/>
                  </a:lnTo>
                  <a:lnTo>
                    <a:pt x="7484" y="3939"/>
                  </a:lnTo>
                  <a:lnTo>
                    <a:pt x="7434" y="3856"/>
                  </a:lnTo>
                  <a:lnTo>
                    <a:pt x="7384" y="3775"/>
                  </a:lnTo>
                  <a:lnTo>
                    <a:pt x="7331" y="3694"/>
                  </a:lnTo>
                  <a:lnTo>
                    <a:pt x="7275" y="3615"/>
                  </a:lnTo>
                  <a:lnTo>
                    <a:pt x="7219" y="3537"/>
                  </a:lnTo>
                  <a:lnTo>
                    <a:pt x="7161" y="3460"/>
                  </a:lnTo>
                  <a:lnTo>
                    <a:pt x="7100" y="3385"/>
                  </a:lnTo>
                  <a:lnTo>
                    <a:pt x="7037" y="3312"/>
                  </a:lnTo>
                  <a:lnTo>
                    <a:pt x="6974" y="3241"/>
                  </a:lnTo>
                  <a:lnTo>
                    <a:pt x="6909" y="3170"/>
                  </a:lnTo>
                  <a:lnTo>
                    <a:pt x="6841" y="3101"/>
                  </a:lnTo>
                  <a:lnTo>
                    <a:pt x="6773" y="3034"/>
                  </a:lnTo>
                  <a:lnTo>
                    <a:pt x="6702" y="2969"/>
                  </a:lnTo>
                  <a:lnTo>
                    <a:pt x="6631" y="2904"/>
                  </a:lnTo>
                  <a:lnTo>
                    <a:pt x="6556" y="2843"/>
                  </a:lnTo>
                  <a:lnTo>
                    <a:pt x="6482" y="2782"/>
                  </a:lnTo>
                  <a:lnTo>
                    <a:pt x="6405" y="2723"/>
                  </a:lnTo>
                  <a:lnTo>
                    <a:pt x="6327" y="2666"/>
                  </a:lnTo>
                  <a:lnTo>
                    <a:pt x="6248" y="2612"/>
                  </a:lnTo>
                  <a:lnTo>
                    <a:pt x="6167" y="2559"/>
                  </a:lnTo>
                  <a:lnTo>
                    <a:pt x="6085" y="2508"/>
                  </a:lnTo>
                  <a:lnTo>
                    <a:pt x="6002" y="2459"/>
                  </a:lnTo>
                  <a:lnTo>
                    <a:pt x="5918" y="2412"/>
                  </a:lnTo>
                  <a:lnTo>
                    <a:pt x="5832" y="2367"/>
                  </a:lnTo>
                  <a:lnTo>
                    <a:pt x="5745" y="2323"/>
                  </a:lnTo>
                  <a:lnTo>
                    <a:pt x="5657" y="2282"/>
                  </a:lnTo>
                  <a:lnTo>
                    <a:pt x="5568" y="2243"/>
                  </a:lnTo>
                  <a:lnTo>
                    <a:pt x="5477" y="2206"/>
                  </a:lnTo>
                  <a:lnTo>
                    <a:pt x="5385" y="2172"/>
                  </a:lnTo>
                  <a:lnTo>
                    <a:pt x="5293" y="2139"/>
                  </a:lnTo>
                  <a:lnTo>
                    <a:pt x="5199" y="2109"/>
                  </a:lnTo>
                  <a:lnTo>
                    <a:pt x="5104" y="2080"/>
                  </a:lnTo>
                  <a:lnTo>
                    <a:pt x="5009" y="2055"/>
                  </a:lnTo>
                  <a:lnTo>
                    <a:pt x="4913" y="2031"/>
                  </a:lnTo>
                  <a:lnTo>
                    <a:pt x="4816" y="2009"/>
                  </a:lnTo>
                  <a:lnTo>
                    <a:pt x="4718" y="1990"/>
                  </a:lnTo>
                  <a:lnTo>
                    <a:pt x="4618" y="1974"/>
                  </a:lnTo>
                  <a:lnTo>
                    <a:pt x="4519" y="1960"/>
                  </a:lnTo>
                  <a:lnTo>
                    <a:pt x="4418" y="1949"/>
                  </a:lnTo>
                  <a:lnTo>
                    <a:pt x="4316" y="1940"/>
                  </a:lnTo>
                  <a:lnTo>
                    <a:pt x="4214" y="1934"/>
                  </a:lnTo>
                  <a:lnTo>
                    <a:pt x="4111" y="1930"/>
                  </a:lnTo>
                  <a:lnTo>
                    <a:pt x="4007" y="1929"/>
                  </a:lnTo>
                  <a:lnTo>
                    <a:pt x="4007" y="1929"/>
                  </a:lnTo>
                  <a:lnTo>
                    <a:pt x="3904" y="1930"/>
                  </a:lnTo>
                  <a:lnTo>
                    <a:pt x="3801" y="1934"/>
                  </a:lnTo>
                  <a:lnTo>
                    <a:pt x="3699" y="1940"/>
                  </a:lnTo>
                  <a:lnTo>
                    <a:pt x="3598" y="1949"/>
                  </a:lnTo>
                  <a:lnTo>
                    <a:pt x="3497" y="1960"/>
                  </a:lnTo>
                  <a:lnTo>
                    <a:pt x="3398" y="1974"/>
                  </a:lnTo>
                  <a:lnTo>
                    <a:pt x="3298" y="1990"/>
                  </a:lnTo>
                  <a:lnTo>
                    <a:pt x="3200" y="2009"/>
                  </a:lnTo>
                  <a:lnTo>
                    <a:pt x="3103" y="2031"/>
                  </a:lnTo>
                  <a:lnTo>
                    <a:pt x="3006" y="2055"/>
                  </a:lnTo>
                  <a:lnTo>
                    <a:pt x="2910" y="2080"/>
                  </a:lnTo>
                  <a:lnTo>
                    <a:pt x="2816" y="2109"/>
                  </a:lnTo>
                  <a:lnTo>
                    <a:pt x="2723" y="2139"/>
                  </a:lnTo>
                  <a:lnTo>
                    <a:pt x="2630" y="2172"/>
                  </a:lnTo>
                  <a:lnTo>
                    <a:pt x="2538" y="2206"/>
                  </a:lnTo>
                  <a:lnTo>
                    <a:pt x="2448" y="2243"/>
                  </a:lnTo>
                  <a:lnTo>
                    <a:pt x="2359" y="2282"/>
                  </a:lnTo>
                  <a:lnTo>
                    <a:pt x="2271" y="2323"/>
                  </a:lnTo>
                  <a:lnTo>
                    <a:pt x="2184" y="2367"/>
                  </a:lnTo>
                  <a:lnTo>
                    <a:pt x="2098" y="2412"/>
                  </a:lnTo>
                  <a:lnTo>
                    <a:pt x="2013" y="2459"/>
                  </a:lnTo>
                  <a:lnTo>
                    <a:pt x="1929" y="2508"/>
                  </a:lnTo>
                  <a:lnTo>
                    <a:pt x="1848" y="2559"/>
                  </a:lnTo>
                  <a:lnTo>
                    <a:pt x="1767" y="2612"/>
                  </a:lnTo>
                  <a:lnTo>
                    <a:pt x="1688" y="2666"/>
                  </a:lnTo>
                  <a:lnTo>
                    <a:pt x="1610" y="2723"/>
                  </a:lnTo>
                  <a:lnTo>
                    <a:pt x="1534" y="2782"/>
                  </a:lnTo>
                  <a:lnTo>
                    <a:pt x="1458" y="2843"/>
                  </a:lnTo>
                  <a:lnTo>
                    <a:pt x="1385" y="2904"/>
                  </a:lnTo>
                  <a:lnTo>
                    <a:pt x="1314" y="2969"/>
                  </a:lnTo>
                  <a:lnTo>
                    <a:pt x="1243" y="3034"/>
                  </a:lnTo>
                  <a:lnTo>
                    <a:pt x="1174" y="3101"/>
                  </a:lnTo>
                  <a:lnTo>
                    <a:pt x="1107" y="3170"/>
                  </a:lnTo>
                  <a:lnTo>
                    <a:pt x="1042" y="3241"/>
                  </a:lnTo>
                  <a:lnTo>
                    <a:pt x="977" y="3312"/>
                  </a:lnTo>
                  <a:lnTo>
                    <a:pt x="916" y="3385"/>
                  </a:lnTo>
                  <a:lnTo>
                    <a:pt x="855" y="3460"/>
                  </a:lnTo>
                  <a:lnTo>
                    <a:pt x="796" y="3537"/>
                  </a:lnTo>
                  <a:lnTo>
                    <a:pt x="739" y="3615"/>
                  </a:lnTo>
                  <a:lnTo>
                    <a:pt x="685" y="3694"/>
                  </a:lnTo>
                  <a:lnTo>
                    <a:pt x="632" y="3775"/>
                  </a:lnTo>
                  <a:lnTo>
                    <a:pt x="581" y="3856"/>
                  </a:lnTo>
                  <a:lnTo>
                    <a:pt x="532" y="3939"/>
                  </a:lnTo>
                  <a:lnTo>
                    <a:pt x="484" y="4024"/>
                  </a:lnTo>
                  <a:lnTo>
                    <a:pt x="438" y="4109"/>
                  </a:lnTo>
                  <a:lnTo>
                    <a:pt x="396" y="4196"/>
                  </a:lnTo>
                  <a:lnTo>
                    <a:pt x="354" y="4284"/>
                  </a:lnTo>
                  <a:lnTo>
                    <a:pt x="315" y="4374"/>
                  </a:lnTo>
                  <a:lnTo>
                    <a:pt x="279" y="4465"/>
                  </a:lnTo>
                  <a:lnTo>
                    <a:pt x="243" y="4555"/>
                  </a:lnTo>
                  <a:lnTo>
                    <a:pt x="212" y="4648"/>
                  </a:lnTo>
                  <a:lnTo>
                    <a:pt x="180" y="4742"/>
                  </a:lnTo>
                  <a:lnTo>
                    <a:pt x="153" y="4836"/>
                  </a:lnTo>
                  <a:lnTo>
                    <a:pt x="127" y="4932"/>
                  </a:lnTo>
                  <a:lnTo>
                    <a:pt x="103" y="5027"/>
                  </a:lnTo>
                  <a:lnTo>
                    <a:pt x="82" y="5126"/>
                  </a:lnTo>
                  <a:lnTo>
                    <a:pt x="63" y="5224"/>
                  </a:lnTo>
                  <a:lnTo>
                    <a:pt x="47" y="5322"/>
                  </a:lnTo>
                  <a:lnTo>
                    <a:pt x="33" y="5423"/>
                  </a:lnTo>
                  <a:lnTo>
                    <a:pt x="22" y="5522"/>
                  </a:lnTo>
                  <a:lnTo>
                    <a:pt x="13" y="5624"/>
                  </a:lnTo>
                  <a:lnTo>
                    <a:pt x="5" y="5726"/>
                  </a:lnTo>
                  <a:lnTo>
                    <a:pt x="1" y="5828"/>
                  </a:lnTo>
                  <a:lnTo>
                    <a:pt x="0" y="5931"/>
                  </a:lnTo>
                  <a:lnTo>
                    <a:pt x="0" y="5931"/>
                  </a:lnTo>
                  <a:lnTo>
                    <a:pt x="1" y="6033"/>
                  </a:lnTo>
                  <a:lnTo>
                    <a:pt x="5" y="6133"/>
                  </a:lnTo>
                  <a:lnTo>
                    <a:pt x="12" y="6234"/>
                  </a:lnTo>
                  <a:lnTo>
                    <a:pt x="20" y="6332"/>
                  </a:lnTo>
                  <a:lnTo>
                    <a:pt x="32" y="6430"/>
                  </a:lnTo>
                  <a:lnTo>
                    <a:pt x="44" y="6528"/>
                  </a:lnTo>
                  <a:lnTo>
                    <a:pt x="61" y="6625"/>
                  </a:lnTo>
                  <a:lnTo>
                    <a:pt x="78" y="6721"/>
                  </a:lnTo>
                  <a:lnTo>
                    <a:pt x="98" y="6817"/>
                  </a:lnTo>
                  <a:lnTo>
                    <a:pt x="121" y="6911"/>
                  </a:lnTo>
                  <a:lnTo>
                    <a:pt x="146" y="7004"/>
                  </a:lnTo>
                  <a:lnTo>
                    <a:pt x="173" y="7097"/>
                  </a:lnTo>
                  <a:lnTo>
                    <a:pt x="202" y="7188"/>
                  </a:lnTo>
                  <a:lnTo>
                    <a:pt x="233" y="7279"/>
                  </a:lnTo>
                  <a:lnTo>
                    <a:pt x="266" y="7369"/>
                  </a:lnTo>
                  <a:lnTo>
                    <a:pt x="302" y="7457"/>
                  </a:lnTo>
                  <a:lnTo>
                    <a:pt x="339" y="7546"/>
                  </a:lnTo>
                  <a:lnTo>
                    <a:pt x="379" y="7631"/>
                  </a:lnTo>
                  <a:lnTo>
                    <a:pt x="420" y="7717"/>
                  </a:lnTo>
                  <a:lnTo>
                    <a:pt x="464" y="7801"/>
                  </a:lnTo>
                  <a:lnTo>
                    <a:pt x="509" y="7884"/>
                  </a:lnTo>
                  <a:lnTo>
                    <a:pt x="556" y="7966"/>
                  </a:lnTo>
                  <a:lnTo>
                    <a:pt x="605" y="8047"/>
                  </a:lnTo>
                  <a:lnTo>
                    <a:pt x="656" y="8126"/>
                  </a:lnTo>
                  <a:lnTo>
                    <a:pt x="708" y="8204"/>
                  </a:lnTo>
                  <a:lnTo>
                    <a:pt x="763" y="8281"/>
                  </a:lnTo>
                  <a:lnTo>
                    <a:pt x="819" y="8356"/>
                  </a:lnTo>
                  <a:lnTo>
                    <a:pt x="877" y="8431"/>
                  </a:lnTo>
                  <a:lnTo>
                    <a:pt x="936" y="8504"/>
                  </a:lnTo>
                  <a:lnTo>
                    <a:pt x="998" y="8574"/>
                  </a:lnTo>
                  <a:lnTo>
                    <a:pt x="1061" y="8645"/>
                  </a:lnTo>
                  <a:lnTo>
                    <a:pt x="1125" y="8713"/>
                  </a:lnTo>
                  <a:lnTo>
                    <a:pt x="1125" y="8713"/>
                  </a:lnTo>
                  <a:lnTo>
                    <a:pt x="1199" y="8806"/>
                  </a:lnTo>
                  <a:lnTo>
                    <a:pt x="1273" y="8899"/>
                  </a:lnTo>
                  <a:lnTo>
                    <a:pt x="1345" y="8992"/>
                  </a:lnTo>
                  <a:lnTo>
                    <a:pt x="1414" y="9085"/>
                  </a:lnTo>
                  <a:lnTo>
                    <a:pt x="1484" y="9179"/>
                  </a:lnTo>
                  <a:lnTo>
                    <a:pt x="1552" y="9272"/>
                  </a:lnTo>
                  <a:lnTo>
                    <a:pt x="1618" y="9365"/>
                  </a:lnTo>
                  <a:lnTo>
                    <a:pt x="1684" y="9458"/>
                  </a:lnTo>
                  <a:lnTo>
                    <a:pt x="1747" y="9551"/>
                  </a:lnTo>
                  <a:lnTo>
                    <a:pt x="1810" y="9644"/>
                  </a:lnTo>
                  <a:lnTo>
                    <a:pt x="1872" y="9738"/>
                  </a:lnTo>
                  <a:lnTo>
                    <a:pt x="1932" y="9832"/>
                  </a:lnTo>
                  <a:lnTo>
                    <a:pt x="1991" y="9925"/>
                  </a:lnTo>
                  <a:lnTo>
                    <a:pt x="2049" y="10018"/>
                  </a:lnTo>
                  <a:lnTo>
                    <a:pt x="2106" y="10113"/>
                  </a:lnTo>
                  <a:lnTo>
                    <a:pt x="2161" y="10206"/>
                  </a:lnTo>
                  <a:lnTo>
                    <a:pt x="2217" y="10299"/>
                  </a:lnTo>
                  <a:lnTo>
                    <a:pt x="2269" y="10394"/>
                  </a:lnTo>
                  <a:lnTo>
                    <a:pt x="2322" y="10487"/>
                  </a:lnTo>
                  <a:lnTo>
                    <a:pt x="2374" y="10581"/>
                  </a:lnTo>
                  <a:lnTo>
                    <a:pt x="2424" y="10674"/>
                  </a:lnTo>
                  <a:lnTo>
                    <a:pt x="2475" y="10769"/>
                  </a:lnTo>
                  <a:lnTo>
                    <a:pt x="2524" y="10862"/>
                  </a:lnTo>
                  <a:lnTo>
                    <a:pt x="2572" y="10956"/>
                  </a:lnTo>
                  <a:lnTo>
                    <a:pt x="2618" y="11051"/>
                  </a:lnTo>
                  <a:lnTo>
                    <a:pt x="2665" y="11144"/>
                  </a:lnTo>
                  <a:lnTo>
                    <a:pt x="2710" y="11239"/>
                  </a:lnTo>
                  <a:lnTo>
                    <a:pt x="2754" y="11333"/>
                  </a:lnTo>
                  <a:lnTo>
                    <a:pt x="2841" y="11522"/>
                  </a:lnTo>
                  <a:lnTo>
                    <a:pt x="2924" y="11709"/>
                  </a:lnTo>
                  <a:lnTo>
                    <a:pt x="3005" y="11898"/>
                  </a:lnTo>
                  <a:lnTo>
                    <a:pt x="3083" y="12087"/>
                  </a:lnTo>
                  <a:lnTo>
                    <a:pt x="3159" y="12276"/>
                  </a:lnTo>
                  <a:lnTo>
                    <a:pt x="3233" y="12466"/>
                  </a:lnTo>
                  <a:lnTo>
                    <a:pt x="3305" y="12655"/>
                  </a:lnTo>
                  <a:lnTo>
                    <a:pt x="3374" y="12844"/>
                  </a:lnTo>
                  <a:lnTo>
                    <a:pt x="3442" y="13034"/>
                  </a:lnTo>
                  <a:lnTo>
                    <a:pt x="3509" y="13224"/>
                  </a:lnTo>
                  <a:lnTo>
                    <a:pt x="3573" y="13414"/>
                  </a:lnTo>
                  <a:lnTo>
                    <a:pt x="3637" y="13604"/>
                  </a:lnTo>
                  <a:lnTo>
                    <a:pt x="3700" y="13794"/>
                  </a:lnTo>
                  <a:lnTo>
                    <a:pt x="3763" y="13985"/>
                  </a:lnTo>
                  <a:lnTo>
                    <a:pt x="3885" y="14366"/>
                  </a:lnTo>
                  <a:lnTo>
                    <a:pt x="4007" y="14749"/>
                  </a:lnTo>
                  <a:lnTo>
                    <a:pt x="4007" y="14749"/>
                  </a:lnTo>
                  <a:lnTo>
                    <a:pt x="4069" y="14593"/>
                  </a:lnTo>
                  <a:lnTo>
                    <a:pt x="4128" y="14432"/>
                  </a:lnTo>
                  <a:lnTo>
                    <a:pt x="4189" y="14267"/>
                  </a:lnTo>
                  <a:lnTo>
                    <a:pt x="4248" y="14098"/>
                  </a:lnTo>
                  <a:lnTo>
                    <a:pt x="4307" y="13924"/>
                  </a:lnTo>
                  <a:lnTo>
                    <a:pt x="4368" y="13748"/>
                  </a:lnTo>
                  <a:lnTo>
                    <a:pt x="4488" y="13387"/>
                  </a:lnTo>
                  <a:lnTo>
                    <a:pt x="4614" y="13014"/>
                  </a:lnTo>
                  <a:lnTo>
                    <a:pt x="4680" y="12824"/>
                  </a:lnTo>
                  <a:lnTo>
                    <a:pt x="4747" y="12632"/>
                  </a:lnTo>
                  <a:lnTo>
                    <a:pt x="4816" y="12438"/>
                  </a:lnTo>
                  <a:lnTo>
                    <a:pt x="4888" y="12242"/>
                  </a:lnTo>
                  <a:lnTo>
                    <a:pt x="4962" y="12046"/>
                  </a:lnTo>
                  <a:lnTo>
                    <a:pt x="5040" y="11848"/>
                  </a:lnTo>
                  <a:lnTo>
                    <a:pt x="5119" y="11649"/>
                  </a:lnTo>
                  <a:lnTo>
                    <a:pt x="5161" y="11548"/>
                  </a:lnTo>
                  <a:lnTo>
                    <a:pt x="5204" y="11449"/>
                  </a:lnTo>
                  <a:lnTo>
                    <a:pt x="5247" y="11349"/>
                  </a:lnTo>
                  <a:lnTo>
                    <a:pt x="5292" y="11249"/>
                  </a:lnTo>
                  <a:lnTo>
                    <a:pt x="5337" y="11149"/>
                  </a:lnTo>
                  <a:lnTo>
                    <a:pt x="5383" y="11048"/>
                  </a:lnTo>
                  <a:lnTo>
                    <a:pt x="5430" y="10948"/>
                  </a:lnTo>
                  <a:lnTo>
                    <a:pt x="5479" y="10848"/>
                  </a:lnTo>
                  <a:lnTo>
                    <a:pt x="5529" y="10747"/>
                  </a:lnTo>
                  <a:lnTo>
                    <a:pt x="5579" y="10648"/>
                  </a:lnTo>
                  <a:lnTo>
                    <a:pt x="5632" y="10549"/>
                  </a:lnTo>
                  <a:lnTo>
                    <a:pt x="5685" y="10449"/>
                  </a:lnTo>
                  <a:lnTo>
                    <a:pt x="5739" y="10350"/>
                  </a:lnTo>
                  <a:lnTo>
                    <a:pt x="5794" y="10250"/>
                  </a:lnTo>
                  <a:lnTo>
                    <a:pt x="5852" y="10151"/>
                  </a:lnTo>
                  <a:lnTo>
                    <a:pt x="5910" y="10052"/>
                  </a:lnTo>
                  <a:lnTo>
                    <a:pt x="5971" y="9953"/>
                  </a:lnTo>
                  <a:lnTo>
                    <a:pt x="6031" y="9855"/>
                  </a:lnTo>
                  <a:lnTo>
                    <a:pt x="6094" y="9758"/>
                  </a:lnTo>
                  <a:lnTo>
                    <a:pt x="6158" y="9660"/>
                  </a:lnTo>
                  <a:lnTo>
                    <a:pt x="6224" y="9563"/>
                  </a:lnTo>
                  <a:lnTo>
                    <a:pt x="6292" y="9466"/>
                  </a:lnTo>
                  <a:lnTo>
                    <a:pt x="6361" y="9370"/>
                  </a:lnTo>
                  <a:lnTo>
                    <a:pt x="6432" y="9274"/>
                  </a:lnTo>
                  <a:lnTo>
                    <a:pt x="6503" y="9180"/>
                  </a:lnTo>
                  <a:lnTo>
                    <a:pt x="6578" y="9085"/>
                  </a:lnTo>
                  <a:lnTo>
                    <a:pt x="6653" y="8991"/>
                  </a:lnTo>
                  <a:lnTo>
                    <a:pt x="6730" y="8898"/>
                  </a:lnTo>
                  <a:lnTo>
                    <a:pt x="6809" y="8805"/>
                  </a:lnTo>
                  <a:lnTo>
                    <a:pt x="6890" y="8713"/>
                  </a:lnTo>
                  <a:lnTo>
                    <a:pt x="6890" y="8713"/>
                  </a:lnTo>
                  <a:lnTo>
                    <a:pt x="6954" y="8645"/>
                  </a:lnTo>
                  <a:lnTo>
                    <a:pt x="7017" y="8574"/>
                  </a:lnTo>
                  <a:lnTo>
                    <a:pt x="7079" y="8504"/>
                  </a:lnTo>
                  <a:lnTo>
                    <a:pt x="7138" y="8431"/>
                  </a:lnTo>
                  <a:lnTo>
                    <a:pt x="7196" y="8356"/>
                  </a:lnTo>
                  <a:lnTo>
                    <a:pt x="7253" y="8281"/>
                  </a:lnTo>
                  <a:lnTo>
                    <a:pt x="7307" y="8204"/>
                  </a:lnTo>
                  <a:lnTo>
                    <a:pt x="7360" y="8126"/>
                  </a:lnTo>
                  <a:lnTo>
                    <a:pt x="7410" y="8047"/>
                  </a:lnTo>
                  <a:lnTo>
                    <a:pt x="7459" y="7966"/>
                  </a:lnTo>
                  <a:lnTo>
                    <a:pt x="7507" y="7884"/>
                  </a:lnTo>
                  <a:lnTo>
                    <a:pt x="7552" y="7801"/>
                  </a:lnTo>
                  <a:lnTo>
                    <a:pt x="7595" y="7717"/>
                  </a:lnTo>
                  <a:lnTo>
                    <a:pt x="7637" y="7631"/>
                  </a:lnTo>
                  <a:lnTo>
                    <a:pt x="7676" y="7546"/>
                  </a:lnTo>
                  <a:lnTo>
                    <a:pt x="7714" y="7457"/>
                  </a:lnTo>
                  <a:lnTo>
                    <a:pt x="7749" y="7369"/>
                  </a:lnTo>
                  <a:lnTo>
                    <a:pt x="7782" y="7279"/>
                  </a:lnTo>
                  <a:lnTo>
                    <a:pt x="7813" y="7188"/>
                  </a:lnTo>
                  <a:lnTo>
                    <a:pt x="7842" y="7097"/>
                  </a:lnTo>
                  <a:lnTo>
                    <a:pt x="7870" y="7004"/>
                  </a:lnTo>
                  <a:lnTo>
                    <a:pt x="7894" y="6911"/>
                  </a:lnTo>
                  <a:lnTo>
                    <a:pt x="7916" y="6817"/>
                  </a:lnTo>
                  <a:lnTo>
                    <a:pt x="7936" y="6721"/>
                  </a:lnTo>
                  <a:lnTo>
                    <a:pt x="7955" y="6625"/>
                  </a:lnTo>
                  <a:lnTo>
                    <a:pt x="7970" y="6528"/>
                  </a:lnTo>
                  <a:lnTo>
                    <a:pt x="7984" y="6430"/>
                  </a:lnTo>
                  <a:lnTo>
                    <a:pt x="7994" y="6332"/>
                  </a:lnTo>
                  <a:lnTo>
                    <a:pt x="8003" y="6234"/>
                  </a:lnTo>
                  <a:lnTo>
                    <a:pt x="8009" y="6133"/>
                  </a:lnTo>
                  <a:lnTo>
                    <a:pt x="8013" y="6033"/>
                  </a:lnTo>
                  <a:lnTo>
                    <a:pt x="8014" y="5931"/>
                  </a:lnTo>
                  <a:lnTo>
                    <a:pt x="8014" y="5931"/>
                  </a:lnTo>
                  <a:close/>
                  <a:moveTo>
                    <a:pt x="4007" y="8111"/>
                  </a:moveTo>
                  <a:lnTo>
                    <a:pt x="4007" y="8111"/>
                  </a:lnTo>
                  <a:lnTo>
                    <a:pt x="3952" y="8111"/>
                  </a:lnTo>
                  <a:lnTo>
                    <a:pt x="3895" y="8108"/>
                  </a:lnTo>
                  <a:lnTo>
                    <a:pt x="3840" y="8105"/>
                  </a:lnTo>
                  <a:lnTo>
                    <a:pt x="3784" y="8100"/>
                  </a:lnTo>
                  <a:lnTo>
                    <a:pt x="3730" y="8093"/>
                  </a:lnTo>
                  <a:lnTo>
                    <a:pt x="3675" y="8086"/>
                  </a:lnTo>
                  <a:lnTo>
                    <a:pt x="3622" y="8077"/>
                  </a:lnTo>
                  <a:lnTo>
                    <a:pt x="3568" y="8067"/>
                  </a:lnTo>
                  <a:lnTo>
                    <a:pt x="3515" y="8055"/>
                  </a:lnTo>
                  <a:lnTo>
                    <a:pt x="3462" y="8043"/>
                  </a:lnTo>
                  <a:lnTo>
                    <a:pt x="3410" y="8029"/>
                  </a:lnTo>
                  <a:lnTo>
                    <a:pt x="3359" y="8013"/>
                  </a:lnTo>
                  <a:lnTo>
                    <a:pt x="3308" y="7996"/>
                  </a:lnTo>
                  <a:lnTo>
                    <a:pt x="3258" y="7979"/>
                  </a:lnTo>
                  <a:lnTo>
                    <a:pt x="3208" y="7960"/>
                  </a:lnTo>
                  <a:lnTo>
                    <a:pt x="3159" y="7940"/>
                  </a:lnTo>
                  <a:lnTo>
                    <a:pt x="3109" y="7918"/>
                  </a:lnTo>
                  <a:lnTo>
                    <a:pt x="3062" y="7897"/>
                  </a:lnTo>
                  <a:lnTo>
                    <a:pt x="3015" y="7873"/>
                  </a:lnTo>
                  <a:lnTo>
                    <a:pt x="2968" y="7848"/>
                  </a:lnTo>
                  <a:lnTo>
                    <a:pt x="2922" y="7823"/>
                  </a:lnTo>
                  <a:lnTo>
                    <a:pt x="2876" y="7796"/>
                  </a:lnTo>
                  <a:lnTo>
                    <a:pt x="2832" y="7768"/>
                  </a:lnTo>
                  <a:lnTo>
                    <a:pt x="2788" y="7739"/>
                  </a:lnTo>
                  <a:lnTo>
                    <a:pt x="2746" y="7709"/>
                  </a:lnTo>
                  <a:lnTo>
                    <a:pt x="2703" y="7678"/>
                  </a:lnTo>
                  <a:lnTo>
                    <a:pt x="2661" y="7646"/>
                  </a:lnTo>
                  <a:lnTo>
                    <a:pt x="2621" y="7614"/>
                  </a:lnTo>
                  <a:lnTo>
                    <a:pt x="2581" y="7580"/>
                  </a:lnTo>
                  <a:lnTo>
                    <a:pt x="2542" y="7546"/>
                  </a:lnTo>
                  <a:lnTo>
                    <a:pt x="2502" y="7509"/>
                  </a:lnTo>
                  <a:lnTo>
                    <a:pt x="2466" y="7473"/>
                  </a:lnTo>
                  <a:lnTo>
                    <a:pt x="2429" y="7436"/>
                  </a:lnTo>
                  <a:lnTo>
                    <a:pt x="2393" y="7397"/>
                  </a:lnTo>
                  <a:lnTo>
                    <a:pt x="2359" y="7358"/>
                  </a:lnTo>
                  <a:lnTo>
                    <a:pt x="2325" y="7318"/>
                  </a:lnTo>
                  <a:lnTo>
                    <a:pt x="2292" y="7277"/>
                  </a:lnTo>
                  <a:lnTo>
                    <a:pt x="2259" y="7236"/>
                  </a:lnTo>
                  <a:lnTo>
                    <a:pt x="2229" y="7193"/>
                  </a:lnTo>
                  <a:lnTo>
                    <a:pt x="2199" y="7150"/>
                  </a:lnTo>
                  <a:lnTo>
                    <a:pt x="2170" y="7106"/>
                  </a:lnTo>
                  <a:lnTo>
                    <a:pt x="2142" y="7062"/>
                  </a:lnTo>
                  <a:lnTo>
                    <a:pt x="2116" y="7017"/>
                  </a:lnTo>
                  <a:lnTo>
                    <a:pt x="2089" y="6970"/>
                  </a:lnTo>
                  <a:lnTo>
                    <a:pt x="2065" y="6924"/>
                  </a:lnTo>
                  <a:lnTo>
                    <a:pt x="2042" y="6877"/>
                  </a:lnTo>
                  <a:lnTo>
                    <a:pt x="2019" y="6829"/>
                  </a:lnTo>
                  <a:lnTo>
                    <a:pt x="1997" y="6780"/>
                  </a:lnTo>
                  <a:lnTo>
                    <a:pt x="1977" y="6731"/>
                  </a:lnTo>
                  <a:lnTo>
                    <a:pt x="1958" y="6682"/>
                  </a:lnTo>
                  <a:lnTo>
                    <a:pt x="1941" y="6631"/>
                  </a:lnTo>
                  <a:lnTo>
                    <a:pt x="1924" y="6580"/>
                  </a:lnTo>
                  <a:lnTo>
                    <a:pt x="1909" y="6528"/>
                  </a:lnTo>
                  <a:lnTo>
                    <a:pt x="1895" y="6477"/>
                  </a:lnTo>
                  <a:lnTo>
                    <a:pt x="1883" y="6424"/>
                  </a:lnTo>
                  <a:lnTo>
                    <a:pt x="1872" y="6371"/>
                  </a:lnTo>
                  <a:lnTo>
                    <a:pt x="1860" y="6318"/>
                  </a:lnTo>
                  <a:lnTo>
                    <a:pt x="1851" y="6264"/>
                  </a:lnTo>
                  <a:lnTo>
                    <a:pt x="1844" y="6210"/>
                  </a:lnTo>
                  <a:lnTo>
                    <a:pt x="1838" y="6154"/>
                  </a:lnTo>
                  <a:lnTo>
                    <a:pt x="1833" y="6100"/>
                  </a:lnTo>
                  <a:lnTo>
                    <a:pt x="1830" y="6045"/>
                  </a:lnTo>
                  <a:lnTo>
                    <a:pt x="1827" y="5988"/>
                  </a:lnTo>
                  <a:lnTo>
                    <a:pt x="1826" y="5931"/>
                  </a:lnTo>
                  <a:lnTo>
                    <a:pt x="1826" y="5931"/>
                  </a:lnTo>
                  <a:lnTo>
                    <a:pt x="1827" y="5876"/>
                  </a:lnTo>
                  <a:lnTo>
                    <a:pt x="1830" y="5819"/>
                  </a:lnTo>
                  <a:lnTo>
                    <a:pt x="1833" y="5764"/>
                  </a:lnTo>
                  <a:lnTo>
                    <a:pt x="1838" y="5710"/>
                  </a:lnTo>
                  <a:lnTo>
                    <a:pt x="1844" y="5654"/>
                  </a:lnTo>
                  <a:lnTo>
                    <a:pt x="1851" y="5600"/>
                  </a:lnTo>
                  <a:lnTo>
                    <a:pt x="1860" y="5546"/>
                  </a:lnTo>
                  <a:lnTo>
                    <a:pt x="1872" y="5493"/>
                  </a:lnTo>
                  <a:lnTo>
                    <a:pt x="1883" y="5440"/>
                  </a:lnTo>
                  <a:lnTo>
                    <a:pt x="1895" y="5387"/>
                  </a:lnTo>
                  <a:lnTo>
                    <a:pt x="1909" y="5336"/>
                  </a:lnTo>
                  <a:lnTo>
                    <a:pt x="1924" y="5284"/>
                  </a:lnTo>
                  <a:lnTo>
                    <a:pt x="1941" y="5233"/>
                  </a:lnTo>
                  <a:lnTo>
                    <a:pt x="1958" y="5182"/>
                  </a:lnTo>
                  <a:lnTo>
                    <a:pt x="1977" y="5133"/>
                  </a:lnTo>
                  <a:lnTo>
                    <a:pt x="1997" y="5084"/>
                  </a:lnTo>
                  <a:lnTo>
                    <a:pt x="2019" y="5035"/>
                  </a:lnTo>
                  <a:lnTo>
                    <a:pt x="2042" y="4987"/>
                  </a:lnTo>
                  <a:lnTo>
                    <a:pt x="2065" y="4940"/>
                  </a:lnTo>
                  <a:lnTo>
                    <a:pt x="2089" y="4894"/>
                  </a:lnTo>
                  <a:lnTo>
                    <a:pt x="2116" y="4847"/>
                  </a:lnTo>
                  <a:lnTo>
                    <a:pt x="2142" y="4802"/>
                  </a:lnTo>
                  <a:lnTo>
                    <a:pt x="2170" y="4758"/>
                  </a:lnTo>
                  <a:lnTo>
                    <a:pt x="2199" y="4714"/>
                  </a:lnTo>
                  <a:lnTo>
                    <a:pt x="2229" y="4671"/>
                  </a:lnTo>
                  <a:lnTo>
                    <a:pt x="2259" y="4628"/>
                  </a:lnTo>
                  <a:lnTo>
                    <a:pt x="2292" y="4587"/>
                  </a:lnTo>
                  <a:lnTo>
                    <a:pt x="2325" y="4546"/>
                  </a:lnTo>
                  <a:lnTo>
                    <a:pt x="2359" y="4506"/>
                  </a:lnTo>
                  <a:lnTo>
                    <a:pt x="2393" y="4467"/>
                  </a:lnTo>
                  <a:lnTo>
                    <a:pt x="2429" y="4428"/>
                  </a:lnTo>
                  <a:lnTo>
                    <a:pt x="2466" y="4391"/>
                  </a:lnTo>
                  <a:lnTo>
                    <a:pt x="2502" y="4355"/>
                  </a:lnTo>
                  <a:lnTo>
                    <a:pt x="2542" y="4318"/>
                  </a:lnTo>
                  <a:lnTo>
                    <a:pt x="2581" y="4284"/>
                  </a:lnTo>
                  <a:lnTo>
                    <a:pt x="2621" y="4250"/>
                  </a:lnTo>
                  <a:lnTo>
                    <a:pt x="2661" y="4218"/>
                  </a:lnTo>
                  <a:lnTo>
                    <a:pt x="2703" y="4186"/>
                  </a:lnTo>
                  <a:lnTo>
                    <a:pt x="2746" y="4155"/>
                  </a:lnTo>
                  <a:lnTo>
                    <a:pt x="2788" y="4125"/>
                  </a:lnTo>
                  <a:lnTo>
                    <a:pt x="2832" y="4097"/>
                  </a:lnTo>
                  <a:lnTo>
                    <a:pt x="2876" y="4068"/>
                  </a:lnTo>
                  <a:lnTo>
                    <a:pt x="2922" y="4041"/>
                  </a:lnTo>
                  <a:lnTo>
                    <a:pt x="2968" y="4016"/>
                  </a:lnTo>
                  <a:lnTo>
                    <a:pt x="3015" y="3991"/>
                  </a:lnTo>
                  <a:lnTo>
                    <a:pt x="3062" y="3968"/>
                  </a:lnTo>
                  <a:lnTo>
                    <a:pt x="3109" y="3946"/>
                  </a:lnTo>
                  <a:lnTo>
                    <a:pt x="3159" y="3924"/>
                  </a:lnTo>
                  <a:lnTo>
                    <a:pt x="3208" y="3904"/>
                  </a:lnTo>
                  <a:lnTo>
                    <a:pt x="3258" y="3885"/>
                  </a:lnTo>
                  <a:lnTo>
                    <a:pt x="3308" y="3868"/>
                  </a:lnTo>
                  <a:lnTo>
                    <a:pt x="3359" y="3851"/>
                  </a:lnTo>
                  <a:lnTo>
                    <a:pt x="3410" y="3836"/>
                  </a:lnTo>
                  <a:lnTo>
                    <a:pt x="3462" y="3821"/>
                  </a:lnTo>
                  <a:lnTo>
                    <a:pt x="3515" y="3809"/>
                  </a:lnTo>
                  <a:lnTo>
                    <a:pt x="3568" y="3797"/>
                  </a:lnTo>
                  <a:lnTo>
                    <a:pt x="3622" y="3787"/>
                  </a:lnTo>
                  <a:lnTo>
                    <a:pt x="3675" y="3778"/>
                  </a:lnTo>
                  <a:lnTo>
                    <a:pt x="3730" y="3771"/>
                  </a:lnTo>
                  <a:lnTo>
                    <a:pt x="3784" y="3764"/>
                  </a:lnTo>
                  <a:lnTo>
                    <a:pt x="3840" y="3759"/>
                  </a:lnTo>
                  <a:lnTo>
                    <a:pt x="3895" y="3756"/>
                  </a:lnTo>
                  <a:lnTo>
                    <a:pt x="3952" y="3753"/>
                  </a:lnTo>
                  <a:lnTo>
                    <a:pt x="4007" y="3753"/>
                  </a:lnTo>
                  <a:lnTo>
                    <a:pt x="4007" y="3753"/>
                  </a:lnTo>
                  <a:lnTo>
                    <a:pt x="4064" y="3753"/>
                  </a:lnTo>
                  <a:lnTo>
                    <a:pt x="4119" y="3756"/>
                  </a:lnTo>
                  <a:lnTo>
                    <a:pt x="4175" y="3759"/>
                  </a:lnTo>
                  <a:lnTo>
                    <a:pt x="4230" y="3764"/>
                  </a:lnTo>
                  <a:lnTo>
                    <a:pt x="4286" y="3771"/>
                  </a:lnTo>
                  <a:lnTo>
                    <a:pt x="4340" y="3778"/>
                  </a:lnTo>
                  <a:lnTo>
                    <a:pt x="4394" y="3787"/>
                  </a:lnTo>
                  <a:lnTo>
                    <a:pt x="4447" y="3797"/>
                  </a:lnTo>
                  <a:lnTo>
                    <a:pt x="4500" y="3809"/>
                  </a:lnTo>
                  <a:lnTo>
                    <a:pt x="4553" y="3821"/>
                  </a:lnTo>
                  <a:lnTo>
                    <a:pt x="4604" y="3836"/>
                  </a:lnTo>
                  <a:lnTo>
                    <a:pt x="4656" y="3851"/>
                  </a:lnTo>
                  <a:lnTo>
                    <a:pt x="4708" y="3868"/>
                  </a:lnTo>
                  <a:lnTo>
                    <a:pt x="4758" y="3885"/>
                  </a:lnTo>
                  <a:lnTo>
                    <a:pt x="4807" y="3904"/>
                  </a:lnTo>
                  <a:lnTo>
                    <a:pt x="4856" y="3924"/>
                  </a:lnTo>
                  <a:lnTo>
                    <a:pt x="4905" y="3946"/>
                  </a:lnTo>
                  <a:lnTo>
                    <a:pt x="4953" y="3968"/>
                  </a:lnTo>
                  <a:lnTo>
                    <a:pt x="5001" y="3991"/>
                  </a:lnTo>
                  <a:lnTo>
                    <a:pt x="5048" y="4016"/>
                  </a:lnTo>
                  <a:lnTo>
                    <a:pt x="5093" y="4041"/>
                  </a:lnTo>
                  <a:lnTo>
                    <a:pt x="5138" y="4068"/>
                  </a:lnTo>
                  <a:lnTo>
                    <a:pt x="5184" y="4097"/>
                  </a:lnTo>
                  <a:lnTo>
                    <a:pt x="5228" y="4125"/>
                  </a:lnTo>
                  <a:lnTo>
                    <a:pt x="5270" y="4155"/>
                  </a:lnTo>
                  <a:lnTo>
                    <a:pt x="5312" y="4186"/>
                  </a:lnTo>
                  <a:lnTo>
                    <a:pt x="5354" y="4218"/>
                  </a:lnTo>
                  <a:lnTo>
                    <a:pt x="5395" y="4250"/>
                  </a:lnTo>
                  <a:lnTo>
                    <a:pt x="5435" y="4284"/>
                  </a:lnTo>
                  <a:lnTo>
                    <a:pt x="5474" y="4318"/>
                  </a:lnTo>
                  <a:lnTo>
                    <a:pt x="5512" y="4355"/>
                  </a:lnTo>
                  <a:lnTo>
                    <a:pt x="5550" y="4391"/>
                  </a:lnTo>
                  <a:lnTo>
                    <a:pt x="5587" y="4428"/>
                  </a:lnTo>
                  <a:lnTo>
                    <a:pt x="5622" y="4467"/>
                  </a:lnTo>
                  <a:lnTo>
                    <a:pt x="5657" y="4506"/>
                  </a:lnTo>
                  <a:lnTo>
                    <a:pt x="5691" y="4546"/>
                  </a:lnTo>
                  <a:lnTo>
                    <a:pt x="5724" y="4587"/>
                  </a:lnTo>
                  <a:lnTo>
                    <a:pt x="5755" y="4628"/>
                  </a:lnTo>
                  <a:lnTo>
                    <a:pt x="5787" y="4671"/>
                  </a:lnTo>
                  <a:lnTo>
                    <a:pt x="5816" y="4714"/>
                  </a:lnTo>
                  <a:lnTo>
                    <a:pt x="5845" y="4758"/>
                  </a:lnTo>
                  <a:lnTo>
                    <a:pt x="5872" y="4802"/>
                  </a:lnTo>
                  <a:lnTo>
                    <a:pt x="5900" y="4847"/>
                  </a:lnTo>
                  <a:lnTo>
                    <a:pt x="5925" y="4894"/>
                  </a:lnTo>
                  <a:lnTo>
                    <a:pt x="5950" y="4940"/>
                  </a:lnTo>
                  <a:lnTo>
                    <a:pt x="5973" y="4987"/>
                  </a:lnTo>
                  <a:lnTo>
                    <a:pt x="5996" y="5035"/>
                  </a:lnTo>
                  <a:lnTo>
                    <a:pt x="6017" y="5084"/>
                  </a:lnTo>
                  <a:lnTo>
                    <a:pt x="6037" y="5133"/>
                  </a:lnTo>
                  <a:lnTo>
                    <a:pt x="6056" y="5182"/>
                  </a:lnTo>
                  <a:lnTo>
                    <a:pt x="6074" y="5233"/>
                  </a:lnTo>
                  <a:lnTo>
                    <a:pt x="6090" y="5284"/>
                  </a:lnTo>
                  <a:lnTo>
                    <a:pt x="6105" y="5336"/>
                  </a:lnTo>
                  <a:lnTo>
                    <a:pt x="6120" y="5387"/>
                  </a:lnTo>
                  <a:lnTo>
                    <a:pt x="6133" y="5440"/>
                  </a:lnTo>
                  <a:lnTo>
                    <a:pt x="6144" y="5493"/>
                  </a:lnTo>
                  <a:lnTo>
                    <a:pt x="6154" y="5546"/>
                  </a:lnTo>
                  <a:lnTo>
                    <a:pt x="6163" y="5600"/>
                  </a:lnTo>
                  <a:lnTo>
                    <a:pt x="6171" y="5654"/>
                  </a:lnTo>
                  <a:lnTo>
                    <a:pt x="6177" y="5710"/>
                  </a:lnTo>
                  <a:lnTo>
                    <a:pt x="6182" y="5764"/>
                  </a:lnTo>
                  <a:lnTo>
                    <a:pt x="6186" y="5819"/>
                  </a:lnTo>
                  <a:lnTo>
                    <a:pt x="6188" y="5876"/>
                  </a:lnTo>
                  <a:lnTo>
                    <a:pt x="6188" y="5931"/>
                  </a:lnTo>
                  <a:lnTo>
                    <a:pt x="6188" y="5931"/>
                  </a:lnTo>
                  <a:lnTo>
                    <a:pt x="6188" y="5988"/>
                  </a:lnTo>
                  <a:lnTo>
                    <a:pt x="6186" y="6045"/>
                  </a:lnTo>
                  <a:lnTo>
                    <a:pt x="6182" y="6100"/>
                  </a:lnTo>
                  <a:lnTo>
                    <a:pt x="6177" y="6154"/>
                  </a:lnTo>
                  <a:lnTo>
                    <a:pt x="6171" y="6210"/>
                  </a:lnTo>
                  <a:lnTo>
                    <a:pt x="6163" y="6264"/>
                  </a:lnTo>
                  <a:lnTo>
                    <a:pt x="6154" y="6318"/>
                  </a:lnTo>
                  <a:lnTo>
                    <a:pt x="6144" y="6371"/>
                  </a:lnTo>
                  <a:lnTo>
                    <a:pt x="6133" y="6424"/>
                  </a:lnTo>
                  <a:lnTo>
                    <a:pt x="6120" y="6477"/>
                  </a:lnTo>
                  <a:lnTo>
                    <a:pt x="6105" y="6528"/>
                  </a:lnTo>
                  <a:lnTo>
                    <a:pt x="6090" y="6580"/>
                  </a:lnTo>
                  <a:lnTo>
                    <a:pt x="6074" y="6631"/>
                  </a:lnTo>
                  <a:lnTo>
                    <a:pt x="6056" y="6682"/>
                  </a:lnTo>
                  <a:lnTo>
                    <a:pt x="6037" y="6731"/>
                  </a:lnTo>
                  <a:lnTo>
                    <a:pt x="6017" y="6780"/>
                  </a:lnTo>
                  <a:lnTo>
                    <a:pt x="5996" y="6829"/>
                  </a:lnTo>
                  <a:lnTo>
                    <a:pt x="5973" y="6877"/>
                  </a:lnTo>
                  <a:lnTo>
                    <a:pt x="5950" y="6924"/>
                  </a:lnTo>
                  <a:lnTo>
                    <a:pt x="5925" y="6970"/>
                  </a:lnTo>
                  <a:lnTo>
                    <a:pt x="5900" y="7017"/>
                  </a:lnTo>
                  <a:lnTo>
                    <a:pt x="5872" y="7062"/>
                  </a:lnTo>
                  <a:lnTo>
                    <a:pt x="5845" y="7106"/>
                  </a:lnTo>
                  <a:lnTo>
                    <a:pt x="5816" y="7150"/>
                  </a:lnTo>
                  <a:lnTo>
                    <a:pt x="5787" y="7193"/>
                  </a:lnTo>
                  <a:lnTo>
                    <a:pt x="5755" y="7236"/>
                  </a:lnTo>
                  <a:lnTo>
                    <a:pt x="5724" y="7277"/>
                  </a:lnTo>
                  <a:lnTo>
                    <a:pt x="5691" y="7318"/>
                  </a:lnTo>
                  <a:lnTo>
                    <a:pt x="5657" y="7358"/>
                  </a:lnTo>
                  <a:lnTo>
                    <a:pt x="5622" y="7397"/>
                  </a:lnTo>
                  <a:lnTo>
                    <a:pt x="5587" y="7436"/>
                  </a:lnTo>
                  <a:lnTo>
                    <a:pt x="5550" y="7473"/>
                  </a:lnTo>
                  <a:lnTo>
                    <a:pt x="5512" y="7509"/>
                  </a:lnTo>
                  <a:lnTo>
                    <a:pt x="5474" y="7546"/>
                  </a:lnTo>
                  <a:lnTo>
                    <a:pt x="5435" y="7580"/>
                  </a:lnTo>
                  <a:lnTo>
                    <a:pt x="5395" y="7614"/>
                  </a:lnTo>
                  <a:lnTo>
                    <a:pt x="5354" y="7646"/>
                  </a:lnTo>
                  <a:lnTo>
                    <a:pt x="5312" y="7678"/>
                  </a:lnTo>
                  <a:lnTo>
                    <a:pt x="5270" y="7709"/>
                  </a:lnTo>
                  <a:lnTo>
                    <a:pt x="5228" y="7739"/>
                  </a:lnTo>
                  <a:lnTo>
                    <a:pt x="5184" y="7768"/>
                  </a:lnTo>
                  <a:lnTo>
                    <a:pt x="5138" y="7796"/>
                  </a:lnTo>
                  <a:lnTo>
                    <a:pt x="5093" y="7823"/>
                  </a:lnTo>
                  <a:lnTo>
                    <a:pt x="5048" y="7848"/>
                  </a:lnTo>
                  <a:lnTo>
                    <a:pt x="5001" y="7873"/>
                  </a:lnTo>
                  <a:lnTo>
                    <a:pt x="4953" y="7897"/>
                  </a:lnTo>
                  <a:lnTo>
                    <a:pt x="4905" y="7918"/>
                  </a:lnTo>
                  <a:lnTo>
                    <a:pt x="4856" y="7940"/>
                  </a:lnTo>
                  <a:lnTo>
                    <a:pt x="4807" y="7960"/>
                  </a:lnTo>
                  <a:lnTo>
                    <a:pt x="4758" y="7979"/>
                  </a:lnTo>
                  <a:lnTo>
                    <a:pt x="4708" y="7996"/>
                  </a:lnTo>
                  <a:lnTo>
                    <a:pt x="4656" y="8013"/>
                  </a:lnTo>
                  <a:lnTo>
                    <a:pt x="4604" y="8029"/>
                  </a:lnTo>
                  <a:lnTo>
                    <a:pt x="4553" y="8043"/>
                  </a:lnTo>
                  <a:lnTo>
                    <a:pt x="4500" y="8055"/>
                  </a:lnTo>
                  <a:lnTo>
                    <a:pt x="4447" y="8067"/>
                  </a:lnTo>
                  <a:lnTo>
                    <a:pt x="4394" y="8077"/>
                  </a:lnTo>
                  <a:lnTo>
                    <a:pt x="4340" y="8086"/>
                  </a:lnTo>
                  <a:lnTo>
                    <a:pt x="4286" y="8093"/>
                  </a:lnTo>
                  <a:lnTo>
                    <a:pt x="4230" y="8100"/>
                  </a:lnTo>
                  <a:lnTo>
                    <a:pt x="4175" y="8105"/>
                  </a:lnTo>
                  <a:lnTo>
                    <a:pt x="4119" y="8108"/>
                  </a:lnTo>
                  <a:lnTo>
                    <a:pt x="4064" y="8111"/>
                  </a:lnTo>
                  <a:lnTo>
                    <a:pt x="4007" y="8111"/>
                  </a:lnTo>
                  <a:lnTo>
                    <a:pt x="4007" y="8111"/>
                  </a:lnTo>
                  <a:close/>
                  <a:moveTo>
                    <a:pt x="12943" y="0"/>
                  </a:moveTo>
                  <a:lnTo>
                    <a:pt x="12943" y="0"/>
                  </a:lnTo>
                  <a:lnTo>
                    <a:pt x="12879" y="1"/>
                  </a:lnTo>
                  <a:lnTo>
                    <a:pt x="12815" y="3"/>
                  </a:lnTo>
                  <a:lnTo>
                    <a:pt x="12752" y="7"/>
                  </a:lnTo>
                  <a:lnTo>
                    <a:pt x="12689" y="12"/>
                  </a:lnTo>
                  <a:lnTo>
                    <a:pt x="12627" y="20"/>
                  </a:lnTo>
                  <a:lnTo>
                    <a:pt x="12566" y="29"/>
                  </a:lnTo>
                  <a:lnTo>
                    <a:pt x="12504" y="39"/>
                  </a:lnTo>
                  <a:lnTo>
                    <a:pt x="12444" y="50"/>
                  </a:lnTo>
                  <a:lnTo>
                    <a:pt x="12383" y="63"/>
                  </a:lnTo>
                  <a:lnTo>
                    <a:pt x="12324" y="78"/>
                  </a:lnTo>
                  <a:lnTo>
                    <a:pt x="12265" y="94"/>
                  </a:lnTo>
                  <a:lnTo>
                    <a:pt x="12206" y="111"/>
                  </a:lnTo>
                  <a:lnTo>
                    <a:pt x="12148" y="129"/>
                  </a:lnTo>
                  <a:lnTo>
                    <a:pt x="12091" y="150"/>
                  </a:lnTo>
                  <a:lnTo>
                    <a:pt x="12034" y="171"/>
                  </a:lnTo>
                  <a:lnTo>
                    <a:pt x="11978" y="195"/>
                  </a:lnTo>
                  <a:lnTo>
                    <a:pt x="11922" y="219"/>
                  </a:lnTo>
                  <a:lnTo>
                    <a:pt x="11868" y="244"/>
                  </a:lnTo>
                  <a:lnTo>
                    <a:pt x="11814" y="270"/>
                  </a:lnTo>
                  <a:lnTo>
                    <a:pt x="11761" y="298"/>
                  </a:lnTo>
                  <a:lnTo>
                    <a:pt x="11709" y="328"/>
                  </a:lnTo>
                  <a:lnTo>
                    <a:pt x="11658" y="359"/>
                  </a:lnTo>
                  <a:lnTo>
                    <a:pt x="11607" y="390"/>
                  </a:lnTo>
                  <a:lnTo>
                    <a:pt x="11557" y="423"/>
                  </a:lnTo>
                  <a:lnTo>
                    <a:pt x="11508" y="457"/>
                  </a:lnTo>
                  <a:lnTo>
                    <a:pt x="11460" y="492"/>
                  </a:lnTo>
                  <a:lnTo>
                    <a:pt x="11412" y="529"/>
                  </a:lnTo>
                  <a:lnTo>
                    <a:pt x="11366" y="565"/>
                  </a:lnTo>
                  <a:lnTo>
                    <a:pt x="11320" y="604"/>
                  </a:lnTo>
                  <a:lnTo>
                    <a:pt x="11276" y="643"/>
                  </a:lnTo>
                  <a:lnTo>
                    <a:pt x="11232" y="683"/>
                  </a:lnTo>
                  <a:lnTo>
                    <a:pt x="11190" y="725"/>
                  </a:lnTo>
                  <a:lnTo>
                    <a:pt x="11149" y="768"/>
                  </a:lnTo>
                  <a:lnTo>
                    <a:pt x="11107" y="811"/>
                  </a:lnTo>
                  <a:lnTo>
                    <a:pt x="11068" y="856"/>
                  </a:lnTo>
                  <a:lnTo>
                    <a:pt x="11031" y="901"/>
                  </a:lnTo>
                  <a:lnTo>
                    <a:pt x="10993" y="948"/>
                  </a:lnTo>
                  <a:lnTo>
                    <a:pt x="10956" y="994"/>
                  </a:lnTo>
                  <a:lnTo>
                    <a:pt x="10921" y="1042"/>
                  </a:lnTo>
                  <a:lnTo>
                    <a:pt x="10887" y="1091"/>
                  </a:lnTo>
                  <a:lnTo>
                    <a:pt x="10854" y="1142"/>
                  </a:lnTo>
                  <a:lnTo>
                    <a:pt x="10823" y="1192"/>
                  </a:lnTo>
                  <a:lnTo>
                    <a:pt x="10793" y="1244"/>
                  </a:lnTo>
                  <a:lnTo>
                    <a:pt x="10764" y="1295"/>
                  </a:lnTo>
                  <a:lnTo>
                    <a:pt x="10735" y="1349"/>
                  </a:lnTo>
                  <a:lnTo>
                    <a:pt x="10708" y="1402"/>
                  </a:lnTo>
                  <a:lnTo>
                    <a:pt x="10683" y="1458"/>
                  </a:lnTo>
                  <a:lnTo>
                    <a:pt x="10659" y="1512"/>
                  </a:lnTo>
                  <a:lnTo>
                    <a:pt x="10636" y="1569"/>
                  </a:lnTo>
                  <a:lnTo>
                    <a:pt x="10614" y="1625"/>
                  </a:lnTo>
                  <a:lnTo>
                    <a:pt x="10594" y="1682"/>
                  </a:lnTo>
                  <a:lnTo>
                    <a:pt x="10576" y="1740"/>
                  </a:lnTo>
                  <a:lnTo>
                    <a:pt x="10558" y="1799"/>
                  </a:lnTo>
                  <a:lnTo>
                    <a:pt x="10542" y="1858"/>
                  </a:lnTo>
                  <a:lnTo>
                    <a:pt x="10527" y="1917"/>
                  </a:lnTo>
                  <a:lnTo>
                    <a:pt x="10514" y="1978"/>
                  </a:lnTo>
                  <a:lnTo>
                    <a:pt x="10503" y="2038"/>
                  </a:lnTo>
                  <a:lnTo>
                    <a:pt x="10493" y="2100"/>
                  </a:lnTo>
                  <a:lnTo>
                    <a:pt x="10484" y="2162"/>
                  </a:lnTo>
                  <a:lnTo>
                    <a:pt x="10476" y="2223"/>
                  </a:lnTo>
                  <a:lnTo>
                    <a:pt x="10471" y="2286"/>
                  </a:lnTo>
                  <a:lnTo>
                    <a:pt x="10468" y="2349"/>
                  </a:lnTo>
                  <a:lnTo>
                    <a:pt x="10465" y="2412"/>
                  </a:lnTo>
                  <a:lnTo>
                    <a:pt x="10464" y="2476"/>
                  </a:lnTo>
                  <a:lnTo>
                    <a:pt x="10464" y="2476"/>
                  </a:lnTo>
                  <a:lnTo>
                    <a:pt x="10465" y="2539"/>
                  </a:lnTo>
                  <a:lnTo>
                    <a:pt x="10466" y="2601"/>
                  </a:lnTo>
                  <a:lnTo>
                    <a:pt x="10471" y="2663"/>
                  </a:lnTo>
                  <a:lnTo>
                    <a:pt x="10476" y="2724"/>
                  </a:lnTo>
                  <a:lnTo>
                    <a:pt x="10483" y="2785"/>
                  </a:lnTo>
                  <a:lnTo>
                    <a:pt x="10492" y="2845"/>
                  </a:lnTo>
                  <a:lnTo>
                    <a:pt x="10500" y="2906"/>
                  </a:lnTo>
                  <a:lnTo>
                    <a:pt x="10512" y="2965"/>
                  </a:lnTo>
                  <a:lnTo>
                    <a:pt x="10524" y="3024"/>
                  </a:lnTo>
                  <a:lnTo>
                    <a:pt x="10538" y="3082"/>
                  </a:lnTo>
                  <a:lnTo>
                    <a:pt x="10553" y="3140"/>
                  </a:lnTo>
                  <a:lnTo>
                    <a:pt x="10571" y="3197"/>
                  </a:lnTo>
                  <a:lnTo>
                    <a:pt x="10589" y="3253"/>
                  </a:lnTo>
                  <a:lnTo>
                    <a:pt x="10607" y="3310"/>
                  </a:lnTo>
                  <a:lnTo>
                    <a:pt x="10629" y="3365"/>
                  </a:lnTo>
                  <a:lnTo>
                    <a:pt x="10650" y="3421"/>
                  </a:lnTo>
                  <a:lnTo>
                    <a:pt x="10673" y="3475"/>
                  </a:lnTo>
                  <a:lnTo>
                    <a:pt x="10698" y="3528"/>
                  </a:lnTo>
                  <a:lnTo>
                    <a:pt x="10723" y="3581"/>
                  </a:lnTo>
                  <a:lnTo>
                    <a:pt x="10750" y="3633"/>
                  </a:lnTo>
                  <a:lnTo>
                    <a:pt x="10779" y="3684"/>
                  </a:lnTo>
                  <a:lnTo>
                    <a:pt x="10808" y="3735"/>
                  </a:lnTo>
                  <a:lnTo>
                    <a:pt x="10838" y="3785"/>
                  </a:lnTo>
                  <a:lnTo>
                    <a:pt x="10869" y="3834"/>
                  </a:lnTo>
                  <a:lnTo>
                    <a:pt x="10902" y="3883"/>
                  </a:lnTo>
                  <a:lnTo>
                    <a:pt x="10936" y="3929"/>
                  </a:lnTo>
                  <a:lnTo>
                    <a:pt x="10970" y="3977"/>
                  </a:lnTo>
                  <a:lnTo>
                    <a:pt x="11007" y="4023"/>
                  </a:lnTo>
                  <a:lnTo>
                    <a:pt x="11043" y="4068"/>
                  </a:lnTo>
                  <a:lnTo>
                    <a:pt x="11081" y="4112"/>
                  </a:lnTo>
                  <a:lnTo>
                    <a:pt x="11120" y="4155"/>
                  </a:lnTo>
                  <a:lnTo>
                    <a:pt x="11160" y="4196"/>
                  </a:lnTo>
                  <a:lnTo>
                    <a:pt x="11160" y="4196"/>
                  </a:lnTo>
                  <a:lnTo>
                    <a:pt x="11251" y="4312"/>
                  </a:lnTo>
                  <a:lnTo>
                    <a:pt x="11339" y="4427"/>
                  </a:lnTo>
                  <a:lnTo>
                    <a:pt x="11423" y="4543"/>
                  </a:lnTo>
                  <a:lnTo>
                    <a:pt x="11505" y="4658"/>
                  </a:lnTo>
                  <a:lnTo>
                    <a:pt x="11583" y="4773"/>
                  </a:lnTo>
                  <a:lnTo>
                    <a:pt x="11659" y="4889"/>
                  </a:lnTo>
                  <a:lnTo>
                    <a:pt x="11731" y="5005"/>
                  </a:lnTo>
                  <a:lnTo>
                    <a:pt x="11801" y="5120"/>
                  </a:lnTo>
                  <a:lnTo>
                    <a:pt x="11868" y="5236"/>
                  </a:lnTo>
                  <a:lnTo>
                    <a:pt x="11932" y="5352"/>
                  </a:lnTo>
                  <a:lnTo>
                    <a:pt x="11994" y="5469"/>
                  </a:lnTo>
                  <a:lnTo>
                    <a:pt x="12054" y="5585"/>
                  </a:lnTo>
                  <a:lnTo>
                    <a:pt x="12112" y="5701"/>
                  </a:lnTo>
                  <a:lnTo>
                    <a:pt x="12168" y="5818"/>
                  </a:lnTo>
                  <a:lnTo>
                    <a:pt x="12221" y="5934"/>
                  </a:lnTo>
                  <a:lnTo>
                    <a:pt x="12272" y="6051"/>
                  </a:lnTo>
                  <a:lnTo>
                    <a:pt x="12323" y="6168"/>
                  </a:lnTo>
                  <a:lnTo>
                    <a:pt x="12370" y="6285"/>
                  </a:lnTo>
                  <a:lnTo>
                    <a:pt x="12418" y="6401"/>
                  </a:lnTo>
                  <a:lnTo>
                    <a:pt x="12464" y="6518"/>
                  </a:lnTo>
                  <a:lnTo>
                    <a:pt x="12508" y="6635"/>
                  </a:lnTo>
                  <a:lnTo>
                    <a:pt x="12551" y="6754"/>
                  </a:lnTo>
                  <a:lnTo>
                    <a:pt x="12593" y="6871"/>
                  </a:lnTo>
                  <a:lnTo>
                    <a:pt x="12634" y="6988"/>
                  </a:lnTo>
                  <a:lnTo>
                    <a:pt x="12714" y="7223"/>
                  </a:lnTo>
                  <a:lnTo>
                    <a:pt x="12791" y="7459"/>
                  </a:lnTo>
                  <a:lnTo>
                    <a:pt x="12868" y="7694"/>
                  </a:lnTo>
                  <a:lnTo>
                    <a:pt x="12943" y="7931"/>
                  </a:lnTo>
                  <a:lnTo>
                    <a:pt x="12943" y="7931"/>
                  </a:lnTo>
                  <a:lnTo>
                    <a:pt x="12980" y="7834"/>
                  </a:lnTo>
                  <a:lnTo>
                    <a:pt x="13018" y="7734"/>
                  </a:lnTo>
                  <a:lnTo>
                    <a:pt x="13054" y="7632"/>
                  </a:lnTo>
                  <a:lnTo>
                    <a:pt x="13092" y="7528"/>
                  </a:lnTo>
                  <a:lnTo>
                    <a:pt x="13165" y="7313"/>
                  </a:lnTo>
                  <a:lnTo>
                    <a:pt x="13241" y="7088"/>
                  </a:lnTo>
                  <a:lnTo>
                    <a:pt x="13319" y="6858"/>
                  </a:lnTo>
                  <a:lnTo>
                    <a:pt x="13401" y="6621"/>
                  </a:lnTo>
                  <a:lnTo>
                    <a:pt x="13443" y="6502"/>
                  </a:lnTo>
                  <a:lnTo>
                    <a:pt x="13487" y="6381"/>
                  </a:lnTo>
                  <a:lnTo>
                    <a:pt x="13533" y="6259"/>
                  </a:lnTo>
                  <a:lnTo>
                    <a:pt x="13581" y="6137"/>
                  </a:lnTo>
                  <a:lnTo>
                    <a:pt x="13631" y="6013"/>
                  </a:lnTo>
                  <a:lnTo>
                    <a:pt x="13683" y="5890"/>
                  </a:lnTo>
                  <a:lnTo>
                    <a:pt x="13737" y="5766"/>
                  </a:lnTo>
                  <a:lnTo>
                    <a:pt x="13794" y="5642"/>
                  </a:lnTo>
                  <a:lnTo>
                    <a:pt x="13853" y="5518"/>
                  </a:lnTo>
                  <a:lnTo>
                    <a:pt x="13916" y="5394"/>
                  </a:lnTo>
                  <a:lnTo>
                    <a:pt x="13980" y="5270"/>
                  </a:lnTo>
                  <a:lnTo>
                    <a:pt x="14014" y="5209"/>
                  </a:lnTo>
                  <a:lnTo>
                    <a:pt x="14049" y="5148"/>
                  </a:lnTo>
                  <a:lnTo>
                    <a:pt x="14084" y="5087"/>
                  </a:lnTo>
                  <a:lnTo>
                    <a:pt x="14120" y="5025"/>
                  </a:lnTo>
                  <a:lnTo>
                    <a:pt x="14157" y="4964"/>
                  </a:lnTo>
                  <a:lnTo>
                    <a:pt x="14195" y="4904"/>
                  </a:lnTo>
                  <a:lnTo>
                    <a:pt x="14234" y="4843"/>
                  </a:lnTo>
                  <a:lnTo>
                    <a:pt x="14273" y="4783"/>
                  </a:lnTo>
                  <a:lnTo>
                    <a:pt x="14315" y="4723"/>
                  </a:lnTo>
                  <a:lnTo>
                    <a:pt x="14356" y="4663"/>
                  </a:lnTo>
                  <a:lnTo>
                    <a:pt x="14398" y="4603"/>
                  </a:lnTo>
                  <a:lnTo>
                    <a:pt x="14442" y="4544"/>
                  </a:lnTo>
                  <a:lnTo>
                    <a:pt x="14487" y="4486"/>
                  </a:lnTo>
                  <a:lnTo>
                    <a:pt x="14533" y="4427"/>
                  </a:lnTo>
                  <a:lnTo>
                    <a:pt x="14579" y="4369"/>
                  </a:lnTo>
                  <a:lnTo>
                    <a:pt x="14627" y="4311"/>
                  </a:lnTo>
                  <a:lnTo>
                    <a:pt x="14676" y="4254"/>
                  </a:lnTo>
                  <a:lnTo>
                    <a:pt x="14727" y="4196"/>
                  </a:lnTo>
                  <a:lnTo>
                    <a:pt x="14727" y="4196"/>
                  </a:lnTo>
                  <a:lnTo>
                    <a:pt x="14766" y="4155"/>
                  </a:lnTo>
                  <a:lnTo>
                    <a:pt x="14805" y="4112"/>
                  </a:lnTo>
                  <a:lnTo>
                    <a:pt x="14843" y="4068"/>
                  </a:lnTo>
                  <a:lnTo>
                    <a:pt x="14880" y="4023"/>
                  </a:lnTo>
                  <a:lnTo>
                    <a:pt x="14916" y="3977"/>
                  </a:lnTo>
                  <a:lnTo>
                    <a:pt x="14951" y="3929"/>
                  </a:lnTo>
                  <a:lnTo>
                    <a:pt x="14984" y="3883"/>
                  </a:lnTo>
                  <a:lnTo>
                    <a:pt x="15016" y="3834"/>
                  </a:lnTo>
                  <a:lnTo>
                    <a:pt x="15048" y="3785"/>
                  </a:lnTo>
                  <a:lnTo>
                    <a:pt x="15078" y="3735"/>
                  </a:lnTo>
                  <a:lnTo>
                    <a:pt x="15108" y="3684"/>
                  </a:lnTo>
                  <a:lnTo>
                    <a:pt x="15136" y="3633"/>
                  </a:lnTo>
                  <a:lnTo>
                    <a:pt x="15162" y="3581"/>
                  </a:lnTo>
                  <a:lnTo>
                    <a:pt x="15188" y="3528"/>
                  </a:lnTo>
                  <a:lnTo>
                    <a:pt x="15213" y="3475"/>
                  </a:lnTo>
                  <a:lnTo>
                    <a:pt x="15235" y="3421"/>
                  </a:lnTo>
                  <a:lnTo>
                    <a:pt x="15258" y="3365"/>
                  </a:lnTo>
                  <a:lnTo>
                    <a:pt x="15278" y="3310"/>
                  </a:lnTo>
                  <a:lnTo>
                    <a:pt x="15297" y="3253"/>
                  </a:lnTo>
                  <a:lnTo>
                    <a:pt x="15316" y="3197"/>
                  </a:lnTo>
                  <a:lnTo>
                    <a:pt x="15332" y="3140"/>
                  </a:lnTo>
                  <a:lnTo>
                    <a:pt x="15348" y="3082"/>
                  </a:lnTo>
                  <a:lnTo>
                    <a:pt x="15361" y="3024"/>
                  </a:lnTo>
                  <a:lnTo>
                    <a:pt x="15374" y="2965"/>
                  </a:lnTo>
                  <a:lnTo>
                    <a:pt x="15385" y="2906"/>
                  </a:lnTo>
                  <a:lnTo>
                    <a:pt x="15394" y="2845"/>
                  </a:lnTo>
                  <a:lnTo>
                    <a:pt x="15403" y="2785"/>
                  </a:lnTo>
                  <a:lnTo>
                    <a:pt x="15409" y="2724"/>
                  </a:lnTo>
                  <a:lnTo>
                    <a:pt x="15416" y="2663"/>
                  </a:lnTo>
                  <a:lnTo>
                    <a:pt x="15419" y="2601"/>
                  </a:lnTo>
                  <a:lnTo>
                    <a:pt x="15422" y="2539"/>
                  </a:lnTo>
                  <a:lnTo>
                    <a:pt x="15422" y="2476"/>
                  </a:lnTo>
                  <a:lnTo>
                    <a:pt x="15422" y="2476"/>
                  </a:lnTo>
                  <a:lnTo>
                    <a:pt x="15422" y="2412"/>
                  </a:lnTo>
                  <a:lnTo>
                    <a:pt x="15419" y="2349"/>
                  </a:lnTo>
                  <a:lnTo>
                    <a:pt x="15414" y="2286"/>
                  </a:lnTo>
                  <a:lnTo>
                    <a:pt x="15409" y="2223"/>
                  </a:lnTo>
                  <a:lnTo>
                    <a:pt x="15402" y="2162"/>
                  </a:lnTo>
                  <a:lnTo>
                    <a:pt x="15393" y="2100"/>
                  </a:lnTo>
                  <a:lnTo>
                    <a:pt x="15383" y="2038"/>
                  </a:lnTo>
                  <a:lnTo>
                    <a:pt x="15371" y="1978"/>
                  </a:lnTo>
                  <a:lnTo>
                    <a:pt x="15359" y="1917"/>
                  </a:lnTo>
                  <a:lnTo>
                    <a:pt x="15344" y="1858"/>
                  </a:lnTo>
                  <a:lnTo>
                    <a:pt x="15327" y="1799"/>
                  </a:lnTo>
                  <a:lnTo>
                    <a:pt x="15311" y="1740"/>
                  </a:lnTo>
                  <a:lnTo>
                    <a:pt x="15292" y="1682"/>
                  </a:lnTo>
                  <a:lnTo>
                    <a:pt x="15272" y="1625"/>
                  </a:lnTo>
                  <a:lnTo>
                    <a:pt x="15251" y="1569"/>
                  </a:lnTo>
                  <a:lnTo>
                    <a:pt x="15227" y="1512"/>
                  </a:lnTo>
                  <a:lnTo>
                    <a:pt x="15203" y="1458"/>
                  </a:lnTo>
                  <a:lnTo>
                    <a:pt x="15177" y="1402"/>
                  </a:lnTo>
                  <a:lnTo>
                    <a:pt x="15151" y="1349"/>
                  </a:lnTo>
                  <a:lnTo>
                    <a:pt x="15123" y="1295"/>
                  </a:lnTo>
                  <a:lnTo>
                    <a:pt x="15093" y="1244"/>
                  </a:lnTo>
                  <a:lnTo>
                    <a:pt x="15063" y="1192"/>
                  </a:lnTo>
                  <a:lnTo>
                    <a:pt x="15031" y="1142"/>
                  </a:lnTo>
                  <a:lnTo>
                    <a:pt x="14999" y="1091"/>
                  </a:lnTo>
                  <a:lnTo>
                    <a:pt x="14965" y="1042"/>
                  </a:lnTo>
                  <a:lnTo>
                    <a:pt x="14929" y="994"/>
                  </a:lnTo>
                  <a:lnTo>
                    <a:pt x="14893" y="948"/>
                  </a:lnTo>
                  <a:lnTo>
                    <a:pt x="14856" y="901"/>
                  </a:lnTo>
                  <a:lnTo>
                    <a:pt x="14817" y="856"/>
                  </a:lnTo>
                  <a:lnTo>
                    <a:pt x="14778" y="811"/>
                  </a:lnTo>
                  <a:lnTo>
                    <a:pt x="14738" y="768"/>
                  </a:lnTo>
                  <a:lnTo>
                    <a:pt x="14696" y="725"/>
                  </a:lnTo>
                  <a:lnTo>
                    <a:pt x="14654" y="683"/>
                  </a:lnTo>
                  <a:lnTo>
                    <a:pt x="14610" y="643"/>
                  </a:lnTo>
                  <a:lnTo>
                    <a:pt x="14565" y="604"/>
                  </a:lnTo>
                  <a:lnTo>
                    <a:pt x="14520" y="565"/>
                  </a:lnTo>
                  <a:lnTo>
                    <a:pt x="14474" y="529"/>
                  </a:lnTo>
                  <a:lnTo>
                    <a:pt x="14426" y="492"/>
                  </a:lnTo>
                  <a:lnTo>
                    <a:pt x="14378" y="457"/>
                  </a:lnTo>
                  <a:lnTo>
                    <a:pt x="14329" y="423"/>
                  </a:lnTo>
                  <a:lnTo>
                    <a:pt x="14280" y="390"/>
                  </a:lnTo>
                  <a:lnTo>
                    <a:pt x="14228" y="359"/>
                  </a:lnTo>
                  <a:lnTo>
                    <a:pt x="14176" y="328"/>
                  </a:lnTo>
                  <a:lnTo>
                    <a:pt x="14125" y="298"/>
                  </a:lnTo>
                  <a:lnTo>
                    <a:pt x="14072" y="270"/>
                  </a:lnTo>
                  <a:lnTo>
                    <a:pt x="14018" y="244"/>
                  </a:lnTo>
                  <a:lnTo>
                    <a:pt x="13964" y="219"/>
                  </a:lnTo>
                  <a:lnTo>
                    <a:pt x="13908" y="195"/>
                  </a:lnTo>
                  <a:lnTo>
                    <a:pt x="13851" y="171"/>
                  </a:lnTo>
                  <a:lnTo>
                    <a:pt x="13795" y="150"/>
                  </a:lnTo>
                  <a:lnTo>
                    <a:pt x="13738" y="129"/>
                  </a:lnTo>
                  <a:lnTo>
                    <a:pt x="13680" y="111"/>
                  </a:lnTo>
                  <a:lnTo>
                    <a:pt x="13622" y="94"/>
                  </a:lnTo>
                  <a:lnTo>
                    <a:pt x="13563" y="78"/>
                  </a:lnTo>
                  <a:lnTo>
                    <a:pt x="13503" y="63"/>
                  </a:lnTo>
                  <a:lnTo>
                    <a:pt x="13442" y="50"/>
                  </a:lnTo>
                  <a:lnTo>
                    <a:pt x="13382" y="39"/>
                  </a:lnTo>
                  <a:lnTo>
                    <a:pt x="13320" y="29"/>
                  </a:lnTo>
                  <a:lnTo>
                    <a:pt x="13258" y="20"/>
                  </a:lnTo>
                  <a:lnTo>
                    <a:pt x="13197" y="12"/>
                  </a:lnTo>
                  <a:lnTo>
                    <a:pt x="13134" y="7"/>
                  </a:lnTo>
                  <a:lnTo>
                    <a:pt x="13071" y="3"/>
                  </a:lnTo>
                  <a:lnTo>
                    <a:pt x="13006" y="1"/>
                  </a:lnTo>
                  <a:lnTo>
                    <a:pt x="12943" y="0"/>
                  </a:lnTo>
                  <a:lnTo>
                    <a:pt x="12943" y="0"/>
                  </a:lnTo>
                  <a:close/>
                  <a:moveTo>
                    <a:pt x="12943" y="3825"/>
                  </a:moveTo>
                  <a:lnTo>
                    <a:pt x="12943" y="3825"/>
                  </a:lnTo>
                  <a:lnTo>
                    <a:pt x="12908" y="3825"/>
                  </a:lnTo>
                  <a:lnTo>
                    <a:pt x="12873" y="3824"/>
                  </a:lnTo>
                  <a:lnTo>
                    <a:pt x="12839" y="3821"/>
                  </a:lnTo>
                  <a:lnTo>
                    <a:pt x="12805" y="3817"/>
                  </a:lnTo>
                  <a:lnTo>
                    <a:pt x="12771" y="3814"/>
                  </a:lnTo>
                  <a:lnTo>
                    <a:pt x="12737" y="3810"/>
                  </a:lnTo>
                  <a:lnTo>
                    <a:pt x="12704" y="3803"/>
                  </a:lnTo>
                  <a:lnTo>
                    <a:pt x="12671" y="3797"/>
                  </a:lnTo>
                  <a:lnTo>
                    <a:pt x="12639" y="3790"/>
                  </a:lnTo>
                  <a:lnTo>
                    <a:pt x="12606" y="3782"/>
                  </a:lnTo>
                  <a:lnTo>
                    <a:pt x="12573" y="3773"/>
                  </a:lnTo>
                  <a:lnTo>
                    <a:pt x="12542" y="3764"/>
                  </a:lnTo>
                  <a:lnTo>
                    <a:pt x="12510" y="3754"/>
                  </a:lnTo>
                  <a:lnTo>
                    <a:pt x="12479" y="3743"/>
                  </a:lnTo>
                  <a:lnTo>
                    <a:pt x="12449" y="3732"/>
                  </a:lnTo>
                  <a:lnTo>
                    <a:pt x="12418" y="3719"/>
                  </a:lnTo>
                  <a:lnTo>
                    <a:pt x="12388" y="3705"/>
                  </a:lnTo>
                  <a:lnTo>
                    <a:pt x="12358" y="3691"/>
                  </a:lnTo>
                  <a:lnTo>
                    <a:pt x="12329" y="3678"/>
                  </a:lnTo>
                  <a:lnTo>
                    <a:pt x="12300" y="3662"/>
                  </a:lnTo>
                  <a:lnTo>
                    <a:pt x="12271" y="3646"/>
                  </a:lnTo>
                  <a:lnTo>
                    <a:pt x="12243" y="3630"/>
                  </a:lnTo>
                  <a:lnTo>
                    <a:pt x="12216" y="3612"/>
                  </a:lnTo>
                  <a:lnTo>
                    <a:pt x="12189" y="3594"/>
                  </a:lnTo>
                  <a:lnTo>
                    <a:pt x="12161" y="3576"/>
                  </a:lnTo>
                  <a:lnTo>
                    <a:pt x="12136" y="3557"/>
                  </a:lnTo>
                  <a:lnTo>
                    <a:pt x="12110" y="3538"/>
                  </a:lnTo>
                  <a:lnTo>
                    <a:pt x="12085" y="3516"/>
                  </a:lnTo>
                  <a:lnTo>
                    <a:pt x="12059" y="3496"/>
                  </a:lnTo>
                  <a:lnTo>
                    <a:pt x="12035" y="3475"/>
                  </a:lnTo>
                  <a:lnTo>
                    <a:pt x="12012" y="3452"/>
                  </a:lnTo>
                  <a:lnTo>
                    <a:pt x="11989" y="3430"/>
                  </a:lnTo>
                  <a:lnTo>
                    <a:pt x="11966" y="3407"/>
                  </a:lnTo>
                  <a:lnTo>
                    <a:pt x="11944" y="3383"/>
                  </a:lnTo>
                  <a:lnTo>
                    <a:pt x="11922" y="3359"/>
                  </a:lnTo>
                  <a:lnTo>
                    <a:pt x="11902" y="3334"/>
                  </a:lnTo>
                  <a:lnTo>
                    <a:pt x="11882" y="3309"/>
                  </a:lnTo>
                  <a:lnTo>
                    <a:pt x="11862" y="3283"/>
                  </a:lnTo>
                  <a:lnTo>
                    <a:pt x="11843" y="3257"/>
                  </a:lnTo>
                  <a:lnTo>
                    <a:pt x="11824" y="3231"/>
                  </a:lnTo>
                  <a:lnTo>
                    <a:pt x="11806" y="3203"/>
                  </a:lnTo>
                  <a:lnTo>
                    <a:pt x="11789" y="3175"/>
                  </a:lnTo>
                  <a:lnTo>
                    <a:pt x="11772" y="3147"/>
                  </a:lnTo>
                  <a:lnTo>
                    <a:pt x="11756" y="3120"/>
                  </a:lnTo>
                  <a:lnTo>
                    <a:pt x="11741" y="3091"/>
                  </a:lnTo>
                  <a:lnTo>
                    <a:pt x="11727" y="3061"/>
                  </a:lnTo>
                  <a:lnTo>
                    <a:pt x="11713" y="3032"/>
                  </a:lnTo>
                  <a:lnTo>
                    <a:pt x="11699" y="3001"/>
                  </a:lnTo>
                  <a:lnTo>
                    <a:pt x="11687" y="2971"/>
                  </a:lnTo>
                  <a:lnTo>
                    <a:pt x="11675" y="2940"/>
                  </a:lnTo>
                  <a:lnTo>
                    <a:pt x="11664" y="2910"/>
                  </a:lnTo>
                  <a:lnTo>
                    <a:pt x="11654" y="2878"/>
                  </a:lnTo>
                  <a:lnTo>
                    <a:pt x="11645" y="2845"/>
                  </a:lnTo>
                  <a:lnTo>
                    <a:pt x="11636" y="2814"/>
                  </a:lnTo>
                  <a:lnTo>
                    <a:pt x="11629" y="2781"/>
                  </a:lnTo>
                  <a:lnTo>
                    <a:pt x="11621" y="2748"/>
                  </a:lnTo>
                  <a:lnTo>
                    <a:pt x="11615" y="2716"/>
                  </a:lnTo>
                  <a:lnTo>
                    <a:pt x="11610" y="2682"/>
                  </a:lnTo>
                  <a:lnTo>
                    <a:pt x="11605" y="2649"/>
                  </a:lnTo>
                  <a:lnTo>
                    <a:pt x="11601" y="2615"/>
                  </a:lnTo>
                  <a:lnTo>
                    <a:pt x="11597" y="2581"/>
                  </a:lnTo>
                  <a:lnTo>
                    <a:pt x="11596" y="2546"/>
                  </a:lnTo>
                  <a:lnTo>
                    <a:pt x="11595" y="2512"/>
                  </a:lnTo>
                  <a:lnTo>
                    <a:pt x="11593" y="2476"/>
                  </a:lnTo>
                  <a:lnTo>
                    <a:pt x="11593" y="2476"/>
                  </a:lnTo>
                  <a:lnTo>
                    <a:pt x="11595" y="2441"/>
                  </a:lnTo>
                  <a:lnTo>
                    <a:pt x="11596" y="2407"/>
                  </a:lnTo>
                  <a:lnTo>
                    <a:pt x="11597" y="2373"/>
                  </a:lnTo>
                  <a:lnTo>
                    <a:pt x="11601" y="2339"/>
                  </a:lnTo>
                  <a:lnTo>
                    <a:pt x="11605" y="2305"/>
                  </a:lnTo>
                  <a:lnTo>
                    <a:pt x="11610" y="2271"/>
                  </a:lnTo>
                  <a:lnTo>
                    <a:pt x="11615" y="2238"/>
                  </a:lnTo>
                  <a:lnTo>
                    <a:pt x="11621" y="2204"/>
                  </a:lnTo>
                  <a:lnTo>
                    <a:pt x="11629" y="2172"/>
                  </a:lnTo>
                  <a:lnTo>
                    <a:pt x="11636" y="2140"/>
                  </a:lnTo>
                  <a:lnTo>
                    <a:pt x="11645" y="2107"/>
                  </a:lnTo>
                  <a:lnTo>
                    <a:pt x="11654" y="2076"/>
                  </a:lnTo>
                  <a:lnTo>
                    <a:pt x="11664" y="2044"/>
                  </a:lnTo>
                  <a:lnTo>
                    <a:pt x="11675" y="2013"/>
                  </a:lnTo>
                  <a:lnTo>
                    <a:pt x="11687" y="1983"/>
                  </a:lnTo>
                  <a:lnTo>
                    <a:pt x="11699" y="1951"/>
                  </a:lnTo>
                  <a:lnTo>
                    <a:pt x="11713" y="1922"/>
                  </a:lnTo>
                  <a:lnTo>
                    <a:pt x="11727" y="1892"/>
                  </a:lnTo>
                  <a:lnTo>
                    <a:pt x="11741" y="1863"/>
                  </a:lnTo>
                  <a:lnTo>
                    <a:pt x="11756" y="1834"/>
                  </a:lnTo>
                  <a:lnTo>
                    <a:pt x="11772" y="1805"/>
                  </a:lnTo>
                  <a:lnTo>
                    <a:pt x="11789" y="1778"/>
                  </a:lnTo>
                  <a:lnTo>
                    <a:pt x="11806" y="1750"/>
                  </a:lnTo>
                  <a:lnTo>
                    <a:pt x="11824" y="1723"/>
                  </a:lnTo>
                  <a:lnTo>
                    <a:pt x="11843" y="1696"/>
                  </a:lnTo>
                  <a:lnTo>
                    <a:pt x="11862" y="1671"/>
                  </a:lnTo>
                  <a:lnTo>
                    <a:pt x="11882" y="1644"/>
                  </a:lnTo>
                  <a:lnTo>
                    <a:pt x="11902" y="1619"/>
                  </a:lnTo>
                  <a:lnTo>
                    <a:pt x="11922" y="1594"/>
                  </a:lnTo>
                  <a:lnTo>
                    <a:pt x="11944" y="1570"/>
                  </a:lnTo>
                  <a:lnTo>
                    <a:pt x="11966" y="1546"/>
                  </a:lnTo>
                  <a:lnTo>
                    <a:pt x="11989" y="1523"/>
                  </a:lnTo>
                  <a:lnTo>
                    <a:pt x="12012" y="1501"/>
                  </a:lnTo>
                  <a:lnTo>
                    <a:pt x="12035" y="1479"/>
                  </a:lnTo>
                  <a:lnTo>
                    <a:pt x="12059" y="1458"/>
                  </a:lnTo>
                  <a:lnTo>
                    <a:pt x="12085" y="1436"/>
                  </a:lnTo>
                  <a:lnTo>
                    <a:pt x="12110" y="1416"/>
                  </a:lnTo>
                  <a:lnTo>
                    <a:pt x="12136" y="1396"/>
                  </a:lnTo>
                  <a:lnTo>
                    <a:pt x="12161" y="1377"/>
                  </a:lnTo>
                  <a:lnTo>
                    <a:pt x="12189" y="1358"/>
                  </a:lnTo>
                  <a:lnTo>
                    <a:pt x="12216" y="1341"/>
                  </a:lnTo>
                  <a:lnTo>
                    <a:pt x="12243" y="1324"/>
                  </a:lnTo>
                  <a:lnTo>
                    <a:pt x="12271" y="1307"/>
                  </a:lnTo>
                  <a:lnTo>
                    <a:pt x="12300" y="1292"/>
                  </a:lnTo>
                  <a:lnTo>
                    <a:pt x="12329" y="1276"/>
                  </a:lnTo>
                  <a:lnTo>
                    <a:pt x="12358" y="1261"/>
                  </a:lnTo>
                  <a:lnTo>
                    <a:pt x="12388" y="1247"/>
                  </a:lnTo>
                  <a:lnTo>
                    <a:pt x="12418" y="1235"/>
                  </a:lnTo>
                  <a:lnTo>
                    <a:pt x="12449" y="1222"/>
                  </a:lnTo>
                  <a:lnTo>
                    <a:pt x="12479" y="1210"/>
                  </a:lnTo>
                  <a:lnTo>
                    <a:pt x="12510" y="1200"/>
                  </a:lnTo>
                  <a:lnTo>
                    <a:pt x="12542" y="1190"/>
                  </a:lnTo>
                  <a:lnTo>
                    <a:pt x="12573" y="1179"/>
                  </a:lnTo>
                  <a:lnTo>
                    <a:pt x="12606" y="1171"/>
                  </a:lnTo>
                  <a:lnTo>
                    <a:pt x="12639" y="1163"/>
                  </a:lnTo>
                  <a:lnTo>
                    <a:pt x="12671" y="1156"/>
                  </a:lnTo>
                  <a:lnTo>
                    <a:pt x="12704" y="1149"/>
                  </a:lnTo>
                  <a:lnTo>
                    <a:pt x="12737" y="1144"/>
                  </a:lnTo>
                  <a:lnTo>
                    <a:pt x="12771" y="1139"/>
                  </a:lnTo>
                  <a:lnTo>
                    <a:pt x="12805" y="1135"/>
                  </a:lnTo>
                  <a:lnTo>
                    <a:pt x="12839" y="1133"/>
                  </a:lnTo>
                  <a:lnTo>
                    <a:pt x="12873" y="1130"/>
                  </a:lnTo>
                  <a:lnTo>
                    <a:pt x="12908" y="1129"/>
                  </a:lnTo>
                  <a:lnTo>
                    <a:pt x="12943" y="1129"/>
                  </a:lnTo>
                  <a:lnTo>
                    <a:pt x="12943" y="1129"/>
                  </a:lnTo>
                  <a:lnTo>
                    <a:pt x="12977" y="1129"/>
                  </a:lnTo>
                  <a:lnTo>
                    <a:pt x="13013" y="1130"/>
                  </a:lnTo>
                  <a:lnTo>
                    <a:pt x="13047" y="1133"/>
                  </a:lnTo>
                  <a:lnTo>
                    <a:pt x="13081" y="1135"/>
                  </a:lnTo>
                  <a:lnTo>
                    <a:pt x="13115" y="1139"/>
                  </a:lnTo>
                  <a:lnTo>
                    <a:pt x="13149" y="1144"/>
                  </a:lnTo>
                  <a:lnTo>
                    <a:pt x="13181" y="1149"/>
                  </a:lnTo>
                  <a:lnTo>
                    <a:pt x="13215" y="1156"/>
                  </a:lnTo>
                  <a:lnTo>
                    <a:pt x="13248" y="1163"/>
                  </a:lnTo>
                  <a:lnTo>
                    <a:pt x="13280" y="1171"/>
                  </a:lnTo>
                  <a:lnTo>
                    <a:pt x="13312" y="1179"/>
                  </a:lnTo>
                  <a:lnTo>
                    <a:pt x="13344" y="1190"/>
                  </a:lnTo>
                  <a:lnTo>
                    <a:pt x="13375" y="1200"/>
                  </a:lnTo>
                  <a:lnTo>
                    <a:pt x="13407" y="1210"/>
                  </a:lnTo>
                  <a:lnTo>
                    <a:pt x="13437" y="1222"/>
                  </a:lnTo>
                  <a:lnTo>
                    <a:pt x="13469" y="1235"/>
                  </a:lnTo>
                  <a:lnTo>
                    <a:pt x="13499" y="1247"/>
                  </a:lnTo>
                  <a:lnTo>
                    <a:pt x="13528" y="1261"/>
                  </a:lnTo>
                  <a:lnTo>
                    <a:pt x="13557" y="1276"/>
                  </a:lnTo>
                  <a:lnTo>
                    <a:pt x="13586" y="1292"/>
                  </a:lnTo>
                  <a:lnTo>
                    <a:pt x="13615" y="1307"/>
                  </a:lnTo>
                  <a:lnTo>
                    <a:pt x="13642" y="1324"/>
                  </a:lnTo>
                  <a:lnTo>
                    <a:pt x="13670" y="1341"/>
                  </a:lnTo>
                  <a:lnTo>
                    <a:pt x="13698" y="1358"/>
                  </a:lnTo>
                  <a:lnTo>
                    <a:pt x="13724" y="1377"/>
                  </a:lnTo>
                  <a:lnTo>
                    <a:pt x="13751" y="1396"/>
                  </a:lnTo>
                  <a:lnTo>
                    <a:pt x="13776" y="1416"/>
                  </a:lnTo>
                  <a:lnTo>
                    <a:pt x="13801" y="1436"/>
                  </a:lnTo>
                  <a:lnTo>
                    <a:pt x="13826" y="1458"/>
                  </a:lnTo>
                  <a:lnTo>
                    <a:pt x="13850" y="1479"/>
                  </a:lnTo>
                  <a:lnTo>
                    <a:pt x="13874" y="1501"/>
                  </a:lnTo>
                  <a:lnTo>
                    <a:pt x="13897" y="1523"/>
                  </a:lnTo>
                  <a:lnTo>
                    <a:pt x="13919" y="1546"/>
                  </a:lnTo>
                  <a:lnTo>
                    <a:pt x="13942" y="1570"/>
                  </a:lnTo>
                  <a:lnTo>
                    <a:pt x="13964" y="1594"/>
                  </a:lnTo>
                  <a:lnTo>
                    <a:pt x="13984" y="1619"/>
                  </a:lnTo>
                  <a:lnTo>
                    <a:pt x="14005" y="1644"/>
                  </a:lnTo>
                  <a:lnTo>
                    <a:pt x="14024" y="1671"/>
                  </a:lnTo>
                  <a:lnTo>
                    <a:pt x="14043" y="1696"/>
                  </a:lnTo>
                  <a:lnTo>
                    <a:pt x="14062" y="1723"/>
                  </a:lnTo>
                  <a:lnTo>
                    <a:pt x="14079" y="1750"/>
                  </a:lnTo>
                  <a:lnTo>
                    <a:pt x="14097" y="1778"/>
                  </a:lnTo>
                  <a:lnTo>
                    <a:pt x="14113" y="1805"/>
                  </a:lnTo>
                  <a:lnTo>
                    <a:pt x="14130" y="1834"/>
                  </a:lnTo>
                  <a:lnTo>
                    <a:pt x="14145" y="1863"/>
                  </a:lnTo>
                  <a:lnTo>
                    <a:pt x="14159" y="1892"/>
                  </a:lnTo>
                  <a:lnTo>
                    <a:pt x="14173" y="1922"/>
                  </a:lnTo>
                  <a:lnTo>
                    <a:pt x="14186" y="1951"/>
                  </a:lnTo>
                  <a:lnTo>
                    <a:pt x="14199" y="1983"/>
                  </a:lnTo>
                  <a:lnTo>
                    <a:pt x="14210" y="2013"/>
                  </a:lnTo>
                  <a:lnTo>
                    <a:pt x="14222" y="2044"/>
                  </a:lnTo>
                  <a:lnTo>
                    <a:pt x="14232" y="2076"/>
                  </a:lnTo>
                  <a:lnTo>
                    <a:pt x="14241" y="2107"/>
                  </a:lnTo>
                  <a:lnTo>
                    <a:pt x="14249" y="2140"/>
                  </a:lnTo>
                  <a:lnTo>
                    <a:pt x="14258" y="2172"/>
                  </a:lnTo>
                  <a:lnTo>
                    <a:pt x="14264" y="2204"/>
                  </a:lnTo>
                  <a:lnTo>
                    <a:pt x="14271" y="2238"/>
                  </a:lnTo>
                  <a:lnTo>
                    <a:pt x="14277" y="2271"/>
                  </a:lnTo>
                  <a:lnTo>
                    <a:pt x="14281" y="2305"/>
                  </a:lnTo>
                  <a:lnTo>
                    <a:pt x="14285" y="2339"/>
                  </a:lnTo>
                  <a:lnTo>
                    <a:pt x="14288" y="2373"/>
                  </a:lnTo>
                  <a:lnTo>
                    <a:pt x="14291" y="2407"/>
                  </a:lnTo>
                  <a:lnTo>
                    <a:pt x="14292" y="2441"/>
                  </a:lnTo>
                  <a:lnTo>
                    <a:pt x="14292" y="2476"/>
                  </a:lnTo>
                  <a:lnTo>
                    <a:pt x="14292" y="2476"/>
                  </a:lnTo>
                  <a:lnTo>
                    <a:pt x="14292" y="2512"/>
                  </a:lnTo>
                  <a:lnTo>
                    <a:pt x="14291" y="2546"/>
                  </a:lnTo>
                  <a:lnTo>
                    <a:pt x="14288" y="2581"/>
                  </a:lnTo>
                  <a:lnTo>
                    <a:pt x="14285" y="2615"/>
                  </a:lnTo>
                  <a:lnTo>
                    <a:pt x="14281" y="2649"/>
                  </a:lnTo>
                  <a:lnTo>
                    <a:pt x="14277" y="2682"/>
                  </a:lnTo>
                  <a:lnTo>
                    <a:pt x="14271" y="2716"/>
                  </a:lnTo>
                  <a:lnTo>
                    <a:pt x="14264" y="2748"/>
                  </a:lnTo>
                  <a:lnTo>
                    <a:pt x="14258" y="2781"/>
                  </a:lnTo>
                  <a:lnTo>
                    <a:pt x="14249" y="2814"/>
                  </a:lnTo>
                  <a:lnTo>
                    <a:pt x="14241" y="2845"/>
                  </a:lnTo>
                  <a:lnTo>
                    <a:pt x="14232" y="2878"/>
                  </a:lnTo>
                  <a:lnTo>
                    <a:pt x="14222" y="2910"/>
                  </a:lnTo>
                  <a:lnTo>
                    <a:pt x="14210" y="2940"/>
                  </a:lnTo>
                  <a:lnTo>
                    <a:pt x="14199" y="2971"/>
                  </a:lnTo>
                  <a:lnTo>
                    <a:pt x="14186" y="3001"/>
                  </a:lnTo>
                  <a:lnTo>
                    <a:pt x="14173" y="3032"/>
                  </a:lnTo>
                  <a:lnTo>
                    <a:pt x="14159" y="3061"/>
                  </a:lnTo>
                  <a:lnTo>
                    <a:pt x="14145" y="3091"/>
                  </a:lnTo>
                  <a:lnTo>
                    <a:pt x="14130" y="3120"/>
                  </a:lnTo>
                  <a:lnTo>
                    <a:pt x="14113" y="3147"/>
                  </a:lnTo>
                  <a:lnTo>
                    <a:pt x="14097" y="3175"/>
                  </a:lnTo>
                  <a:lnTo>
                    <a:pt x="14079" y="3203"/>
                  </a:lnTo>
                  <a:lnTo>
                    <a:pt x="14062" y="3231"/>
                  </a:lnTo>
                  <a:lnTo>
                    <a:pt x="14043" y="3257"/>
                  </a:lnTo>
                  <a:lnTo>
                    <a:pt x="14024" y="3283"/>
                  </a:lnTo>
                  <a:lnTo>
                    <a:pt x="14005" y="3309"/>
                  </a:lnTo>
                  <a:lnTo>
                    <a:pt x="13984" y="3334"/>
                  </a:lnTo>
                  <a:lnTo>
                    <a:pt x="13964" y="3359"/>
                  </a:lnTo>
                  <a:lnTo>
                    <a:pt x="13942" y="3383"/>
                  </a:lnTo>
                  <a:lnTo>
                    <a:pt x="13919" y="3407"/>
                  </a:lnTo>
                  <a:lnTo>
                    <a:pt x="13897" y="3430"/>
                  </a:lnTo>
                  <a:lnTo>
                    <a:pt x="13874" y="3452"/>
                  </a:lnTo>
                  <a:lnTo>
                    <a:pt x="13850" y="3475"/>
                  </a:lnTo>
                  <a:lnTo>
                    <a:pt x="13826" y="3496"/>
                  </a:lnTo>
                  <a:lnTo>
                    <a:pt x="13801" y="3516"/>
                  </a:lnTo>
                  <a:lnTo>
                    <a:pt x="13776" y="3538"/>
                  </a:lnTo>
                  <a:lnTo>
                    <a:pt x="13751" y="3557"/>
                  </a:lnTo>
                  <a:lnTo>
                    <a:pt x="13724" y="3576"/>
                  </a:lnTo>
                  <a:lnTo>
                    <a:pt x="13698" y="3594"/>
                  </a:lnTo>
                  <a:lnTo>
                    <a:pt x="13670" y="3612"/>
                  </a:lnTo>
                  <a:lnTo>
                    <a:pt x="13642" y="3630"/>
                  </a:lnTo>
                  <a:lnTo>
                    <a:pt x="13615" y="3646"/>
                  </a:lnTo>
                  <a:lnTo>
                    <a:pt x="13586" y="3662"/>
                  </a:lnTo>
                  <a:lnTo>
                    <a:pt x="13557" y="3678"/>
                  </a:lnTo>
                  <a:lnTo>
                    <a:pt x="13528" y="3691"/>
                  </a:lnTo>
                  <a:lnTo>
                    <a:pt x="13499" y="3705"/>
                  </a:lnTo>
                  <a:lnTo>
                    <a:pt x="13469" y="3719"/>
                  </a:lnTo>
                  <a:lnTo>
                    <a:pt x="13437" y="3732"/>
                  </a:lnTo>
                  <a:lnTo>
                    <a:pt x="13407" y="3743"/>
                  </a:lnTo>
                  <a:lnTo>
                    <a:pt x="13375" y="3754"/>
                  </a:lnTo>
                  <a:lnTo>
                    <a:pt x="13344" y="3764"/>
                  </a:lnTo>
                  <a:lnTo>
                    <a:pt x="13312" y="3773"/>
                  </a:lnTo>
                  <a:lnTo>
                    <a:pt x="13280" y="3782"/>
                  </a:lnTo>
                  <a:lnTo>
                    <a:pt x="13248" y="3790"/>
                  </a:lnTo>
                  <a:lnTo>
                    <a:pt x="13215" y="3797"/>
                  </a:lnTo>
                  <a:lnTo>
                    <a:pt x="13181" y="3803"/>
                  </a:lnTo>
                  <a:lnTo>
                    <a:pt x="13149" y="3810"/>
                  </a:lnTo>
                  <a:lnTo>
                    <a:pt x="13115" y="3814"/>
                  </a:lnTo>
                  <a:lnTo>
                    <a:pt x="13081" y="3817"/>
                  </a:lnTo>
                  <a:lnTo>
                    <a:pt x="13047" y="3821"/>
                  </a:lnTo>
                  <a:lnTo>
                    <a:pt x="13013" y="3824"/>
                  </a:lnTo>
                  <a:lnTo>
                    <a:pt x="12977" y="3825"/>
                  </a:lnTo>
                  <a:lnTo>
                    <a:pt x="12943" y="3825"/>
                  </a:lnTo>
                  <a:lnTo>
                    <a:pt x="12943" y="3825"/>
                  </a:lnTo>
                  <a:close/>
                  <a:moveTo>
                    <a:pt x="12949" y="11832"/>
                  </a:moveTo>
                  <a:lnTo>
                    <a:pt x="12949" y="11832"/>
                  </a:lnTo>
                  <a:lnTo>
                    <a:pt x="12949" y="11900"/>
                  </a:lnTo>
                  <a:lnTo>
                    <a:pt x="12947" y="11964"/>
                  </a:lnTo>
                  <a:lnTo>
                    <a:pt x="12947" y="11964"/>
                  </a:lnTo>
                  <a:lnTo>
                    <a:pt x="12943" y="12015"/>
                  </a:lnTo>
                  <a:lnTo>
                    <a:pt x="12940" y="12066"/>
                  </a:lnTo>
                  <a:lnTo>
                    <a:pt x="12933" y="12117"/>
                  </a:lnTo>
                  <a:lnTo>
                    <a:pt x="12927" y="12168"/>
                  </a:lnTo>
                  <a:lnTo>
                    <a:pt x="12918" y="12217"/>
                  </a:lnTo>
                  <a:lnTo>
                    <a:pt x="12909" y="12267"/>
                  </a:lnTo>
                  <a:lnTo>
                    <a:pt x="12899" y="12316"/>
                  </a:lnTo>
                  <a:lnTo>
                    <a:pt x="12888" y="12364"/>
                  </a:lnTo>
                  <a:lnTo>
                    <a:pt x="12875" y="12413"/>
                  </a:lnTo>
                  <a:lnTo>
                    <a:pt x="12860" y="12461"/>
                  </a:lnTo>
                  <a:lnTo>
                    <a:pt x="12846" y="12509"/>
                  </a:lnTo>
                  <a:lnTo>
                    <a:pt x="12830" y="12556"/>
                  </a:lnTo>
                  <a:lnTo>
                    <a:pt x="12812" y="12602"/>
                  </a:lnTo>
                  <a:lnTo>
                    <a:pt x="12794" y="12649"/>
                  </a:lnTo>
                  <a:lnTo>
                    <a:pt x="12775" y="12694"/>
                  </a:lnTo>
                  <a:lnTo>
                    <a:pt x="12753" y="12739"/>
                  </a:lnTo>
                  <a:lnTo>
                    <a:pt x="12732" y="12785"/>
                  </a:lnTo>
                  <a:lnTo>
                    <a:pt x="12709" y="12830"/>
                  </a:lnTo>
                  <a:lnTo>
                    <a:pt x="12685" y="12874"/>
                  </a:lnTo>
                  <a:lnTo>
                    <a:pt x="12660" y="12917"/>
                  </a:lnTo>
                  <a:lnTo>
                    <a:pt x="12634" y="12961"/>
                  </a:lnTo>
                  <a:lnTo>
                    <a:pt x="12606" y="13003"/>
                  </a:lnTo>
                  <a:lnTo>
                    <a:pt x="12578" y="13045"/>
                  </a:lnTo>
                  <a:lnTo>
                    <a:pt x="12549" y="13087"/>
                  </a:lnTo>
                  <a:lnTo>
                    <a:pt x="12518" y="13128"/>
                  </a:lnTo>
                  <a:lnTo>
                    <a:pt x="12486" y="13170"/>
                  </a:lnTo>
                  <a:lnTo>
                    <a:pt x="12455" y="13210"/>
                  </a:lnTo>
                  <a:lnTo>
                    <a:pt x="12421" y="13249"/>
                  </a:lnTo>
                  <a:lnTo>
                    <a:pt x="12387" y="13290"/>
                  </a:lnTo>
                  <a:lnTo>
                    <a:pt x="12350" y="13329"/>
                  </a:lnTo>
                  <a:lnTo>
                    <a:pt x="12314" y="13366"/>
                  </a:lnTo>
                  <a:lnTo>
                    <a:pt x="12276" y="13404"/>
                  </a:lnTo>
                  <a:lnTo>
                    <a:pt x="12238" y="13442"/>
                  </a:lnTo>
                  <a:lnTo>
                    <a:pt x="12198" y="13478"/>
                  </a:lnTo>
                  <a:lnTo>
                    <a:pt x="12158" y="13515"/>
                  </a:lnTo>
                  <a:lnTo>
                    <a:pt x="12116" y="13551"/>
                  </a:lnTo>
                  <a:lnTo>
                    <a:pt x="12073" y="13587"/>
                  </a:lnTo>
                  <a:lnTo>
                    <a:pt x="12029" y="13622"/>
                  </a:lnTo>
                  <a:lnTo>
                    <a:pt x="11985" y="13656"/>
                  </a:lnTo>
                  <a:lnTo>
                    <a:pt x="11940" y="13690"/>
                  </a:lnTo>
                  <a:lnTo>
                    <a:pt x="11893" y="13723"/>
                  </a:lnTo>
                  <a:lnTo>
                    <a:pt x="11847" y="13755"/>
                  </a:lnTo>
                  <a:lnTo>
                    <a:pt x="11797" y="13788"/>
                  </a:lnTo>
                  <a:lnTo>
                    <a:pt x="11748" y="13820"/>
                  </a:lnTo>
                  <a:lnTo>
                    <a:pt x="11698" y="13851"/>
                  </a:lnTo>
                  <a:lnTo>
                    <a:pt x="11648" y="13881"/>
                  </a:lnTo>
                  <a:lnTo>
                    <a:pt x="11596" y="13912"/>
                  </a:lnTo>
                  <a:lnTo>
                    <a:pt x="11543" y="13941"/>
                  </a:lnTo>
                  <a:lnTo>
                    <a:pt x="11489" y="13970"/>
                  </a:lnTo>
                  <a:lnTo>
                    <a:pt x="11435" y="13997"/>
                  </a:lnTo>
                  <a:lnTo>
                    <a:pt x="11378" y="14025"/>
                  </a:lnTo>
                  <a:lnTo>
                    <a:pt x="11323" y="14053"/>
                  </a:lnTo>
                  <a:lnTo>
                    <a:pt x="11265" y="14079"/>
                  </a:lnTo>
                  <a:lnTo>
                    <a:pt x="11207" y="14104"/>
                  </a:lnTo>
                  <a:lnTo>
                    <a:pt x="11148" y="14129"/>
                  </a:lnTo>
                  <a:lnTo>
                    <a:pt x="11088" y="14155"/>
                  </a:lnTo>
                  <a:lnTo>
                    <a:pt x="11028" y="14179"/>
                  </a:lnTo>
                  <a:lnTo>
                    <a:pt x="10966" y="14202"/>
                  </a:lnTo>
                  <a:lnTo>
                    <a:pt x="10903" y="14225"/>
                  </a:lnTo>
                  <a:lnTo>
                    <a:pt x="10840" y="14248"/>
                  </a:lnTo>
                  <a:lnTo>
                    <a:pt x="10777" y="14269"/>
                  </a:lnTo>
                  <a:lnTo>
                    <a:pt x="10712" y="14291"/>
                  </a:lnTo>
                  <a:lnTo>
                    <a:pt x="10646" y="14311"/>
                  </a:lnTo>
                  <a:lnTo>
                    <a:pt x="10580" y="14330"/>
                  </a:lnTo>
                  <a:lnTo>
                    <a:pt x="10580" y="14330"/>
                  </a:lnTo>
                  <a:lnTo>
                    <a:pt x="10519" y="14347"/>
                  </a:lnTo>
                  <a:lnTo>
                    <a:pt x="10455" y="14365"/>
                  </a:lnTo>
                  <a:lnTo>
                    <a:pt x="10387" y="14381"/>
                  </a:lnTo>
                  <a:lnTo>
                    <a:pt x="10318" y="14398"/>
                  </a:lnTo>
                  <a:lnTo>
                    <a:pt x="10246" y="14414"/>
                  </a:lnTo>
                  <a:lnTo>
                    <a:pt x="10170" y="14429"/>
                  </a:lnTo>
                  <a:lnTo>
                    <a:pt x="10013" y="14461"/>
                  </a:lnTo>
                  <a:lnTo>
                    <a:pt x="9848" y="14490"/>
                  </a:lnTo>
                  <a:lnTo>
                    <a:pt x="9673" y="14518"/>
                  </a:lnTo>
                  <a:lnTo>
                    <a:pt x="9492" y="14545"/>
                  </a:lnTo>
                  <a:lnTo>
                    <a:pt x="9303" y="14571"/>
                  </a:lnTo>
                  <a:lnTo>
                    <a:pt x="9108" y="14595"/>
                  </a:lnTo>
                  <a:lnTo>
                    <a:pt x="8907" y="14618"/>
                  </a:lnTo>
                  <a:lnTo>
                    <a:pt x="8702" y="14641"/>
                  </a:lnTo>
                  <a:lnTo>
                    <a:pt x="8493" y="14661"/>
                  </a:lnTo>
                  <a:lnTo>
                    <a:pt x="8280" y="14681"/>
                  </a:lnTo>
                  <a:lnTo>
                    <a:pt x="8066" y="14699"/>
                  </a:lnTo>
                  <a:lnTo>
                    <a:pt x="7850" y="14715"/>
                  </a:lnTo>
                  <a:lnTo>
                    <a:pt x="7632" y="14730"/>
                  </a:lnTo>
                  <a:lnTo>
                    <a:pt x="7414" y="14744"/>
                  </a:lnTo>
                  <a:lnTo>
                    <a:pt x="7196" y="14756"/>
                  </a:lnTo>
                  <a:lnTo>
                    <a:pt x="6979" y="14768"/>
                  </a:lnTo>
                  <a:lnTo>
                    <a:pt x="6764" y="14778"/>
                  </a:lnTo>
                  <a:lnTo>
                    <a:pt x="6552" y="14785"/>
                  </a:lnTo>
                  <a:lnTo>
                    <a:pt x="6343" y="14793"/>
                  </a:lnTo>
                  <a:lnTo>
                    <a:pt x="6138" y="14798"/>
                  </a:lnTo>
                  <a:lnTo>
                    <a:pt x="5938" y="14802"/>
                  </a:lnTo>
                  <a:lnTo>
                    <a:pt x="5743" y="14804"/>
                  </a:lnTo>
                  <a:lnTo>
                    <a:pt x="5555" y="14806"/>
                  </a:lnTo>
                  <a:lnTo>
                    <a:pt x="5372" y="14804"/>
                  </a:lnTo>
                  <a:lnTo>
                    <a:pt x="5199" y="14803"/>
                  </a:lnTo>
                  <a:lnTo>
                    <a:pt x="5032" y="14799"/>
                  </a:lnTo>
                  <a:lnTo>
                    <a:pt x="4876" y="14794"/>
                  </a:lnTo>
                  <a:lnTo>
                    <a:pt x="4729" y="14787"/>
                  </a:lnTo>
                  <a:lnTo>
                    <a:pt x="4592" y="14779"/>
                  </a:lnTo>
                  <a:lnTo>
                    <a:pt x="5413" y="12144"/>
                  </a:lnTo>
                  <a:lnTo>
                    <a:pt x="5413" y="12144"/>
                  </a:lnTo>
                  <a:lnTo>
                    <a:pt x="5566" y="12156"/>
                  </a:lnTo>
                  <a:lnTo>
                    <a:pt x="5744" y="12169"/>
                  </a:lnTo>
                  <a:lnTo>
                    <a:pt x="5943" y="12179"/>
                  </a:lnTo>
                  <a:lnTo>
                    <a:pt x="6161" y="12189"/>
                  </a:lnTo>
                  <a:lnTo>
                    <a:pt x="6394" y="12198"/>
                  </a:lnTo>
                  <a:lnTo>
                    <a:pt x="6642" y="12204"/>
                  </a:lnTo>
                  <a:lnTo>
                    <a:pt x="6901" y="12208"/>
                  </a:lnTo>
                  <a:lnTo>
                    <a:pt x="7168" y="12209"/>
                  </a:lnTo>
                  <a:lnTo>
                    <a:pt x="7305" y="12209"/>
                  </a:lnTo>
                  <a:lnTo>
                    <a:pt x="7444" y="12208"/>
                  </a:lnTo>
                  <a:lnTo>
                    <a:pt x="7583" y="12205"/>
                  </a:lnTo>
                  <a:lnTo>
                    <a:pt x="7722" y="12203"/>
                  </a:lnTo>
                  <a:lnTo>
                    <a:pt x="7863" y="12199"/>
                  </a:lnTo>
                  <a:lnTo>
                    <a:pt x="8003" y="12194"/>
                  </a:lnTo>
                  <a:lnTo>
                    <a:pt x="8143" y="12188"/>
                  </a:lnTo>
                  <a:lnTo>
                    <a:pt x="8283" y="12182"/>
                  </a:lnTo>
                  <a:lnTo>
                    <a:pt x="8423" y="12173"/>
                  </a:lnTo>
                  <a:lnTo>
                    <a:pt x="8560" y="12164"/>
                  </a:lnTo>
                  <a:lnTo>
                    <a:pt x="8697" y="12153"/>
                  </a:lnTo>
                  <a:lnTo>
                    <a:pt x="8832" y="12141"/>
                  </a:lnTo>
                  <a:lnTo>
                    <a:pt x="8965" y="12127"/>
                  </a:lnTo>
                  <a:lnTo>
                    <a:pt x="9095" y="12114"/>
                  </a:lnTo>
                  <a:lnTo>
                    <a:pt x="9223" y="12097"/>
                  </a:lnTo>
                  <a:lnTo>
                    <a:pt x="9348" y="12080"/>
                  </a:lnTo>
                  <a:lnTo>
                    <a:pt x="9470" y="12061"/>
                  </a:lnTo>
                  <a:lnTo>
                    <a:pt x="9589" y="12039"/>
                  </a:lnTo>
                  <a:lnTo>
                    <a:pt x="9703" y="12018"/>
                  </a:lnTo>
                  <a:lnTo>
                    <a:pt x="9814" y="11994"/>
                  </a:lnTo>
                  <a:lnTo>
                    <a:pt x="9920" y="11969"/>
                  </a:lnTo>
                  <a:lnTo>
                    <a:pt x="10022" y="11941"/>
                  </a:lnTo>
                  <a:lnTo>
                    <a:pt x="10071" y="11927"/>
                  </a:lnTo>
                  <a:lnTo>
                    <a:pt x="10118" y="11912"/>
                  </a:lnTo>
                  <a:lnTo>
                    <a:pt x="10164" y="11897"/>
                  </a:lnTo>
                  <a:lnTo>
                    <a:pt x="10209" y="11881"/>
                  </a:lnTo>
                  <a:lnTo>
                    <a:pt x="10252" y="11864"/>
                  </a:lnTo>
                  <a:lnTo>
                    <a:pt x="10294" y="11848"/>
                  </a:lnTo>
                  <a:lnTo>
                    <a:pt x="10335" y="11832"/>
                  </a:lnTo>
                  <a:lnTo>
                    <a:pt x="10374" y="11814"/>
                  </a:lnTo>
                  <a:lnTo>
                    <a:pt x="10411" y="11795"/>
                  </a:lnTo>
                  <a:lnTo>
                    <a:pt x="10447" y="11776"/>
                  </a:lnTo>
                  <a:lnTo>
                    <a:pt x="10481" y="11757"/>
                  </a:lnTo>
                  <a:lnTo>
                    <a:pt x="10514" y="11738"/>
                  </a:lnTo>
                  <a:lnTo>
                    <a:pt x="10544" y="11718"/>
                  </a:lnTo>
                  <a:lnTo>
                    <a:pt x="10573" y="11697"/>
                  </a:lnTo>
                  <a:lnTo>
                    <a:pt x="10601" y="11675"/>
                  </a:lnTo>
                  <a:lnTo>
                    <a:pt x="10626" y="11654"/>
                  </a:lnTo>
                  <a:lnTo>
                    <a:pt x="10650" y="11631"/>
                  </a:lnTo>
                  <a:lnTo>
                    <a:pt x="10672" y="11609"/>
                  </a:lnTo>
                  <a:lnTo>
                    <a:pt x="10692" y="11586"/>
                  </a:lnTo>
                  <a:lnTo>
                    <a:pt x="10709" y="11562"/>
                  </a:lnTo>
                  <a:lnTo>
                    <a:pt x="10726" y="11537"/>
                  </a:lnTo>
                  <a:lnTo>
                    <a:pt x="10740" y="11512"/>
                  </a:lnTo>
                  <a:lnTo>
                    <a:pt x="10751" y="11487"/>
                  </a:lnTo>
                  <a:lnTo>
                    <a:pt x="10760" y="11460"/>
                  </a:lnTo>
                  <a:lnTo>
                    <a:pt x="10767" y="11434"/>
                  </a:lnTo>
                  <a:lnTo>
                    <a:pt x="10772" y="11406"/>
                  </a:lnTo>
                  <a:lnTo>
                    <a:pt x="10776" y="11377"/>
                  </a:lnTo>
                  <a:lnTo>
                    <a:pt x="10776" y="11349"/>
                  </a:lnTo>
                  <a:lnTo>
                    <a:pt x="10775" y="11319"/>
                  </a:lnTo>
                  <a:lnTo>
                    <a:pt x="10771" y="11290"/>
                  </a:lnTo>
                  <a:lnTo>
                    <a:pt x="10765" y="11260"/>
                  </a:lnTo>
                  <a:lnTo>
                    <a:pt x="10755" y="11228"/>
                  </a:lnTo>
                  <a:lnTo>
                    <a:pt x="10745" y="11197"/>
                  </a:lnTo>
                  <a:lnTo>
                    <a:pt x="10731" y="11164"/>
                  </a:lnTo>
                  <a:lnTo>
                    <a:pt x="10714" y="11131"/>
                  </a:lnTo>
                  <a:lnTo>
                    <a:pt x="10694" y="11097"/>
                  </a:lnTo>
                  <a:lnTo>
                    <a:pt x="10673" y="11062"/>
                  </a:lnTo>
                  <a:lnTo>
                    <a:pt x="10649" y="11028"/>
                  </a:lnTo>
                  <a:lnTo>
                    <a:pt x="10623" y="10992"/>
                  </a:lnTo>
                  <a:lnTo>
                    <a:pt x="10592" y="10955"/>
                  </a:lnTo>
                  <a:lnTo>
                    <a:pt x="10560" y="10919"/>
                  </a:lnTo>
                  <a:lnTo>
                    <a:pt x="10526" y="10881"/>
                  </a:lnTo>
                  <a:lnTo>
                    <a:pt x="10487" y="10842"/>
                  </a:lnTo>
                  <a:lnTo>
                    <a:pt x="10446" y="10803"/>
                  </a:lnTo>
                  <a:lnTo>
                    <a:pt x="10402" y="10764"/>
                  </a:lnTo>
                  <a:lnTo>
                    <a:pt x="10356" y="10722"/>
                  </a:lnTo>
                  <a:lnTo>
                    <a:pt x="10305" y="10681"/>
                  </a:lnTo>
                  <a:lnTo>
                    <a:pt x="10252" y="10639"/>
                  </a:lnTo>
                  <a:lnTo>
                    <a:pt x="10197" y="10596"/>
                  </a:lnTo>
                  <a:lnTo>
                    <a:pt x="10138" y="10554"/>
                  </a:lnTo>
                  <a:lnTo>
                    <a:pt x="10075" y="10508"/>
                  </a:lnTo>
                  <a:lnTo>
                    <a:pt x="10011" y="10464"/>
                  </a:lnTo>
                  <a:lnTo>
                    <a:pt x="10011" y="10464"/>
                  </a:lnTo>
                  <a:lnTo>
                    <a:pt x="9765" y="10299"/>
                  </a:lnTo>
                  <a:lnTo>
                    <a:pt x="9640" y="10216"/>
                  </a:lnTo>
                  <a:lnTo>
                    <a:pt x="9517" y="10132"/>
                  </a:lnTo>
                  <a:lnTo>
                    <a:pt x="9456" y="10088"/>
                  </a:lnTo>
                  <a:lnTo>
                    <a:pt x="9396" y="10045"/>
                  </a:lnTo>
                  <a:lnTo>
                    <a:pt x="9337" y="10001"/>
                  </a:lnTo>
                  <a:lnTo>
                    <a:pt x="9279" y="9957"/>
                  </a:lnTo>
                  <a:lnTo>
                    <a:pt x="9222" y="9913"/>
                  </a:lnTo>
                  <a:lnTo>
                    <a:pt x="9167" y="9867"/>
                  </a:lnTo>
                  <a:lnTo>
                    <a:pt x="9113" y="9822"/>
                  </a:lnTo>
                  <a:lnTo>
                    <a:pt x="9061" y="9775"/>
                  </a:lnTo>
                  <a:lnTo>
                    <a:pt x="9011" y="9729"/>
                  </a:lnTo>
                  <a:lnTo>
                    <a:pt x="8964" y="9682"/>
                  </a:lnTo>
                  <a:lnTo>
                    <a:pt x="8919" y="9634"/>
                  </a:lnTo>
                  <a:lnTo>
                    <a:pt x="8876" y="9587"/>
                  </a:lnTo>
                  <a:lnTo>
                    <a:pt x="8837" y="9537"/>
                  </a:lnTo>
                  <a:lnTo>
                    <a:pt x="8800" y="9488"/>
                  </a:lnTo>
                  <a:lnTo>
                    <a:pt x="8783" y="9463"/>
                  </a:lnTo>
                  <a:lnTo>
                    <a:pt x="8766" y="9438"/>
                  </a:lnTo>
                  <a:lnTo>
                    <a:pt x="8751" y="9413"/>
                  </a:lnTo>
                  <a:lnTo>
                    <a:pt x="8736" y="9386"/>
                  </a:lnTo>
                  <a:lnTo>
                    <a:pt x="8722" y="9361"/>
                  </a:lnTo>
                  <a:lnTo>
                    <a:pt x="8710" y="9335"/>
                  </a:lnTo>
                  <a:lnTo>
                    <a:pt x="8698" y="9310"/>
                  </a:lnTo>
                  <a:lnTo>
                    <a:pt x="8687" y="9283"/>
                  </a:lnTo>
                  <a:lnTo>
                    <a:pt x="8677" y="9257"/>
                  </a:lnTo>
                  <a:lnTo>
                    <a:pt x="8668" y="9230"/>
                  </a:lnTo>
                  <a:lnTo>
                    <a:pt x="8659" y="9204"/>
                  </a:lnTo>
                  <a:lnTo>
                    <a:pt x="8653" y="9176"/>
                  </a:lnTo>
                  <a:lnTo>
                    <a:pt x="8647" y="9150"/>
                  </a:lnTo>
                  <a:lnTo>
                    <a:pt x="8642" y="9122"/>
                  </a:lnTo>
                  <a:lnTo>
                    <a:pt x="8639" y="9094"/>
                  </a:lnTo>
                  <a:lnTo>
                    <a:pt x="8637" y="9067"/>
                  </a:lnTo>
                  <a:lnTo>
                    <a:pt x="8635" y="9039"/>
                  </a:lnTo>
                  <a:lnTo>
                    <a:pt x="8634" y="9010"/>
                  </a:lnTo>
                  <a:lnTo>
                    <a:pt x="8635" y="8982"/>
                  </a:lnTo>
                  <a:lnTo>
                    <a:pt x="8638" y="8953"/>
                  </a:lnTo>
                  <a:lnTo>
                    <a:pt x="8638" y="8953"/>
                  </a:lnTo>
                  <a:lnTo>
                    <a:pt x="8654" y="8926"/>
                  </a:lnTo>
                  <a:lnTo>
                    <a:pt x="8672" y="8898"/>
                  </a:lnTo>
                  <a:lnTo>
                    <a:pt x="8689" y="8870"/>
                  </a:lnTo>
                  <a:lnTo>
                    <a:pt x="8707" y="8844"/>
                  </a:lnTo>
                  <a:lnTo>
                    <a:pt x="8726" y="8817"/>
                  </a:lnTo>
                  <a:lnTo>
                    <a:pt x="8746" y="8792"/>
                  </a:lnTo>
                  <a:lnTo>
                    <a:pt x="8788" y="8742"/>
                  </a:lnTo>
                  <a:lnTo>
                    <a:pt x="8831" y="8693"/>
                  </a:lnTo>
                  <a:lnTo>
                    <a:pt x="8876" y="8645"/>
                  </a:lnTo>
                  <a:lnTo>
                    <a:pt x="8924" y="8599"/>
                  </a:lnTo>
                  <a:lnTo>
                    <a:pt x="8974" y="8557"/>
                  </a:lnTo>
                  <a:lnTo>
                    <a:pt x="9026" y="8514"/>
                  </a:lnTo>
                  <a:lnTo>
                    <a:pt x="9080" y="8474"/>
                  </a:lnTo>
                  <a:lnTo>
                    <a:pt x="9137" y="8434"/>
                  </a:lnTo>
                  <a:lnTo>
                    <a:pt x="9193" y="8397"/>
                  </a:lnTo>
                  <a:lnTo>
                    <a:pt x="9254" y="8360"/>
                  </a:lnTo>
                  <a:lnTo>
                    <a:pt x="9314" y="8325"/>
                  </a:lnTo>
                  <a:lnTo>
                    <a:pt x="9377" y="8292"/>
                  </a:lnTo>
                  <a:lnTo>
                    <a:pt x="9441" y="8259"/>
                  </a:lnTo>
                  <a:lnTo>
                    <a:pt x="9507" y="8229"/>
                  </a:lnTo>
                  <a:lnTo>
                    <a:pt x="9574" y="8200"/>
                  </a:lnTo>
                  <a:lnTo>
                    <a:pt x="9642" y="8173"/>
                  </a:lnTo>
                  <a:lnTo>
                    <a:pt x="9711" y="8146"/>
                  </a:lnTo>
                  <a:lnTo>
                    <a:pt x="9781" y="8121"/>
                  </a:lnTo>
                  <a:lnTo>
                    <a:pt x="9853" y="8096"/>
                  </a:lnTo>
                  <a:lnTo>
                    <a:pt x="9926" y="8073"/>
                  </a:lnTo>
                  <a:lnTo>
                    <a:pt x="9999" y="8052"/>
                  </a:lnTo>
                  <a:lnTo>
                    <a:pt x="10073" y="8032"/>
                  </a:lnTo>
                  <a:lnTo>
                    <a:pt x="10148" y="8011"/>
                  </a:lnTo>
                  <a:lnTo>
                    <a:pt x="10223" y="7994"/>
                  </a:lnTo>
                  <a:lnTo>
                    <a:pt x="10299" y="7976"/>
                  </a:lnTo>
                  <a:lnTo>
                    <a:pt x="10376" y="7960"/>
                  </a:lnTo>
                  <a:lnTo>
                    <a:pt x="10453" y="7945"/>
                  </a:lnTo>
                  <a:lnTo>
                    <a:pt x="10529" y="7931"/>
                  </a:lnTo>
                  <a:lnTo>
                    <a:pt x="10607" y="7917"/>
                  </a:lnTo>
                  <a:lnTo>
                    <a:pt x="10684" y="7906"/>
                  </a:lnTo>
                  <a:lnTo>
                    <a:pt x="10762" y="7894"/>
                  </a:lnTo>
                  <a:lnTo>
                    <a:pt x="10840" y="7883"/>
                  </a:lnTo>
                  <a:lnTo>
                    <a:pt x="10917" y="7874"/>
                  </a:lnTo>
                  <a:lnTo>
                    <a:pt x="10995" y="7865"/>
                  </a:lnTo>
                  <a:lnTo>
                    <a:pt x="11072" y="7857"/>
                  </a:lnTo>
                  <a:lnTo>
                    <a:pt x="11226" y="7843"/>
                  </a:lnTo>
                  <a:lnTo>
                    <a:pt x="11377" y="7833"/>
                  </a:lnTo>
                  <a:lnTo>
                    <a:pt x="11525" y="7824"/>
                  </a:lnTo>
                  <a:lnTo>
                    <a:pt x="11672" y="7819"/>
                  </a:lnTo>
                  <a:lnTo>
                    <a:pt x="11813" y="7815"/>
                  </a:lnTo>
                  <a:lnTo>
                    <a:pt x="11950" y="7814"/>
                  </a:lnTo>
                  <a:lnTo>
                    <a:pt x="12083" y="7815"/>
                  </a:lnTo>
                  <a:lnTo>
                    <a:pt x="12209" y="7816"/>
                  </a:lnTo>
                  <a:lnTo>
                    <a:pt x="12330" y="7820"/>
                  </a:lnTo>
                  <a:lnTo>
                    <a:pt x="12444" y="7825"/>
                  </a:lnTo>
                  <a:lnTo>
                    <a:pt x="12549" y="7830"/>
                  </a:lnTo>
                  <a:lnTo>
                    <a:pt x="12648" y="7836"/>
                  </a:lnTo>
                  <a:lnTo>
                    <a:pt x="12737" y="7843"/>
                  </a:lnTo>
                  <a:lnTo>
                    <a:pt x="12737" y="7843"/>
                  </a:lnTo>
                  <a:lnTo>
                    <a:pt x="12688" y="7862"/>
                  </a:lnTo>
                  <a:lnTo>
                    <a:pt x="12636" y="7880"/>
                  </a:lnTo>
                  <a:lnTo>
                    <a:pt x="12578" y="7897"/>
                  </a:lnTo>
                  <a:lnTo>
                    <a:pt x="12518" y="7913"/>
                  </a:lnTo>
                  <a:lnTo>
                    <a:pt x="12452" y="7930"/>
                  </a:lnTo>
                  <a:lnTo>
                    <a:pt x="12384" y="7945"/>
                  </a:lnTo>
                  <a:lnTo>
                    <a:pt x="12313" y="7960"/>
                  </a:lnTo>
                  <a:lnTo>
                    <a:pt x="12237" y="7975"/>
                  </a:lnTo>
                  <a:lnTo>
                    <a:pt x="12078" y="8004"/>
                  </a:lnTo>
                  <a:lnTo>
                    <a:pt x="11911" y="8034"/>
                  </a:lnTo>
                  <a:lnTo>
                    <a:pt x="11735" y="8064"/>
                  </a:lnTo>
                  <a:lnTo>
                    <a:pt x="11554" y="8097"/>
                  </a:lnTo>
                  <a:lnTo>
                    <a:pt x="11461" y="8115"/>
                  </a:lnTo>
                  <a:lnTo>
                    <a:pt x="11369" y="8134"/>
                  </a:lnTo>
                  <a:lnTo>
                    <a:pt x="11276" y="8154"/>
                  </a:lnTo>
                  <a:lnTo>
                    <a:pt x="11183" y="8174"/>
                  </a:lnTo>
                  <a:lnTo>
                    <a:pt x="11090" y="8196"/>
                  </a:lnTo>
                  <a:lnTo>
                    <a:pt x="10998" y="8219"/>
                  </a:lnTo>
                  <a:lnTo>
                    <a:pt x="10905" y="8244"/>
                  </a:lnTo>
                  <a:lnTo>
                    <a:pt x="10814" y="8271"/>
                  </a:lnTo>
                  <a:lnTo>
                    <a:pt x="10723" y="8298"/>
                  </a:lnTo>
                  <a:lnTo>
                    <a:pt x="10635" y="8329"/>
                  </a:lnTo>
                  <a:lnTo>
                    <a:pt x="10548" y="8360"/>
                  </a:lnTo>
                  <a:lnTo>
                    <a:pt x="10463" y="8394"/>
                  </a:lnTo>
                  <a:lnTo>
                    <a:pt x="10379" y="8431"/>
                  </a:lnTo>
                  <a:lnTo>
                    <a:pt x="10338" y="8450"/>
                  </a:lnTo>
                  <a:lnTo>
                    <a:pt x="10298" y="8470"/>
                  </a:lnTo>
                  <a:lnTo>
                    <a:pt x="10259" y="8489"/>
                  </a:lnTo>
                  <a:lnTo>
                    <a:pt x="10220" y="8510"/>
                  </a:lnTo>
                  <a:lnTo>
                    <a:pt x="10182" y="8531"/>
                  </a:lnTo>
                  <a:lnTo>
                    <a:pt x="10144" y="8553"/>
                  </a:lnTo>
                  <a:lnTo>
                    <a:pt x="10144" y="8553"/>
                  </a:lnTo>
                  <a:lnTo>
                    <a:pt x="10094" y="8584"/>
                  </a:lnTo>
                  <a:lnTo>
                    <a:pt x="10047" y="8616"/>
                  </a:lnTo>
                  <a:lnTo>
                    <a:pt x="10002" y="8649"/>
                  </a:lnTo>
                  <a:lnTo>
                    <a:pt x="9960" y="8681"/>
                  </a:lnTo>
                  <a:lnTo>
                    <a:pt x="9922" y="8714"/>
                  </a:lnTo>
                  <a:lnTo>
                    <a:pt x="9888" y="8747"/>
                  </a:lnTo>
                  <a:lnTo>
                    <a:pt x="9857" y="8779"/>
                  </a:lnTo>
                  <a:lnTo>
                    <a:pt x="9843" y="8796"/>
                  </a:lnTo>
                  <a:lnTo>
                    <a:pt x="9830" y="8813"/>
                  </a:lnTo>
                  <a:lnTo>
                    <a:pt x="9818" y="8830"/>
                  </a:lnTo>
                  <a:lnTo>
                    <a:pt x="9807" y="8847"/>
                  </a:lnTo>
                  <a:lnTo>
                    <a:pt x="9796" y="8864"/>
                  </a:lnTo>
                  <a:lnTo>
                    <a:pt x="9788" y="8881"/>
                  </a:lnTo>
                  <a:lnTo>
                    <a:pt x="9780" y="8899"/>
                  </a:lnTo>
                  <a:lnTo>
                    <a:pt x="9774" y="8915"/>
                  </a:lnTo>
                  <a:lnTo>
                    <a:pt x="9767" y="8933"/>
                  </a:lnTo>
                  <a:lnTo>
                    <a:pt x="9762" y="8951"/>
                  </a:lnTo>
                  <a:lnTo>
                    <a:pt x="9760" y="8968"/>
                  </a:lnTo>
                  <a:lnTo>
                    <a:pt x="9757" y="8985"/>
                  </a:lnTo>
                  <a:lnTo>
                    <a:pt x="9756" y="9002"/>
                  </a:lnTo>
                  <a:lnTo>
                    <a:pt x="9756" y="9020"/>
                  </a:lnTo>
                  <a:lnTo>
                    <a:pt x="9757" y="9038"/>
                  </a:lnTo>
                  <a:lnTo>
                    <a:pt x="9760" y="9055"/>
                  </a:lnTo>
                  <a:lnTo>
                    <a:pt x="9764" y="9074"/>
                  </a:lnTo>
                  <a:lnTo>
                    <a:pt x="9769" y="9092"/>
                  </a:lnTo>
                  <a:lnTo>
                    <a:pt x="9776" y="9109"/>
                  </a:lnTo>
                  <a:lnTo>
                    <a:pt x="9784" y="9127"/>
                  </a:lnTo>
                  <a:lnTo>
                    <a:pt x="9793" y="9145"/>
                  </a:lnTo>
                  <a:lnTo>
                    <a:pt x="9803" y="9163"/>
                  </a:lnTo>
                  <a:lnTo>
                    <a:pt x="9815" y="9181"/>
                  </a:lnTo>
                  <a:lnTo>
                    <a:pt x="9828" y="9200"/>
                  </a:lnTo>
                  <a:lnTo>
                    <a:pt x="9843" y="9218"/>
                  </a:lnTo>
                  <a:lnTo>
                    <a:pt x="9859" y="9235"/>
                  </a:lnTo>
                  <a:lnTo>
                    <a:pt x="9877" y="9254"/>
                  </a:lnTo>
                  <a:lnTo>
                    <a:pt x="9896" y="9273"/>
                  </a:lnTo>
                  <a:lnTo>
                    <a:pt x="9916" y="9291"/>
                  </a:lnTo>
                  <a:lnTo>
                    <a:pt x="9939" y="9310"/>
                  </a:lnTo>
                  <a:lnTo>
                    <a:pt x="9963" y="9327"/>
                  </a:lnTo>
                  <a:lnTo>
                    <a:pt x="9988" y="9346"/>
                  </a:lnTo>
                  <a:lnTo>
                    <a:pt x="10014" y="9365"/>
                  </a:lnTo>
                  <a:lnTo>
                    <a:pt x="10043" y="9383"/>
                  </a:lnTo>
                  <a:lnTo>
                    <a:pt x="10073" y="9401"/>
                  </a:lnTo>
                  <a:lnTo>
                    <a:pt x="10105" y="9420"/>
                  </a:lnTo>
                  <a:lnTo>
                    <a:pt x="10138" y="9439"/>
                  </a:lnTo>
                  <a:lnTo>
                    <a:pt x="10173" y="9458"/>
                  </a:lnTo>
                  <a:lnTo>
                    <a:pt x="10249" y="9495"/>
                  </a:lnTo>
                  <a:lnTo>
                    <a:pt x="10330" y="9532"/>
                  </a:lnTo>
                  <a:lnTo>
                    <a:pt x="10420" y="9570"/>
                  </a:lnTo>
                  <a:lnTo>
                    <a:pt x="10517" y="9608"/>
                  </a:lnTo>
                  <a:lnTo>
                    <a:pt x="10620" y="9646"/>
                  </a:lnTo>
                  <a:lnTo>
                    <a:pt x="10732" y="9684"/>
                  </a:lnTo>
                  <a:lnTo>
                    <a:pt x="10732" y="9684"/>
                  </a:lnTo>
                  <a:lnTo>
                    <a:pt x="10922" y="9778"/>
                  </a:lnTo>
                  <a:lnTo>
                    <a:pt x="11115" y="9875"/>
                  </a:lnTo>
                  <a:lnTo>
                    <a:pt x="11212" y="9925"/>
                  </a:lnTo>
                  <a:lnTo>
                    <a:pt x="11308" y="9976"/>
                  </a:lnTo>
                  <a:lnTo>
                    <a:pt x="11405" y="10027"/>
                  </a:lnTo>
                  <a:lnTo>
                    <a:pt x="11499" y="10079"/>
                  </a:lnTo>
                  <a:lnTo>
                    <a:pt x="11593" y="10133"/>
                  </a:lnTo>
                  <a:lnTo>
                    <a:pt x="11687" y="10187"/>
                  </a:lnTo>
                  <a:lnTo>
                    <a:pt x="11779" y="10244"/>
                  </a:lnTo>
                  <a:lnTo>
                    <a:pt x="11868" y="10300"/>
                  </a:lnTo>
                  <a:lnTo>
                    <a:pt x="11956" y="10360"/>
                  </a:lnTo>
                  <a:lnTo>
                    <a:pt x="12042" y="10419"/>
                  </a:lnTo>
                  <a:lnTo>
                    <a:pt x="12126" y="10481"/>
                  </a:lnTo>
                  <a:lnTo>
                    <a:pt x="12207" y="10543"/>
                  </a:lnTo>
                  <a:lnTo>
                    <a:pt x="12246" y="10576"/>
                  </a:lnTo>
                  <a:lnTo>
                    <a:pt x="12285" y="10609"/>
                  </a:lnTo>
                  <a:lnTo>
                    <a:pt x="12323" y="10642"/>
                  </a:lnTo>
                  <a:lnTo>
                    <a:pt x="12360" y="10676"/>
                  </a:lnTo>
                  <a:lnTo>
                    <a:pt x="12396" y="10710"/>
                  </a:lnTo>
                  <a:lnTo>
                    <a:pt x="12431" y="10744"/>
                  </a:lnTo>
                  <a:lnTo>
                    <a:pt x="12466" y="10779"/>
                  </a:lnTo>
                  <a:lnTo>
                    <a:pt x="12500" y="10814"/>
                  </a:lnTo>
                  <a:lnTo>
                    <a:pt x="12532" y="10849"/>
                  </a:lnTo>
                  <a:lnTo>
                    <a:pt x="12564" y="10886"/>
                  </a:lnTo>
                  <a:lnTo>
                    <a:pt x="12595" y="10922"/>
                  </a:lnTo>
                  <a:lnTo>
                    <a:pt x="12624" y="10960"/>
                  </a:lnTo>
                  <a:lnTo>
                    <a:pt x="12653" y="10998"/>
                  </a:lnTo>
                  <a:lnTo>
                    <a:pt x="12680" y="11037"/>
                  </a:lnTo>
                  <a:lnTo>
                    <a:pt x="12705" y="11076"/>
                  </a:lnTo>
                  <a:lnTo>
                    <a:pt x="12731" y="11115"/>
                  </a:lnTo>
                  <a:lnTo>
                    <a:pt x="12755" y="11155"/>
                  </a:lnTo>
                  <a:lnTo>
                    <a:pt x="12777" y="11196"/>
                  </a:lnTo>
                  <a:lnTo>
                    <a:pt x="12799" y="11237"/>
                  </a:lnTo>
                  <a:lnTo>
                    <a:pt x="12819" y="11279"/>
                  </a:lnTo>
                  <a:lnTo>
                    <a:pt x="12838" y="11322"/>
                  </a:lnTo>
                  <a:lnTo>
                    <a:pt x="12855" y="11364"/>
                  </a:lnTo>
                  <a:lnTo>
                    <a:pt x="12870" y="11408"/>
                  </a:lnTo>
                  <a:lnTo>
                    <a:pt x="12886" y="11453"/>
                  </a:lnTo>
                  <a:lnTo>
                    <a:pt x="12899" y="11498"/>
                  </a:lnTo>
                  <a:lnTo>
                    <a:pt x="12911" y="11543"/>
                  </a:lnTo>
                  <a:lnTo>
                    <a:pt x="12921" y="11590"/>
                  </a:lnTo>
                  <a:lnTo>
                    <a:pt x="12930" y="11636"/>
                  </a:lnTo>
                  <a:lnTo>
                    <a:pt x="12936" y="11684"/>
                  </a:lnTo>
                  <a:lnTo>
                    <a:pt x="12942" y="11732"/>
                  </a:lnTo>
                  <a:lnTo>
                    <a:pt x="12946" y="11781"/>
                  </a:lnTo>
                  <a:lnTo>
                    <a:pt x="12949" y="11832"/>
                  </a:lnTo>
                  <a:lnTo>
                    <a:pt x="12949" y="118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89000" y="3354593"/>
            <a:ext cx="4608980" cy="549416"/>
            <a:chOff x="889000" y="3354593"/>
            <a:chExt cx="4608980" cy="549416"/>
          </a:xfrm>
        </p:grpSpPr>
        <p:grpSp>
          <p:nvGrpSpPr>
            <p:cNvPr id="17" name="组合 16"/>
            <p:cNvGrpSpPr/>
            <p:nvPr/>
          </p:nvGrpSpPr>
          <p:grpSpPr>
            <a:xfrm>
              <a:off x="889000" y="3354593"/>
              <a:ext cx="4608980" cy="549416"/>
              <a:chOff x="889000" y="3354593"/>
              <a:chExt cx="4608980" cy="549416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889000" y="3354593"/>
                <a:ext cx="4608980" cy="549416"/>
              </a:xfrm>
              <a:prstGeom prst="rect">
                <a:avLst/>
              </a:prstGeom>
              <a:noFill/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333500" y="3460024"/>
                <a:ext cx="376316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Because this text with "Ipsum Lorem" start, and often used in the title of the test, so generally referred to as Ipsum Lorem</a:t>
                </a:r>
                <a:endParaRPr lang="zh-CN" altLang="en-US" sz="800" dirty="0">
                  <a:solidFill>
                    <a:schemeClr val="tx2">
                      <a:lumMod val="40000"/>
                      <a:lumOff val="60000"/>
                    </a:schemeClr>
                  </a:solidFill>
                </a:endParaRPr>
              </a:p>
            </p:txBody>
          </p:sp>
        </p:grpSp>
        <p:sp>
          <p:nvSpPr>
            <p:cNvPr id="18" name="Freeform 361"/>
            <p:cNvSpPr>
              <a:spLocks noEditPoints="1"/>
            </p:cNvSpPr>
            <p:nvPr/>
          </p:nvSpPr>
          <p:spPr bwMode="auto">
            <a:xfrm>
              <a:off x="1019699" y="3507842"/>
              <a:ext cx="249482" cy="242918"/>
            </a:xfrm>
            <a:custGeom>
              <a:avLst/>
              <a:gdLst>
                <a:gd name="T0" fmla="*/ 2665 w 15208"/>
                <a:gd name="T1" fmla="*/ 3081 h 14806"/>
                <a:gd name="T2" fmla="*/ 3142 w 15208"/>
                <a:gd name="T3" fmla="*/ 3581 h 14806"/>
                <a:gd name="T4" fmla="*/ 3798 w 15208"/>
                <a:gd name="T5" fmla="*/ 3715 h 14806"/>
                <a:gd name="T6" fmla="*/ 4453 w 15208"/>
                <a:gd name="T7" fmla="*/ 3460 h 14806"/>
                <a:gd name="T8" fmla="*/ 4826 w 15208"/>
                <a:gd name="T9" fmla="*/ 2876 h 14806"/>
                <a:gd name="T10" fmla="*/ 10369 w 15208"/>
                <a:gd name="T11" fmla="*/ 2821 h 14806"/>
                <a:gd name="T12" fmla="*/ 10716 w 15208"/>
                <a:gd name="T13" fmla="*/ 3424 h 14806"/>
                <a:gd name="T14" fmla="*/ 11354 w 15208"/>
                <a:gd name="T15" fmla="*/ 3712 h 14806"/>
                <a:gd name="T16" fmla="*/ 12018 w 15208"/>
                <a:gd name="T17" fmla="*/ 3606 h 14806"/>
                <a:gd name="T18" fmla="*/ 12519 w 15208"/>
                <a:gd name="T19" fmla="*/ 3129 h 14806"/>
                <a:gd name="T20" fmla="*/ 13330 w 15208"/>
                <a:gd name="T21" fmla="*/ 974 h 14806"/>
                <a:gd name="T22" fmla="*/ 13931 w 15208"/>
                <a:gd name="T23" fmla="*/ 1072 h 14806"/>
                <a:gd name="T24" fmla="*/ 14452 w 15208"/>
                <a:gd name="T25" fmla="*/ 1348 h 14806"/>
                <a:gd name="T26" fmla="*/ 14834 w 15208"/>
                <a:gd name="T27" fmla="*/ 1730 h 14806"/>
                <a:gd name="T28" fmla="*/ 15110 w 15208"/>
                <a:gd name="T29" fmla="*/ 2251 h 14806"/>
                <a:gd name="T30" fmla="*/ 15208 w 15208"/>
                <a:gd name="T31" fmla="*/ 2852 h 14806"/>
                <a:gd name="T32" fmla="*/ 15136 w 15208"/>
                <a:gd name="T33" fmla="*/ 13441 h 14806"/>
                <a:gd name="T34" fmla="*/ 14887 w 15208"/>
                <a:gd name="T35" fmla="*/ 13976 h 14806"/>
                <a:gd name="T36" fmla="*/ 14555 w 15208"/>
                <a:gd name="T37" fmla="*/ 14346 h 14806"/>
                <a:gd name="T38" fmla="*/ 14058 w 15208"/>
                <a:gd name="T39" fmla="*/ 14657 h 14806"/>
                <a:gd name="T40" fmla="*/ 13474 w 15208"/>
                <a:gd name="T41" fmla="*/ 14799 h 14806"/>
                <a:gd name="T42" fmla="*/ 1503 w 15208"/>
                <a:gd name="T43" fmla="*/ 14767 h 14806"/>
                <a:gd name="T44" fmla="*/ 947 w 15208"/>
                <a:gd name="T45" fmla="*/ 14555 h 14806"/>
                <a:gd name="T46" fmla="*/ 552 w 15208"/>
                <a:gd name="T47" fmla="*/ 14252 h 14806"/>
                <a:gd name="T48" fmla="*/ 207 w 15208"/>
                <a:gd name="T49" fmla="*/ 13779 h 14806"/>
                <a:gd name="T50" fmla="*/ 23 w 15208"/>
                <a:gd name="T51" fmla="*/ 13212 h 14806"/>
                <a:gd name="T52" fmla="*/ 15 w 15208"/>
                <a:gd name="T53" fmla="*/ 2614 h 14806"/>
                <a:gd name="T54" fmla="*/ 187 w 15208"/>
                <a:gd name="T55" fmla="*/ 2041 h 14806"/>
                <a:gd name="T56" fmla="*/ 520 w 15208"/>
                <a:gd name="T57" fmla="*/ 1560 h 14806"/>
                <a:gd name="T58" fmla="*/ 906 w 15208"/>
                <a:gd name="T59" fmla="*/ 1246 h 14806"/>
                <a:gd name="T60" fmla="*/ 1456 w 15208"/>
                <a:gd name="T61" fmla="*/ 1022 h 14806"/>
                <a:gd name="T62" fmla="*/ 12797 w 15208"/>
                <a:gd name="T63" fmla="*/ 7763 h 14806"/>
                <a:gd name="T64" fmla="*/ 5325 w 15208"/>
                <a:gd name="T65" fmla="*/ 7763 h 14806"/>
                <a:gd name="T66" fmla="*/ 8090 w 15208"/>
                <a:gd name="T67" fmla="*/ 8514 h 14806"/>
                <a:gd name="T68" fmla="*/ 2558 w 15208"/>
                <a:gd name="T69" fmla="*/ 8514 h 14806"/>
                <a:gd name="T70" fmla="*/ 2558 w 15208"/>
                <a:gd name="T71" fmla="*/ 10857 h 14806"/>
                <a:gd name="T72" fmla="*/ 11648 w 15208"/>
                <a:gd name="T73" fmla="*/ 19 h 14806"/>
                <a:gd name="T74" fmla="*/ 11956 w 15208"/>
                <a:gd name="T75" fmla="*/ 216 h 14806"/>
                <a:gd name="T76" fmla="*/ 12090 w 15208"/>
                <a:gd name="T77" fmla="*/ 560 h 14806"/>
                <a:gd name="T78" fmla="*/ 12019 w 15208"/>
                <a:gd name="T79" fmla="*/ 2748 h 14806"/>
                <a:gd name="T80" fmla="*/ 11756 w 15208"/>
                <a:gd name="T81" fmla="*/ 2999 h 14806"/>
                <a:gd name="T82" fmla="*/ 11441 w 15208"/>
                <a:gd name="T83" fmla="*/ 3056 h 14806"/>
                <a:gd name="T84" fmla="*/ 11105 w 15208"/>
                <a:gd name="T85" fmla="*/ 2904 h 14806"/>
                <a:gd name="T86" fmla="*/ 10922 w 15208"/>
                <a:gd name="T87" fmla="*/ 2586 h 14806"/>
                <a:gd name="T88" fmla="*/ 10946 w 15208"/>
                <a:gd name="T89" fmla="*/ 388 h 14806"/>
                <a:gd name="T90" fmla="*/ 11172 w 15208"/>
                <a:gd name="T91" fmla="*/ 100 h 14806"/>
                <a:gd name="T92" fmla="*/ 11500 w 15208"/>
                <a:gd name="T93" fmla="*/ 0 h 14806"/>
                <a:gd name="T94" fmla="*/ 3988 w 15208"/>
                <a:gd name="T95" fmla="*/ 71 h 14806"/>
                <a:gd name="T96" fmla="*/ 4239 w 15208"/>
                <a:gd name="T97" fmla="*/ 336 h 14806"/>
                <a:gd name="T98" fmla="*/ 4295 w 15208"/>
                <a:gd name="T99" fmla="*/ 2528 h 14806"/>
                <a:gd name="T100" fmla="*/ 4143 w 15208"/>
                <a:gd name="T101" fmla="*/ 2863 h 14806"/>
                <a:gd name="T102" fmla="*/ 3826 w 15208"/>
                <a:gd name="T103" fmla="*/ 3045 h 14806"/>
                <a:gd name="T104" fmla="*/ 3506 w 15208"/>
                <a:gd name="T105" fmla="*/ 3022 h 14806"/>
                <a:gd name="T106" fmla="*/ 3219 w 15208"/>
                <a:gd name="T107" fmla="*/ 2797 h 14806"/>
                <a:gd name="T108" fmla="*/ 3117 w 15208"/>
                <a:gd name="T109" fmla="*/ 590 h 14806"/>
                <a:gd name="T110" fmla="*/ 3219 w 15208"/>
                <a:gd name="T111" fmla="*/ 260 h 14806"/>
                <a:gd name="T112" fmla="*/ 3505 w 15208"/>
                <a:gd name="T113" fmla="*/ 36 h 14806"/>
                <a:gd name="T114" fmla="*/ 988 w 15208"/>
                <a:gd name="T115" fmla="*/ 13001 h 14806"/>
                <a:gd name="T116" fmla="*/ 1208 w 15208"/>
                <a:gd name="T117" fmla="*/ 13475 h 14806"/>
                <a:gd name="T118" fmla="*/ 1655 w 15208"/>
                <a:gd name="T119" fmla="*/ 13787 h 14806"/>
                <a:gd name="T120" fmla="*/ 13591 w 15208"/>
                <a:gd name="T121" fmla="*/ 13773 h 14806"/>
                <a:gd name="T122" fmla="*/ 14028 w 15208"/>
                <a:gd name="T123" fmla="*/ 13441 h 14806"/>
                <a:gd name="T124" fmla="*/ 14222 w 15208"/>
                <a:gd name="T125" fmla="*/ 12963 h 14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208" h="14806">
                  <a:moveTo>
                    <a:pt x="1879" y="974"/>
                  </a:moveTo>
                  <a:lnTo>
                    <a:pt x="2554" y="974"/>
                  </a:lnTo>
                  <a:lnTo>
                    <a:pt x="2554" y="2596"/>
                  </a:lnTo>
                  <a:lnTo>
                    <a:pt x="2554" y="2596"/>
                  </a:lnTo>
                  <a:lnTo>
                    <a:pt x="2555" y="2654"/>
                  </a:lnTo>
                  <a:lnTo>
                    <a:pt x="2559" y="2711"/>
                  </a:lnTo>
                  <a:lnTo>
                    <a:pt x="2567" y="2766"/>
                  </a:lnTo>
                  <a:lnTo>
                    <a:pt x="2577" y="2821"/>
                  </a:lnTo>
                  <a:lnTo>
                    <a:pt x="2589" y="2876"/>
                  </a:lnTo>
                  <a:lnTo>
                    <a:pt x="2605" y="2928"/>
                  </a:lnTo>
                  <a:lnTo>
                    <a:pt x="2622" y="2980"/>
                  </a:lnTo>
                  <a:lnTo>
                    <a:pt x="2642" y="3032"/>
                  </a:lnTo>
                  <a:lnTo>
                    <a:pt x="2665" y="3081"/>
                  </a:lnTo>
                  <a:lnTo>
                    <a:pt x="2690" y="3129"/>
                  </a:lnTo>
                  <a:lnTo>
                    <a:pt x="2717" y="3176"/>
                  </a:lnTo>
                  <a:lnTo>
                    <a:pt x="2746" y="3222"/>
                  </a:lnTo>
                  <a:lnTo>
                    <a:pt x="2777" y="3266"/>
                  </a:lnTo>
                  <a:lnTo>
                    <a:pt x="2811" y="3307"/>
                  </a:lnTo>
                  <a:lnTo>
                    <a:pt x="2846" y="3349"/>
                  </a:lnTo>
                  <a:lnTo>
                    <a:pt x="2883" y="3388"/>
                  </a:lnTo>
                  <a:lnTo>
                    <a:pt x="2922" y="3424"/>
                  </a:lnTo>
                  <a:lnTo>
                    <a:pt x="2963" y="3460"/>
                  </a:lnTo>
                  <a:lnTo>
                    <a:pt x="3005" y="3494"/>
                  </a:lnTo>
                  <a:lnTo>
                    <a:pt x="3049" y="3525"/>
                  </a:lnTo>
                  <a:lnTo>
                    <a:pt x="3094" y="3554"/>
                  </a:lnTo>
                  <a:lnTo>
                    <a:pt x="3142" y="3581"/>
                  </a:lnTo>
                  <a:lnTo>
                    <a:pt x="3190" y="3606"/>
                  </a:lnTo>
                  <a:lnTo>
                    <a:pt x="3239" y="3628"/>
                  </a:lnTo>
                  <a:lnTo>
                    <a:pt x="3291" y="3649"/>
                  </a:lnTo>
                  <a:lnTo>
                    <a:pt x="3342" y="3666"/>
                  </a:lnTo>
                  <a:lnTo>
                    <a:pt x="3395" y="3681"/>
                  </a:lnTo>
                  <a:lnTo>
                    <a:pt x="3450" y="3694"/>
                  </a:lnTo>
                  <a:lnTo>
                    <a:pt x="3505" y="3704"/>
                  </a:lnTo>
                  <a:lnTo>
                    <a:pt x="3560" y="3712"/>
                  </a:lnTo>
                  <a:lnTo>
                    <a:pt x="3617" y="3715"/>
                  </a:lnTo>
                  <a:lnTo>
                    <a:pt x="3675" y="3717"/>
                  </a:lnTo>
                  <a:lnTo>
                    <a:pt x="3740" y="3717"/>
                  </a:lnTo>
                  <a:lnTo>
                    <a:pt x="3740" y="3717"/>
                  </a:lnTo>
                  <a:lnTo>
                    <a:pt x="3798" y="3715"/>
                  </a:lnTo>
                  <a:lnTo>
                    <a:pt x="3855" y="3712"/>
                  </a:lnTo>
                  <a:lnTo>
                    <a:pt x="3910" y="3704"/>
                  </a:lnTo>
                  <a:lnTo>
                    <a:pt x="3966" y="3694"/>
                  </a:lnTo>
                  <a:lnTo>
                    <a:pt x="4020" y="3681"/>
                  </a:lnTo>
                  <a:lnTo>
                    <a:pt x="4073" y="3666"/>
                  </a:lnTo>
                  <a:lnTo>
                    <a:pt x="4125" y="3649"/>
                  </a:lnTo>
                  <a:lnTo>
                    <a:pt x="4176" y="3628"/>
                  </a:lnTo>
                  <a:lnTo>
                    <a:pt x="4225" y="3606"/>
                  </a:lnTo>
                  <a:lnTo>
                    <a:pt x="4274" y="3581"/>
                  </a:lnTo>
                  <a:lnTo>
                    <a:pt x="4321" y="3554"/>
                  </a:lnTo>
                  <a:lnTo>
                    <a:pt x="4366" y="3525"/>
                  </a:lnTo>
                  <a:lnTo>
                    <a:pt x="4410" y="3494"/>
                  </a:lnTo>
                  <a:lnTo>
                    <a:pt x="4453" y="3460"/>
                  </a:lnTo>
                  <a:lnTo>
                    <a:pt x="4493" y="3424"/>
                  </a:lnTo>
                  <a:lnTo>
                    <a:pt x="4533" y="3388"/>
                  </a:lnTo>
                  <a:lnTo>
                    <a:pt x="4569" y="3349"/>
                  </a:lnTo>
                  <a:lnTo>
                    <a:pt x="4606" y="3307"/>
                  </a:lnTo>
                  <a:lnTo>
                    <a:pt x="4638" y="3266"/>
                  </a:lnTo>
                  <a:lnTo>
                    <a:pt x="4670" y="3222"/>
                  </a:lnTo>
                  <a:lnTo>
                    <a:pt x="4699" y="3176"/>
                  </a:lnTo>
                  <a:lnTo>
                    <a:pt x="4726" y="3129"/>
                  </a:lnTo>
                  <a:lnTo>
                    <a:pt x="4750" y="3081"/>
                  </a:lnTo>
                  <a:lnTo>
                    <a:pt x="4773" y="3032"/>
                  </a:lnTo>
                  <a:lnTo>
                    <a:pt x="4793" y="2980"/>
                  </a:lnTo>
                  <a:lnTo>
                    <a:pt x="4811" y="2928"/>
                  </a:lnTo>
                  <a:lnTo>
                    <a:pt x="4826" y="2876"/>
                  </a:lnTo>
                  <a:lnTo>
                    <a:pt x="4839" y="2821"/>
                  </a:lnTo>
                  <a:lnTo>
                    <a:pt x="4849" y="2766"/>
                  </a:lnTo>
                  <a:lnTo>
                    <a:pt x="4856" y="2711"/>
                  </a:lnTo>
                  <a:lnTo>
                    <a:pt x="4860" y="2654"/>
                  </a:lnTo>
                  <a:lnTo>
                    <a:pt x="4862" y="2596"/>
                  </a:lnTo>
                  <a:lnTo>
                    <a:pt x="4862" y="974"/>
                  </a:lnTo>
                  <a:lnTo>
                    <a:pt x="10347" y="974"/>
                  </a:lnTo>
                  <a:lnTo>
                    <a:pt x="10347" y="2596"/>
                  </a:lnTo>
                  <a:lnTo>
                    <a:pt x="10347" y="2596"/>
                  </a:lnTo>
                  <a:lnTo>
                    <a:pt x="10348" y="2654"/>
                  </a:lnTo>
                  <a:lnTo>
                    <a:pt x="10353" y="2711"/>
                  </a:lnTo>
                  <a:lnTo>
                    <a:pt x="10359" y="2766"/>
                  </a:lnTo>
                  <a:lnTo>
                    <a:pt x="10369" y="2821"/>
                  </a:lnTo>
                  <a:lnTo>
                    <a:pt x="10382" y="2876"/>
                  </a:lnTo>
                  <a:lnTo>
                    <a:pt x="10397" y="2928"/>
                  </a:lnTo>
                  <a:lnTo>
                    <a:pt x="10415" y="2980"/>
                  </a:lnTo>
                  <a:lnTo>
                    <a:pt x="10435" y="3032"/>
                  </a:lnTo>
                  <a:lnTo>
                    <a:pt x="10458" y="3081"/>
                  </a:lnTo>
                  <a:lnTo>
                    <a:pt x="10483" y="3129"/>
                  </a:lnTo>
                  <a:lnTo>
                    <a:pt x="10509" y="3176"/>
                  </a:lnTo>
                  <a:lnTo>
                    <a:pt x="10539" y="3222"/>
                  </a:lnTo>
                  <a:lnTo>
                    <a:pt x="10570" y="3266"/>
                  </a:lnTo>
                  <a:lnTo>
                    <a:pt x="10604" y="3307"/>
                  </a:lnTo>
                  <a:lnTo>
                    <a:pt x="10639" y="3349"/>
                  </a:lnTo>
                  <a:lnTo>
                    <a:pt x="10677" y="3388"/>
                  </a:lnTo>
                  <a:lnTo>
                    <a:pt x="10716" y="3424"/>
                  </a:lnTo>
                  <a:lnTo>
                    <a:pt x="10756" y="3460"/>
                  </a:lnTo>
                  <a:lnTo>
                    <a:pt x="10799" y="3494"/>
                  </a:lnTo>
                  <a:lnTo>
                    <a:pt x="10842" y="3525"/>
                  </a:lnTo>
                  <a:lnTo>
                    <a:pt x="10888" y="3554"/>
                  </a:lnTo>
                  <a:lnTo>
                    <a:pt x="10935" y="3581"/>
                  </a:lnTo>
                  <a:lnTo>
                    <a:pt x="10983" y="3606"/>
                  </a:lnTo>
                  <a:lnTo>
                    <a:pt x="11033" y="3628"/>
                  </a:lnTo>
                  <a:lnTo>
                    <a:pt x="11083" y="3649"/>
                  </a:lnTo>
                  <a:lnTo>
                    <a:pt x="11135" y="3666"/>
                  </a:lnTo>
                  <a:lnTo>
                    <a:pt x="11189" y="3681"/>
                  </a:lnTo>
                  <a:lnTo>
                    <a:pt x="11243" y="3694"/>
                  </a:lnTo>
                  <a:lnTo>
                    <a:pt x="11298" y="3704"/>
                  </a:lnTo>
                  <a:lnTo>
                    <a:pt x="11354" y="3712"/>
                  </a:lnTo>
                  <a:lnTo>
                    <a:pt x="11411" y="3715"/>
                  </a:lnTo>
                  <a:lnTo>
                    <a:pt x="11468" y="3717"/>
                  </a:lnTo>
                  <a:lnTo>
                    <a:pt x="11533" y="3717"/>
                  </a:lnTo>
                  <a:lnTo>
                    <a:pt x="11533" y="3717"/>
                  </a:lnTo>
                  <a:lnTo>
                    <a:pt x="11591" y="3715"/>
                  </a:lnTo>
                  <a:lnTo>
                    <a:pt x="11648" y="3712"/>
                  </a:lnTo>
                  <a:lnTo>
                    <a:pt x="11703" y="3704"/>
                  </a:lnTo>
                  <a:lnTo>
                    <a:pt x="11758" y="3694"/>
                  </a:lnTo>
                  <a:lnTo>
                    <a:pt x="11813" y="3681"/>
                  </a:lnTo>
                  <a:lnTo>
                    <a:pt x="11866" y="3666"/>
                  </a:lnTo>
                  <a:lnTo>
                    <a:pt x="11918" y="3649"/>
                  </a:lnTo>
                  <a:lnTo>
                    <a:pt x="11969" y="3628"/>
                  </a:lnTo>
                  <a:lnTo>
                    <a:pt x="12018" y="3606"/>
                  </a:lnTo>
                  <a:lnTo>
                    <a:pt x="12067" y="3581"/>
                  </a:lnTo>
                  <a:lnTo>
                    <a:pt x="12114" y="3554"/>
                  </a:lnTo>
                  <a:lnTo>
                    <a:pt x="12159" y="3525"/>
                  </a:lnTo>
                  <a:lnTo>
                    <a:pt x="12203" y="3494"/>
                  </a:lnTo>
                  <a:lnTo>
                    <a:pt x="12246" y="3460"/>
                  </a:lnTo>
                  <a:lnTo>
                    <a:pt x="12286" y="3424"/>
                  </a:lnTo>
                  <a:lnTo>
                    <a:pt x="12325" y="3388"/>
                  </a:lnTo>
                  <a:lnTo>
                    <a:pt x="12363" y="3349"/>
                  </a:lnTo>
                  <a:lnTo>
                    <a:pt x="12398" y="3307"/>
                  </a:lnTo>
                  <a:lnTo>
                    <a:pt x="12431" y="3266"/>
                  </a:lnTo>
                  <a:lnTo>
                    <a:pt x="12462" y="3222"/>
                  </a:lnTo>
                  <a:lnTo>
                    <a:pt x="12491" y="3176"/>
                  </a:lnTo>
                  <a:lnTo>
                    <a:pt x="12519" y="3129"/>
                  </a:lnTo>
                  <a:lnTo>
                    <a:pt x="12544" y="3081"/>
                  </a:lnTo>
                  <a:lnTo>
                    <a:pt x="12567" y="3032"/>
                  </a:lnTo>
                  <a:lnTo>
                    <a:pt x="12587" y="2980"/>
                  </a:lnTo>
                  <a:lnTo>
                    <a:pt x="12605" y="2928"/>
                  </a:lnTo>
                  <a:lnTo>
                    <a:pt x="12620" y="2876"/>
                  </a:lnTo>
                  <a:lnTo>
                    <a:pt x="12632" y="2821"/>
                  </a:lnTo>
                  <a:lnTo>
                    <a:pt x="12641" y="2766"/>
                  </a:lnTo>
                  <a:lnTo>
                    <a:pt x="12649" y="2711"/>
                  </a:lnTo>
                  <a:lnTo>
                    <a:pt x="12654" y="2654"/>
                  </a:lnTo>
                  <a:lnTo>
                    <a:pt x="12655" y="2596"/>
                  </a:lnTo>
                  <a:lnTo>
                    <a:pt x="12655" y="974"/>
                  </a:lnTo>
                  <a:lnTo>
                    <a:pt x="13330" y="974"/>
                  </a:lnTo>
                  <a:lnTo>
                    <a:pt x="13330" y="974"/>
                  </a:lnTo>
                  <a:lnTo>
                    <a:pt x="13378" y="974"/>
                  </a:lnTo>
                  <a:lnTo>
                    <a:pt x="13426" y="977"/>
                  </a:lnTo>
                  <a:lnTo>
                    <a:pt x="13474" y="979"/>
                  </a:lnTo>
                  <a:lnTo>
                    <a:pt x="13522" y="983"/>
                  </a:lnTo>
                  <a:lnTo>
                    <a:pt x="13568" y="989"/>
                  </a:lnTo>
                  <a:lnTo>
                    <a:pt x="13615" y="996"/>
                  </a:lnTo>
                  <a:lnTo>
                    <a:pt x="13661" y="1003"/>
                  </a:lnTo>
                  <a:lnTo>
                    <a:pt x="13708" y="1012"/>
                  </a:lnTo>
                  <a:lnTo>
                    <a:pt x="13753" y="1022"/>
                  </a:lnTo>
                  <a:lnTo>
                    <a:pt x="13799" y="1033"/>
                  </a:lnTo>
                  <a:lnTo>
                    <a:pt x="13843" y="1046"/>
                  </a:lnTo>
                  <a:lnTo>
                    <a:pt x="13887" y="1059"/>
                  </a:lnTo>
                  <a:lnTo>
                    <a:pt x="13931" y="1072"/>
                  </a:lnTo>
                  <a:lnTo>
                    <a:pt x="13975" y="1089"/>
                  </a:lnTo>
                  <a:lnTo>
                    <a:pt x="14018" y="1105"/>
                  </a:lnTo>
                  <a:lnTo>
                    <a:pt x="14059" y="1122"/>
                  </a:lnTo>
                  <a:lnTo>
                    <a:pt x="14102" y="1140"/>
                  </a:lnTo>
                  <a:lnTo>
                    <a:pt x="14142" y="1159"/>
                  </a:lnTo>
                  <a:lnTo>
                    <a:pt x="14184" y="1179"/>
                  </a:lnTo>
                  <a:lnTo>
                    <a:pt x="14224" y="1201"/>
                  </a:lnTo>
                  <a:lnTo>
                    <a:pt x="14263" y="1224"/>
                  </a:lnTo>
                  <a:lnTo>
                    <a:pt x="14302" y="1246"/>
                  </a:lnTo>
                  <a:lnTo>
                    <a:pt x="14341" y="1270"/>
                  </a:lnTo>
                  <a:lnTo>
                    <a:pt x="14379" y="1295"/>
                  </a:lnTo>
                  <a:lnTo>
                    <a:pt x="14416" y="1322"/>
                  </a:lnTo>
                  <a:lnTo>
                    <a:pt x="14452" y="1348"/>
                  </a:lnTo>
                  <a:lnTo>
                    <a:pt x="14489" y="1376"/>
                  </a:lnTo>
                  <a:lnTo>
                    <a:pt x="14523" y="1404"/>
                  </a:lnTo>
                  <a:lnTo>
                    <a:pt x="14558" y="1433"/>
                  </a:lnTo>
                  <a:lnTo>
                    <a:pt x="14592" y="1463"/>
                  </a:lnTo>
                  <a:lnTo>
                    <a:pt x="14625" y="1493"/>
                  </a:lnTo>
                  <a:lnTo>
                    <a:pt x="14656" y="1524"/>
                  </a:lnTo>
                  <a:lnTo>
                    <a:pt x="14656" y="1524"/>
                  </a:lnTo>
                  <a:lnTo>
                    <a:pt x="14688" y="1557"/>
                  </a:lnTo>
                  <a:lnTo>
                    <a:pt x="14719" y="1590"/>
                  </a:lnTo>
                  <a:lnTo>
                    <a:pt x="14749" y="1624"/>
                  </a:lnTo>
                  <a:lnTo>
                    <a:pt x="14778" y="1658"/>
                  </a:lnTo>
                  <a:lnTo>
                    <a:pt x="14806" y="1693"/>
                  </a:lnTo>
                  <a:lnTo>
                    <a:pt x="14834" y="1730"/>
                  </a:lnTo>
                  <a:lnTo>
                    <a:pt x="14860" y="1766"/>
                  </a:lnTo>
                  <a:lnTo>
                    <a:pt x="14887" y="1803"/>
                  </a:lnTo>
                  <a:lnTo>
                    <a:pt x="14912" y="1841"/>
                  </a:lnTo>
                  <a:lnTo>
                    <a:pt x="14936" y="1880"/>
                  </a:lnTo>
                  <a:lnTo>
                    <a:pt x="14958" y="1919"/>
                  </a:lnTo>
                  <a:lnTo>
                    <a:pt x="14981" y="1958"/>
                  </a:lnTo>
                  <a:lnTo>
                    <a:pt x="15001" y="1998"/>
                  </a:lnTo>
                  <a:lnTo>
                    <a:pt x="15023" y="2039"/>
                  </a:lnTo>
                  <a:lnTo>
                    <a:pt x="15042" y="2080"/>
                  </a:lnTo>
                  <a:lnTo>
                    <a:pt x="15060" y="2123"/>
                  </a:lnTo>
                  <a:lnTo>
                    <a:pt x="15077" y="2164"/>
                  </a:lnTo>
                  <a:lnTo>
                    <a:pt x="15093" y="2207"/>
                  </a:lnTo>
                  <a:lnTo>
                    <a:pt x="15110" y="2251"/>
                  </a:lnTo>
                  <a:lnTo>
                    <a:pt x="15123" y="2294"/>
                  </a:lnTo>
                  <a:lnTo>
                    <a:pt x="15136" y="2339"/>
                  </a:lnTo>
                  <a:lnTo>
                    <a:pt x="15149" y="2383"/>
                  </a:lnTo>
                  <a:lnTo>
                    <a:pt x="15160" y="2429"/>
                  </a:lnTo>
                  <a:lnTo>
                    <a:pt x="15170" y="2474"/>
                  </a:lnTo>
                  <a:lnTo>
                    <a:pt x="15179" y="2520"/>
                  </a:lnTo>
                  <a:lnTo>
                    <a:pt x="15186" y="2567"/>
                  </a:lnTo>
                  <a:lnTo>
                    <a:pt x="15193" y="2614"/>
                  </a:lnTo>
                  <a:lnTo>
                    <a:pt x="15198" y="2660"/>
                  </a:lnTo>
                  <a:lnTo>
                    <a:pt x="15203" y="2708"/>
                  </a:lnTo>
                  <a:lnTo>
                    <a:pt x="15205" y="2756"/>
                  </a:lnTo>
                  <a:lnTo>
                    <a:pt x="15208" y="2804"/>
                  </a:lnTo>
                  <a:lnTo>
                    <a:pt x="15208" y="2852"/>
                  </a:lnTo>
                  <a:lnTo>
                    <a:pt x="15208" y="12927"/>
                  </a:lnTo>
                  <a:lnTo>
                    <a:pt x="15208" y="12927"/>
                  </a:lnTo>
                  <a:lnTo>
                    <a:pt x="15208" y="12976"/>
                  </a:lnTo>
                  <a:lnTo>
                    <a:pt x="15205" y="13024"/>
                  </a:lnTo>
                  <a:lnTo>
                    <a:pt x="15203" y="13072"/>
                  </a:lnTo>
                  <a:lnTo>
                    <a:pt x="15198" y="13118"/>
                  </a:lnTo>
                  <a:lnTo>
                    <a:pt x="15193" y="13166"/>
                  </a:lnTo>
                  <a:lnTo>
                    <a:pt x="15186" y="13213"/>
                  </a:lnTo>
                  <a:lnTo>
                    <a:pt x="15179" y="13259"/>
                  </a:lnTo>
                  <a:lnTo>
                    <a:pt x="15170" y="13305"/>
                  </a:lnTo>
                  <a:lnTo>
                    <a:pt x="15160" y="13350"/>
                  </a:lnTo>
                  <a:lnTo>
                    <a:pt x="15149" y="13395"/>
                  </a:lnTo>
                  <a:lnTo>
                    <a:pt x="15136" y="13441"/>
                  </a:lnTo>
                  <a:lnTo>
                    <a:pt x="15123" y="13485"/>
                  </a:lnTo>
                  <a:lnTo>
                    <a:pt x="15110" y="13529"/>
                  </a:lnTo>
                  <a:lnTo>
                    <a:pt x="15093" y="13572"/>
                  </a:lnTo>
                  <a:lnTo>
                    <a:pt x="15077" y="13614"/>
                  </a:lnTo>
                  <a:lnTo>
                    <a:pt x="15060" y="13657"/>
                  </a:lnTo>
                  <a:lnTo>
                    <a:pt x="15042" y="13699"/>
                  </a:lnTo>
                  <a:lnTo>
                    <a:pt x="15023" y="13740"/>
                  </a:lnTo>
                  <a:lnTo>
                    <a:pt x="15001" y="13781"/>
                  </a:lnTo>
                  <a:lnTo>
                    <a:pt x="14981" y="13821"/>
                  </a:lnTo>
                  <a:lnTo>
                    <a:pt x="14958" y="13861"/>
                  </a:lnTo>
                  <a:lnTo>
                    <a:pt x="14936" y="13900"/>
                  </a:lnTo>
                  <a:lnTo>
                    <a:pt x="14912" y="13938"/>
                  </a:lnTo>
                  <a:lnTo>
                    <a:pt x="14887" y="13976"/>
                  </a:lnTo>
                  <a:lnTo>
                    <a:pt x="14860" y="14014"/>
                  </a:lnTo>
                  <a:lnTo>
                    <a:pt x="14834" y="14050"/>
                  </a:lnTo>
                  <a:lnTo>
                    <a:pt x="14806" y="14085"/>
                  </a:lnTo>
                  <a:lnTo>
                    <a:pt x="14778" y="14121"/>
                  </a:lnTo>
                  <a:lnTo>
                    <a:pt x="14749" y="14155"/>
                  </a:lnTo>
                  <a:lnTo>
                    <a:pt x="14719" y="14189"/>
                  </a:lnTo>
                  <a:lnTo>
                    <a:pt x="14688" y="14221"/>
                  </a:lnTo>
                  <a:lnTo>
                    <a:pt x="14656" y="14254"/>
                  </a:lnTo>
                  <a:lnTo>
                    <a:pt x="14655" y="14254"/>
                  </a:lnTo>
                  <a:lnTo>
                    <a:pt x="14655" y="14254"/>
                  </a:lnTo>
                  <a:lnTo>
                    <a:pt x="14622" y="14286"/>
                  </a:lnTo>
                  <a:lnTo>
                    <a:pt x="14589" y="14316"/>
                  </a:lnTo>
                  <a:lnTo>
                    <a:pt x="14555" y="14346"/>
                  </a:lnTo>
                  <a:lnTo>
                    <a:pt x="14521" y="14375"/>
                  </a:lnTo>
                  <a:lnTo>
                    <a:pt x="14486" y="14404"/>
                  </a:lnTo>
                  <a:lnTo>
                    <a:pt x="14450" y="14432"/>
                  </a:lnTo>
                  <a:lnTo>
                    <a:pt x="14413" y="14458"/>
                  </a:lnTo>
                  <a:lnTo>
                    <a:pt x="14377" y="14483"/>
                  </a:lnTo>
                  <a:lnTo>
                    <a:pt x="14339" y="14508"/>
                  </a:lnTo>
                  <a:lnTo>
                    <a:pt x="14300" y="14532"/>
                  </a:lnTo>
                  <a:lnTo>
                    <a:pt x="14262" y="14555"/>
                  </a:lnTo>
                  <a:lnTo>
                    <a:pt x="14222" y="14578"/>
                  </a:lnTo>
                  <a:lnTo>
                    <a:pt x="14181" y="14599"/>
                  </a:lnTo>
                  <a:lnTo>
                    <a:pt x="14141" y="14619"/>
                  </a:lnTo>
                  <a:lnTo>
                    <a:pt x="14100" y="14638"/>
                  </a:lnTo>
                  <a:lnTo>
                    <a:pt x="14058" y="14657"/>
                  </a:lnTo>
                  <a:lnTo>
                    <a:pt x="14015" y="14675"/>
                  </a:lnTo>
                  <a:lnTo>
                    <a:pt x="13972" y="14691"/>
                  </a:lnTo>
                  <a:lnTo>
                    <a:pt x="13930" y="14706"/>
                  </a:lnTo>
                  <a:lnTo>
                    <a:pt x="13885" y="14720"/>
                  </a:lnTo>
                  <a:lnTo>
                    <a:pt x="13841" y="14734"/>
                  </a:lnTo>
                  <a:lnTo>
                    <a:pt x="13797" y="14745"/>
                  </a:lnTo>
                  <a:lnTo>
                    <a:pt x="13752" y="14756"/>
                  </a:lnTo>
                  <a:lnTo>
                    <a:pt x="13707" y="14767"/>
                  </a:lnTo>
                  <a:lnTo>
                    <a:pt x="13660" y="14775"/>
                  </a:lnTo>
                  <a:lnTo>
                    <a:pt x="13615" y="14783"/>
                  </a:lnTo>
                  <a:lnTo>
                    <a:pt x="13568" y="14790"/>
                  </a:lnTo>
                  <a:lnTo>
                    <a:pt x="13520" y="14795"/>
                  </a:lnTo>
                  <a:lnTo>
                    <a:pt x="13474" y="14799"/>
                  </a:lnTo>
                  <a:lnTo>
                    <a:pt x="13426" y="14803"/>
                  </a:lnTo>
                  <a:lnTo>
                    <a:pt x="13378" y="14804"/>
                  </a:lnTo>
                  <a:lnTo>
                    <a:pt x="13330" y="14806"/>
                  </a:lnTo>
                  <a:lnTo>
                    <a:pt x="1879" y="14806"/>
                  </a:lnTo>
                  <a:lnTo>
                    <a:pt x="1879" y="14806"/>
                  </a:lnTo>
                  <a:lnTo>
                    <a:pt x="1830" y="14804"/>
                  </a:lnTo>
                  <a:lnTo>
                    <a:pt x="1782" y="14803"/>
                  </a:lnTo>
                  <a:lnTo>
                    <a:pt x="1736" y="14799"/>
                  </a:lnTo>
                  <a:lnTo>
                    <a:pt x="1688" y="14795"/>
                  </a:lnTo>
                  <a:lnTo>
                    <a:pt x="1641" y="14790"/>
                  </a:lnTo>
                  <a:lnTo>
                    <a:pt x="1595" y="14783"/>
                  </a:lnTo>
                  <a:lnTo>
                    <a:pt x="1548" y="14775"/>
                  </a:lnTo>
                  <a:lnTo>
                    <a:pt x="1503" y="14767"/>
                  </a:lnTo>
                  <a:lnTo>
                    <a:pt x="1457" y="14756"/>
                  </a:lnTo>
                  <a:lnTo>
                    <a:pt x="1412" y="14745"/>
                  </a:lnTo>
                  <a:lnTo>
                    <a:pt x="1367" y="14734"/>
                  </a:lnTo>
                  <a:lnTo>
                    <a:pt x="1323" y="14720"/>
                  </a:lnTo>
                  <a:lnTo>
                    <a:pt x="1278" y="14706"/>
                  </a:lnTo>
                  <a:lnTo>
                    <a:pt x="1236" y="14691"/>
                  </a:lnTo>
                  <a:lnTo>
                    <a:pt x="1193" y="14675"/>
                  </a:lnTo>
                  <a:lnTo>
                    <a:pt x="1151" y="14657"/>
                  </a:lnTo>
                  <a:lnTo>
                    <a:pt x="1108" y="14638"/>
                  </a:lnTo>
                  <a:lnTo>
                    <a:pt x="1068" y="14619"/>
                  </a:lnTo>
                  <a:lnTo>
                    <a:pt x="1027" y="14599"/>
                  </a:lnTo>
                  <a:lnTo>
                    <a:pt x="986" y="14578"/>
                  </a:lnTo>
                  <a:lnTo>
                    <a:pt x="947" y="14555"/>
                  </a:lnTo>
                  <a:lnTo>
                    <a:pt x="908" y="14532"/>
                  </a:lnTo>
                  <a:lnTo>
                    <a:pt x="870" y="14508"/>
                  </a:lnTo>
                  <a:lnTo>
                    <a:pt x="833" y="14483"/>
                  </a:lnTo>
                  <a:lnTo>
                    <a:pt x="795" y="14458"/>
                  </a:lnTo>
                  <a:lnTo>
                    <a:pt x="758" y="14432"/>
                  </a:lnTo>
                  <a:lnTo>
                    <a:pt x="723" y="14404"/>
                  </a:lnTo>
                  <a:lnTo>
                    <a:pt x="688" y="14375"/>
                  </a:lnTo>
                  <a:lnTo>
                    <a:pt x="653" y="14346"/>
                  </a:lnTo>
                  <a:lnTo>
                    <a:pt x="620" y="14316"/>
                  </a:lnTo>
                  <a:lnTo>
                    <a:pt x="586" y="14286"/>
                  </a:lnTo>
                  <a:lnTo>
                    <a:pt x="554" y="14254"/>
                  </a:lnTo>
                  <a:lnTo>
                    <a:pt x="552" y="14252"/>
                  </a:lnTo>
                  <a:lnTo>
                    <a:pt x="552" y="14252"/>
                  </a:lnTo>
                  <a:lnTo>
                    <a:pt x="520" y="14219"/>
                  </a:lnTo>
                  <a:lnTo>
                    <a:pt x="490" y="14186"/>
                  </a:lnTo>
                  <a:lnTo>
                    <a:pt x="460" y="14153"/>
                  </a:lnTo>
                  <a:lnTo>
                    <a:pt x="431" y="14118"/>
                  </a:lnTo>
                  <a:lnTo>
                    <a:pt x="402" y="14083"/>
                  </a:lnTo>
                  <a:lnTo>
                    <a:pt x="374" y="14048"/>
                  </a:lnTo>
                  <a:lnTo>
                    <a:pt x="348" y="14011"/>
                  </a:lnTo>
                  <a:lnTo>
                    <a:pt x="323" y="13973"/>
                  </a:lnTo>
                  <a:lnTo>
                    <a:pt x="297" y="13936"/>
                  </a:lnTo>
                  <a:lnTo>
                    <a:pt x="274" y="13898"/>
                  </a:lnTo>
                  <a:lnTo>
                    <a:pt x="251" y="13859"/>
                  </a:lnTo>
                  <a:lnTo>
                    <a:pt x="228" y="13820"/>
                  </a:lnTo>
                  <a:lnTo>
                    <a:pt x="207" y="13779"/>
                  </a:lnTo>
                  <a:lnTo>
                    <a:pt x="187" y="13738"/>
                  </a:lnTo>
                  <a:lnTo>
                    <a:pt x="168" y="13698"/>
                  </a:lnTo>
                  <a:lnTo>
                    <a:pt x="149" y="13655"/>
                  </a:lnTo>
                  <a:lnTo>
                    <a:pt x="131" y="13613"/>
                  </a:lnTo>
                  <a:lnTo>
                    <a:pt x="115" y="13570"/>
                  </a:lnTo>
                  <a:lnTo>
                    <a:pt x="100" y="13526"/>
                  </a:lnTo>
                  <a:lnTo>
                    <a:pt x="86" y="13483"/>
                  </a:lnTo>
                  <a:lnTo>
                    <a:pt x="72" y="13439"/>
                  </a:lnTo>
                  <a:lnTo>
                    <a:pt x="59" y="13394"/>
                  </a:lnTo>
                  <a:lnTo>
                    <a:pt x="49" y="13349"/>
                  </a:lnTo>
                  <a:lnTo>
                    <a:pt x="39" y="13303"/>
                  </a:lnTo>
                  <a:lnTo>
                    <a:pt x="30" y="13258"/>
                  </a:lnTo>
                  <a:lnTo>
                    <a:pt x="23" y="13212"/>
                  </a:lnTo>
                  <a:lnTo>
                    <a:pt x="15" y="13165"/>
                  </a:lnTo>
                  <a:lnTo>
                    <a:pt x="10" y="13118"/>
                  </a:lnTo>
                  <a:lnTo>
                    <a:pt x="7" y="13071"/>
                  </a:lnTo>
                  <a:lnTo>
                    <a:pt x="3" y="13024"/>
                  </a:lnTo>
                  <a:lnTo>
                    <a:pt x="1" y="12976"/>
                  </a:lnTo>
                  <a:lnTo>
                    <a:pt x="0" y="12927"/>
                  </a:lnTo>
                  <a:lnTo>
                    <a:pt x="0" y="2852"/>
                  </a:lnTo>
                  <a:lnTo>
                    <a:pt x="0" y="2852"/>
                  </a:lnTo>
                  <a:lnTo>
                    <a:pt x="1" y="2804"/>
                  </a:lnTo>
                  <a:lnTo>
                    <a:pt x="3" y="2756"/>
                  </a:lnTo>
                  <a:lnTo>
                    <a:pt x="7" y="2708"/>
                  </a:lnTo>
                  <a:lnTo>
                    <a:pt x="10" y="2660"/>
                  </a:lnTo>
                  <a:lnTo>
                    <a:pt x="15" y="2614"/>
                  </a:lnTo>
                  <a:lnTo>
                    <a:pt x="23" y="2567"/>
                  </a:lnTo>
                  <a:lnTo>
                    <a:pt x="30" y="2520"/>
                  </a:lnTo>
                  <a:lnTo>
                    <a:pt x="39" y="2475"/>
                  </a:lnTo>
                  <a:lnTo>
                    <a:pt x="49" y="2430"/>
                  </a:lnTo>
                  <a:lnTo>
                    <a:pt x="59" y="2384"/>
                  </a:lnTo>
                  <a:lnTo>
                    <a:pt x="72" y="2340"/>
                  </a:lnTo>
                  <a:lnTo>
                    <a:pt x="86" y="2296"/>
                  </a:lnTo>
                  <a:lnTo>
                    <a:pt x="100" y="2252"/>
                  </a:lnTo>
                  <a:lnTo>
                    <a:pt x="115" y="2208"/>
                  </a:lnTo>
                  <a:lnTo>
                    <a:pt x="131" y="2165"/>
                  </a:lnTo>
                  <a:lnTo>
                    <a:pt x="149" y="2124"/>
                  </a:lnTo>
                  <a:lnTo>
                    <a:pt x="168" y="2082"/>
                  </a:lnTo>
                  <a:lnTo>
                    <a:pt x="187" y="2041"/>
                  </a:lnTo>
                  <a:lnTo>
                    <a:pt x="207" y="2000"/>
                  </a:lnTo>
                  <a:lnTo>
                    <a:pt x="228" y="1960"/>
                  </a:lnTo>
                  <a:lnTo>
                    <a:pt x="251" y="1920"/>
                  </a:lnTo>
                  <a:lnTo>
                    <a:pt x="274" y="1881"/>
                  </a:lnTo>
                  <a:lnTo>
                    <a:pt x="297" y="1843"/>
                  </a:lnTo>
                  <a:lnTo>
                    <a:pt x="323" y="1805"/>
                  </a:lnTo>
                  <a:lnTo>
                    <a:pt x="348" y="1767"/>
                  </a:lnTo>
                  <a:lnTo>
                    <a:pt x="374" y="1732"/>
                  </a:lnTo>
                  <a:lnTo>
                    <a:pt x="402" y="1696"/>
                  </a:lnTo>
                  <a:lnTo>
                    <a:pt x="431" y="1660"/>
                  </a:lnTo>
                  <a:lnTo>
                    <a:pt x="460" y="1626"/>
                  </a:lnTo>
                  <a:lnTo>
                    <a:pt x="490" y="1592"/>
                  </a:lnTo>
                  <a:lnTo>
                    <a:pt x="520" y="1560"/>
                  </a:lnTo>
                  <a:lnTo>
                    <a:pt x="552" y="1527"/>
                  </a:lnTo>
                  <a:lnTo>
                    <a:pt x="552" y="1524"/>
                  </a:lnTo>
                  <a:lnTo>
                    <a:pt x="552" y="1524"/>
                  </a:lnTo>
                  <a:lnTo>
                    <a:pt x="585" y="1493"/>
                  </a:lnTo>
                  <a:lnTo>
                    <a:pt x="617" y="1463"/>
                  </a:lnTo>
                  <a:lnTo>
                    <a:pt x="651" y="1433"/>
                  </a:lnTo>
                  <a:lnTo>
                    <a:pt x="685" y="1404"/>
                  </a:lnTo>
                  <a:lnTo>
                    <a:pt x="721" y="1376"/>
                  </a:lnTo>
                  <a:lnTo>
                    <a:pt x="756" y="1348"/>
                  </a:lnTo>
                  <a:lnTo>
                    <a:pt x="792" y="1322"/>
                  </a:lnTo>
                  <a:lnTo>
                    <a:pt x="830" y="1295"/>
                  </a:lnTo>
                  <a:lnTo>
                    <a:pt x="868" y="1270"/>
                  </a:lnTo>
                  <a:lnTo>
                    <a:pt x="906" y="1246"/>
                  </a:lnTo>
                  <a:lnTo>
                    <a:pt x="945" y="1224"/>
                  </a:lnTo>
                  <a:lnTo>
                    <a:pt x="985" y="1201"/>
                  </a:lnTo>
                  <a:lnTo>
                    <a:pt x="1025" y="1179"/>
                  </a:lnTo>
                  <a:lnTo>
                    <a:pt x="1066" y="1159"/>
                  </a:lnTo>
                  <a:lnTo>
                    <a:pt x="1107" y="1140"/>
                  </a:lnTo>
                  <a:lnTo>
                    <a:pt x="1149" y="1122"/>
                  </a:lnTo>
                  <a:lnTo>
                    <a:pt x="1192" y="1105"/>
                  </a:lnTo>
                  <a:lnTo>
                    <a:pt x="1234" y="1089"/>
                  </a:lnTo>
                  <a:lnTo>
                    <a:pt x="1277" y="1072"/>
                  </a:lnTo>
                  <a:lnTo>
                    <a:pt x="1321" y="1059"/>
                  </a:lnTo>
                  <a:lnTo>
                    <a:pt x="1365" y="1046"/>
                  </a:lnTo>
                  <a:lnTo>
                    <a:pt x="1411" y="1033"/>
                  </a:lnTo>
                  <a:lnTo>
                    <a:pt x="1456" y="1022"/>
                  </a:lnTo>
                  <a:lnTo>
                    <a:pt x="1501" y="1012"/>
                  </a:lnTo>
                  <a:lnTo>
                    <a:pt x="1547" y="1003"/>
                  </a:lnTo>
                  <a:lnTo>
                    <a:pt x="1593" y="996"/>
                  </a:lnTo>
                  <a:lnTo>
                    <a:pt x="1640" y="989"/>
                  </a:lnTo>
                  <a:lnTo>
                    <a:pt x="1688" y="983"/>
                  </a:lnTo>
                  <a:lnTo>
                    <a:pt x="1734" y="979"/>
                  </a:lnTo>
                  <a:lnTo>
                    <a:pt x="1782" y="977"/>
                  </a:lnTo>
                  <a:lnTo>
                    <a:pt x="1830" y="974"/>
                  </a:lnTo>
                  <a:lnTo>
                    <a:pt x="1879" y="974"/>
                  </a:lnTo>
                  <a:lnTo>
                    <a:pt x="1879" y="974"/>
                  </a:lnTo>
                  <a:close/>
                  <a:moveTo>
                    <a:pt x="10857" y="6171"/>
                  </a:moveTo>
                  <a:lnTo>
                    <a:pt x="12797" y="6171"/>
                  </a:lnTo>
                  <a:lnTo>
                    <a:pt x="12797" y="7763"/>
                  </a:lnTo>
                  <a:lnTo>
                    <a:pt x="10857" y="7763"/>
                  </a:lnTo>
                  <a:lnTo>
                    <a:pt x="10857" y="6171"/>
                  </a:lnTo>
                  <a:lnTo>
                    <a:pt x="10857" y="6171"/>
                  </a:lnTo>
                  <a:close/>
                  <a:moveTo>
                    <a:pt x="8090" y="6171"/>
                  </a:moveTo>
                  <a:lnTo>
                    <a:pt x="10032" y="6171"/>
                  </a:lnTo>
                  <a:lnTo>
                    <a:pt x="10032" y="7763"/>
                  </a:lnTo>
                  <a:lnTo>
                    <a:pt x="8090" y="7763"/>
                  </a:lnTo>
                  <a:lnTo>
                    <a:pt x="8090" y="6171"/>
                  </a:lnTo>
                  <a:lnTo>
                    <a:pt x="8090" y="6171"/>
                  </a:lnTo>
                  <a:close/>
                  <a:moveTo>
                    <a:pt x="5325" y="6171"/>
                  </a:moveTo>
                  <a:lnTo>
                    <a:pt x="7265" y="6171"/>
                  </a:lnTo>
                  <a:lnTo>
                    <a:pt x="7265" y="7763"/>
                  </a:lnTo>
                  <a:lnTo>
                    <a:pt x="5325" y="7763"/>
                  </a:lnTo>
                  <a:lnTo>
                    <a:pt x="5325" y="6171"/>
                  </a:lnTo>
                  <a:lnTo>
                    <a:pt x="5325" y="6171"/>
                  </a:lnTo>
                  <a:close/>
                  <a:moveTo>
                    <a:pt x="10857" y="8514"/>
                  </a:moveTo>
                  <a:lnTo>
                    <a:pt x="12797" y="8514"/>
                  </a:lnTo>
                  <a:lnTo>
                    <a:pt x="12797" y="10107"/>
                  </a:lnTo>
                  <a:lnTo>
                    <a:pt x="10857" y="10107"/>
                  </a:lnTo>
                  <a:lnTo>
                    <a:pt x="10857" y="8514"/>
                  </a:lnTo>
                  <a:lnTo>
                    <a:pt x="10857" y="8514"/>
                  </a:lnTo>
                  <a:close/>
                  <a:moveTo>
                    <a:pt x="8090" y="8514"/>
                  </a:moveTo>
                  <a:lnTo>
                    <a:pt x="10032" y="8514"/>
                  </a:lnTo>
                  <a:lnTo>
                    <a:pt x="10032" y="10107"/>
                  </a:lnTo>
                  <a:lnTo>
                    <a:pt x="8090" y="10107"/>
                  </a:lnTo>
                  <a:lnTo>
                    <a:pt x="8090" y="8514"/>
                  </a:lnTo>
                  <a:lnTo>
                    <a:pt x="8090" y="8514"/>
                  </a:lnTo>
                  <a:close/>
                  <a:moveTo>
                    <a:pt x="5325" y="8514"/>
                  </a:moveTo>
                  <a:lnTo>
                    <a:pt x="7265" y="8514"/>
                  </a:lnTo>
                  <a:lnTo>
                    <a:pt x="7265" y="10107"/>
                  </a:lnTo>
                  <a:lnTo>
                    <a:pt x="5325" y="10107"/>
                  </a:lnTo>
                  <a:lnTo>
                    <a:pt x="5325" y="8514"/>
                  </a:lnTo>
                  <a:lnTo>
                    <a:pt x="5325" y="8514"/>
                  </a:lnTo>
                  <a:close/>
                  <a:moveTo>
                    <a:pt x="2558" y="8514"/>
                  </a:moveTo>
                  <a:lnTo>
                    <a:pt x="4500" y="8514"/>
                  </a:lnTo>
                  <a:lnTo>
                    <a:pt x="4500" y="10107"/>
                  </a:lnTo>
                  <a:lnTo>
                    <a:pt x="2558" y="10107"/>
                  </a:lnTo>
                  <a:lnTo>
                    <a:pt x="2558" y="8514"/>
                  </a:lnTo>
                  <a:lnTo>
                    <a:pt x="2558" y="8514"/>
                  </a:lnTo>
                  <a:close/>
                  <a:moveTo>
                    <a:pt x="8090" y="10857"/>
                  </a:moveTo>
                  <a:lnTo>
                    <a:pt x="10032" y="10857"/>
                  </a:lnTo>
                  <a:lnTo>
                    <a:pt x="10032" y="12450"/>
                  </a:lnTo>
                  <a:lnTo>
                    <a:pt x="8090" y="12450"/>
                  </a:lnTo>
                  <a:lnTo>
                    <a:pt x="8090" y="10857"/>
                  </a:lnTo>
                  <a:lnTo>
                    <a:pt x="8090" y="10857"/>
                  </a:lnTo>
                  <a:close/>
                  <a:moveTo>
                    <a:pt x="5325" y="10857"/>
                  </a:moveTo>
                  <a:lnTo>
                    <a:pt x="7265" y="10857"/>
                  </a:lnTo>
                  <a:lnTo>
                    <a:pt x="7265" y="12450"/>
                  </a:lnTo>
                  <a:lnTo>
                    <a:pt x="5325" y="12450"/>
                  </a:lnTo>
                  <a:lnTo>
                    <a:pt x="5325" y="10857"/>
                  </a:lnTo>
                  <a:lnTo>
                    <a:pt x="5325" y="10857"/>
                  </a:lnTo>
                  <a:close/>
                  <a:moveTo>
                    <a:pt x="2558" y="10857"/>
                  </a:moveTo>
                  <a:lnTo>
                    <a:pt x="4500" y="10857"/>
                  </a:lnTo>
                  <a:lnTo>
                    <a:pt x="4500" y="12450"/>
                  </a:lnTo>
                  <a:lnTo>
                    <a:pt x="2558" y="12450"/>
                  </a:lnTo>
                  <a:lnTo>
                    <a:pt x="2558" y="10857"/>
                  </a:lnTo>
                  <a:lnTo>
                    <a:pt x="2558" y="10857"/>
                  </a:lnTo>
                  <a:close/>
                  <a:moveTo>
                    <a:pt x="11500" y="0"/>
                  </a:moveTo>
                  <a:lnTo>
                    <a:pt x="11500" y="0"/>
                  </a:lnTo>
                  <a:lnTo>
                    <a:pt x="11500" y="0"/>
                  </a:lnTo>
                  <a:lnTo>
                    <a:pt x="11531" y="1"/>
                  </a:lnTo>
                  <a:lnTo>
                    <a:pt x="11561" y="2"/>
                  </a:lnTo>
                  <a:lnTo>
                    <a:pt x="11591" y="6"/>
                  </a:lnTo>
                  <a:lnTo>
                    <a:pt x="11620" y="12"/>
                  </a:lnTo>
                  <a:lnTo>
                    <a:pt x="11648" y="19"/>
                  </a:lnTo>
                  <a:lnTo>
                    <a:pt x="11675" y="26"/>
                  </a:lnTo>
                  <a:lnTo>
                    <a:pt x="11703" y="36"/>
                  </a:lnTo>
                  <a:lnTo>
                    <a:pt x="11730" y="46"/>
                  </a:lnTo>
                  <a:lnTo>
                    <a:pt x="11756" y="59"/>
                  </a:lnTo>
                  <a:lnTo>
                    <a:pt x="11781" y="71"/>
                  </a:lnTo>
                  <a:lnTo>
                    <a:pt x="11806" y="85"/>
                  </a:lnTo>
                  <a:lnTo>
                    <a:pt x="11830" y="102"/>
                  </a:lnTo>
                  <a:lnTo>
                    <a:pt x="11853" y="118"/>
                  </a:lnTo>
                  <a:lnTo>
                    <a:pt x="11876" y="136"/>
                  </a:lnTo>
                  <a:lnTo>
                    <a:pt x="11897" y="155"/>
                  </a:lnTo>
                  <a:lnTo>
                    <a:pt x="11917" y="173"/>
                  </a:lnTo>
                  <a:lnTo>
                    <a:pt x="11937" y="194"/>
                  </a:lnTo>
                  <a:lnTo>
                    <a:pt x="11956" y="216"/>
                  </a:lnTo>
                  <a:lnTo>
                    <a:pt x="11974" y="238"/>
                  </a:lnTo>
                  <a:lnTo>
                    <a:pt x="11990" y="262"/>
                  </a:lnTo>
                  <a:lnTo>
                    <a:pt x="12005" y="286"/>
                  </a:lnTo>
                  <a:lnTo>
                    <a:pt x="12019" y="309"/>
                  </a:lnTo>
                  <a:lnTo>
                    <a:pt x="12033" y="336"/>
                  </a:lnTo>
                  <a:lnTo>
                    <a:pt x="12044" y="361"/>
                  </a:lnTo>
                  <a:lnTo>
                    <a:pt x="12056" y="388"/>
                  </a:lnTo>
                  <a:lnTo>
                    <a:pt x="12065" y="415"/>
                  </a:lnTo>
                  <a:lnTo>
                    <a:pt x="12072" y="443"/>
                  </a:lnTo>
                  <a:lnTo>
                    <a:pt x="12080" y="472"/>
                  </a:lnTo>
                  <a:lnTo>
                    <a:pt x="12085" y="501"/>
                  </a:lnTo>
                  <a:lnTo>
                    <a:pt x="12088" y="530"/>
                  </a:lnTo>
                  <a:lnTo>
                    <a:pt x="12090" y="560"/>
                  </a:lnTo>
                  <a:lnTo>
                    <a:pt x="12091" y="590"/>
                  </a:lnTo>
                  <a:lnTo>
                    <a:pt x="12091" y="2468"/>
                  </a:lnTo>
                  <a:lnTo>
                    <a:pt x="12091" y="2468"/>
                  </a:lnTo>
                  <a:lnTo>
                    <a:pt x="12090" y="2498"/>
                  </a:lnTo>
                  <a:lnTo>
                    <a:pt x="12088" y="2528"/>
                  </a:lnTo>
                  <a:lnTo>
                    <a:pt x="12085" y="2557"/>
                  </a:lnTo>
                  <a:lnTo>
                    <a:pt x="12078" y="2586"/>
                  </a:lnTo>
                  <a:lnTo>
                    <a:pt x="12072" y="2615"/>
                  </a:lnTo>
                  <a:lnTo>
                    <a:pt x="12065" y="2643"/>
                  </a:lnTo>
                  <a:lnTo>
                    <a:pt x="12054" y="2669"/>
                  </a:lnTo>
                  <a:lnTo>
                    <a:pt x="12044" y="2697"/>
                  </a:lnTo>
                  <a:lnTo>
                    <a:pt x="12032" y="2722"/>
                  </a:lnTo>
                  <a:lnTo>
                    <a:pt x="12019" y="2748"/>
                  </a:lnTo>
                  <a:lnTo>
                    <a:pt x="12005" y="2772"/>
                  </a:lnTo>
                  <a:lnTo>
                    <a:pt x="11989" y="2796"/>
                  </a:lnTo>
                  <a:lnTo>
                    <a:pt x="11973" y="2820"/>
                  </a:lnTo>
                  <a:lnTo>
                    <a:pt x="11955" y="2842"/>
                  </a:lnTo>
                  <a:lnTo>
                    <a:pt x="11937" y="2863"/>
                  </a:lnTo>
                  <a:lnTo>
                    <a:pt x="11917" y="2884"/>
                  </a:lnTo>
                  <a:lnTo>
                    <a:pt x="11897" y="2903"/>
                  </a:lnTo>
                  <a:lnTo>
                    <a:pt x="11876" y="2922"/>
                  </a:lnTo>
                  <a:lnTo>
                    <a:pt x="11853" y="2940"/>
                  </a:lnTo>
                  <a:lnTo>
                    <a:pt x="11829" y="2956"/>
                  </a:lnTo>
                  <a:lnTo>
                    <a:pt x="11805" y="2972"/>
                  </a:lnTo>
                  <a:lnTo>
                    <a:pt x="11781" y="2986"/>
                  </a:lnTo>
                  <a:lnTo>
                    <a:pt x="11756" y="2999"/>
                  </a:lnTo>
                  <a:lnTo>
                    <a:pt x="11730" y="3011"/>
                  </a:lnTo>
                  <a:lnTo>
                    <a:pt x="11703" y="3022"/>
                  </a:lnTo>
                  <a:lnTo>
                    <a:pt x="11675" y="3032"/>
                  </a:lnTo>
                  <a:lnTo>
                    <a:pt x="11648" y="3039"/>
                  </a:lnTo>
                  <a:lnTo>
                    <a:pt x="11619" y="3045"/>
                  </a:lnTo>
                  <a:lnTo>
                    <a:pt x="11590" y="3051"/>
                  </a:lnTo>
                  <a:lnTo>
                    <a:pt x="11561" y="3054"/>
                  </a:lnTo>
                  <a:lnTo>
                    <a:pt x="11531" y="3057"/>
                  </a:lnTo>
                  <a:lnTo>
                    <a:pt x="11500" y="3058"/>
                  </a:lnTo>
                  <a:lnTo>
                    <a:pt x="11500" y="3058"/>
                  </a:lnTo>
                  <a:lnTo>
                    <a:pt x="11500" y="3058"/>
                  </a:lnTo>
                  <a:lnTo>
                    <a:pt x="11470" y="3057"/>
                  </a:lnTo>
                  <a:lnTo>
                    <a:pt x="11441" y="3056"/>
                  </a:lnTo>
                  <a:lnTo>
                    <a:pt x="11412" y="3052"/>
                  </a:lnTo>
                  <a:lnTo>
                    <a:pt x="11383" y="3045"/>
                  </a:lnTo>
                  <a:lnTo>
                    <a:pt x="11354" y="3039"/>
                  </a:lnTo>
                  <a:lnTo>
                    <a:pt x="11327" y="3032"/>
                  </a:lnTo>
                  <a:lnTo>
                    <a:pt x="11299" y="3022"/>
                  </a:lnTo>
                  <a:lnTo>
                    <a:pt x="11272" y="3011"/>
                  </a:lnTo>
                  <a:lnTo>
                    <a:pt x="11246" y="3000"/>
                  </a:lnTo>
                  <a:lnTo>
                    <a:pt x="11221" y="2986"/>
                  </a:lnTo>
                  <a:lnTo>
                    <a:pt x="11196" y="2972"/>
                  </a:lnTo>
                  <a:lnTo>
                    <a:pt x="11172" y="2957"/>
                  </a:lnTo>
                  <a:lnTo>
                    <a:pt x="11149" y="2941"/>
                  </a:lnTo>
                  <a:lnTo>
                    <a:pt x="11126" y="2923"/>
                  </a:lnTo>
                  <a:lnTo>
                    <a:pt x="11105" y="2904"/>
                  </a:lnTo>
                  <a:lnTo>
                    <a:pt x="11085" y="2884"/>
                  </a:lnTo>
                  <a:lnTo>
                    <a:pt x="11065" y="2864"/>
                  </a:lnTo>
                  <a:lnTo>
                    <a:pt x="11046" y="2843"/>
                  </a:lnTo>
                  <a:lnTo>
                    <a:pt x="11028" y="2820"/>
                  </a:lnTo>
                  <a:lnTo>
                    <a:pt x="11012" y="2797"/>
                  </a:lnTo>
                  <a:lnTo>
                    <a:pt x="10997" y="2774"/>
                  </a:lnTo>
                  <a:lnTo>
                    <a:pt x="10983" y="2748"/>
                  </a:lnTo>
                  <a:lnTo>
                    <a:pt x="10969" y="2723"/>
                  </a:lnTo>
                  <a:lnTo>
                    <a:pt x="10958" y="2697"/>
                  </a:lnTo>
                  <a:lnTo>
                    <a:pt x="10946" y="2670"/>
                  </a:lnTo>
                  <a:lnTo>
                    <a:pt x="10937" y="2643"/>
                  </a:lnTo>
                  <a:lnTo>
                    <a:pt x="10930" y="2615"/>
                  </a:lnTo>
                  <a:lnTo>
                    <a:pt x="10922" y="2586"/>
                  </a:lnTo>
                  <a:lnTo>
                    <a:pt x="10917" y="2557"/>
                  </a:lnTo>
                  <a:lnTo>
                    <a:pt x="10913" y="2528"/>
                  </a:lnTo>
                  <a:lnTo>
                    <a:pt x="10911" y="2498"/>
                  </a:lnTo>
                  <a:lnTo>
                    <a:pt x="10911" y="2468"/>
                  </a:lnTo>
                  <a:lnTo>
                    <a:pt x="10911" y="590"/>
                  </a:lnTo>
                  <a:lnTo>
                    <a:pt x="10911" y="590"/>
                  </a:lnTo>
                  <a:lnTo>
                    <a:pt x="10911" y="560"/>
                  </a:lnTo>
                  <a:lnTo>
                    <a:pt x="10913" y="530"/>
                  </a:lnTo>
                  <a:lnTo>
                    <a:pt x="10917" y="501"/>
                  </a:lnTo>
                  <a:lnTo>
                    <a:pt x="10922" y="471"/>
                  </a:lnTo>
                  <a:lnTo>
                    <a:pt x="10929" y="443"/>
                  </a:lnTo>
                  <a:lnTo>
                    <a:pt x="10937" y="415"/>
                  </a:lnTo>
                  <a:lnTo>
                    <a:pt x="10946" y="388"/>
                  </a:lnTo>
                  <a:lnTo>
                    <a:pt x="10958" y="361"/>
                  </a:lnTo>
                  <a:lnTo>
                    <a:pt x="10969" y="335"/>
                  </a:lnTo>
                  <a:lnTo>
                    <a:pt x="10981" y="309"/>
                  </a:lnTo>
                  <a:lnTo>
                    <a:pt x="10997" y="284"/>
                  </a:lnTo>
                  <a:lnTo>
                    <a:pt x="11012" y="260"/>
                  </a:lnTo>
                  <a:lnTo>
                    <a:pt x="11028" y="238"/>
                  </a:lnTo>
                  <a:lnTo>
                    <a:pt x="11046" y="215"/>
                  </a:lnTo>
                  <a:lnTo>
                    <a:pt x="11065" y="194"/>
                  </a:lnTo>
                  <a:lnTo>
                    <a:pt x="11083" y="173"/>
                  </a:lnTo>
                  <a:lnTo>
                    <a:pt x="11105" y="153"/>
                  </a:lnTo>
                  <a:lnTo>
                    <a:pt x="11126" y="134"/>
                  </a:lnTo>
                  <a:lnTo>
                    <a:pt x="11148" y="117"/>
                  </a:lnTo>
                  <a:lnTo>
                    <a:pt x="11172" y="100"/>
                  </a:lnTo>
                  <a:lnTo>
                    <a:pt x="11196" y="85"/>
                  </a:lnTo>
                  <a:lnTo>
                    <a:pt x="11220" y="71"/>
                  </a:lnTo>
                  <a:lnTo>
                    <a:pt x="11246" y="58"/>
                  </a:lnTo>
                  <a:lnTo>
                    <a:pt x="11271" y="46"/>
                  </a:lnTo>
                  <a:lnTo>
                    <a:pt x="11299" y="36"/>
                  </a:lnTo>
                  <a:lnTo>
                    <a:pt x="11325" y="26"/>
                  </a:lnTo>
                  <a:lnTo>
                    <a:pt x="11354" y="19"/>
                  </a:lnTo>
                  <a:lnTo>
                    <a:pt x="11382" y="12"/>
                  </a:lnTo>
                  <a:lnTo>
                    <a:pt x="11411" y="6"/>
                  </a:lnTo>
                  <a:lnTo>
                    <a:pt x="11441" y="2"/>
                  </a:lnTo>
                  <a:lnTo>
                    <a:pt x="11470" y="1"/>
                  </a:lnTo>
                  <a:lnTo>
                    <a:pt x="11500" y="0"/>
                  </a:lnTo>
                  <a:lnTo>
                    <a:pt x="11500" y="0"/>
                  </a:lnTo>
                  <a:close/>
                  <a:moveTo>
                    <a:pt x="3708" y="0"/>
                  </a:moveTo>
                  <a:lnTo>
                    <a:pt x="3708" y="0"/>
                  </a:lnTo>
                  <a:lnTo>
                    <a:pt x="3708" y="0"/>
                  </a:lnTo>
                  <a:lnTo>
                    <a:pt x="3738" y="1"/>
                  </a:lnTo>
                  <a:lnTo>
                    <a:pt x="3768" y="2"/>
                  </a:lnTo>
                  <a:lnTo>
                    <a:pt x="3797" y="6"/>
                  </a:lnTo>
                  <a:lnTo>
                    <a:pt x="3826" y="12"/>
                  </a:lnTo>
                  <a:lnTo>
                    <a:pt x="3855" y="19"/>
                  </a:lnTo>
                  <a:lnTo>
                    <a:pt x="3883" y="26"/>
                  </a:lnTo>
                  <a:lnTo>
                    <a:pt x="3910" y="36"/>
                  </a:lnTo>
                  <a:lnTo>
                    <a:pt x="3937" y="46"/>
                  </a:lnTo>
                  <a:lnTo>
                    <a:pt x="3963" y="59"/>
                  </a:lnTo>
                  <a:lnTo>
                    <a:pt x="3988" y="71"/>
                  </a:lnTo>
                  <a:lnTo>
                    <a:pt x="4014" y="85"/>
                  </a:lnTo>
                  <a:lnTo>
                    <a:pt x="4038" y="102"/>
                  </a:lnTo>
                  <a:lnTo>
                    <a:pt x="4060" y="118"/>
                  </a:lnTo>
                  <a:lnTo>
                    <a:pt x="4083" y="136"/>
                  </a:lnTo>
                  <a:lnTo>
                    <a:pt x="4104" y="155"/>
                  </a:lnTo>
                  <a:lnTo>
                    <a:pt x="4125" y="173"/>
                  </a:lnTo>
                  <a:lnTo>
                    <a:pt x="4145" y="194"/>
                  </a:lnTo>
                  <a:lnTo>
                    <a:pt x="4162" y="216"/>
                  </a:lnTo>
                  <a:lnTo>
                    <a:pt x="4180" y="238"/>
                  </a:lnTo>
                  <a:lnTo>
                    <a:pt x="4198" y="262"/>
                  </a:lnTo>
                  <a:lnTo>
                    <a:pt x="4213" y="286"/>
                  </a:lnTo>
                  <a:lnTo>
                    <a:pt x="4227" y="309"/>
                  </a:lnTo>
                  <a:lnTo>
                    <a:pt x="4239" y="336"/>
                  </a:lnTo>
                  <a:lnTo>
                    <a:pt x="4252" y="361"/>
                  </a:lnTo>
                  <a:lnTo>
                    <a:pt x="4262" y="388"/>
                  </a:lnTo>
                  <a:lnTo>
                    <a:pt x="4272" y="415"/>
                  </a:lnTo>
                  <a:lnTo>
                    <a:pt x="4279" y="443"/>
                  </a:lnTo>
                  <a:lnTo>
                    <a:pt x="4286" y="472"/>
                  </a:lnTo>
                  <a:lnTo>
                    <a:pt x="4291" y="501"/>
                  </a:lnTo>
                  <a:lnTo>
                    <a:pt x="4295" y="530"/>
                  </a:lnTo>
                  <a:lnTo>
                    <a:pt x="4297" y="560"/>
                  </a:lnTo>
                  <a:lnTo>
                    <a:pt x="4298" y="590"/>
                  </a:lnTo>
                  <a:lnTo>
                    <a:pt x="4298" y="2468"/>
                  </a:lnTo>
                  <a:lnTo>
                    <a:pt x="4298" y="2468"/>
                  </a:lnTo>
                  <a:lnTo>
                    <a:pt x="4297" y="2498"/>
                  </a:lnTo>
                  <a:lnTo>
                    <a:pt x="4295" y="2528"/>
                  </a:lnTo>
                  <a:lnTo>
                    <a:pt x="4291" y="2557"/>
                  </a:lnTo>
                  <a:lnTo>
                    <a:pt x="4286" y="2586"/>
                  </a:lnTo>
                  <a:lnTo>
                    <a:pt x="4279" y="2615"/>
                  </a:lnTo>
                  <a:lnTo>
                    <a:pt x="4272" y="2643"/>
                  </a:lnTo>
                  <a:lnTo>
                    <a:pt x="4262" y="2669"/>
                  </a:lnTo>
                  <a:lnTo>
                    <a:pt x="4252" y="2697"/>
                  </a:lnTo>
                  <a:lnTo>
                    <a:pt x="4239" y="2722"/>
                  </a:lnTo>
                  <a:lnTo>
                    <a:pt x="4227" y="2748"/>
                  </a:lnTo>
                  <a:lnTo>
                    <a:pt x="4211" y="2772"/>
                  </a:lnTo>
                  <a:lnTo>
                    <a:pt x="4196" y="2796"/>
                  </a:lnTo>
                  <a:lnTo>
                    <a:pt x="4180" y="2820"/>
                  </a:lnTo>
                  <a:lnTo>
                    <a:pt x="4162" y="2842"/>
                  </a:lnTo>
                  <a:lnTo>
                    <a:pt x="4143" y="2863"/>
                  </a:lnTo>
                  <a:lnTo>
                    <a:pt x="4125" y="2884"/>
                  </a:lnTo>
                  <a:lnTo>
                    <a:pt x="4103" y="2903"/>
                  </a:lnTo>
                  <a:lnTo>
                    <a:pt x="4082" y="2922"/>
                  </a:lnTo>
                  <a:lnTo>
                    <a:pt x="4060" y="2940"/>
                  </a:lnTo>
                  <a:lnTo>
                    <a:pt x="4036" y="2956"/>
                  </a:lnTo>
                  <a:lnTo>
                    <a:pt x="4012" y="2972"/>
                  </a:lnTo>
                  <a:lnTo>
                    <a:pt x="3988" y="2986"/>
                  </a:lnTo>
                  <a:lnTo>
                    <a:pt x="3962" y="2999"/>
                  </a:lnTo>
                  <a:lnTo>
                    <a:pt x="3937" y="3011"/>
                  </a:lnTo>
                  <a:lnTo>
                    <a:pt x="3909" y="3022"/>
                  </a:lnTo>
                  <a:lnTo>
                    <a:pt x="3883" y="3032"/>
                  </a:lnTo>
                  <a:lnTo>
                    <a:pt x="3855" y="3039"/>
                  </a:lnTo>
                  <a:lnTo>
                    <a:pt x="3826" y="3045"/>
                  </a:lnTo>
                  <a:lnTo>
                    <a:pt x="3797" y="3051"/>
                  </a:lnTo>
                  <a:lnTo>
                    <a:pt x="3768" y="3054"/>
                  </a:lnTo>
                  <a:lnTo>
                    <a:pt x="3738" y="3057"/>
                  </a:lnTo>
                  <a:lnTo>
                    <a:pt x="3708" y="3058"/>
                  </a:lnTo>
                  <a:lnTo>
                    <a:pt x="3708" y="3058"/>
                  </a:lnTo>
                  <a:lnTo>
                    <a:pt x="3708" y="3058"/>
                  </a:lnTo>
                  <a:lnTo>
                    <a:pt x="3677" y="3057"/>
                  </a:lnTo>
                  <a:lnTo>
                    <a:pt x="3648" y="3056"/>
                  </a:lnTo>
                  <a:lnTo>
                    <a:pt x="3618" y="3052"/>
                  </a:lnTo>
                  <a:lnTo>
                    <a:pt x="3589" y="3045"/>
                  </a:lnTo>
                  <a:lnTo>
                    <a:pt x="3562" y="3039"/>
                  </a:lnTo>
                  <a:lnTo>
                    <a:pt x="3534" y="3032"/>
                  </a:lnTo>
                  <a:lnTo>
                    <a:pt x="3506" y="3022"/>
                  </a:lnTo>
                  <a:lnTo>
                    <a:pt x="3480" y="3011"/>
                  </a:lnTo>
                  <a:lnTo>
                    <a:pt x="3453" y="3000"/>
                  </a:lnTo>
                  <a:lnTo>
                    <a:pt x="3428" y="2986"/>
                  </a:lnTo>
                  <a:lnTo>
                    <a:pt x="3403" y="2972"/>
                  </a:lnTo>
                  <a:lnTo>
                    <a:pt x="3379" y="2957"/>
                  </a:lnTo>
                  <a:lnTo>
                    <a:pt x="3356" y="2941"/>
                  </a:lnTo>
                  <a:lnTo>
                    <a:pt x="3334" y="2923"/>
                  </a:lnTo>
                  <a:lnTo>
                    <a:pt x="3312" y="2904"/>
                  </a:lnTo>
                  <a:lnTo>
                    <a:pt x="3292" y="2884"/>
                  </a:lnTo>
                  <a:lnTo>
                    <a:pt x="3272" y="2864"/>
                  </a:lnTo>
                  <a:lnTo>
                    <a:pt x="3253" y="2843"/>
                  </a:lnTo>
                  <a:lnTo>
                    <a:pt x="3235" y="2820"/>
                  </a:lnTo>
                  <a:lnTo>
                    <a:pt x="3219" y="2797"/>
                  </a:lnTo>
                  <a:lnTo>
                    <a:pt x="3204" y="2774"/>
                  </a:lnTo>
                  <a:lnTo>
                    <a:pt x="3189" y="2748"/>
                  </a:lnTo>
                  <a:lnTo>
                    <a:pt x="3176" y="2723"/>
                  </a:lnTo>
                  <a:lnTo>
                    <a:pt x="3165" y="2697"/>
                  </a:lnTo>
                  <a:lnTo>
                    <a:pt x="3154" y="2670"/>
                  </a:lnTo>
                  <a:lnTo>
                    <a:pt x="3145" y="2643"/>
                  </a:lnTo>
                  <a:lnTo>
                    <a:pt x="3136" y="2615"/>
                  </a:lnTo>
                  <a:lnTo>
                    <a:pt x="3130" y="2586"/>
                  </a:lnTo>
                  <a:lnTo>
                    <a:pt x="3125" y="2557"/>
                  </a:lnTo>
                  <a:lnTo>
                    <a:pt x="3121" y="2528"/>
                  </a:lnTo>
                  <a:lnTo>
                    <a:pt x="3118" y="2498"/>
                  </a:lnTo>
                  <a:lnTo>
                    <a:pt x="3117" y="2468"/>
                  </a:lnTo>
                  <a:lnTo>
                    <a:pt x="3117" y="590"/>
                  </a:lnTo>
                  <a:lnTo>
                    <a:pt x="3117" y="590"/>
                  </a:lnTo>
                  <a:lnTo>
                    <a:pt x="3118" y="560"/>
                  </a:lnTo>
                  <a:lnTo>
                    <a:pt x="3121" y="530"/>
                  </a:lnTo>
                  <a:lnTo>
                    <a:pt x="3125" y="501"/>
                  </a:lnTo>
                  <a:lnTo>
                    <a:pt x="3130" y="471"/>
                  </a:lnTo>
                  <a:lnTo>
                    <a:pt x="3136" y="443"/>
                  </a:lnTo>
                  <a:lnTo>
                    <a:pt x="3145" y="415"/>
                  </a:lnTo>
                  <a:lnTo>
                    <a:pt x="3154" y="388"/>
                  </a:lnTo>
                  <a:lnTo>
                    <a:pt x="3164" y="361"/>
                  </a:lnTo>
                  <a:lnTo>
                    <a:pt x="3176" y="335"/>
                  </a:lnTo>
                  <a:lnTo>
                    <a:pt x="3189" y="309"/>
                  </a:lnTo>
                  <a:lnTo>
                    <a:pt x="3203" y="284"/>
                  </a:lnTo>
                  <a:lnTo>
                    <a:pt x="3219" y="260"/>
                  </a:lnTo>
                  <a:lnTo>
                    <a:pt x="3235" y="238"/>
                  </a:lnTo>
                  <a:lnTo>
                    <a:pt x="3253" y="215"/>
                  </a:lnTo>
                  <a:lnTo>
                    <a:pt x="3272" y="194"/>
                  </a:lnTo>
                  <a:lnTo>
                    <a:pt x="3291" y="173"/>
                  </a:lnTo>
                  <a:lnTo>
                    <a:pt x="3311" y="153"/>
                  </a:lnTo>
                  <a:lnTo>
                    <a:pt x="3332" y="134"/>
                  </a:lnTo>
                  <a:lnTo>
                    <a:pt x="3355" y="117"/>
                  </a:lnTo>
                  <a:lnTo>
                    <a:pt x="3378" y="100"/>
                  </a:lnTo>
                  <a:lnTo>
                    <a:pt x="3403" y="85"/>
                  </a:lnTo>
                  <a:lnTo>
                    <a:pt x="3427" y="71"/>
                  </a:lnTo>
                  <a:lnTo>
                    <a:pt x="3452" y="58"/>
                  </a:lnTo>
                  <a:lnTo>
                    <a:pt x="3478" y="46"/>
                  </a:lnTo>
                  <a:lnTo>
                    <a:pt x="3505" y="36"/>
                  </a:lnTo>
                  <a:lnTo>
                    <a:pt x="3533" y="26"/>
                  </a:lnTo>
                  <a:lnTo>
                    <a:pt x="3560" y="19"/>
                  </a:lnTo>
                  <a:lnTo>
                    <a:pt x="3589" y="12"/>
                  </a:lnTo>
                  <a:lnTo>
                    <a:pt x="3618" y="6"/>
                  </a:lnTo>
                  <a:lnTo>
                    <a:pt x="3647" y="2"/>
                  </a:lnTo>
                  <a:lnTo>
                    <a:pt x="3677" y="1"/>
                  </a:lnTo>
                  <a:lnTo>
                    <a:pt x="3708" y="0"/>
                  </a:lnTo>
                  <a:lnTo>
                    <a:pt x="3708" y="0"/>
                  </a:lnTo>
                  <a:close/>
                  <a:moveTo>
                    <a:pt x="14222" y="5055"/>
                  </a:moveTo>
                  <a:lnTo>
                    <a:pt x="986" y="5055"/>
                  </a:lnTo>
                  <a:lnTo>
                    <a:pt x="986" y="12963"/>
                  </a:lnTo>
                  <a:lnTo>
                    <a:pt x="986" y="12963"/>
                  </a:lnTo>
                  <a:lnTo>
                    <a:pt x="988" y="13001"/>
                  </a:lnTo>
                  <a:lnTo>
                    <a:pt x="993" y="13038"/>
                  </a:lnTo>
                  <a:lnTo>
                    <a:pt x="999" y="13076"/>
                  </a:lnTo>
                  <a:lnTo>
                    <a:pt x="1008" y="13113"/>
                  </a:lnTo>
                  <a:lnTo>
                    <a:pt x="1019" y="13151"/>
                  </a:lnTo>
                  <a:lnTo>
                    <a:pt x="1032" y="13189"/>
                  </a:lnTo>
                  <a:lnTo>
                    <a:pt x="1048" y="13225"/>
                  </a:lnTo>
                  <a:lnTo>
                    <a:pt x="1066" y="13263"/>
                  </a:lnTo>
                  <a:lnTo>
                    <a:pt x="1085" y="13300"/>
                  </a:lnTo>
                  <a:lnTo>
                    <a:pt x="1106" y="13336"/>
                  </a:lnTo>
                  <a:lnTo>
                    <a:pt x="1130" y="13371"/>
                  </a:lnTo>
                  <a:lnTo>
                    <a:pt x="1154" y="13407"/>
                  </a:lnTo>
                  <a:lnTo>
                    <a:pt x="1180" y="13441"/>
                  </a:lnTo>
                  <a:lnTo>
                    <a:pt x="1208" y="13475"/>
                  </a:lnTo>
                  <a:lnTo>
                    <a:pt x="1237" y="13507"/>
                  </a:lnTo>
                  <a:lnTo>
                    <a:pt x="1267" y="13539"/>
                  </a:lnTo>
                  <a:lnTo>
                    <a:pt x="1299" y="13569"/>
                  </a:lnTo>
                  <a:lnTo>
                    <a:pt x="1331" y="13598"/>
                  </a:lnTo>
                  <a:lnTo>
                    <a:pt x="1365" y="13626"/>
                  </a:lnTo>
                  <a:lnTo>
                    <a:pt x="1399" y="13652"/>
                  </a:lnTo>
                  <a:lnTo>
                    <a:pt x="1435" y="13676"/>
                  </a:lnTo>
                  <a:lnTo>
                    <a:pt x="1470" y="13700"/>
                  </a:lnTo>
                  <a:lnTo>
                    <a:pt x="1506" y="13721"/>
                  </a:lnTo>
                  <a:lnTo>
                    <a:pt x="1543" y="13740"/>
                  </a:lnTo>
                  <a:lnTo>
                    <a:pt x="1581" y="13758"/>
                  </a:lnTo>
                  <a:lnTo>
                    <a:pt x="1617" y="13774"/>
                  </a:lnTo>
                  <a:lnTo>
                    <a:pt x="1655" y="13787"/>
                  </a:lnTo>
                  <a:lnTo>
                    <a:pt x="1693" y="13798"/>
                  </a:lnTo>
                  <a:lnTo>
                    <a:pt x="1731" y="13807"/>
                  </a:lnTo>
                  <a:lnTo>
                    <a:pt x="1768" y="13813"/>
                  </a:lnTo>
                  <a:lnTo>
                    <a:pt x="1805" y="13817"/>
                  </a:lnTo>
                  <a:lnTo>
                    <a:pt x="1843" y="13820"/>
                  </a:lnTo>
                  <a:lnTo>
                    <a:pt x="13367" y="13820"/>
                  </a:lnTo>
                  <a:lnTo>
                    <a:pt x="13367" y="13820"/>
                  </a:lnTo>
                  <a:lnTo>
                    <a:pt x="13403" y="13817"/>
                  </a:lnTo>
                  <a:lnTo>
                    <a:pt x="13441" y="13813"/>
                  </a:lnTo>
                  <a:lnTo>
                    <a:pt x="13477" y="13807"/>
                  </a:lnTo>
                  <a:lnTo>
                    <a:pt x="13515" y="13798"/>
                  </a:lnTo>
                  <a:lnTo>
                    <a:pt x="13553" y="13787"/>
                  </a:lnTo>
                  <a:lnTo>
                    <a:pt x="13591" y="13773"/>
                  </a:lnTo>
                  <a:lnTo>
                    <a:pt x="13627" y="13758"/>
                  </a:lnTo>
                  <a:lnTo>
                    <a:pt x="13665" y="13740"/>
                  </a:lnTo>
                  <a:lnTo>
                    <a:pt x="13702" y="13720"/>
                  </a:lnTo>
                  <a:lnTo>
                    <a:pt x="13738" y="13699"/>
                  </a:lnTo>
                  <a:lnTo>
                    <a:pt x="13773" y="13676"/>
                  </a:lnTo>
                  <a:lnTo>
                    <a:pt x="13809" y="13651"/>
                  </a:lnTo>
                  <a:lnTo>
                    <a:pt x="13843" y="13626"/>
                  </a:lnTo>
                  <a:lnTo>
                    <a:pt x="13877" y="13597"/>
                  </a:lnTo>
                  <a:lnTo>
                    <a:pt x="13909" y="13568"/>
                  </a:lnTo>
                  <a:lnTo>
                    <a:pt x="13941" y="13538"/>
                  </a:lnTo>
                  <a:lnTo>
                    <a:pt x="13971" y="13506"/>
                  </a:lnTo>
                  <a:lnTo>
                    <a:pt x="14000" y="13473"/>
                  </a:lnTo>
                  <a:lnTo>
                    <a:pt x="14028" y="13441"/>
                  </a:lnTo>
                  <a:lnTo>
                    <a:pt x="14054" y="13407"/>
                  </a:lnTo>
                  <a:lnTo>
                    <a:pt x="14079" y="13371"/>
                  </a:lnTo>
                  <a:lnTo>
                    <a:pt x="14102" y="13335"/>
                  </a:lnTo>
                  <a:lnTo>
                    <a:pt x="14123" y="13298"/>
                  </a:lnTo>
                  <a:lnTo>
                    <a:pt x="14144" y="13262"/>
                  </a:lnTo>
                  <a:lnTo>
                    <a:pt x="14161" y="13225"/>
                  </a:lnTo>
                  <a:lnTo>
                    <a:pt x="14176" y="13188"/>
                  </a:lnTo>
                  <a:lnTo>
                    <a:pt x="14190" y="13150"/>
                  </a:lnTo>
                  <a:lnTo>
                    <a:pt x="14202" y="13113"/>
                  </a:lnTo>
                  <a:lnTo>
                    <a:pt x="14210" y="13076"/>
                  </a:lnTo>
                  <a:lnTo>
                    <a:pt x="14217" y="13038"/>
                  </a:lnTo>
                  <a:lnTo>
                    <a:pt x="14220" y="13001"/>
                  </a:lnTo>
                  <a:lnTo>
                    <a:pt x="14222" y="12963"/>
                  </a:lnTo>
                  <a:lnTo>
                    <a:pt x="14222" y="5055"/>
                  </a:lnTo>
                  <a:lnTo>
                    <a:pt x="14222" y="50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89000" y="2638280"/>
            <a:ext cx="4947960" cy="549416"/>
            <a:chOff x="889000" y="2638280"/>
            <a:chExt cx="4947960" cy="549416"/>
          </a:xfrm>
        </p:grpSpPr>
        <p:grpSp>
          <p:nvGrpSpPr>
            <p:cNvPr id="22" name="组合 21"/>
            <p:cNvGrpSpPr/>
            <p:nvPr/>
          </p:nvGrpSpPr>
          <p:grpSpPr>
            <a:xfrm>
              <a:off x="889000" y="2638280"/>
              <a:ext cx="4947960" cy="549416"/>
              <a:chOff x="889000" y="2638280"/>
              <a:chExt cx="4947960" cy="549416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889000" y="2638280"/>
                <a:ext cx="4947960" cy="549416"/>
              </a:xfrm>
              <a:prstGeom prst="rect">
                <a:avLst/>
              </a:prstGeom>
              <a:noFill/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333500" y="2743711"/>
                <a:ext cx="413825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Because this text with "Ipsum Lorem" start, and often used in the title of the test, so generally referred to as Ipsum Lorem</a:t>
                </a:r>
                <a:endParaRPr lang="zh-CN" altLang="en-US" sz="800" dirty="0">
                  <a:solidFill>
                    <a:schemeClr val="tx2">
                      <a:lumMod val="40000"/>
                      <a:lumOff val="60000"/>
                    </a:schemeClr>
                  </a:solidFill>
                </a:endParaRPr>
              </a:p>
            </p:txBody>
          </p:sp>
        </p:grpSp>
        <p:sp>
          <p:nvSpPr>
            <p:cNvPr id="23" name="Freeform 439"/>
            <p:cNvSpPr>
              <a:spLocks noEditPoints="1"/>
            </p:cNvSpPr>
            <p:nvPr/>
          </p:nvSpPr>
          <p:spPr bwMode="auto">
            <a:xfrm>
              <a:off x="1012219" y="2795335"/>
              <a:ext cx="264442" cy="235306"/>
            </a:xfrm>
            <a:custGeom>
              <a:avLst/>
              <a:gdLst>
                <a:gd name="T0" fmla="*/ 15985 w 16121"/>
                <a:gd name="T1" fmla="*/ 14075 h 14343"/>
                <a:gd name="T2" fmla="*/ 15557 w 16121"/>
                <a:gd name="T3" fmla="*/ 14290 h 14343"/>
                <a:gd name="T4" fmla="*/ 9632 w 16121"/>
                <a:gd name="T5" fmla="*/ 14155 h 14343"/>
                <a:gd name="T6" fmla="*/ 9415 w 16121"/>
                <a:gd name="T7" fmla="*/ 13727 h 14343"/>
                <a:gd name="T8" fmla="*/ 9551 w 16121"/>
                <a:gd name="T9" fmla="*/ 12931 h 14343"/>
                <a:gd name="T10" fmla="*/ 9978 w 16121"/>
                <a:gd name="T11" fmla="*/ 12716 h 14343"/>
                <a:gd name="T12" fmla="*/ 15904 w 16121"/>
                <a:gd name="T13" fmla="*/ 12851 h 14343"/>
                <a:gd name="T14" fmla="*/ 16120 w 16121"/>
                <a:gd name="T15" fmla="*/ 13279 h 14343"/>
                <a:gd name="T16" fmla="*/ 10693 w 16121"/>
                <a:gd name="T17" fmla="*/ 12384 h 14343"/>
                <a:gd name="T18" fmla="*/ 14816 w 16121"/>
                <a:gd name="T19" fmla="*/ 12399 h 14343"/>
                <a:gd name="T20" fmla="*/ 14971 w 16121"/>
                <a:gd name="T21" fmla="*/ 11869 h 14343"/>
                <a:gd name="T22" fmla="*/ 14690 w 16121"/>
                <a:gd name="T23" fmla="*/ 11602 h 14343"/>
                <a:gd name="T24" fmla="*/ 10586 w 16121"/>
                <a:gd name="T25" fmla="*/ 11783 h 14343"/>
                <a:gd name="T26" fmla="*/ 10487 w 16121"/>
                <a:gd name="T27" fmla="*/ 7813 h 14343"/>
                <a:gd name="T28" fmla="*/ 10556 w 16121"/>
                <a:gd name="T29" fmla="*/ 8180 h 14343"/>
                <a:gd name="T30" fmla="*/ 11135 w 16121"/>
                <a:gd name="T31" fmla="*/ 8725 h 14343"/>
                <a:gd name="T32" fmla="*/ 11610 w 16121"/>
                <a:gd name="T33" fmla="*/ 8713 h 14343"/>
                <a:gd name="T34" fmla="*/ 14284 w 16121"/>
                <a:gd name="T35" fmla="*/ 6025 h 14343"/>
                <a:gd name="T36" fmla="*/ 14272 w 16121"/>
                <a:gd name="T37" fmla="*/ 5552 h 14343"/>
                <a:gd name="T38" fmla="*/ 13718 w 16121"/>
                <a:gd name="T39" fmla="*/ 4986 h 14343"/>
                <a:gd name="T40" fmla="*/ 13349 w 16121"/>
                <a:gd name="T41" fmla="*/ 4932 h 14343"/>
                <a:gd name="T42" fmla="*/ 12329 w 16121"/>
                <a:gd name="T43" fmla="*/ 3894 h 14343"/>
                <a:gd name="T44" fmla="*/ 12267 w 16121"/>
                <a:gd name="T45" fmla="*/ 3537 h 14343"/>
                <a:gd name="T46" fmla="*/ 9114 w 16121"/>
                <a:gd name="T47" fmla="*/ 6720 h 14343"/>
                <a:gd name="T48" fmla="*/ 9472 w 16121"/>
                <a:gd name="T49" fmla="*/ 6768 h 14343"/>
                <a:gd name="T50" fmla="*/ 6146 w 16121"/>
                <a:gd name="T51" fmla="*/ 3771 h 14343"/>
                <a:gd name="T52" fmla="*/ 6512 w 16121"/>
                <a:gd name="T53" fmla="*/ 3841 h 14343"/>
                <a:gd name="T54" fmla="*/ 7574 w 16121"/>
                <a:gd name="T55" fmla="*/ 4871 h 14343"/>
                <a:gd name="T56" fmla="*/ 7622 w 16121"/>
                <a:gd name="T57" fmla="*/ 5228 h 14343"/>
                <a:gd name="T58" fmla="*/ 10805 w 16121"/>
                <a:gd name="T59" fmla="*/ 2074 h 14343"/>
                <a:gd name="T60" fmla="*/ 10449 w 16121"/>
                <a:gd name="T61" fmla="*/ 2014 h 14343"/>
                <a:gd name="T62" fmla="*/ 9395 w 16121"/>
                <a:gd name="T63" fmla="*/ 977 h 14343"/>
                <a:gd name="T64" fmla="*/ 9339 w 16121"/>
                <a:gd name="T65" fmla="*/ 610 h 14343"/>
                <a:gd name="T66" fmla="*/ 8775 w 16121"/>
                <a:gd name="T67" fmla="*/ 56 h 14343"/>
                <a:gd name="T68" fmla="*/ 8301 w 16121"/>
                <a:gd name="T69" fmla="*/ 43 h 14343"/>
                <a:gd name="T70" fmla="*/ 5612 w 16121"/>
                <a:gd name="T71" fmla="*/ 2716 h 14343"/>
                <a:gd name="T72" fmla="*/ 5601 w 16121"/>
                <a:gd name="T73" fmla="*/ 3191 h 14343"/>
                <a:gd name="T74" fmla="*/ 6629 w 16121"/>
                <a:gd name="T75" fmla="*/ 7204 h 14343"/>
                <a:gd name="T76" fmla="*/ 6156 w 16121"/>
                <a:gd name="T77" fmla="*/ 7170 h 14343"/>
                <a:gd name="T78" fmla="*/ 1277 w 16121"/>
                <a:gd name="T79" fmla="*/ 12002 h 14343"/>
                <a:gd name="T80" fmla="*/ 1242 w 16121"/>
                <a:gd name="T81" fmla="*/ 12476 h 14343"/>
                <a:gd name="T82" fmla="*/ 1787 w 16121"/>
                <a:gd name="T83" fmla="*/ 13066 h 14343"/>
                <a:gd name="T84" fmla="*/ 2261 w 16121"/>
                <a:gd name="T85" fmla="*/ 13100 h 14343"/>
                <a:gd name="T86" fmla="*/ 7139 w 16121"/>
                <a:gd name="T87" fmla="*/ 8268 h 14343"/>
                <a:gd name="T88" fmla="*/ 7175 w 16121"/>
                <a:gd name="T89" fmla="*/ 7794 h 14343"/>
                <a:gd name="T90" fmla="*/ 925 w 16121"/>
                <a:gd name="T91" fmla="*/ 12774 h 14343"/>
                <a:gd name="T92" fmla="*/ 454 w 16121"/>
                <a:gd name="T93" fmla="*/ 12716 h 14343"/>
                <a:gd name="T94" fmla="*/ 82 w 16121"/>
                <a:gd name="T95" fmla="*/ 13012 h 14343"/>
                <a:gd name="T96" fmla="*/ 24 w 16121"/>
                <a:gd name="T97" fmla="*/ 13483 h 14343"/>
                <a:gd name="T98" fmla="*/ 726 w 16121"/>
                <a:gd name="T99" fmla="*/ 14261 h 14343"/>
                <a:gd name="T100" fmla="*/ 1198 w 16121"/>
                <a:gd name="T101" fmla="*/ 14318 h 14343"/>
                <a:gd name="T102" fmla="*/ 1569 w 16121"/>
                <a:gd name="T103" fmla="*/ 14022 h 14343"/>
                <a:gd name="T104" fmla="*/ 1627 w 16121"/>
                <a:gd name="T105" fmla="*/ 13550 h 14343"/>
                <a:gd name="T106" fmla="*/ 7763 w 16121"/>
                <a:gd name="T107" fmla="*/ 5977 h 14343"/>
                <a:gd name="T108" fmla="*/ 7294 w 16121"/>
                <a:gd name="T109" fmla="*/ 5897 h 14343"/>
                <a:gd name="T110" fmla="*/ 6910 w 16121"/>
                <a:gd name="T111" fmla="*/ 6175 h 14343"/>
                <a:gd name="T112" fmla="*/ 6830 w 16121"/>
                <a:gd name="T113" fmla="*/ 6643 h 14343"/>
                <a:gd name="T114" fmla="*/ 7515 w 16121"/>
                <a:gd name="T115" fmla="*/ 7433 h 14343"/>
                <a:gd name="T116" fmla="*/ 7983 w 16121"/>
                <a:gd name="T117" fmla="*/ 7513 h 14343"/>
                <a:gd name="T118" fmla="*/ 8366 w 16121"/>
                <a:gd name="T119" fmla="*/ 7235 h 14343"/>
                <a:gd name="T120" fmla="*/ 8447 w 16121"/>
                <a:gd name="T121" fmla="*/ 6767 h 14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121" h="14343">
                  <a:moveTo>
                    <a:pt x="16121" y="13309"/>
                  </a:moveTo>
                  <a:lnTo>
                    <a:pt x="16121" y="13697"/>
                  </a:lnTo>
                  <a:lnTo>
                    <a:pt x="16121" y="13697"/>
                  </a:lnTo>
                  <a:lnTo>
                    <a:pt x="16120" y="13727"/>
                  </a:lnTo>
                  <a:lnTo>
                    <a:pt x="16117" y="13757"/>
                  </a:lnTo>
                  <a:lnTo>
                    <a:pt x="16113" y="13788"/>
                  </a:lnTo>
                  <a:lnTo>
                    <a:pt x="16108" y="13817"/>
                  </a:lnTo>
                  <a:lnTo>
                    <a:pt x="16102" y="13846"/>
                  </a:lnTo>
                  <a:lnTo>
                    <a:pt x="16093" y="13873"/>
                  </a:lnTo>
                  <a:lnTo>
                    <a:pt x="16084" y="13901"/>
                  </a:lnTo>
                  <a:lnTo>
                    <a:pt x="16074" y="13927"/>
                  </a:lnTo>
                  <a:lnTo>
                    <a:pt x="16062" y="13954"/>
                  </a:lnTo>
                  <a:lnTo>
                    <a:pt x="16049" y="13980"/>
                  </a:lnTo>
                  <a:lnTo>
                    <a:pt x="16034" y="14004"/>
                  </a:lnTo>
                  <a:lnTo>
                    <a:pt x="16019" y="14029"/>
                  </a:lnTo>
                  <a:lnTo>
                    <a:pt x="16003" y="14052"/>
                  </a:lnTo>
                  <a:lnTo>
                    <a:pt x="15985" y="14075"/>
                  </a:lnTo>
                  <a:lnTo>
                    <a:pt x="15966" y="14096"/>
                  </a:lnTo>
                  <a:lnTo>
                    <a:pt x="15946" y="14116"/>
                  </a:lnTo>
                  <a:lnTo>
                    <a:pt x="15926" y="14136"/>
                  </a:lnTo>
                  <a:lnTo>
                    <a:pt x="15904" y="14155"/>
                  </a:lnTo>
                  <a:lnTo>
                    <a:pt x="15882" y="14173"/>
                  </a:lnTo>
                  <a:lnTo>
                    <a:pt x="15858" y="14189"/>
                  </a:lnTo>
                  <a:lnTo>
                    <a:pt x="15834" y="14204"/>
                  </a:lnTo>
                  <a:lnTo>
                    <a:pt x="15809" y="14219"/>
                  </a:lnTo>
                  <a:lnTo>
                    <a:pt x="15783" y="14232"/>
                  </a:lnTo>
                  <a:lnTo>
                    <a:pt x="15757" y="14245"/>
                  </a:lnTo>
                  <a:lnTo>
                    <a:pt x="15731" y="14255"/>
                  </a:lnTo>
                  <a:lnTo>
                    <a:pt x="15703" y="14265"/>
                  </a:lnTo>
                  <a:lnTo>
                    <a:pt x="15674" y="14272"/>
                  </a:lnTo>
                  <a:lnTo>
                    <a:pt x="15646" y="14279"/>
                  </a:lnTo>
                  <a:lnTo>
                    <a:pt x="15616" y="14285"/>
                  </a:lnTo>
                  <a:lnTo>
                    <a:pt x="15587" y="14289"/>
                  </a:lnTo>
                  <a:lnTo>
                    <a:pt x="15557" y="14290"/>
                  </a:lnTo>
                  <a:lnTo>
                    <a:pt x="15526" y="14291"/>
                  </a:lnTo>
                  <a:lnTo>
                    <a:pt x="10008" y="14291"/>
                  </a:lnTo>
                  <a:lnTo>
                    <a:pt x="10008" y="14291"/>
                  </a:lnTo>
                  <a:lnTo>
                    <a:pt x="9978" y="14290"/>
                  </a:lnTo>
                  <a:lnTo>
                    <a:pt x="9948" y="14289"/>
                  </a:lnTo>
                  <a:lnTo>
                    <a:pt x="9919" y="14285"/>
                  </a:lnTo>
                  <a:lnTo>
                    <a:pt x="9890" y="14279"/>
                  </a:lnTo>
                  <a:lnTo>
                    <a:pt x="9861" y="14272"/>
                  </a:lnTo>
                  <a:lnTo>
                    <a:pt x="9832" y="14265"/>
                  </a:lnTo>
                  <a:lnTo>
                    <a:pt x="9805" y="14255"/>
                  </a:lnTo>
                  <a:lnTo>
                    <a:pt x="9778" y="14245"/>
                  </a:lnTo>
                  <a:lnTo>
                    <a:pt x="9751" y="14232"/>
                  </a:lnTo>
                  <a:lnTo>
                    <a:pt x="9726" y="14219"/>
                  </a:lnTo>
                  <a:lnTo>
                    <a:pt x="9701" y="14204"/>
                  </a:lnTo>
                  <a:lnTo>
                    <a:pt x="9677" y="14189"/>
                  </a:lnTo>
                  <a:lnTo>
                    <a:pt x="9653" y="14173"/>
                  </a:lnTo>
                  <a:lnTo>
                    <a:pt x="9632" y="14155"/>
                  </a:lnTo>
                  <a:lnTo>
                    <a:pt x="9609" y="14136"/>
                  </a:lnTo>
                  <a:lnTo>
                    <a:pt x="9589" y="14116"/>
                  </a:lnTo>
                  <a:lnTo>
                    <a:pt x="9569" y="14096"/>
                  </a:lnTo>
                  <a:lnTo>
                    <a:pt x="9551" y="14075"/>
                  </a:lnTo>
                  <a:lnTo>
                    <a:pt x="9533" y="14052"/>
                  </a:lnTo>
                  <a:lnTo>
                    <a:pt x="9516" y="14029"/>
                  </a:lnTo>
                  <a:lnTo>
                    <a:pt x="9501" y="14004"/>
                  </a:lnTo>
                  <a:lnTo>
                    <a:pt x="9487" y="13980"/>
                  </a:lnTo>
                  <a:lnTo>
                    <a:pt x="9473" y="13954"/>
                  </a:lnTo>
                  <a:lnTo>
                    <a:pt x="9462" y="13927"/>
                  </a:lnTo>
                  <a:lnTo>
                    <a:pt x="9450" y="13901"/>
                  </a:lnTo>
                  <a:lnTo>
                    <a:pt x="9441" y="13873"/>
                  </a:lnTo>
                  <a:lnTo>
                    <a:pt x="9433" y="13846"/>
                  </a:lnTo>
                  <a:lnTo>
                    <a:pt x="9426" y="13817"/>
                  </a:lnTo>
                  <a:lnTo>
                    <a:pt x="9421" y="13788"/>
                  </a:lnTo>
                  <a:lnTo>
                    <a:pt x="9418" y="13757"/>
                  </a:lnTo>
                  <a:lnTo>
                    <a:pt x="9415" y="13727"/>
                  </a:lnTo>
                  <a:lnTo>
                    <a:pt x="9414" y="13697"/>
                  </a:lnTo>
                  <a:lnTo>
                    <a:pt x="9414" y="13309"/>
                  </a:lnTo>
                  <a:lnTo>
                    <a:pt x="9414" y="13309"/>
                  </a:lnTo>
                  <a:lnTo>
                    <a:pt x="9415" y="13279"/>
                  </a:lnTo>
                  <a:lnTo>
                    <a:pt x="9418" y="13249"/>
                  </a:lnTo>
                  <a:lnTo>
                    <a:pt x="9421" y="13220"/>
                  </a:lnTo>
                  <a:lnTo>
                    <a:pt x="9426" y="13190"/>
                  </a:lnTo>
                  <a:lnTo>
                    <a:pt x="9433" y="13162"/>
                  </a:lnTo>
                  <a:lnTo>
                    <a:pt x="9441" y="13133"/>
                  </a:lnTo>
                  <a:lnTo>
                    <a:pt x="9450" y="13105"/>
                  </a:lnTo>
                  <a:lnTo>
                    <a:pt x="9462" y="13079"/>
                  </a:lnTo>
                  <a:lnTo>
                    <a:pt x="9473" y="13052"/>
                  </a:lnTo>
                  <a:lnTo>
                    <a:pt x="9487" y="13027"/>
                  </a:lnTo>
                  <a:lnTo>
                    <a:pt x="9501" y="13002"/>
                  </a:lnTo>
                  <a:lnTo>
                    <a:pt x="9516" y="12978"/>
                  </a:lnTo>
                  <a:lnTo>
                    <a:pt x="9533" y="12954"/>
                  </a:lnTo>
                  <a:lnTo>
                    <a:pt x="9551" y="12931"/>
                  </a:lnTo>
                  <a:lnTo>
                    <a:pt x="9569" y="12910"/>
                  </a:lnTo>
                  <a:lnTo>
                    <a:pt x="9589" y="12890"/>
                  </a:lnTo>
                  <a:lnTo>
                    <a:pt x="9609" y="12870"/>
                  </a:lnTo>
                  <a:lnTo>
                    <a:pt x="9632" y="12851"/>
                  </a:lnTo>
                  <a:lnTo>
                    <a:pt x="9653" y="12833"/>
                  </a:lnTo>
                  <a:lnTo>
                    <a:pt x="9677" y="12817"/>
                  </a:lnTo>
                  <a:lnTo>
                    <a:pt x="9701" y="12802"/>
                  </a:lnTo>
                  <a:lnTo>
                    <a:pt x="9726" y="12788"/>
                  </a:lnTo>
                  <a:lnTo>
                    <a:pt x="9751" y="12774"/>
                  </a:lnTo>
                  <a:lnTo>
                    <a:pt x="9778" y="12763"/>
                  </a:lnTo>
                  <a:lnTo>
                    <a:pt x="9805" y="12751"/>
                  </a:lnTo>
                  <a:lnTo>
                    <a:pt x="9832" y="12743"/>
                  </a:lnTo>
                  <a:lnTo>
                    <a:pt x="9861" y="12734"/>
                  </a:lnTo>
                  <a:lnTo>
                    <a:pt x="9890" y="12727"/>
                  </a:lnTo>
                  <a:lnTo>
                    <a:pt x="9919" y="12722"/>
                  </a:lnTo>
                  <a:lnTo>
                    <a:pt x="9948" y="12719"/>
                  </a:lnTo>
                  <a:lnTo>
                    <a:pt x="9978" y="12716"/>
                  </a:lnTo>
                  <a:lnTo>
                    <a:pt x="10008" y="12715"/>
                  </a:lnTo>
                  <a:lnTo>
                    <a:pt x="15526" y="12715"/>
                  </a:lnTo>
                  <a:lnTo>
                    <a:pt x="15526" y="12715"/>
                  </a:lnTo>
                  <a:lnTo>
                    <a:pt x="15557" y="12716"/>
                  </a:lnTo>
                  <a:lnTo>
                    <a:pt x="15587" y="12719"/>
                  </a:lnTo>
                  <a:lnTo>
                    <a:pt x="15616" y="12722"/>
                  </a:lnTo>
                  <a:lnTo>
                    <a:pt x="15646" y="12727"/>
                  </a:lnTo>
                  <a:lnTo>
                    <a:pt x="15674" y="12734"/>
                  </a:lnTo>
                  <a:lnTo>
                    <a:pt x="15703" y="12743"/>
                  </a:lnTo>
                  <a:lnTo>
                    <a:pt x="15731" y="12751"/>
                  </a:lnTo>
                  <a:lnTo>
                    <a:pt x="15757" y="12763"/>
                  </a:lnTo>
                  <a:lnTo>
                    <a:pt x="15783" y="12774"/>
                  </a:lnTo>
                  <a:lnTo>
                    <a:pt x="15809" y="12788"/>
                  </a:lnTo>
                  <a:lnTo>
                    <a:pt x="15834" y="12802"/>
                  </a:lnTo>
                  <a:lnTo>
                    <a:pt x="15858" y="12817"/>
                  </a:lnTo>
                  <a:lnTo>
                    <a:pt x="15882" y="12833"/>
                  </a:lnTo>
                  <a:lnTo>
                    <a:pt x="15904" y="12851"/>
                  </a:lnTo>
                  <a:lnTo>
                    <a:pt x="15926" y="12870"/>
                  </a:lnTo>
                  <a:lnTo>
                    <a:pt x="15946" y="12890"/>
                  </a:lnTo>
                  <a:lnTo>
                    <a:pt x="15966" y="12910"/>
                  </a:lnTo>
                  <a:lnTo>
                    <a:pt x="15985" y="12931"/>
                  </a:lnTo>
                  <a:lnTo>
                    <a:pt x="16003" y="12954"/>
                  </a:lnTo>
                  <a:lnTo>
                    <a:pt x="16019" y="12978"/>
                  </a:lnTo>
                  <a:lnTo>
                    <a:pt x="16034" y="13002"/>
                  </a:lnTo>
                  <a:lnTo>
                    <a:pt x="16049" y="13027"/>
                  </a:lnTo>
                  <a:lnTo>
                    <a:pt x="16062" y="13052"/>
                  </a:lnTo>
                  <a:lnTo>
                    <a:pt x="16074" y="13079"/>
                  </a:lnTo>
                  <a:lnTo>
                    <a:pt x="16084" y="13105"/>
                  </a:lnTo>
                  <a:lnTo>
                    <a:pt x="16093" y="13133"/>
                  </a:lnTo>
                  <a:lnTo>
                    <a:pt x="16102" y="13162"/>
                  </a:lnTo>
                  <a:lnTo>
                    <a:pt x="16108" y="13190"/>
                  </a:lnTo>
                  <a:lnTo>
                    <a:pt x="16113" y="13220"/>
                  </a:lnTo>
                  <a:lnTo>
                    <a:pt x="16117" y="13249"/>
                  </a:lnTo>
                  <a:lnTo>
                    <a:pt x="16120" y="13279"/>
                  </a:lnTo>
                  <a:lnTo>
                    <a:pt x="16121" y="13309"/>
                  </a:lnTo>
                  <a:lnTo>
                    <a:pt x="16121" y="13309"/>
                  </a:lnTo>
                  <a:close/>
                  <a:moveTo>
                    <a:pt x="10562" y="11899"/>
                  </a:moveTo>
                  <a:lnTo>
                    <a:pt x="10562" y="12137"/>
                  </a:lnTo>
                  <a:lnTo>
                    <a:pt x="10562" y="12137"/>
                  </a:lnTo>
                  <a:lnTo>
                    <a:pt x="10562" y="12153"/>
                  </a:lnTo>
                  <a:lnTo>
                    <a:pt x="10564" y="12167"/>
                  </a:lnTo>
                  <a:lnTo>
                    <a:pt x="10566" y="12182"/>
                  </a:lnTo>
                  <a:lnTo>
                    <a:pt x="10569" y="12197"/>
                  </a:lnTo>
                  <a:lnTo>
                    <a:pt x="10576" y="12225"/>
                  </a:lnTo>
                  <a:lnTo>
                    <a:pt x="10586" y="12253"/>
                  </a:lnTo>
                  <a:lnTo>
                    <a:pt x="10599" y="12279"/>
                  </a:lnTo>
                  <a:lnTo>
                    <a:pt x="10614" y="12303"/>
                  </a:lnTo>
                  <a:lnTo>
                    <a:pt x="10630" y="12326"/>
                  </a:lnTo>
                  <a:lnTo>
                    <a:pt x="10649" y="12347"/>
                  </a:lnTo>
                  <a:lnTo>
                    <a:pt x="10671" y="12366"/>
                  </a:lnTo>
                  <a:lnTo>
                    <a:pt x="10693" y="12384"/>
                  </a:lnTo>
                  <a:lnTo>
                    <a:pt x="10718" y="12399"/>
                  </a:lnTo>
                  <a:lnTo>
                    <a:pt x="10744" y="12411"/>
                  </a:lnTo>
                  <a:lnTo>
                    <a:pt x="10771" y="12421"/>
                  </a:lnTo>
                  <a:lnTo>
                    <a:pt x="10800" y="12429"/>
                  </a:lnTo>
                  <a:lnTo>
                    <a:pt x="10814" y="12432"/>
                  </a:lnTo>
                  <a:lnTo>
                    <a:pt x="10829" y="12433"/>
                  </a:lnTo>
                  <a:lnTo>
                    <a:pt x="10844" y="12434"/>
                  </a:lnTo>
                  <a:lnTo>
                    <a:pt x="10859" y="12434"/>
                  </a:lnTo>
                  <a:lnTo>
                    <a:pt x="14675" y="12434"/>
                  </a:lnTo>
                  <a:lnTo>
                    <a:pt x="14675" y="12434"/>
                  </a:lnTo>
                  <a:lnTo>
                    <a:pt x="14690" y="12434"/>
                  </a:lnTo>
                  <a:lnTo>
                    <a:pt x="14705" y="12433"/>
                  </a:lnTo>
                  <a:lnTo>
                    <a:pt x="14721" y="12432"/>
                  </a:lnTo>
                  <a:lnTo>
                    <a:pt x="14736" y="12429"/>
                  </a:lnTo>
                  <a:lnTo>
                    <a:pt x="14763" y="12421"/>
                  </a:lnTo>
                  <a:lnTo>
                    <a:pt x="14791" y="12411"/>
                  </a:lnTo>
                  <a:lnTo>
                    <a:pt x="14816" y="12399"/>
                  </a:lnTo>
                  <a:lnTo>
                    <a:pt x="14841" y="12384"/>
                  </a:lnTo>
                  <a:lnTo>
                    <a:pt x="14864" y="12366"/>
                  </a:lnTo>
                  <a:lnTo>
                    <a:pt x="14886" y="12347"/>
                  </a:lnTo>
                  <a:lnTo>
                    <a:pt x="14904" y="12326"/>
                  </a:lnTo>
                  <a:lnTo>
                    <a:pt x="14922" y="12303"/>
                  </a:lnTo>
                  <a:lnTo>
                    <a:pt x="14936" y="12279"/>
                  </a:lnTo>
                  <a:lnTo>
                    <a:pt x="14948" y="12253"/>
                  </a:lnTo>
                  <a:lnTo>
                    <a:pt x="14959" y="12225"/>
                  </a:lnTo>
                  <a:lnTo>
                    <a:pt x="14966" y="12197"/>
                  </a:lnTo>
                  <a:lnTo>
                    <a:pt x="14969" y="12182"/>
                  </a:lnTo>
                  <a:lnTo>
                    <a:pt x="14971" y="12167"/>
                  </a:lnTo>
                  <a:lnTo>
                    <a:pt x="14972" y="12153"/>
                  </a:lnTo>
                  <a:lnTo>
                    <a:pt x="14972" y="12137"/>
                  </a:lnTo>
                  <a:lnTo>
                    <a:pt x="14972" y="11899"/>
                  </a:lnTo>
                  <a:lnTo>
                    <a:pt x="14972" y="11899"/>
                  </a:lnTo>
                  <a:lnTo>
                    <a:pt x="14972" y="11883"/>
                  </a:lnTo>
                  <a:lnTo>
                    <a:pt x="14971" y="11869"/>
                  </a:lnTo>
                  <a:lnTo>
                    <a:pt x="14969" y="11854"/>
                  </a:lnTo>
                  <a:lnTo>
                    <a:pt x="14966" y="11839"/>
                  </a:lnTo>
                  <a:lnTo>
                    <a:pt x="14959" y="11811"/>
                  </a:lnTo>
                  <a:lnTo>
                    <a:pt x="14948" y="11783"/>
                  </a:lnTo>
                  <a:lnTo>
                    <a:pt x="14936" y="11757"/>
                  </a:lnTo>
                  <a:lnTo>
                    <a:pt x="14922" y="11733"/>
                  </a:lnTo>
                  <a:lnTo>
                    <a:pt x="14904" y="11710"/>
                  </a:lnTo>
                  <a:lnTo>
                    <a:pt x="14886" y="11689"/>
                  </a:lnTo>
                  <a:lnTo>
                    <a:pt x="14864" y="11670"/>
                  </a:lnTo>
                  <a:lnTo>
                    <a:pt x="14841" y="11652"/>
                  </a:lnTo>
                  <a:lnTo>
                    <a:pt x="14816" y="11637"/>
                  </a:lnTo>
                  <a:lnTo>
                    <a:pt x="14791" y="11624"/>
                  </a:lnTo>
                  <a:lnTo>
                    <a:pt x="14763" y="11614"/>
                  </a:lnTo>
                  <a:lnTo>
                    <a:pt x="14736" y="11607"/>
                  </a:lnTo>
                  <a:lnTo>
                    <a:pt x="14721" y="11604"/>
                  </a:lnTo>
                  <a:lnTo>
                    <a:pt x="14705" y="11603"/>
                  </a:lnTo>
                  <a:lnTo>
                    <a:pt x="14690" y="11602"/>
                  </a:lnTo>
                  <a:lnTo>
                    <a:pt x="14675" y="11602"/>
                  </a:lnTo>
                  <a:lnTo>
                    <a:pt x="10859" y="11602"/>
                  </a:lnTo>
                  <a:lnTo>
                    <a:pt x="10859" y="11602"/>
                  </a:lnTo>
                  <a:lnTo>
                    <a:pt x="10844" y="11602"/>
                  </a:lnTo>
                  <a:lnTo>
                    <a:pt x="10829" y="11603"/>
                  </a:lnTo>
                  <a:lnTo>
                    <a:pt x="10814" y="11604"/>
                  </a:lnTo>
                  <a:lnTo>
                    <a:pt x="10800" y="11607"/>
                  </a:lnTo>
                  <a:lnTo>
                    <a:pt x="10771" y="11614"/>
                  </a:lnTo>
                  <a:lnTo>
                    <a:pt x="10744" y="11624"/>
                  </a:lnTo>
                  <a:lnTo>
                    <a:pt x="10718" y="11637"/>
                  </a:lnTo>
                  <a:lnTo>
                    <a:pt x="10693" y="11652"/>
                  </a:lnTo>
                  <a:lnTo>
                    <a:pt x="10671" y="11670"/>
                  </a:lnTo>
                  <a:lnTo>
                    <a:pt x="10649" y="11689"/>
                  </a:lnTo>
                  <a:lnTo>
                    <a:pt x="10630" y="11710"/>
                  </a:lnTo>
                  <a:lnTo>
                    <a:pt x="10614" y="11733"/>
                  </a:lnTo>
                  <a:lnTo>
                    <a:pt x="10599" y="11757"/>
                  </a:lnTo>
                  <a:lnTo>
                    <a:pt x="10586" y="11783"/>
                  </a:lnTo>
                  <a:lnTo>
                    <a:pt x="10576" y="11811"/>
                  </a:lnTo>
                  <a:lnTo>
                    <a:pt x="10569" y="11839"/>
                  </a:lnTo>
                  <a:lnTo>
                    <a:pt x="10566" y="11854"/>
                  </a:lnTo>
                  <a:lnTo>
                    <a:pt x="10564" y="11869"/>
                  </a:lnTo>
                  <a:lnTo>
                    <a:pt x="10562" y="11883"/>
                  </a:lnTo>
                  <a:lnTo>
                    <a:pt x="10562" y="11899"/>
                  </a:lnTo>
                  <a:lnTo>
                    <a:pt x="10562" y="11899"/>
                  </a:lnTo>
                  <a:close/>
                  <a:moveTo>
                    <a:pt x="10536" y="7642"/>
                  </a:moveTo>
                  <a:lnTo>
                    <a:pt x="10536" y="7642"/>
                  </a:lnTo>
                  <a:lnTo>
                    <a:pt x="10527" y="7662"/>
                  </a:lnTo>
                  <a:lnTo>
                    <a:pt x="10518" y="7683"/>
                  </a:lnTo>
                  <a:lnTo>
                    <a:pt x="10511" y="7705"/>
                  </a:lnTo>
                  <a:lnTo>
                    <a:pt x="10504" y="7726"/>
                  </a:lnTo>
                  <a:lnTo>
                    <a:pt x="10498" y="7748"/>
                  </a:lnTo>
                  <a:lnTo>
                    <a:pt x="10494" y="7769"/>
                  </a:lnTo>
                  <a:lnTo>
                    <a:pt x="10489" y="7790"/>
                  </a:lnTo>
                  <a:lnTo>
                    <a:pt x="10487" y="7813"/>
                  </a:lnTo>
                  <a:lnTo>
                    <a:pt x="10484" y="7835"/>
                  </a:lnTo>
                  <a:lnTo>
                    <a:pt x="10482" y="7857"/>
                  </a:lnTo>
                  <a:lnTo>
                    <a:pt x="10482" y="7880"/>
                  </a:lnTo>
                  <a:lnTo>
                    <a:pt x="10482" y="7901"/>
                  </a:lnTo>
                  <a:lnTo>
                    <a:pt x="10482" y="7924"/>
                  </a:lnTo>
                  <a:lnTo>
                    <a:pt x="10484" y="7945"/>
                  </a:lnTo>
                  <a:lnTo>
                    <a:pt x="10485" y="7968"/>
                  </a:lnTo>
                  <a:lnTo>
                    <a:pt x="10489" y="7989"/>
                  </a:lnTo>
                  <a:lnTo>
                    <a:pt x="10493" y="8012"/>
                  </a:lnTo>
                  <a:lnTo>
                    <a:pt x="10498" y="8033"/>
                  </a:lnTo>
                  <a:lnTo>
                    <a:pt x="10504" y="8055"/>
                  </a:lnTo>
                  <a:lnTo>
                    <a:pt x="10511" y="8076"/>
                  </a:lnTo>
                  <a:lnTo>
                    <a:pt x="10518" y="8098"/>
                  </a:lnTo>
                  <a:lnTo>
                    <a:pt x="10526" y="8119"/>
                  </a:lnTo>
                  <a:lnTo>
                    <a:pt x="10535" y="8139"/>
                  </a:lnTo>
                  <a:lnTo>
                    <a:pt x="10545" y="8159"/>
                  </a:lnTo>
                  <a:lnTo>
                    <a:pt x="10556" y="8180"/>
                  </a:lnTo>
                  <a:lnTo>
                    <a:pt x="10567" y="8200"/>
                  </a:lnTo>
                  <a:lnTo>
                    <a:pt x="10579" y="8219"/>
                  </a:lnTo>
                  <a:lnTo>
                    <a:pt x="10592" y="8237"/>
                  </a:lnTo>
                  <a:lnTo>
                    <a:pt x="10606" y="8256"/>
                  </a:lnTo>
                  <a:lnTo>
                    <a:pt x="10621" y="8274"/>
                  </a:lnTo>
                  <a:lnTo>
                    <a:pt x="10637" y="8292"/>
                  </a:lnTo>
                  <a:lnTo>
                    <a:pt x="10653" y="8309"/>
                  </a:lnTo>
                  <a:lnTo>
                    <a:pt x="10940" y="8595"/>
                  </a:lnTo>
                  <a:lnTo>
                    <a:pt x="10940" y="8595"/>
                  </a:lnTo>
                  <a:lnTo>
                    <a:pt x="10961" y="8616"/>
                  </a:lnTo>
                  <a:lnTo>
                    <a:pt x="10984" y="8635"/>
                  </a:lnTo>
                  <a:lnTo>
                    <a:pt x="11008" y="8654"/>
                  </a:lnTo>
                  <a:lnTo>
                    <a:pt x="11032" y="8671"/>
                  </a:lnTo>
                  <a:lnTo>
                    <a:pt x="11057" y="8687"/>
                  </a:lnTo>
                  <a:lnTo>
                    <a:pt x="11084" y="8701"/>
                  </a:lnTo>
                  <a:lnTo>
                    <a:pt x="11109" y="8713"/>
                  </a:lnTo>
                  <a:lnTo>
                    <a:pt x="11135" y="8725"/>
                  </a:lnTo>
                  <a:lnTo>
                    <a:pt x="11163" y="8735"/>
                  </a:lnTo>
                  <a:lnTo>
                    <a:pt x="11191" y="8744"/>
                  </a:lnTo>
                  <a:lnTo>
                    <a:pt x="11218" y="8751"/>
                  </a:lnTo>
                  <a:lnTo>
                    <a:pt x="11246" y="8757"/>
                  </a:lnTo>
                  <a:lnTo>
                    <a:pt x="11274" y="8763"/>
                  </a:lnTo>
                  <a:lnTo>
                    <a:pt x="11303" y="8766"/>
                  </a:lnTo>
                  <a:lnTo>
                    <a:pt x="11332" y="8768"/>
                  </a:lnTo>
                  <a:lnTo>
                    <a:pt x="11359" y="8769"/>
                  </a:lnTo>
                  <a:lnTo>
                    <a:pt x="11388" y="8768"/>
                  </a:lnTo>
                  <a:lnTo>
                    <a:pt x="11417" y="8766"/>
                  </a:lnTo>
                  <a:lnTo>
                    <a:pt x="11445" y="8763"/>
                  </a:lnTo>
                  <a:lnTo>
                    <a:pt x="11473" y="8757"/>
                  </a:lnTo>
                  <a:lnTo>
                    <a:pt x="11502" y="8751"/>
                  </a:lnTo>
                  <a:lnTo>
                    <a:pt x="11529" y="8744"/>
                  </a:lnTo>
                  <a:lnTo>
                    <a:pt x="11557" y="8735"/>
                  </a:lnTo>
                  <a:lnTo>
                    <a:pt x="11584" y="8725"/>
                  </a:lnTo>
                  <a:lnTo>
                    <a:pt x="11610" y="8713"/>
                  </a:lnTo>
                  <a:lnTo>
                    <a:pt x="11636" y="8701"/>
                  </a:lnTo>
                  <a:lnTo>
                    <a:pt x="11662" y="8687"/>
                  </a:lnTo>
                  <a:lnTo>
                    <a:pt x="11687" y="8671"/>
                  </a:lnTo>
                  <a:lnTo>
                    <a:pt x="11711" y="8654"/>
                  </a:lnTo>
                  <a:lnTo>
                    <a:pt x="11735" y="8635"/>
                  </a:lnTo>
                  <a:lnTo>
                    <a:pt x="11757" y="8616"/>
                  </a:lnTo>
                  <a:lnTo>
                    <a:pt x="11780" y="8595"/>
                  </a:lnTo>
                  <a:lnTo>
                    <a:pt x="14154" y="6222"/>
                  </a:lnTo>
                  <a:lnTo>
                    <a:pt x="14154" y="6222"/>
                  </a:lnTo>
                  <a:lnTo>
                    <a:pt x="14174" y="6200"/>
                  </a:lnTo>
                  <a:lnTo>
                    <a:pt x="14194" y="6178"/>
                  </a:lnTo>
                  <a:lnTo>
                    <a:pt x="14212" y="6154"/>
                  </a:lnTo>
                  <a:lnTo>
                    <a:pt x="14229" y="6128"/>
                  </a:lnTo>
                  <a:lnTo>
                    <a:pt x="14245" y="6105"/>
                  </a:lnTo>
                  <a:lnTo>
                    <a:pt x="14258" y="6078"/>
                  </a:lnTo>
                  <a:lnTo>
                    <a:pt x="14272" y="6053"/>
                  </a:lnTo>
                  <a:lnTo>
                    <a:pt x="14284" y="6025"/>
                  </a:lnTo>
                  <a:lnTo>
                    <a:pt x="14294" y="5999"/>
                  </a:lnTo>
                  <a:lnTo>
                    <a:pt x="14302" y="5971"/>
                  </a:lnTo>
                  <a:lnTo>
                    <a:pt x="14310" y="5943"/>
                  </a:lnTo>
                  <a:lnTo>
                    <a:pt x="14316" y="5916"/>
                  </a:lnTo>
                  <a:lnTo>
                    <a:pt x="14320" y="5887"/>
                  </a:lnTo>
                  <a:lnTo>
                    <a:pt x="14324" y="5859"/>
                  </a:lnTo>
                  <a:lnTo>
                    <a:pt x="14326" y="5830"/>
                  </a:lnTo>
                  <a:lnTo>
                    <a:pt x="14326" y="5802"/>
                  </a:lnTo>
                  <a:lnTo>
                    <a:pt x="14326" y="5773"/>
                  </a:lnTo>
                  <a:lnTo>
                    <a:pt x="14324" y="5744"/>
                  </a:lnTo>
                  <a:lnTo>
                    <a:pt x="14320" y="5717"/>
                  </a:lnTo>
                  <a:lnTo>
                    <a:pt x="14316" y="5688"/>
                  </a:lnTo>
                  <a:lnTo>
                    <a:pt x="14310" y="5660"/>
                  </a:lnTo>
                  <a:lnTo>
                    <a:pt x="14302" y="5632"/>
                  </a:lnTo>
                  <a:lnTo>
                    <a:pt x="14294" y="5605"/>
                  </a:lnTo>
                  <a:lnTo>
                    <a:pt x="14284" y="5578"/>
                  </a:lnTo>
                  <a:lnTo>
                    <a:pt x="14272" y="5552"/>
                  </a:lnTo>
                  <a:lnTo>
                    <a:pt x="14258" y="5525"/>
                  </a:lnTo>
                  <a:lnTo>
                    <a:pt x="14245" y="5500"/>
                  </a:lnTo>
                  <a:lnTo>
                    <a:pt x="14229" y="5475"/>
                  </a:lnTo>
                  <a:lnTo>
                    <a:pt x="14212" y="5451"/>
                  </a:lnTo>
                  <a:lnTo>
                    <a:pt x="14194" y="5427"/>
                  </a:lnTo>
                  <a:lnTo>
                    <a:pt x="14174" y="5404"/>
                  </a:lnTo>
                  <a:lnTo>
                    <a:pt x="14154" y="5382"/>
                  </a:lnTo>
                  <a:lnTo>
                    <a:pt x="13867" y="5095"/>
                  </a:lnTo>
                  <a:lnTo>
                    <a:pt x="13867" y="5095"/>
                  </a:lnTo>
                  <a:lnTo>
                    <a:pt x="13850" y="5078"/>
                  </a:lnTo>
                  <a:lnTo>
                    <a:pt x="13833" y="5063"/>
                  </a:lnTo>
                  <a:lnTo>
                    <a:pt x="13814" y="5048"/>
                  </a:lnTo>
                  <a:lnTo>
                    <a:pt x="13795" y="5034"/>
                  </a:lnTo>
                  <a:lnTo>
                    <a:pt x="13776" y="5022"/>
                  </a:lnTo>
                  <a:lnTo>
                    <a:pt x="13757" y="5009"/>
                  </a:lnTo>
                  <a:lnTo>
                    <a:pt x="13737" y="4998"/>
                  </a:lnTo>
                  <a:lnTo>
                    <a:pt x="13718" y="4986"/>
                  </a:lnTo>
                  <a:lnTo>
                    <a:pt x="13697" y="4978"/>
                  </a:lnTo>
                  <a:lnTo>
                    <a:pt x="13677" y="4969"/>
                  </a:lnTo>
                  <a:lnTo>
                    <a:pt x="13655" y="4960"/>
                  </a:lnTo>
                  <a:lnTo>
                    <a:pt x="13635" y="4952"/>
                  </a:lnTo>
                  <a:lnTo>
                    <a:pt x="13614" y="4946"/>
                  </a:lnTo>
                  <a:lnTo>
                    <a:pt x="13592" y="4940"/>
                  </a:lnTo>
                  <a:lnTo>
                    <a:pt x="13570" y="4936"/>
                  </a:lnTo>
                  <a:lnTo>
                    <a:pt x="13548" y="4931"/>
                  </a:lnTo>
                  <a:lnTo>
                    <a:pt x="13525" y="4929"/>
                  </a:lnTo>
                  <a:lnTo>
                    <a:pt x="13504" y="4926"/>
                  </a:lnTo>
                  <a:lnTo>
                    <a:pt x="13481" y="4925"/>
                  </a:lnTo>
                  <a:lnTo>
                    <a:pt x="13460" y="4923"/>
                  </a:lnTo>
                  <a:lnTo>
                    <a:pt x="13437" y="4923"/>
                  </a:lnTo>
                  <a:lnTo>
                    <a:pt x="13416" y="4925"/>
                  </a:lnTo>
                  <a:lnTo>
                    <a:pt x="13393" y="4926"/>
                  </a:lnTo>
                  <a:lnTo>
                    <a:pt x="13371" y="4929"/>
                  </a:lnTo>
                  <a:lnTo>
                    <a:pt x="13349" y="4932"/>
                  </a:lnTo>
                  <a:lnTo>
                    <a:pt x="13328" y="4936"/>
                  </a:lnTo>
                  <a:lnTo>
                    <a:pt x="13305" y="4941"/>
                  </a:lnTo>
                  <a:lnTo>
                    <a:pt x="13284" y="4946"/>
                  </a:lnTo>
                  <a:lnTo>
                    <a:pt x="13262" y="4954"/>
                  </a:lnTo>
                  <a:lnTo>
                    <a:pt x="13241" y="4960"/>
                  </a:lnTo>
                  <a:lnTo>
                    <a:pt x="13221" y="4969"/>
                  </a:lnTo>
                  <a:lnTo>
                    <a:pt x="13199" y="4978"/>
                  </a:lnTo>
                  <a:lnTo>
                    <a:pt x="12281" y="4060"/>
                  </a:lnTo>
                  <a:lnTo>
                    <a:pt x="12281" y="4060"/>
                  </a:lnTo>
                  <a:lnTo>
                    <a:pt x="12290" y="4040"/>
                  </a:lnTo>
                  <a:lnTo>
                    <a:pt x="12298" y="4019"/>
                  </a:lnTo>
                  <a:lnTo>
                    <a:pt x="12305" y="3998"/>
                  </a:lnTo>
                  <a:lnTo>
                    <a:pt x="12311" y="3978"/>
                  </a:lnTo>
                  <a:lnTo>
                    <a:pt x="12318" y="3956"/>
                  </a:lnTo>
                  <a:lnTo>
                    <a:pt x="12322" y="3936"/>
                  </a:lnTo>
                  <a:lnTo>
                    <a:pt x="12327" y="3915"/>
                  </a:lnTo>
                  <a:lnTo>
                    <a:pt x="12329" y="3894"/>
                  </a:lnTo>
                  <a:lnTo>
                    <a:pt x="12332" y="3872"/>
                  </a:lnTo>
                  <a:lnTo>
                    <a:pt x="12334" y="3851"/>
                  </a:lnTo>
                  <a:lnTo>
                    <a:pt x="12335" y="3829"/>
                  </a:lnTo>
                  <a:lnTo>
                    <a:pt x="12335" y="3808"/>
                  </a:lnTo>
                  <a:lnTo>
                    <a:pt x="12334" y="3787"/>
                  </a:lnTo>
                  <a:lnTo>
                    <a:pt x="12333" y="3765"/>
                  </a:lnTo>
                  <a:lnTo>
                    <a:pt x="12332" y="3744"/>
                  </a:lnTo>
                  <a:lnTo>
                    <a:pt x="12328" y="3722"/>
                  </a:lnTo>
                  <a:lnTo>
                    <a:pt x="12325" y="3701"/>
                  </a:lnTo>
                  <a:lnTo>
                    <a:pt x="12320" y="3679"/>
                  </a:lnTo>
                  <a:lnTo>
                    <a:pt x="12315" y="3658"/>
                  </a:lnTo>
                  <a:lnTo>
                    <a:pt x="12309" y="3638"/>
                  </a:lnTo>
                  <a:lnTo>
                    <a:pt x="12303" y="3617"/>
                  </a:lnTo>
                  <a:lnTo>
                    <a:pt x="12295" y="3596"/>
                  </a:lnTo>
                  <a:lnTo>
                    <a:pt x="12286" y="3576"/>
                  </a:lnTo>
                  <a:lnTo>
                    <a:pt x="12277" y="3556"/>
                  </a:lnTo>
                  <a:lnTo>
                    <a:pt x="12267" y="3537"/>
                  </a:lnTo>
                  <a:lnTo>
                    <a:pt x="12257" y="3517"/>
                  </a:lnTo>
                  <a:lnTo>
                    <a:pt x="12246" y="3498"/>
                  </a:lnTo>
                  <a:lnTo>
                    <a:pt x="12233" y="3479"/>
                  </a:lnTo>
                  <a:lnTo>
                    <a:pt x="12221" y="3462"/>
                  </a:lnTo>
                  <a:lnTo>
                    <a:pt x="12207" y="3444"/>
                  </a:lnTo>
                  <a:lnTo>
                    <a:pt x="12193" y="3426"/>
                  </a:lnTo>
                  <a:lnTo>
                    <a:pt x="12178" y="3409"/>
                  </a:lnTo>
                  <a:lnTo>
                    <a:pt x="8967" y="6620"/>
                  </a:lnTo>
                  <a:lnTo>
                    <a:pt x="8967" y="6620"/>
                  </a:lnTo>
                  <a:lnTo>
                    <a:pt x="8983" y="6635"/>
                  </a:lnTo>
                  <a:lnTo>
                    <a:pt x="9001" y="6650"/>
                  </a:lnTo>
                  <a:lnTo>
                    <a:pt x="9018" y="6664"/>
                  </a:lnTo>
                  <a:lnTo>
                    <a:pt x="9037" y="6676"/>
                  </a:lnTo>
                  <a:lnTo>
                    <a:pt x="9056" y="6689"/>
                  </a:lnTo>
                  <a:lnTo>
                    <a:pt x="9075" y="6700"/>
                  </a:lnTo>
                  <a:lnTo>
                    <a:pt x="9094" y="6710"/>
                  </a:lnTo>
                  <a:lnTo>
                    <a:pt x="9114" y="6720"/>
                  </a:lnTo>
                  <a:lnTo>
                    <a:pt x="9134" y="6729"/>
                  </a:lnTo>
                  <a:lnTo>
                    <a:pt x="9154" y="6737"/>
                  </a:lnTo>
                  <a:lnTo>
                    <a:pt x="9174" y="6744"/>
                  </a:lnTo>
                  <a:lnTo>
                    <a:pt x="9195" y="6752"/>
                  </a:lnTo>
                  <a:lnTo>
                    <a:pt x="9216" y="6757"/>
                  </a:lnTo>
                  <a:lnTo>
                    <a:pt x="9236" y="6763"/>
                  </a:lnTo>
                  <a:lnTo>
                    <a:pt x="9258" y="6767"/>
                  </a:lnTo>
                  <a:lnTo>
                    <a:pt x="9279" y="6771"/>
                  </a:lnTo>
                  <a:lnTo>
                    <a:pt x="9300" y="6773"/>
                  </a:lnTo>
                  <a:lnTo>
                    <a:pt x="9322" y="6776"/>
                  </a:lnTo>
                  <a:lnTo>
                    <a:pt x="9343" y="6777"/>
                  </a:lnTo>
                  <a:lnTo>
                    <a:pt x="9365" y="6777"/>
                  </a:lnTo>
                  <a:lnTo>
                    <a:pt x="9386" y="6777"/>
                  </a:lnTo>
                  <a:lnTo>
                    <a:pt x="9407" y="6776"/>
                  </a:lnTo>
                  <a:lnTo>
                    <a:pt x="9429" y="6774"/>
                  </a:lnTo>
                  <a:lnTo>
                    <a:pt x="9450" y="6772"/>
                  </a:lnTo>
                  <a:lnTo>
                    <a:pt x="9472" y="6768"/>
                  </a:lnTo>
                  <a:lnTo>
                    <a:pt x="9493" y="6764"/>
                  </a:lnTo>
                  <a:lnTo>
                    <a:pt x="9515" y="6759"/>
                  </a:lnTo>
                  <a:lnTo>
                    <a:pt x="9536" y="6754"/>
                  </a:lnTo>
                  <a:lnTo>
                    <a:pt x="9556" y="6747"/>
                  </a:lnTo>
                  <a:lnTo>
                    <a:pt x="9576" y="6740"/>
                  </a:lnTo>
                  <a:lnTo>
                    <a:pt x="9598" y="6732"/>
                  </a:lnTo>
                  <a:lnTo>
                    <a:pt x="9618" y="6724"/>
                  </a:lnTo>
                  <a:lnTo>
                    <a:pt x="10536" y="7642"/>
                  </a:lnTo>
                  <a:close/>
                  <a:moveTo>
                    <a:pt x="6017" y="3673"/>
                  </a:moveTo>
                  <a:lnTo>
                    <a:pt x="6017" y="3673"/>
                  </a:lnTo>
                  <a:lnTo>
                    <a:pt x="6034" y="3690"/>
                  </a:lnTo>
                  <a:lnTo>
                    <a:pt x="6051" y="3706"/>
                  </a:lnTo>
                  <a:lnTo>
                    <a:pt x="6070" y="3720"/>
                  </a:lnTo>
                  <a:lnTo>
                    <a:pt x="6088" y="3735"/>
                  </a:lnTo>
                  <a:lnTo>
                    <a:pt x="6107" y="3747"/>
                  </a:lnTo>
                  <a:lnTo>
                    <a:pt x="6127" y="3760"/>
                  </a:lnTo>
                  <a:lnTo>
                    <a:pt x="6146" y="3771"/>
                  </a:lnTo>
                  <a:lnTo>
                    <a:pt x="6166" y="3781"/>
                  </a:lnTo>
                  <a:lnTo>
                    <a:pt x="6186" y="3792"/>
                  </a:lnTo>
                  <a:lnTo>
                    <a:pt x="6208" y="3800"/>
                  </a:lnTo>
                  <a:lnTo>
                    <a:pt x="6228" y="3809"/>
                  </a:lnTo>
                  <a:lnTo>
                    <a:pt x="6249" y="3815"/>
                  </a:lnTo>
                  <a:lnTo>
                    <a:pt x="6271" y="3823"/>
                  </a:lnTo>
                  <a:lnTo>
                    <a:pt x="6292" y="3828"/>
                  </a:lnTo>
                  <a:lnTo>
                    <a:pt x="6315" y="3833"/>
                  </a:lnTo>
                  <a:lnTo>
                    <a:pt x="6336" y="3837"/>
                  </a:lnTo>
                  <a:lnTo>
                    <a:pt x="6357" y="3841"/>
                  </a:lnTo>
                  <a:lnTo>
                    <a:pt x="6380" y="3843"/>
                  </a:lnTo>
                  <a:lnTo>
                    <a:pt x="6401" y="3844"/>
                  </a:lnTo>
                  <a:lnTo>
                    <a:pt x="6424" y="3846"/>
                  </a:lnTo>
                  <a:lnTo>
                    <a:pt x="6447" y="3846"/>
                  </a:lnTo>
                  <a:lnTo>
                    <a:pt x="6468" y="3844"/>
                  </a:lnTo>
                  <a:lnTo>
                    <a:pt x="6491" y="3843"/>
                  </a:lnTo>
                  <a:lnTo>
                    <a:pt x="6512" y="3841"/>
                  </a:lnTo>
                  <a:lnTo>
                    <a:pt x="6535" y="3837"/>
                  </a:lnTo>
                  <a:lnTo>
                    <a:pt x="6556" y="3833"/>
                  </a:lnTo>
                  <a:lnTo>
                    <a:pt x="6579" y="3828"/>
                  </a:lnTo>
                  <a:lnTo>
                    <a:pt x="6600" y="3822"/>
                  </a:lnTo>
                  <a:lnTo>
                    <a:pt x="6622" y="3815"/>
                  </a:lnTo>
                  <a:lnTo>
                    <a:pt x="6643" y="3808"/>
                  </a:lnTo>
                  <a:lnTo>
                    <a:pt x="6663" y="3800"/>
                  </a:lnTo>
                  <a:lnTo>
                    <a:pt x="6685" y="3792"/>
                  </a:lnTo>
                  <a:lnTo>
                    <a:pt x="7618" y="4726"/>
                  </a:lnTo>
                  <a:lnTo>
                    <a:pt x="7618" y="4726"/>
                  </a:lnTo>
                  <a:lnTo>
                    <a:pt x="7609" y="4746"/>
                  </a:lnTo>
                  <a:lnTo>
                    <a:pt x="7602" y="4766"/>
                  </a:lnTo>
                  <a:lnTo>
                    <a:pt x="7594" y="4786"/>
                  </a:lnTo>
                  <a:lnTo>
                    <a:pt x="7588" y="4806"/>
                  </a:lnTo>
                  <a:lnTo>
                    <a:pt x="7583" y="4828"/>
                  </a:lnTo>
                  <a:lnTo>
                    <a:pt x="7578" y="4849"/>
                  </a:lnTo>
                  <a:lnTo>
                    <a:pt x="7574" y="4871"/>
                  </a:lnTo>
                  <a:lnTo>
                    <a:pt x="7570" y="4892"/>
                  </a:lnTo>
                  <a:lnTo>
                    <a:pt x="7568" y="4913"/>
                  </a:lnTo>
                  <a:lnTo>
                    <a:pt x="7566" y="4935"/>
                  </a:lnTo>
                  <a:lnTo>
                    <a:pt x="7565" y="4956"/>
                  </a:lnTo>
                  <a:lnTo>
                    <a:pt x="7565" y="4978"/>
                  </a:lnTo>
                  <a:lnTo>
                    <a:pt x="7565" y="4999"/>
                  </a:lnTo>
                  <a:lnTo>
                    <a:pt x="7566" y="5020"/>
                  </a:lnTo>
                  <a:lnTo>
                    <a:pt x="7569" y="5042"/>
                  </a:lnTo>
                  <a:lnTo>
                    <a:pt x="7571" y="5063"/>
                  </a:lnTo>
                  <a:lnTo>
                    <a:pt x="7575" y="5085"/>
                  </a:lnTo>
                  <a:lnTo>
                    <a:pt x="7579" y="5106"/>
                  </a:lnTo>
                  <a:lnTo>
                    <a:pt x="7585" y="5126"/>
                  </a:lnTo>
                  <a:lnTo>
                    <a:pt x="7590" y="5148"/>
                  </a:lnTo>
                  <a:lnTo>
                    <a:pt x="7598" y="5168"/>
                  </a:lnTo>
                  <a:lnTo>
                    <a:pt x="7605" y="5188"/>
                  </a:lnTo>
                  <a:lnTo>
                    <a:pt x="7613" y="5208"/>
                  </a:lnTo>
                  <a:lnTo>
                    <a:pt x="7622" y="5228"/>
                  </a:lnTo>
                  <a:lnTo>
                    <a:pt x="7632" y="5248"/>
                  </a:lnTo>
                  <a:lnTo>
                    <a:pt x="7642" y="5267"/>
                  </a:lnTo>
                  <a:lnTo>
                    <a:pt x="7653" y="5286"/>
                  </a:lnTo>
                  <a:lnTo>
                    <a:pt x="7666" y="5305"/>
                  </a:lnTo>
                  <a:lnTo>
                    <a:pt x="7678" y="5324"/>
                  </a:lnTo>
                  <a:lnTo>
                    <a:pt x="7692" y="5342"/>
                  </a:lnTo>
                  <a:lnTo>
                    <a:pt x="7707" y="5359"/>
                  </a:lnTo>
                  <a:lnTo>
                    <a:pt x="7723" y="5376"/>
                  </a:lnTo>
                  <a:lnTo>
                    <a:pt x="10934" y="2165"/>
                  </a:lnTo>
                  <a:lnTo>
                    <a:pt x="10934" y="2165"/>
                  </a:lnTo>
                  <a:lnTo>
                    <a:pt x="10916" y="2150"/>
                  </a:lnTo>
                  <a:lnTo>
                    <a:pt x="10899" y="2136"/>
                  </a:lnTo>
                  <a:lnTo>
                    <a:pt x="10881" y="2122"/>
                  </a:lnTo>
                  <a:lnTo>
                    <a:pt x="10863" y="2108"/>
                  </a:lnTo>
                  <a:lnTo>
                    <a:pt x="10844" y="2097"/>
                  </a:lnTo>
                  <a:lnTo>
                    <a:pt x="10825" y="2085"/>
                  </a:lnTo>
                  <a:lnTo>
                    <a:pt x="10805" y="2074"/>
                  </a:lnTo>
                  <a:lnTo>
                    <a:pt x="10786" y="2065"/>
                  </a:lnTo>
                  <a:lnTo>
                    <a:pt x="10766" y="2055"/>
                  </a:lnTo>
                  <a:lnTo>
                    <a:pt x="10746" y="2048"/>
                  </a:lnTo>
                  <a:lnTo>
                    <a:pt x="10726" y="2040"/>
                  </a:lnTo>
                  <a:lnTo>
                    <a:pt x="10705" y="2034"/>
                  </a:lnTo>
                  <a:lnTo>
                    <a:pt x="10684" y="2028"/>
                  </a:lnTo>
                  <a:lnTo>
                    <a:pt x="10663" y="2023"/>
                  </a:lnTo>
                  <a:lnTo>
                    <a:pt x="10642" y="2017"/>
                  </a:lnTo>
                  <a:lnTo>
                    <a:pt x="10620" y="2014"/>
                  </a:lnTo>
                  <a:lnTo>
                    <a:pt x="10600" y="2011"/>
                  </a:lnTo>
                  <a:lnTo>
                    <a:pt x="10577" y="2010"/>
                  </a:lnTo>
                  <a:lnTo>
                    <a:pt x="10556" y="2009"/>
                  </a:lnTo>
                  <a:lnTo>
                    <a:pt x="10535" y="2007"/>
                  </a:lnTo>
                  <a:lnTo>
                    <a:pt x="10513" y="2007"/>
                  </a:lnTo>
                  <a:lnTo>
                    <a:pt x="10492" y="2009"/>
                  </a:lnTo>
                  <a:lnTo>
                    <a:pt x="10470" y="2011"/>
                  </a:lnTo>
                  <a:lnTo>
                    <a:pt x="10449" y="2014"/>
                  </a:lnTo>
                  <a:lnTo>
                    <a:pt x="10428" y="2016"/>
                  </a:lnTo>
                  <a:lnTo>
                    <a:pt x="10406" y="2020"/>
                  </a:lnTo>
                  <a:lnTo>
                    <a:pt x="10386" y="2025"/>
                  </a:lnTo>
                  <a:lnTo>
                    <a:pt x="10365" y="2031"/>
                  </a:lnTo>
                  <a:lnTo>
                    <a:pt x="10344" y="2038"/>
                  </a:lnTo>
                  <a:lnTo>
                    <a:pt x="10323" y="2045"/>
                  </a:lnTo>
                  <a:lnTo>
                    <a:pt x="10303" y="2053"/>
                  </a:lnTo>
                  <a:lnTo>
                    <a:pt x="10283" y="2062"/>
                  </a:lnTo>
                  <a:lnTo>
                    <a:pt x="9348" y="1127"/>
                  </a:lnTo>
                  <a:lnTo>
                    <a:pt x="9348" y="1127"/>
                  </a:lnTo>
                  <a:lnTo>
                    <a:pt x="9357" y="1107"/>
                  </a:lnTo>
                  <a:lnTo>
                    <a:pt x="9366" y="1086"/>
                  </a:lnTo>
                  <a:lnTo>
                    <a:pt x="9373" y="1064"/>
                  </a:lnTo>
                  <a:lnTo>
                    <a:pt x="9380" y="1043"/>
                  </a:lnTo>
                  <a:lnTo>
                    <a:pt x="9386" y="1022"/>
                  </a:lnTo>
                  <a:lnTo>
                    <a:pt x="9390" y="1000"/>
                  </a:lnTo>
                  <a:lnTo>
                    <a:pt x="9395" y="977"/>
                  </a:lnTo>
                  <a:lnTo>
                    <a:pt x="9397" y="956"/>
                  </a:lnTo>
                  <a:lnTo>
                    <a:pt x="9400" y="933"/>
                  </a:lnTo>
                  <a:lnTo>
                    <a:pt x="9402" y="912"/>
                  </a:lnTo>
                  <a:lnTo>
                    <a:pt x="9402" y="889"/>
                  </a:lnTo>
                  <a:lnTo>
                    <a:pt x="9402" y="867"/>
                  </a:lnTo>
                  <a:lnTo>
                    <a:pt x="9402" y="845"/>
                  </a:lnTo>
                  <a:lnTo>
                    <a:pt x="9400" y="823"/>
                  </a:lnTo>
                  <a:lnTo>
                    <a:pt x="9397" y="801"/>
                  </a:lnTo>
                  <a:lnTo>
                    <a:pt x="9395" y="779"/>
                  </a:lnTo>
                  <a:lnTo>
                    <a:pt x="9391" y="757"/>
                  </a:lnTo>
                  <a:lnTo>
                    <a:pt x="9386" y="736"/>
                  </a:lnTo>
                  <a:lnTo>
                    <a:pt x="9380" y="714"/>
                  </a:lnTo>
                  <a:lnTo>
                    <a:pt x="9373" y="693"/>
                  </a:lnTo>
                  <a:lnTo>
                    <a:pt x="9366" y="671"/>
                  </a:lnTo>
                  <a:lnTo>
                    <a:pt x="9358" y="650"/>
                  </a:lnTo>
                  <a:lnTo>
                    <a:pt x="9350" y="630"/>
                  </a:lnTo>
                  <a:lnTo>
                    <a:pt x="9339" y="610"/>
                  </a:lnTo>
                  <a:lnTo>
                    <a:pt x="9328" y="590"/>
                  </a:lnTo>
                  <a:lnTo>
                    <a:pt x="9317" y="569"/>
                  </a:lnTo>
                  <a:lnTo>
                    <a:pt x="9304" y="551"/>
                  </a:lnTo>
                  <a:lnTo>
                    <a:pt x="9292" y="532"/>
                  </a:lnTo>
                  <a:lnTo>
                    <a:pt x="9278" y="513"/>
                  </a:lnTo>
                  <a:lnTo>
                    <a:pt x="9263" y="495"/>
                  </a:lnTo>
                  <a:lnTo>
                    <a:pt x="9248" y="478"/>
                  </a:lnTo>
                  <a:lnTo>
                    <a:pt x="9231" y="460"/>
                  </a:lnTo>
                  <a:lnTo>
                    <a:pt x="8944" y="174"/>
                  </a:lnTo>
                  <a:lnTo>
                    <a:pt x="8944" y="174"/>
                  </a:lnTo>
                  <a:lnTo>
                    <a:pt x="8923" y="153"/>
                  </a:lnTo>
                  <a:lnTo>
                    <a:pt x="8900" y="133"/>
                  </a:lnTo>
                  <a:lnTo>
                    <a:pt x="8876" y="115"/>
                  </a:lnTo>
                  <a:lnTo>
                    <a:pt x="8851" y="97"/>
                  </a:lnTo>
                  <a:lnTo>
                    <a:pt x="8827" y="82"/>
                  </a:lnTo>
                  <a:lnTo>
                    <a:pt x="8800" y="68"/>
                  </a:lnTo>
                  <a:lnTo>
                    <a:pt x="8775" y="56"/>
                  </a:lnTo>
                  <a:lnTo>
                    <a:pt x="8748" y="43"/>
                  </a:lnTo>
                  <a:lnTo>
                    <a:pt x="8721" y="33"/>
                  </a:lnTo>
                  <a:lnTo>
                    <a:pt x="8693" y="24"/>
                  </a:lnTo>
                  <a:lnTo>
                    <a:pt x="8666" y="17"/>
                  </a:lnTo>
                  <a:lnTo>
                    <a:pt x="8638" y="12"/>
                  </a:lnTo>
                  <a:lnTo>
                    <a:pt x="8609" y="7"/>
                  </a:lnTo>
                  <a:lnTo>
                    <a:pt x="8581" y="3"/>
                  </a:lnTo>
                  <a:lnTo>
                    <a:pt x="8552" y="2"/>
                  </a:lnTo>
                  <a:lnTo>
                    <a:pt x="8525" y="0"/>
                  </a:lnTo>
                  <a:lnTo>
                    <a:pt x="8496" y="2"/>
                  </a:lnTo>
                  <a:lnTo>
                    <a:pt x="8467" y="3"/>
                  </a:lnTo>
                  <a:lnTo>
                    <a:pt x="8439" y="7"/>
                  </a:lnTo>
                  <a:lnTo>
                    <a:pt x="8410" y="12"/>
                  </a:lnTo>
                  <a:lnTo>
                    <a:pt x="8382" y="17"/>
                  </a:lnTo>
                  <a:lnTo>
                    <a:pt x="8355" y="24"/>
                  </a:lnTo>
                  <a:lnTo>
                    <a:pt x="8327" y="33"/>
                  </a:lnTo>
                  <a:lnTo>
                    <a:pt x="8301" y="43"/>
                  </a:lnTo>
                  <a:lnTo>
                    <a:pt x="8274" y="56"/>
                  </a:lnTo>
                  <a:lnTo>
                    <a:pt x="8248" y="68"/>
                  </a:lnTo>
                  <a:lnTo>
                    <a:pt x="8222" y="82"/>
                  </a:lnTo>
                  <a:lnTo>
                    <a:pt x="8197" y="97"/>
                  </a:lnTo>
                  <a:lnTo>
                    <a:pt x="8172" y="115"/>
                  </a:lnTo>
                  <a:lnTo>
                    <a:pt x="8149" y="133"/>
                  </a:lnTo>
                  <a:lnTo>
                    <a:pt x="8127" y="153"/>
                  </a:lnTo>
                  <a:lnTo>
                    <a:pt x="8104" y="174"/>
                  </a:lnTo>
                  <a:lnTo>
                    <a:pt x="5730" y="2548"/>
                  </a:lnTo>
                  <a:lnTo>
                    <a:pt x="5730" y="2548"/>
                  </a:lnTo>
                  <a:lnTo>
                    <a:pt x="5710" y="2569"/>
                  </a:lnTo>
                  <a:lnTo>
                    <a:pt x="5690" y="2592"/>
                  </a:lnTo>
                  <a:lnTo>
                    <a:pt x="5672" y="2616"/>
                  </a:lnTo>
                  <a:lnTo>
                    <a:pt x="5655" y="2639"/>
                  </a:lnTo>
                  <a:lnTo>
                    <a:pt x="5640" y="2665"/>
                  </a:lnTo>
                  <a:lnTo>
                    <a:pt x="5626" y="2690"/>
                  </a:lnTo>
                  <a:lnTo>
                    <a:pt x="5612" y="2716"/>
                  </a:lnTo>
                  <a:lnTo>
                    <a:pt x="5601" y="2743"/>
                  </a:lnTo>
                  <a:lnTo>
                    <a:pt x="5590" y="2770"/>
                  </a:lnTo>
                  <a:lnTo>
                    <a:pt x="5582" y="2798"/>
                  </a:lnTo>
                  <a:lnTo>
                    <a:pt x="5574" y="2826"/>
                  </a:lnTo>
                  <a:lnTo>
                    <a:pt x="5568" y="2854"/>
                  </a:lnTo>
                  <a:lnTo>
                    <a:pt x="5564" y="2881"/>
                  </a:lnTo>
                  <a:lnTo>
                    <a:pt x="5560" y="2910"/>
                  </a:lnTo>
                  <a:lnTo>
                    <a:pt x="5558" y="2938"/>
                  </a:lnTo>
                  <a:lnTo>
                    <a:pt x="5558" y="2967"/>
                  </a:lnTo>
                  <a:lnTo>
                    <a:pt x="5558" y="2996"/>
                  </a:lnTo>
                  <a:lnTo>
                    <a:pt x="5560" y="3023"/>
                  </a:lnTo>
                  <a:lnTo>
                    <a:pt x="5564" y="3052"/>
                  </a:lnTo>
                  <a:lnTo>
                    <a:pt x="5568" y="3080"/>
                  </a:lnTo>
                  <a:lnTo>
                    <a:pt x="5574" y="3109"/>
                  </a:lnTo>
                  <a:lnTo>
                    <a:pt x="5582" y="3137"/>
                  </a:lnTo>
                  <a:lnTo>
                    <a:pt x="5590" y="3163"/>
                  </a:lnTo>
                  <a:lnTo>
                    <a:pt x="5601" y="3191"/>
                  </a:lnTo>
                  <a:lnTo>
                    <a:pt x="5612" y="3217"/>
                  </a:lnTo>
                  <a:lnTo>
                    <a:pt x="5624" y="3244"/>
                  </a:lnTo>
                  <a:lnTo>
                    <a:pt x="5640" y="3269"/>
                  </a:lnTo>
                  <a:lnTo>
                    <a:pt x="5655" y="3294"/>
                  </a:lnTo>
                  <a:lnTo>
                    <a:pt x="5672" y="3318"/>
                  </a:lnTo>
                  <a:lnTo>
                    <a:pt x="5690" y="3342"/>
                  </a:lnTo>
                  <a:lnTo>
                    <a:pt x="5710" y="3365"/>
                  </a:lnTo>
                  <a:lnTo>
                    <a:pt x="5730" y="3387"/>
                  </a:lnTo>
                  <a:lnTo>
                    <a:pt x="6017" y="3673"/>
                  </a:lnTo>
                  <a:close/>
                  <a:moveTo>
                    <a:pt x="6773" y="7310"/>
                  </a:moveTo>
                  <a:lnTo>
                    <a:pt x="6773" y="7310"/>
                  </a:lnTo>
                  <a:lnTo>
                    <a:pt x="6750" y="7288"/>
                  </a:lnTo>
                  <a:lnTo>
                    <a:pt x="6728" y="7269"/>
                  </a:lnTo>
                  <a:lnTo>
                    <a:pt x="6704" y="7250"/>
                  </a:lnTo>
                  <a:lnTo>
                    <a:pt x="6680" y="7234"/>
                  </a:lnTo>
                  <a:lnTo>
                    <a:pt x="6655" y="7218"/>
                  </a:lnTo>
                  <a:lnTo>
                    <a:pt x="6629" y="7204"/>
                  </a:lnTo>
                  <a:lnTo>
                    <a:pt x="6603" y="7191"/>
                  </a:lnTo>
                  <a:lnTo>
                    <a:pt x="6577" y="7180"/>
                  </a:lnTo>
                  <a:lnTo>
                    <a:pt x="6549" y="7170"/>
                  </a:lnTo>
                  <a:lnTo>
                    <a:pt x="6522" y="7161"/>
                  </a:lnTo>
                  <a:lnTo>
                    <a:pt x="6495" y="7153"/>
                  </a:lnTo>
                  <a:lnTo>
                    <a:pt x="6466" y="7147"/>
                  </a:lnTo>
                  <a:lnTo>
                    <a:pt x="6438" y="7142"/>
                  </a:lnTo>
                  <a:lnTo>
                    <a:pt x="6409" y="7140"/>
                  </a:lnTo>
                  <a:lnTo>
                    <a:pt x="6381" y="7137"/>
                  </a:lnTo>
                  <a:lnTo>
                    <a:pt x="6352" y="7136"/>
                  </a:lnTo>
                  <a:lnTo>
                    <a:pt x="6323" y="7137"/>
                  </a:lnTo>
                  <a:lnTo>
                    <a:pt x="6296" y="7140"/>
                  </a:lnTo>
                  <a:lnTo>
                    <a:pt x="6267" y="7142"/>
                  </a:lnTo>
                  <a:lnTo>
                    <a:pt x="6239" y="7147"/>
                  </a:lnTo>
                  <a:lnTo>
                    <a:pt x="6211" y="7153"/>
                  </a:lnTo>
                  <a:lnTo>
                    <a:pt x="6184" y="7161"/>
                  </a:lnTo>
                  <a:lnTo>
                    <a:pt x="6156" y="7170"/>
                  </a:lnTo>
                  <a:lnTo>
                    <a:pt x="6128" y="7180"/>
                  </a:lnTo>
                  <a:lnTo>
                    <a:pt x="6102" y="7191"/>
                  </a:lnTo>
                  <a:lnTo>
                    <a:pt x="6077" y="7204"/>
                  </a:lnTo>
                  <a:lnTo>
                    <a:pt x="6050" y="7218"/>
                  </a:lnTo>
                  <a:lnTo>
                    <a:pt x="6025" y="7234"/>
                  </a:lnTo>
                  <a:lnTo>
                    <a:pt x="6001" y="7250"/>
                  </a:lnTo>
                  <a:lnTo>
                    <a:pt x="5977" y="7269"/>
                  </a:lnTo>
                  <a:lnTo>
                    <a:pt x="5954" y="7288"/>
                  </a:lnTo>
                  <a:lnTo>
                    <a:pt x="5933" y="7310"/>
                  </a:lnTo>
                  <a:lnTo>
                    <a:pt x="1383" y="11859"/>
                  </a:lnTo>
                  <a:lnTo>
                    <a:pt x="1383" y="11859"/>
                  </a:lnTo>
                  <a:lnTo>
                    <a:pt x="1362" y="11881"/>
                  </a:lnTo>
                  <a:lnTo>
                    <a:pt x="1342" y="11904"/>
                  </a:lnTo>
                  <a:lnTo>
                    <a:pt x="1324" y="11928"/>
                  </a:lnTo>
                  <a:lnTo>
                    <a:pt x="1306" y="11952"/>
                  </a:lnTo>
                  <a:lnTo>
                    <a:pt x="1291" y="11977"/>
                  </a:lnTo>
                  <a:lnTo>
                    <a:pt x="1277" y="12002"/>
                  </a:lnTo>
                  <a:lnTo>
                    <a:pt x="1263" y="12029"/>
                  </a:lnTo>
                  <a:lnTo>
                    <a:pt x="1252" y="12055"/>
                  </a:lnTo>
                  <a:lnTo>
                    <a:pt x="1242" y="12082"/>
                  </a:lnTo>
                  <a:lnTo>
                    <a:pt x="1233" y="12109"/>
                  </a:lnTo>
                  <a:lnTo>
                    <a:pt x="1226" y="12137"/>
                  </a:lnTo>
                  <a:lnTo>
                    <a:pt x="1221" y="12165"/>
                  </a:lnTo>
                  <a:lnTo>
                    <a:pt x="1216" y="12194"/>
                  </a:lnTo>
                  <a:lnTo>
                    <a:pt x="1212" y="12221"/>
                  </a:lnTo>
                  <a:lnTo>
                    <a:pt x="1209" y="12250"/>
                  </a:lnTo>
                  <a:lnTo>
                    <a:pt x="1209" y="12279"/>
                  </a:lnTo>
                  <a:lnTo>
                    <a:pt x="1209" y="12307"/>
                  </a:lnTo>
                  <a:lnTo>
                    <a:pt x="1212" y="12336"/>
                  </a:lnTo>
                  <a:lnTo>
                    <a:pt x="1216" y="12365"/>
                  </a:lnTo>
                  <a:lnTo>
                    <a:pt x="1221" y="12393"/>
                  </a:lnTo>
                  <a:lnTo>
                    <a:pt x="1226" y="12420"/>
                  </a:lnTo>
                  <a:lnTo>
                    <a:pt x="1233" y="12448"/>
                  </a:lnTo>
                  <a:lnTo>
                    <a:pt x="1242" y="12476"/>
                  </a:lnTo>
                  <a:lnTo>
                    <a:pt x="1252" y="12502"/>
                  </a:lnTo>
                  <a:lnTo>
                    <a:pt x="1263" y="12530"/>
                  </a:lnTo>
                  <a:lnTo>
                    <a:pt x="1277" y="12555"/>
                  </a:lnTo>
                  <a:lnTo>
                    <a:pt x="1291" y="12581"/>
                  </a:lnTo>
                  <a:lnTo>
                    <a:pt x="1306" y="12605"/>
                  </a:lnTo>
                  <a:lnTo>
                    <a:pt x="1324" y="12630"/>
                  </a:lnTo>
                  <a:lnTo>
                    <a:pt x="1342" y="12654"/>
                  </a:lnTo>
                  <a:lnTo>
                    <a:pt x="1362" y="12677"/>
                  </a:lnTo>
                  <a:lnTo>
                    <a:pt x="1383" y="12698"/>
                  </a:lnTo>
                  <a:lnTo>
                    <a:pt x="1644" y="12960"/>
                  </a:lnTo>
                  <a:lnTo>
                    <a:pt x="1644" y="12960"/>
                  </a:lnTo>
                  <a:lnTo>
                    <a:pt x="1666" y="12982"/>
                  </a:lnTo>
                  <a:lnTo>
                    <a:pt x="1689" y="13001"/>
                  </a:lnTo>
                  <a:lnTo>
                    <a:pt x="1712" y="13020"/>
                  </a:lnTo>
                  <a:lnTo>
                    <a:pt x="1737" y="13036"/>
                  </a:lnTo>
                  <a:lnTo>
                    <a:pt x="1762" y="13051"/>
                  </a:lnTo>
                  <a:lnTo>
                    <a:pt x="1787" y="13066"/>
                  </a:lnTo>
                  <a:lnTo>
                    <a:pt x="1814" y="13079"/>
                  </a:lnTo>
                  <a:lnTo>
                    <a:pt x="1840" y="13090"/>
                  </a:lnTo>
                  <a:lnTo>
                    <a:pt x="1867" y="13100"/>
                  </a:lnTo>
                  <a:lnTo>
                    <a:pt x="1894" y="13109"/>
                  </a:lnTo>
                  <a:lnTo>
                    <a:pt x="1922" y="13117"/>
                  </a:lnTo>
                  <a:lnTo>
                    <a:pt x="1950" y="13123"/>
                  </a:lnTo>
                  <a:lnTo>
                    <a:pt x="1979" y="13128"/>
                  </a:lnTo>
                  <a:lnTo>
                    <a:pt x="2006" y="13130"/>
                  </a:lnTo>
                  <a:lnTo>
                    <a:pt x="2035" y="13133"/>
                  </a:lnTo>
                  <a:lnTo>
                    <a:pt x="2064" y="13133"/>
                  </a:lnTo>
                  <a:lnTo>
                    <a:pt x="2092" y="13133"/>
                  </a:lnTo>
                  <a:lnTo>
                    <a:pt x="2121" y="13130"/>
                  </a:lnTo>
                  <a:lnTo>
                    <a:pt x="2149" y="13128"/>
                  </a:lnTo>
                  <a:lnTo>
                    <a:pt x="2178" y="13123"/>
                  </a:lnTo>
                  <a:lnTo>
                    <a:pt x="2205" y="13117"/>
                  </a:lnTo>
                  <a:lnTo>
                    <a:pt x="2233" y="13109"/>
                  </a:lnTo>
                  <a:lnTo>
                    <a:pt x="2261" y="13100"/>
                  </a:lnTo>
                  <a:lnTo>
                    <a:pt x="2287" y="13090"/>
                  </a:lnTo>
                  <a:lnTo>
                    <a:pt x="2315" y="13079"/>
                  </a:lnTo>
                  <a:lnTo>
                    <a:pt x="2340" y="13066"/>
                  </a:lnTo>
                  <a:lnTo>
                    <a:pt x="2367" y="13051"/>
                  </a:lnTo>
                  <a:lnTo>
                    <a:pt x="2391" y="13036"/>
                  </a:lnTo>
                  <a:lnTo>
                    <a:pt x="2416" y="13020"/>
                  </a:lnTo>
                  <a:lnTo>
                    <a:pt x="2440" y="13001"/>
                  </a:lnTo>
                  <a:lnTo>
                    <a:pt x="2462" y="12982"/>
                  </a:lnTo>
                  <a:lnTo>
                    <a:pt x="2484" y="12960"/>
                  </a:lnTo>
                  <a:lnTo>
                    <a:pt x="7034" y="8411"/>
                  </a:lnTo>
                  <a:lnTo>
                    <a:pt x="7034" y="8411"/>
                  </a:lnTo>
                  <a:lnTo>
                    <a:pt x="7055" y="8389"/>
                  </a:lnTo>
                  <a:lnTo>
                    <a:pt x="7075" y="8366"/>
                  </a:lnTo>
                  <a:lnTo>
                    <a:pt x="7093" y="8342"/>
                  </a:lnTo>
                  <a:lnTo>
                    <a:pt x="7109" y="8318"/>
                  </a:lnTo>
                  <a:lnTo>
                    <a:pt x="7126" y="8293"/>
                  </a:lnTo>
                  <a:lnTo>
                    <a:pt x="7139" y="8268"/>
                  </a:lnTo>
                  <a:lnTo>
                    <a:pt x="7152" y="8241"/>
                  </a:lnTo>
                  <a:lnTo>
                    <a:pt x="7163" y="8215"/>
                  </a:lnTo>
                  <a:lnTo>
                    <a:pt x="7175" y="8187"/>
                  </a:lnTo>
                  <a:lnTo>
                    <a:pt x="7184" y="8161"/>
                  </a:lnTo>
                  <a:lnTo>
                    <a:pt x="7190" y="8133"/>
                  </a:lnTo>
                  <a:lnTo>
                    <a:pt x="7196" y="8104"/>
                  </a:lnTo>
                  <a:lnTo>
                    <a:pt x="7201" y="8076"/>
                  </a:lnTo>
                  <a:lnTo>
                    <a:pt x="7205" y="8047"/>
                  </a:lnTo>
                  <a:lnTo>
                    <a:pt x="7206" y="8020"/>
                  </a:lnTo>
                  <a:lnTo>
                    <a:pt x="7207" y="7991"/>
                  </a:lnTo>
                  <a:lnTo>
                    <a:pt x="7206" y="7962"/>
                  </a:lnTo>
                  <a:lnTo>
                    <a:pt x="7205" y="7934"/>
                  </a:lnTo>
                  <a:lnTo>
                    <a:pt x="7201" y="7905"/>
                  </a:lnTo>
                  <a:lnTo>
                    <a:pt x="7196" y="7877"/>
                  </a:lnTo>
                  <a:lnTo>
                    <a:pt x="7190" y="7850"/>
                  </a:lnTo>
                  <a:lnTo>
                    <a:pt x="7184" y="7822"/>
                  </a:lnTo>
                  <a:lnTo>
                    <a:pt x="7175" y="7794"/>
                  </a:lnTo>
                  <a:lnTo>
                    <a:pt x="7163" y="7767"/>
                  </a:lnTo>
                  <a:lnTo>
                    <a:pt x="7152" y="7740"/>
                  </a:lnTo>
                  <a:lnTo>
                    <a:pt x="7139" y="7714"/>
                  </a:lnTo>
                  <a:lnTo>
                    <a:pt x="7126" y="7688"/>
                  </a:lnTo>
                  <a:lnTo>
                    <a:pt x="7109" y="7663"/>
                  </a:lnTo>
                  <a:lnTo>
                    <a:pt x="7093" y="7639"/>
                  </a:lnTo>
                  <a:lnTo>
                    <a:pt x="7075" y="7615"/>
                  </a:lnTo>
                  <a:lnTo>
                    <a:pt x="7055" y="7593"/>
                  </a:lnTo>
                  <a:lnTo>
                    <a:pt x="7034" y="7570"/>
                  </a:lnTo>
                  <a:lnTo>
                    <a:pt x="6773" y="7310"/>
                  </a:lnTo>
                  <a:close/>
                  <a:moveTo>
                    <a:pt x="1043" y="12865"/>
                  </a:moveTo>
                  <a:lnTo>
                    <a:pt x="1043" y="12865"/>
                  </a:lnTo>
                  <a:lnTo>
                    <a:pt x="1020" y="12843"/>
                  </a:lnTo>
                  <a:lnTo>
                    <a:pt x="998" y="12824"/>
                  </a:lnTo>
                  <a:lnTo>
                    <a:pt x="974" y="12806"/>
                  </a:lnTo>
                  <a:lnTo>
                    <a:pt x="950" y="12789"/>
                  </a:lnTo>
                  <a:lnTo>
                    <a:pt x="925" y="12774"/>
                  </a:lnTo>
                  <a:lnTo>
                    <a:pt x="900" y="12759"/>
                  </a:lnTo>
                  <a:lnTo>
                    <a:pt x="873" y="12746"/>
                  </a:lnTo>
                  <a:lnTo>
                    <a:pt x="847" y="12735"/>
                  </a:lnTo>
                  <a:lnTo>
                    <a:pt x="820" y="12725"/>
                  </a:lnTo>
                  <a:lnTo>
                    <a:pt x="792" y="12716"/>
                  </a:lnTo>
                  <a:lnTo>
                    <a:pt x="765" y="12709"/>
                  </a:lnTo>
                  <a:lnTo>
                    <a:pt x="736" y="12702"/>
                  </a:lnTo>
                  <a:lnTo>
                    <a:pt x="708" y="12697"/>
                  </a:lnTo>
                  <a:lnTo>
                    <a:pt x="680" y="12695"/>
                  </a:lnTo>
                  <a:lnTo>
                    <a:pt x="651" y="12692"/>
                  </a:lnTo>
                  <a:lnTo>
                    <a:pt x="622" y="12691"/>
                  </a:lnTo>
                  <a:lnTo>
                    <a:pt x="595" y="12692"/>
                  </a:lnTo>
                  <a:lnTo>
                    <a:pt x="566" y="12695"/>
                  </a:lnTo>
                  <a:lnTo>
                    <a:pt x="537" y="12697"/>
                  </a:lnTo>
                  <a:lnTo>
                    <a:pt x="509" y="12702"/>
                  </a:lnTo>
                  <a:lnTo>
                    <a:pt x="481" y="12709"/>
                  </a:lnTo>
                  <a:lnTo>
                    <a:pt x="454" y="12716"/>
                  </a:lnTo>
                  <a:lnTo>
                    <a:pt x="426" y="12725"/>
                  </a:lnTo>
                  <a:lnTo>
                    <a:pt x="398" y="12735"/>
                  </a:lnTo>
                  <a:lnTo>
                    <a:pt x="372" y="12746"/>
                  </a:lnTo>
                  <a:lnTo>
                    <a:pt x="347" y="12759"/>
                  </a:lnTo>
                  <a:lnTo>
                    <a:pt x="320" y="12774"/>
                  </a:lnTo>
                  <a:lnTo>
                    <a:pt x="295" y="12789"/>
                  </a:lnTo>
                  <a:lnTo>
                    <a:pt x="271" y="12806"/>
                  </a:lnTo>
                  <a:lnTo>
                    <a:pt x="247" y="12824"/>
                  </a:lnTo>
                  <a:lnTo>
                    <a:pt x="225" y="12843"/>
                  </a:lnTo>
                  <a:lnTo>
                    <a:pt x="203" y="12865"/>
                  </a:lnTo>
                  <a:lnTo>
                    <a:pt x="173" y="12894"/>
                  </a:lnTo>
                  <a:lnTo>
                    <a:pt x="173" y="12894"/>
                  </a:lnTo>
                  <a:lnTo>
                    <a:pt x="153" y="12916"/>
                  </a:lnTo>
                  <a:lnTo>
                    <a:pt x="133" y="12939"/>
                  </a:lnTo>
                  <a:lnTo>
                    <a:pt x="115" y="12963"/>
                  </a:lnTo>
                  <a:lnTo>
                    <a:pt x="97" y="12987"/>
                  </a:lnTo>
                  <a:lnTo>
                    <a:pt x="82" y="13012"/>
                  </a:lnTo>
                  <a:lnTo>
                    <a:pt x="68" y="13037"/>
                  </a:lnTo>
                  <a:lnTo>
                    <a:pt x="55" y="13064"/>
                  </a:lnTo>
                  <a:lnTo>
                    <a:pt x="43" y="13090"/>
                  </a:lnTo>
                  <a:lnTo>
                    <a:pt x="33" y="13118"/>
                  </a:lnTo>
                  <a:lnTo>
                    <a:pt x="24" y="13144"/>
                  </a:lnTo>
                  <a:lnTo>
                    <a:pt x="17" y="13172"/>
                  </a:lnTo>
                  <a:lnTo>
                    <a:pt x="10" y="13201"/>
                  </a:lnTo>
                  <a:lnTo>
                    <a:pt x="7" y="13229"/>
                  </a:lnTo>
                  <a:lnTo>
                    <a:pt x="3" y="13258"/>
                  </a:lnTo>
                  <a:lnTo>
                    <a:pt x="0" y="13285"/>
                  </a:lnTo>
                  <a:lnTo>
                    <a:pt x="0" y="13314"/>
                  </a:lnTo>
                  <a:lnTo>
                    <a:pt x="0" y="13343"/>
                  </a:lnTo>
                  <a:lnTo>
                    <a:pt x="3" y="13371"/>
                  </a:lnTo>
                  <a:lnTo>
                    <a:pt x="7" y="13400"/>
                  </a:lnTo>
                  <a:lnTo>
                    <a:pt x="10" y="13428"/>
                  </a:lnTo>
                  <a:lnTo>
                    <a:pt x="17" y="13455"/>
                  </a:lnTo>
                  <a:lnTo>
                    <a:pt x="24" y="13483"/>
                  </a:lnTo>
                  <a:lnTo>
                    <a:pt x="33" y="13511"/>
                  </a:lnTo>
                  <a:lnTo>
                    <a:pt x="43" y="13538"/>
                  </a:lnTo>
                  <a:lnTo>
                    <a:pt x="55" y="13565"/>
                  </a:lnTo>
                  <a:lnTo>
                    <a:pt x="68" y="13591"/>
                  </a:lnTo>
                  <a:lnTo>
                    <a:pt x="82" y="13616"/>
                  </a:lnTo>
                  <a:lnTo>
                    <a:pt x="97" y="13642"/>
                  </a:lnTo>
                  <a:lnTo>
                    <a:pt x="115" y="13665"/>
                  </a:lnTo>
                  <a:lnTo>
                    <a:pt x="133" y="13689"/>
                  </a:lnTo>
                  <a:lnTo>
                    <a:pt x="153" y="13712"/>
                  </a:lnTo>
                  <a:lnTo>
                    <a:pt x="173" y="13735"/>
                  </a:lnTo>
                  <a:lnTo>
                    <a:pt x="609" y="14169"/>
                  </a:lnTo>
                  <a:lnTo>
                    <a:pt x="609" y="14169"/>
                  </a:lnTo>
                  <a:lnTo>
                    <a:pt x="630" y="14191"/>
                  </a:lnTo>
                  <a:lnTo>
                    <a:pt x="653" y="14209"/>
                  </a:lnTo>
                  <a:lnTo>
                    <a:pt x="677" y="14228"/>
                  </a:lnTo>
                  <a:lnTo>
                    <a:pt x="702" y="14245"/>
                  </a:lnTo>
                  <a:lnTo>
                    <a:pt x="726" y="14261"/>
                  </a:lnTo>
                  <a:lnTo>
                    <a:pt x="752" y="14275"/>
                  </a:lnTo>
                  <a:lnTo>
                    <a:pt x="777" y="14287"/>
                  </a:lnTo>
                  <a:lnTo>
                    <a:pt x="805" y="14299"/>
                  </a:lnTo>
                  <a:lnTo>
                    <a:pt x="832" y="14309"/>
                  </a:lnTo>
                  <a:lnTo>
                    <a:pt x="859" y="14318"/>
                  </a:lnTo>
                  <a:lnTo>
                    <a:pt x="887" y="14325"/>
                  </a:lnTo>
                  <a:lnTo>
                    <a:pt x="915" y="14332"/>
                  </a:lnTo>
                  <a:lnTo>
                    <a:pt x="944" y="14337"/>
                  </a:lnTo>
                  <a:lnTo>
                    <a:pt x="971" y="14339"/>
                  </a:lnTo>
                  <a:lnTo>
                    <a:pt x="1000" y="14342"/>
                  </a:lnTo>
                  <a:lnTo>
                    <a:pt x="1028" y="14343"/>
                  </a:lnTo>
                  <a:lnTo>
                    <a:pt x="1057" y="14342"/>
                  </a:lnTo>
                  <a:lnTo>
                    <a:pt x="1086" y="14339"/>
                  </a:lnTo>
                  <a:lnTo>
                    <a:pt x="1114" y="14337"/>
                  </a:lnTo>
                  <a:lnTo>
                    <a:pt x="1143" y="14332"/>
                  </a:lnTo>
                  <a:lnTo>
                    <a:pt x="1170" y="14325"/>
                  </a:lnTo>
                  <a:lnTo>
                    <a:pt x="1198" y="14318"/>
                  </a:lnTo>
                  <a:lnTo>
                    <a:pt x="1226" y="14309"/>
                  </a:lnTo>
                  <a:lnTo>
                    <a:pt x="1252" y="14299"/>
                  </a:lnTo>
                  <a:lnTo>
                    <a:pt x="1279" y="14287"/>
                  </a:lnTo>
                  <a:lnTo>
                    <a:pt x="1305" y="14275"/>
                  </a:lnTo>
                  <a:lnTo>
                    <a:pt x="1330" y="14261"/>
                  </a:lnTo>
                  <a:lnTo>
                    <a:pt x="1355" y="14245"/>
                  </a:lnTo>
                  <a:lnTo>
                    <a:pt x="1381" y="14228"/>
                  </a:lnTo>
                  <a:lnTo>
                    <a:pt x="1403" y="14209"/>
                  </a:lnTo>
                  <a:lnTo>
                    <a:pt x="1427" y="14191"/>
                  </a:lnTo>
                  <a:lnTo>
                    <a:pt x="1449" y="14169"/>
                  </a:lnTo>
                  <a:lnTo>
                    <a:pt x="1478" y="14140"/>
                  </a:lnTo>
                  <a:lnTo>
                    <a:pt x="1478" y="14140"/>
                  </a:lnTo>
                  <a:lnTo>
                    <a:pt x="1499" y="14117"/>
                  </a:lnTo>
                  <a:lnTo>
                    <a:pt x="1518" y="14095"/>
                  </a:lnTo>
                  <a:lnTo>
                    <a:pt x="1537" y="14071"/>
                  </a:lnTo>
                  <a:lnTo>
                    <a:pt x="1553" y="14047"/>
                  </a:lnTo>
                  <a:lnTo>
                    <a:pt x="1569" y="14022"/>
                  </a:lnTo>
                  <a:lnTo>
                    <a:pt x="1583" y="13997"/>
                  </a:lnTo>
                  <a:lnTo>
                    <a:pt x="1596" y="13970"/>
                  </a:lnTo>
                  <a:lnTo>
                    <a:pt x="1607" y="13944"/>
                  </a:lnTo>
                  <a:lnTo>
                    <a:pt x="1619" y="13916"/>
                  </a:lnTo>
                  <a:lnTo>
                    <a:pt x="1627" y="13890"/>
                  </a:lnTo>
                  <a:lnTo>
                    <a:pt x="1634" y="13861"/>
                  </a:lnTo>
                  <a:lnTo>
                    <a:pt x="1640" y="13833"/>
                  </a:lnTo>
                  <a:lnTo>
                    <a:pt x="1645" y="13805"/>
                  </a:lnTo>
                  <a:lnTo>
                    <a:pt x="1649" y="13776"/>
                  </a:lnTo>
                  <a:lnTo>
                    <a:pt x="1650" y="13749"/>
                  </a:lnTo>
                  <a:lnTo>
                    <a:pt x="1651" y="13720"/>
                  </a:lnTo>
                  <a:lnTo>
                    <a:pt x="1650" y="13691"/>
                  </a:lnTo>
                  <a:lnTo>
                    <a:pt x="1649" y="13663"/>
                  </a:lnTo>
                  <a:lnTo>
                    <a:pt x="1645" y="13634"/>
                  </a:lnTo>
                  <a:lnTo>
                    <a:pt x="1640" y="13606"/>
                  </a:lnTo>
                  <a:lnTo>
                    <a:pt x="1634" y="13579"/>
                  </a:lnTo>
                  <a:lnTo>
                    <a:pt x="1627" y="13550"/>
                  </a:lnTo>
                  <a:lnTo>
                    <a:pt x="1619" y="13523"/>
                  </a:lnTo>
                  <a:lnTo>
                    <a:pt x="1607" y="13496"/>
                  </a:lnTo>
                  <a:lnTo>
                    <a:pt x="1596" y="13469"/>
                  </a:lnTo>
                  <a:lnTo>
                    <a:pt x="1583" y="13443"/>
                  </a:lnTo>
                  <a:lnTo>
                    <a:pt x="1569" y="13417"/>
                  </a:lnTo>
                  <a:lnTo>
                    <a:pt x="1553" y="13392"/>
                  </a:lnTo>
                  <a:lnTo>
                    <a:pt x="1537" y="13368"/>
                  </a:lnTo>
                  <a:lnTo>
                    <a:pt x="1518" y="13344"/>
                  </a:lnTo>
                  <a:lnTo>
                    <a:pt x="1499" y="13322"/>
                  </a:lnTo>
                  <a:lnTo>
                    <a:pt x="1478" y="13299"/>
                  </a:lnTo>
                  <a:lnTo>
                    <a:pt x="1043" y="12865"/>
                  </a:lnTo>
                  <a:close/>
                  <a:moveTo>
                    <a:pt x="7856" y="6053"/>
                  </a:moveTo>
                  <a:lnTo>
                    <a:pt x="7856" y="6053"/>
                  </a:lnTo>
                  <a:lnTo>
                    <a:pt x="7833" y="6032"/>
                  </a:lnTo>
                  <a:lnTo>
                    <a:pt x="7811" y="6013"/>
                  </a:lnTo>
                  <a:lnTo>
                    <a:pt x="7787" y="5994"/>
                  </a:lnTo>
                  <a:lnTo>
                    <a:pt x="7763" y="5977"/>
                  </a:lnTo>
                  <a:lnTo>
                    <a:pt x="7738" y="5961"/>
                  </a:lnTo>
                  <a:lnTo>
                    <a:pt x="7712" y="5947"/>
                  </a:lnTo>
                  <a:lnTo>
                    <a:pt x="7686" y="5935"/>
                  </a:lnTo>
                  <a:lnTo>
                    <a:pt x="7660" y="5923"/>
                  </a:lnTo>
                  <a:lnTo>
                    <a:pt x="7633" y="5913"/>
                  </a:lnTo>
                  <a:lnTo>
                    <a:pt x="7605" y="5904"/>
                  </a:lnTo>
                  <a:lnTo>
                    <a:pt x="7578" y="5897"/>
                  </a:lnTo>
                  <a:lnTo>
                    <a:pt x="7550" y="5890"/>
                  </a:lnTo>
                  <a:lnTo>
                    <a:pt x="7521" y="5885"/>
                  </a:lnTo>
                  <a:lnTo>
                    <a:pt x="7493" y="5883"/>
                  </a:lnTo>
                  <a:lnTo>
                    <a:pt x="7464" y="5880"/>
                  </a:lnTo>
                  <a:lnTo>
                    <a:pt x="7435" y="5879"/>
                  </a:lnTo>
                  <a:lnTo>
                    <a:pt x="7408" y="5880"/>
                  </a:lnTo>
                  <a:lnTo>
                    <a:pt x="7379" y="5883"/>
                  </a:lnTo>
                  <a:lnTo>
                    <a:pt x="7350" y="5885"/>
                  </a:lnTo>
                  <a:lnTo>
                    <a:pt x="7322" y="5890"/>
                  </a:lnTo>
                  <a:lnTo>
                    <a:pt x="7294" y="5897"/>
                  </a:lnTo>
                  <a:lnTo>
                    <a:pt x="7267" y="5904"/>
                  </a:lnTo>
                  <a:lnTo>
                    <a:pt x="7239" y="5913"/>
                  </a:lnTo>
                  <a:lnTo>
                    <a:pt x="7212" y="5923"/>
                  </a:lnTo>
                  <a:lnTo>
                    <a:pt x="7185" y="5935"/>
                  </a:lnTo>
                  <a:lnTo>
                    <a:pt x="7160" y="5947"/>
                  </a:lnTo>
                  <a:lnTo>
                    <a:pt x="7133" y="5961"/>
                  </a:lnTo>
                  <a:lnTo>
                    <a:pt x="7109" y="5977"/>
                  </a:lnTo>
                  <a:lnTo>
                    <a:pt x="7084" y="5994"/>
                  </a:lnTo>
                  <a:lnTo>
                    <a:pt x="7060" y="6013"/>
                  </a:lnTo>
                  <a:lnTo>
                    <a:pt x="7037" y="6032"/>
                  </a:lnTo>
                  <a:lnTo>
                    <a:pt x="7016" y="6053"/>
                  </a:lnTo>
                  <a:lnTo>
                    <a:pt x="6986" y="6082"/>
                  </a:lnTo>
                  <a:lnTo>
                    <a:pt x="6986" y="6082"/>
                  </a:lnTo>
                  <a:lnTo>
                    <a:pt x="6966" y="6105"/>
                  </a:lnTo>
                  <a:lnTo>
                    <a:pt x="6946" y="6127"/>
                  </a:lnTo>
                  <a:lnTo>
                    <a:pt x="6928" y="6151"/>
                  </a:lnTo>
                  <a:lnTo>
                    <a:pt x="6910" y="6175"/>
                  </a:lnTo>
                  <a:lnTo>
                    <a:pt x="6895" y="6200"/>
                  </a:lnTo>
                  <a:lnTo>
                    <a:pt x="6881" y="6225"/>
                  </a:lnTo>
                  <a:lnTo>
                    <a:pt x="6867" y="6252"/>
                  </a:lnTo>
                  <a:lnTo>
                    <a:pt x="6856" y="6278"/>
                  </a:lnTo>
                  <a:lnTo>
                    <a:pt x="6846" y="6306"/>
                  </a:lnTo>
                  <a:lnTo>
                    <a:pt x="6837" y="6332"/>
                  </a:lnTo>
                  <a:lnTo>
                    <a:pt x="6830" y="6360"/>
                  </a:lnTo>
                  <a:lnTo>
                    <a:pt x="6823" y="6389"/>
                  </a:lnTo>
                  <a:lnTo>
                    <a:pt x="6820" y="6417"/>
                  </a:lnTo>
                  <a:lnTo>
                    <a:pt x="6816" y="6446"/>
                  </a:lnTo>
                  <a:lnTo>
                    <a:pt x="6813" y="6473"/>
                  </a:lnTo>
                  <a:lnTo>
                    <a:pt x="6813" y="6502"/>
                  </a:lnTo>
                  <a:lnTo>
                    <a:pt x="6813" y="6531"/>
                  </a:lnTo>
                  <a:lnTo>
                    <a:pt x="6816" y="6559"/>
                  </a:lnTo>
                  <a:lnTo>
                    <a:pt x="6820" y="6588"/>
                  </a:lnTo>
                  <a:lnTo>
                    <a:pt x="6823" y="6616"/>
                  </a:lnTo>
                  <a:lnTo>
                    <a:pt x="6830" y="6643"/>
                  </a:lnTo>
                  <a:lnTo>
                    <a:pt x="6837" y="6671"/>
                  </a:lnTo>
                  <a:lnTo>
                    <a:pt x="6846" y="6699"/>
                  </a:lnTo>
                  <a:lnTo>
                    <a:pt x="6856" y="6727"/>
                  </a:lnTo>
                  <a:lnTo>
                    <a:pt x="6867" y="6753"/>
                  </a:lnTo>
                  <a:lnTo>
                    <a:pt x="6881" y="6779"/>
                  </a:lnTo>
                  <a:lnTo>
                    <a:pt x="6895" y="6805"/>
                  </a:lnTo>
                  <a:lnTo>
                    <a:pt x="6910" y="6830"/>
                  </a:lnTo>
                  <a:lnTo>
                    <a:pt x="6928" y="6854"/>
                  </a:lnTo>
                  <a:lnTo>
                    <a:pt x="6946" y="6878"/>
                  </a:lnTo>
                  <a:lnTo>
                    <a:pt x="6966" y="6900"/>
                  </a:lnTo>
                  <a:lnTo>
                    <a:pt x="6986" y="6923"/>
                  </a:lnTo>
                  <a:lnTo>
                    <a:pt x="7422" y="7357"/>
                  </a:lnTo>
                  <a:lnTo>
                    <a:pt x="7422" y="7357"/>
                  </a:lnTo>
                  <a:lnTo>
                    <a:pt x="7443" y="7379"/>
                  </a:lnTo>
                  <a:lnTo>
                    <a:pt x="7466" y="7398"/>
                  </a:lnTo>
                  <a:lnTo>
                    <a:pt x="7490" y="7417"/>
                  </a:lnTo>
                  <a:lnTo>
                    <a:pt x="7515" y="7433"/>
                  </a:lnTo>
                  <a:lnTo>
                    <a:pt x="7539" y="7448"/>
                  </a:lnTo>
                  <a:lnTo>
                    <a:pt x="7565" y="7463"/>
                  </a:lnTo>
                  <a:lnTo>
                    <a:pt x="7592" y="7476"/>
                  </a:lnTo>
                  <a:lnTo>
                    <a:pt x="7618" y="7487"/>
                  </a:lnTo>
                  <a:lnTo>
                    <a:pt x="7644" y="7497"/>
                  </a:lnTo>
                  <a:lnTo>
                    <a:pt x="7672" y="7506"/>
                  </a:lnTo>
                  <a:lnTo>
                    <a:pt x="7700" y="7513"/>
                  </a:lnTo>
                  <a:lnTo>
                    <a:pt x="7728" y="7520"/>
                  </a:lnTo>
                  <a:lnTo>
                    <a:pt x="7757" y="7525"/>
                  </a:lnTo>
                  <a:lnTo>
                    <a:pt x="7784" y="7527"/>
                  </a:lnTo>
                  <a:lnTo>
                    <a:pt x="7813" y="7530"/>
                  </a:lnTo>
                  <a:lnTo>
                    <a:pt x="7841" y="7530"/>
                  </a:lnTo>
                  <a:lnTo>
                    <a:pt x="7870" y="7530"/>
                  </a:lnTo>
                  <a:lnTo>
                    <a:pt x="7899" y="7527"/>
                  </a:lnTo>
                  <a:lnTo>
                    <a:pt x="7927" y="7525"/>
                  </a:lnTo>
                  <a:lnTo>
                    <a:pt x="7955" y="7520"/>
                  </a:lnTo>
                  <a:lnTo>
                    <a:pt x="7983" y="7513"/>
                  </a:lnTo>
                  <a:lnTo>
                    <a:pt x="8011" y="7506"/>
                  </a:lnTo>
                  <a:lnTo>
                    <a:pt x="8039" y="7497"/>
                  </a:lnTo>
                  <a:lnTo>
                    <a:pt x="8065" y="7487"/>
                  </a:lnTo>
                  <a:lnTo>
                    <a:pt x="8091" y="7476"/>
                  </a:lnTo>
                  <a:lnTo>
                    <a:pt x="8118" y="7463"/>
                  </a:lnTo>
                  <a:lnTo>
                    <a:pt x="8143" y="7448"/>
                  </a:lnTo>
                  <a:lnTo>
                    <a:pt x="8168" y="7433"/>
                  </a:lnTo>
                  <a:lnTo>
                    <a:pt x="8193" y="7417"/>
                  </a:lnTo>
                  <a:lnTo>
                    <a:pt x="8216" y="7398"/>
                  </a:lnTo>
                  <a:lnTo>
                    <a:pt x="8239" y="7379"/>
                  </a:lnTo>
                  <a:lnTo>
                    <a:pt x="8261" y="7357"/>
                  </a:lnTo>
                  <a:lnTo>
                    <a:pt x="8290" y="7328"/>
                  </a:lnTo>
                  <a:lnTo>
                    <a:pt x="8290" y="7328"/>
                  </a:lnTo>
                  <a:lnTo>
                    <a:pt x="8312" y="7306"/>
                  </a:lnTo>
                  <a:lnTo>
                    <a:pt x="8332" y="7283"/>
                  </a:lnTo>
                  <a:lnTo>
                    <a:pt x="8350" y="7259"/>
                  </a:lnTo>
                  <a:lnTo>
                    <a:pt x="8366" y="7235"/>
                  </a:lnTo>
                  <a:lnTo>
                    <a:pt x="8382" y="7210"/>
                  </a:lnTo>
                  <a:lnTo>
                    <a:pt x="8396" y="7185"/>
                  </a:lnTo>
                  <a:lnTo>
                    <a:pt x="8409" y="7158"/>
                  </a:lnTo>
                  <a:lnTo>
                    <a:pt x="8420" y="7132"/>
                  </a:lnTo>
                  <a:lnTo>
                    <a:pt x="8431" y="7104"/>
                  </a:lnTo>
                  <a:lnTo>
                    <a:pt x="8440" y="7078"/>
                  </a:lnTo>
                  <a:lnTo>
                    <a:pt x="8447" y="7050"/>
                  </a:lnTo>
                  <a:lnTo>
                    <a:pt x="8453" y="7021"/>
                  </a:lnTo>
                  <a:lnTo>
                    <a:pt x="8458" y="6993"/>
                  </a:lnTo>
                  <a:lnTo>
                    <a:pt x="8462" y="6965"/>
                  </a:lnTo>
                  <a:lnTo>
                    <a:pt x="8463" y="6937"/>
                  </a:lnTo>
                  <a:lnTo>
                    <a:pt x="8464" y="6908"/>
                  </a:lnTo>
                  <a:lnTo>
                    <a:pt x="8463" y="6879"/>
                  </a:lnTo>
                  <a:lnTo>
                    <a:pt x="8462" y="6851"/>
                  </a:lnTo>
                  <a:lnTo>
                    <a:pt x="8458" y="6822"/>
                  </a:lnTo>
                  <a:lnTo>
                    <a:pt x="8453" y="6795"/>
                  </a:lnTo>
                  <a:lnTo>
                    <a:pt x="8447" y="6767"/>
                  </a:lnTo>
                  <a:lnTo>
                    <a:pt x="8439" y="6738"/>
                  </a:lnTo>
                  <a:lnTo>
                    <a:pt x="8431" y="6711"/>
                  </a:lnTo>
                  <a:lnTo>
                    <a:pt x="8420" y="6684"/>
                  </a:lnTo>
                  <a:lnTo>
                    <a:pt x="8409" y="6657"/>
                  </a:lnTo>
                  <a:lnTo>
                    <a:pt x="8396" y="6631"/>
                  </a:lnTo>
                  <a:lnTo>
                    <a:pt x="8382" y="6606"/>
                  </a:lnTo>
                  <a:lnTo>
                    <a:pt x="8366" y="6580"/>
                  </a:lnTo>
                  <a:lnTo>
                    <a:pt x="8350" y="6557"/>
                  </a:lnTo>
                  <a:lnTo>
                    <a:pt x="8331" y="6533"/>
                  </a:lnTo>
                  <a:lnTo>
                    <a:pt x="8312" y="6510"/>
                  </a:lnTo>
                  <a:lnTo>
                    <a:pt x="8290" y="6487"/>
                  </a:lnTo>
                  <a:lnTo>
                    <a:pt x="7856" y="605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467338" y="1797570"/>
            <a:ext cx="1191091" cy="3839690"/>
            <a:chOff x="16213424" y="-193339"/>
            <a:chExt cx="1824037" cy="5880101"/>
          </a:xfrm>
        </p:grpSpPr>
        <p:sp>
          <p:nvSpPr>
            <p:cNvPr id="27" name="Freeform 5"/>
            <p:cNvSpPr/>
            <p:nvPr/>
          </p:nvSpPr>
          <p:spPr bwMode="auto">
            <a:xfrm>
              <a:off x="17257999" y="1094124"/>
              <a:ext cx="519113" cy="4592638"/>
            </a:xfrm>
            <a:custGeom>
              <a:avLst/>
              <a:gdLst>
                <a:gd name="T0" fmla="*/ 0 w 327"/>
                <a:gd name="T1" fmla="*/ 155 h 2893"/>
                <a:gd name="T2" fmla="*/ 0 w 327"/>
                <a:gd name="T3" fmla="*/ 2893 h 2893"/>
                <a:gd name="T4" fmla="*/ 327 w 327"/>
                <a:gd name="T5" fmla="*/ 2738 h 2893"/>
                <a:gd name="T6" fmla="*/ 327 w 327"/>
                <a:gd name="T7" fmla="*/ 0 h 2893"/>
                <a:gd name="T8" fmla="*/ 0 w 327"/>
                <a:gd name="T9" fmla="*/ 155 h 2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2893">
                  <a:moveTo>
                    <a:pt x="0" y="155"/>
                  </a:moveTo>
                  <a:lnTo>
                    <a:pt x="0" y="2893"/>
                  </a:lnTo>
                  <a:lnTo>
                    <a:pt x="327" y="2738"/>
                  </a:lnTo>
                  <a:lnTo>
                    <a:pt x="327" y="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chemeClr val="accent4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16213424" y="52724"/>
              <a:ext cx="1304925" cy="5634038"/>
            </a:xfrm>
            <a:custGeom>
              <a:avLst/>
              <a:gdLst>
                <a:gd name="T0" fmla="*/ 822 w 822"/>
                <a:gd name="T1" fmla="*/ 857 h 3549"/>
                <a:gd name="T2" fmla="*/ 457 w 822"/>
                <a:gd name="T3" fmla="*/ 0 h 3549"/>
                <a:gd name="T4" fmla="*/ 0 w 822"/>
                <a:gd name="T5" fmla="*/ 620 h 3549"/>
                <a:gd name="T6" fmla="*/ 164 w 822"/>
                <a:gd name="T7" fmla="*/ 666 h 3549"/>
                <a:gd name="T8" fmla="*/ 164 w 822"/>
                <a:gd name="T9" fmla="*/ 3404 h 3549"/>
                <a:gd name="T10" fmla="*/ 658 w 822"/>
                <a:gd name="T11" fmla="*/ 3549 h 3549"/>
                <a:gd name="T12" fmla="*/ 658 w 822"/>
                <a:gd name="T13" fmla="*/ 811 h 3549"/>
                <a:gd name="T14" fmla="*/ 822 w 822"/>
                <a:gd name="T15" fmla="*/ 857 h 3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2" h="3549">
                  <a:moveTo>
                    <a:pt x="822" y="857"/>
                  </a:moveTo>
                  <a:lnTo>
                    <a:pt x="457" y="0"/>
                  </a:lnTo>
                  <a:lnTo>
                    <a:pt x="0" y="620"/>
                  </a:lnTo>
                  <a:lnTo>
                    <a:pt x="164" y="666"/>
                  </a:lnTo>
                  <a:lnTo>
                    <a:pt x="164" y="3404"/>
                  </a:lnTo>
                  <a:lnTo>
                    <a:pt x="658" y="3549"/>
                  </a:lnTo>
                  <a:lnTo>
                    <a:pt x="658" y="811"/>
                  </a:lnTo>
                  <a:lnTo>
                    <a:pt x="822" y="857"/>
                  </a:lnTo>
                  <a:close/>
                </a:path>
              </a:pathLst>
            </a:custGeom>
            <a:solidFill>
              <a:srgbClr val="FFCCC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7"/>
            <p:cNvSpPr/>
            <p:nvPr/>
          </p:nvSpPr>
          <p:spPr bwMode="auto">
            <a:xfrm>
              <a:off x="16938911" y="-193339"/>
              <a:ext cx="1098550" cy="1606550"/>
            </a:xfrm>
            <a:custGeom>
              <a:avLst/>
              <a:gdLst>
                <a:gd name="T0" fmla="*/ 0 w 692"/>
                <a:gd name="T1" fmla="*/ 155 h 1012"/>
                <a:gd name="T2" fmla="*/ 327 w 692"/>
                <a:gd name="T3" fmla="*/ 0 h 1012"/>
                <a:gd name="T4" fmla="*/ 692 w 692"/>
                <a:gd name="T5" fmla="*/ 859 h 1012"/>
                <a:gd name="T6" fmla="*/ 365 w 692"/>
                <a:gd name="T7" fmla="*/ 1012 h 1012"/>
                <a:gd name="T8" fmla="*/ 0 w 692"/>
                <a:gd name="T9" fmla="*/ 155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1012">
                  <a:moveTo>
                    <a:pt x="0" y="155"/>
                  </a:moveTo>
                  <a:lnTo>
                    <a:pt x="327" y="0"/>
                  </a:lnTo>
                  <a:lnTo>
                    <a:pt x="692" y="859"/>
                  </a:lnTo>
                  <a:lnTo>
                    <a:pt x="365" y="1012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298366" y="3189769"/>
            <a:ext cx="851076" cy="2606096"/>
            <a:chOff x="15954661" y="1938674"/>
            <a:chExt cx="1303338" cy="3990975"/>
          </a:xfrm>
        </p:grpSpPr>
        <p:sp>
          <p:nvSpPr>
            <p:cNvPr id="31" name="Freeform 8"/>
            <p:cNvSpPr/>
            <p:nvPr/>
          </p:nvSpPr>
          <p:spPr bwMode="auto">
            <a:xfrm>
              <a:off x="15954661" y="2181561"/>
              <a:ext cx="784225" cy="3748088"/>
            </a:xfrm>
            <a:custGeom>
              <a:avLst/>
              <a:gdLst>
                <a:gd name="T0" fmla="*/ 494 w 494"/>
                <a:gd name="T1" fmla="*/ 2361 h 2361"/>
                <a:gd name="T2" fmla="*/ 0 w 494"/>
                <a:gd name="T3" fmla="*/ 2218 h 2361"/>
                <a:gd name="T4" fmla="*/ 0 w 494"/>
                <a:gd name="T5" fmla="*/ 0 h 2361"/>
                <a:gd name="T6" fmla="*/ 494 w 494"/>
                <a:gd name="T7" fmla="*/ 145 h 2361"/>
                <a:gd name="T8" fmla="*/ 494 w 494"/>
                <a:gd name="T9" fmla="*/ 2361 h 2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2361">
                  <a:moveTo>
                    <a:pt x="494" y="2361"/>
                  </a:moveTo>
                  <a:lnTo>
                    <a:pt x="0" y="2218"/>
                  </a:lnTo>
                  <a:lnTo>
                    <a:pt x="0" y="0"/>
                  </a:lnTo>
                  <a:lnTo>
                    <a:pt x="494" y="145"/>
                  </a:lnTo>
                  <a:lnTo>
                    <a:pt x="494" y="236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9"/>
            <p:cNvSpPr/>
            <p:nvPr/>
          </p:nvSpPr>
          <p:spPr bwMode="auto">
            <a:xfrm>
              <a:off x="15954661" y="1938674"/>
              <a:ext cx="1303338" cy="473075"/>
            </a:xfrm>
            <a:custGeom>
              <a:avLst/>
              <a:gdLst>
                <a:gd name="T0" fmla="*/ 0 w 821"/>
                <a:gd name="T1" fmla="*/ 153 h 298"/>
                <a:gd name="T2" fmla="*/ 327 w 821"/>
                <a:gd name="T3" fmla="*/ 0 h 298"/>
                <a:gd name="T4" fmla="*/ 821 w 821"/>
                <a:gd name="T5" fmla="*/ 143 h 298"/>
                <a:gd name="T6" fmla="*/ 494 w 821"/>
                <a:gd name="T7" fmla="*/ 298 h 298"/>
                <a:gd name="T8" fmla="*/ 0 w 821"/>
                <a:gd name="T9" fmla="*/ 15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1" h="298">
                  <a:moveTo>
                    <a:pt x="0" y="153"/>
                  </a:moveTo>
                  <a:lnTo>
                    <a:pt x="327" y="0"/>
                  </a:lnTo>
                  <a:lnTo>
                    <a:pt x="821" y="143"/>
                  </a:lnTo>
                  <a:lnTo>
                    <a:pt x="494" y="298"/>
                  </a:lnTo>
                  <a:lnTo>
                    <a:pt x="0" y="153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0"/>
            <p:cNvSpPr/>
            <p:nvPr/>
          </p:nvSpPr>
          <p:spPr bwMode="auto">
            <a:xfrm>
              <a:off x="16738886" y="2165686"/>
              <a:ext cx="519113" cy="3763963"/>
            </a:xfrm>
            <a:custGeom>
              <a:avLst/>
              <a:gdLst>
                <a:gd name="T0" fmla="*/ 0 w 327"/>
                <a:gd name="T1" fmla="*/ 155 h 2371"/>
                <a:gd name="T2" fmla="*/ 0 w 327"/>
                <a:gd name="T3" fmla="*/ 2371 h 2371"/>
                <a:gd name="T4" fmla="*/ 327 w 327"/>
                <a:gd name="T5" fmla="*/ 2218 h 2371"/>
                <a:gd name="T6" fmla="*/ 327 w 327"/>
                <a:gd name="T7" fmla="*/ 0 h 2371"/>
                <a:gd name="T8" fmla="*/ 0 w 327"/>
                <a:gd name="T9" fmla="*/ 155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2371">
                  <a:moveTo>
                    <a:pt x="0" y="155"/>
                  </a:moveTo>
                  <a:lnTo>
                    <a:pt x="0" y="2371"/>
                  </a:lnTo>
                  <a:lnTo>
                    <a:pt x="327" y="2218"/>
                  </a:lnTo>
                  <a:lnTo>
                    <a:pt x="327" y="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958350" y="3931998"/>
            <a:ext cx="852113" cy="2024545"/>
            <a:chOff x="15433961" y="3075324"/>
            <a:chExt cx="1304926" cy="3100388"/>
          </a:xfrm>
        </p:grpSpPr>
        <p:sp>
          <p:nvSpPr>
            <p:cNvPr id="35" name="Freeform 11"/>
            <p:cNvSpPr/>
            <p:nvPr/>
          </p:nvSpPr>
          <p:spPr bwMode="auto">
            <a:xfrm>
              <a:off x="15433961" y="3319799"/>
              <a:ext cx="785813" cy="2855913"/>
            </a:xfrm>
            <a:custGeom>
              <a:avLst/>
              <a:gdLst>
                <a:gd name="T0" fmla="*/ 495 w 495"/>
                <a:gd name="T1" fmla="*/ 1799 h 1799"/>
                <a:gd name="T2" fmla="*/ 0 w 495"/>
                <a:gd name="T3" fmla="*/ 1654 h 1799"/>
                <a:gd name="T4" fmla="*/ 0 w 495"/>
                <a:gd name="T5" fmla="*/ 0 h 1799"/>
                <a:gd name="T6" fmla="*/ 495 w 495"/>
                <a:gd name="T7" fmla="*/ 144 h 1799"/>
                <a:gd name="T8" fmla="*/ 495 w 495"/>
                <a:gd name="T9" fmla="*/ 1799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1799">
                  <a:moveTo>
                    <a:pt x="495" y="1799"/>
                  </a:moveTo>
                  <a:lnTo>
                    <a:pt x="0" y="1654"/>
                  </a:lnTo>
                  <a:lnTo>
                    <a:pt x="0" y="0"/>
                  </a:lnTo>
                  <a:lnTo>
                    <a:pt x="495" y="144"/>
                  </a:lnTo>
                  <a:lnTo>
                    <a:pt x="495" y="179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15433961" y="3075324"/>
              <a:ext cx="1304925" cy="473075"/>
            </a:xfrm>
            <a:custGeom>
              <a:avLst/>
              <a:gdLst>
                <a:gd name="T0" fmla="*/ 0 w 822"/>
                <a:gd name="T1" fmla="*/ 154 h 298"/>
                <a:gd name="T2" fmla="*/ 328 w 822"/>
                <a:gd name="T3" fmla="*/ 0 h 298"/>
                <a:gd name="T4" fmla="*/ 822 w 822"/>
                <a:gd name="T5" fmla="*/ 143 h 298"/>
                <a:gd name="T6" fmla="*/ 495 w 822"/>
                <a:gd name="T7" fmla="*/ 298 h 298"/>
                <a:gd name="T8" fmla="*/ 0 w 822"/>
                <a:gd name="T9" fmla="*/ 154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2" h="298">
                  <a:moveTo>
                    <a:pt x="0" y="154"/>
                  </a:moveTo>
                  <a:lnTo>
                    <a:pt x="328" y="0"/>
                  </a:lnTo>
                  <a:lnTo>
                    <a:pt x="822" y="143"/>
                  </a:lnTo>
                  <a:lnTo>
                    <a:pt x="495" y="298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16219774" y="3302336"/>
              <a:ext cx="519113" cy="2873375"/>
            </a:xfrm>
            <a:custGeom>
              <a:avLst/>
              <a:gdLst>
                <a:gd name="T0" fmla="*/ 0 w 327"/>
                <a:gd name="T1" fmla="*/ 155 h 1810"/>
                <a:gd name="T2" fmla="*/ 0 w 327"/>
                <a:gd name="T3" fmla="*/ 1810 h 1810"/>
                <a:gd name="T4" fmla="*/ 327 w 327"/>
                <a:gd name="T5" fmla="*/ 1655 h 1810"/>
                <a:gd name="T6" fmla="*/ 327 w 327"/>
                <a:gd name="T7" fmla="*/ 0 h 1810"/>
                <a:gd name="T8" fmla="*/ 0 w 327"/>
                <a:gd name="T9" fmla="*/ 155 h 1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810">
                  <a:moveTo>
                    <a:pt x="0" y="155"/>
                  </a:moveTo>
                  <a:lnTo>
                    <a:pt x="0" y="1810"/>
                  </a:lnTo>
                  <a:lnTo>
                    <a:pt x="327" y="1655"/>
                  </a:lnTo>
                  <a:lnTo>
                    <a:pt x="327" y="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617298" y="4676301"/>
            <a:ext cx="854186" cy="1438847"/>
            <a:chOff x="14911674" y="4215149"/>
            <a:chExt cx="1308100" cy="2203450"/>
          </a:xfrm>
        </p:grpSpPr>
        <p:sp>
          <p:nvSpPr>
            <p:cNvPr id="39" name="Freeform 14"/>
            <p:cNvSpPr/>
            <p:nvPr/>
          </p:nvSpPr>
          <p:spPr bwMode="auto">
            <a:xfrm>
              <a:off x="14911674" y="4461211"/>
              <a:ext cx="787400" cy="1957388"/>
            </a:xfrm>
            <a:custGeom>
              <a:avLst/>
              <a:gdLst>
                <a:gd name="T0" fmla="*/ 496 w 496"/>
                <a:gd name="T1" fmla="*/ 1233 h 1233"/>
                <a:gd name="T2" fmla="*/ 0 w 496"/>
                <a:gd name="T3" fmla="*/ 1090 h 1233"/>
                <a:gd name="T4" fmla="*/ 0 w 496"/>
                <a:gd name="T5" fmla="*/ 0 h 1233"/>
                <a:gd name="T6" fmla="*/ 496 w 496"/>
                <a:gd name="T7" fmla="*/ 143 h 1233"/>
                <a:gd name="T8" fmla="*/ 496 w 496"/>
                <a:gd name="T9" fmla="*/ 1233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6" h="1233">
                  <a:moveTo>
                    <a:pt x="496" y="1233"/>
                  </a:moveTo>
                  <a:lnTo>
                    <a:pt x="0" y="1090"/>
                  </a:lnTo>
                  <a:lnTo>
                    <a:pt x="0" y="0"/>
                  </a:lnTo>
                  <a:lnTo>
                    <a:pt x="496" y="143"/>
                  </a:lnTo>
                  <a:lnTo>
                    <a:pt x="496" y="123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5"/>
            <p:cNvSpPr/>
            <p:nvPr/>
          </p:nvSpPr>
          <p:spPr bwMode="auto">
            <a:xfrm>
              <a:off x="14911674" y="4215149"/>
              <a:ext cx="1308100" cy="473075"/>
            </a:xfrm>
            <a:custGeom>
              <a:avLst/>
              <a:gdLst>
                <a:gd name="T0" fmla="*/ 0 w 824"/>
                <a:gd name="T1" fmla="*/ 155 h 298"/>
                <a:gd name="T2" fmla="*/ 329 w 824"/>
                <a:gd name="T3" fmla="*/ 0 h 298"/>
                <a:gd name="T4" fmla="*/ 824 w 824"/>
                <a:gd name="T5" fmla="*/ 145 h 298"/>
                <a:gd name="T6" fmla="*/ 496 w 824"/>
                <a:gd name="T7" fmla="*/ 298 h 298"/>
                <a:gd name="T8" fmla="*/ 0 w 824"/>
                <a:gd name="T9" fmla="*/ 15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4" h="298">
                  <a:moveTo>
                    <a:pt x="0" y="155"/>
                  </a:moveTo>
                  <a:lnTo>
                    <a:pt x="329" y="0"/>
                  </a:lnTo>
                  <a:lnTo>
                    <a:pt x="824" y="145"/>
                  </a:lnTo>
                  <a:lnTo>
                    <a:pt x="496" y="298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6"/>
            <p:cNvSpPr/>
            <p:nvPr/>
          </p:nvSpPr>
          <p:spPr bwMode="auto">
            <a:xfrm>
              <a:off x="15699074" y="4445336"/>
              <a:ext cx="520700" cy="1973263"/>
            </a:xfrm>
            <a:custGeom>
              <a:avLst/>
              <a:gdLst>
                <a:gd name="T0" fmla="*/ 0 w 328"/>
                <a:gd name="T1" fmla="*/ 153 h 1243"/>
                <a:gd name="T2" fmla="*/ 0 w 328"/>
                <a:gd name="T3" fmla="*/ 1243 h 1243"/>
                <a:gd name="T4" fmla="*/ 328 w 328"/>
                <a:gd name="T5" fmla="*/ 1090 h 1243"/>
                <a:gd name="T6" fmla="*/ 328 w 328"/>
                <a:gd name="T7" fmla="*/ 0 h 1243"/>
                <a:gd name="T8" fmla="*/ 0 w 328"/>
                <a:gd name="T9" fmla="*/ 153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8" h="1243">
                  <a:moveTo>
                    <a:pt x="0" y="153"/>
                  </a:moveTo>
                  <a:lnTo>
                    <a:pt x="0" y="1243"/>
                  </a:lnTo>
                  <a:lnTo>
                    <a:pt x="328" y="1090"/>
                  </a:lnTo>
                  <a:lnTo>
                    <a:pt x="328" y="0"/>
                  </a:lnTo>
                  <a:lnTo>
                    <a:pt x="0" y="1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6900593" y="4626557"/>
            <a:ext cx="1002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latin typeface="Impact" panose="020B0806030902050204" pitchFamily="34" charset="0"/>
              </a:rPr>
              <a:t>86%</a:t>
            </a:r>
            <a:endParaRPr lang="zh-CN" altLang="en-US" sz="36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128398" y="3097071"/>
            <a:ext cx="3641511" cy="1102756"/>
            <a:chOff x="1307567" y="5158752"/>
            <a:chExt cx="2783618" cy="1102756"/>
          </a:xfrm>
        </p:grpSpPr>
        <p:sp>
          <p:nvSpPr>
            <p:cNvPr id="44" name="TextBox 62"/>
            <p:cNvSpPr txBox="1"/>
            <p:nvPr/>
          </p:nvSpPr>
          <p:spPr>
            <a:xfrm>
              <a:off x="1307567" y="5158752"/>
              <a:ext cx="20697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请替换文字内容</a:t>
              </a:r>
              <a:endParaRPr lang="en-US" altLang="zh-CN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Rectangle 64"/>
            <p:cNvSpPr/>
            <p:nvPr/>
          </p:nvSpPr>
          <p:spPr>
            <a:xfrm>
              <a:off x="1339771" y="5661344"/>
              <a:ext cx="275141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lang="en-US" altLang="zh-CN" sz="1100" spc="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6" name="Rectangle 64"/>
          <p:cNvSpPr/>
          <p:nvPr/>
        </p:nvSpPr>
        <p:spPr>
          <a:xfrm>
            <a:off x="8009215" y="4566936"/>
            <a:ext cx="2767924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100" spc="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请替换文字内容，修改文字内容，也可以直接复制你的内容到此。</a:t>
            </a:r>
            <a:endParaRPr lang="en-US" altLang="zh-CN" sz="1100" spc="3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0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6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1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0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6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1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Rectangle 5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9" name="矩形 8"/>
          <p:cNvSpPr/>
          <p:nvPr/>
        </p:nvSpPr>
        <p:spPr>
          <a:xfrm>
            <a:off x="3219343" y="2685711"/>
            <a:ext cx="5707012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600" b="1" spc="2000" dirty="0">
                <a:solidFill>
                  <a:schemeClr val="bg1"/>
                </a:solidFill>
                <a:latin typeface="+mj-ea"/>
                <a:ea typeface="+mj-ea"/>
              </a:rPr>
              <a:t>插入小标题</a:t>
            </a:r>
            <a:endParaRPr lang="zh-CN" altLang="en-US" sz="6600" b="1" spc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02089" y="3766524"/>
            <a:ext cx="274152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pc="15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SUBTITLE</a:t>
            </a:r>
            <a:endParaRPr lang="zh-CN" altLang="en-US" spc="15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443115" y="1489528"/>
            <a:ext cx="1259469" cy="790680"/>
            <a:chOff x="5674363" y="1362211"/>
            <a:chExt cx="736218" cy="462189"/>
          </a:xfrm>
        </p:grpSpPr>
        <p:sp>
          <p:nvSpPr>
            <p:cNvPr id="12" name="矩形 11"/>
            <p:cNvSpPr/>
            <p:nvPr/>
          </p:nvSpPr>
          <p:spPr>
            <a:xfrm rot="2700000">
              <a:off x="5674363" y="1362211"/>
              <a:ext cx="462189" cy="46218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rot="2700000">
              <a:off x="5948392" y="1362211"/>
              <a:ext cx="462189" cy="46218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8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38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3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0" y="0"/>
            <a:ext cx="4992688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5" name="图片占位符 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3416970" y="1022683"/>
            <a:ext cx="4066674" cy="4812633"/>
          </a:xfrm>
          <a:prstGeom prst="rect">
            <a:avLst/>
          </a:prstGeom>
        </p:spPr>
      </p:pic>
      <p:sp>
        <p:nvSpPr>
          <p:cNvPr id="6" name="Заголовок 1"/>
          <p:cNvSpPr txBox="1"/>
          <p:nvPr/>
        </p:nvSpPr>
        <p:spPr>
          <a:xfrm>
            <a:off x="263525" y="4311650"/>
            <a:ext cx="4881563" cy="13525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 spc="100" dirty="0">
                <a:solidFill>
                  <a:schemeClr val="bg1"/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Tomas</a:t>
            </a:r>
            <a:endParaRPr lang="en-US" b="1" spc="100" dirty="0">
              <a:solidFill>
                <a:schemeClr val="bg1"/>
              </a:solidFill>
              <a:latin typeface="Poppins SemiBold" panose="02000000000000000000" pitchFamily="2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pc="100" dirty="0">
                <a:solidFill>
                  <a:schemeClr val="bg1"/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Dannis</a:t>
            </a:r>
            <a:endParaRPr lang="en-US" sz="4000" spc="100" dirty="0">
              <a:solidFill>
                <a:schemeClr val="bg1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4000" b="1" spc="100" dirty="0">
              <a:solidFill>
                <a:schemeClr val="bg1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7" name="Подзаголовок 2"/>
          <p:cNvSpPr txBox="1"/>
          <p:nvPr/>
        </p:nvSpPr>
        <p:spPr bwMode="auto">
          <a:xfrm>
            <a:off x="263525" y="3997325"/>
            <a:ext cx="39560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1200" i="1">
                <a:solidFill>
                  <a:schemeClr val="bg1"/>
                </a:solidFill>
                <a:latin typeface="Poppins SemiBold" panose="02000000000000000000" pitchFamily="2" charset="0"/>
                <a:ea typeface="Linux Libertine" pitchFamily="2" charset="0"/>
                <a:cs typeface="Poppins SemiBold" panose="02000000000000000000" pitchFamily="2" charset="0"/>
              </a:rPr>
              <a:t>#</a:t>
            </a:r>
            <a:r>
              <a:rPr lang="en-US" altLang="zh-CN" sz="2000" i="1">
                <a:solidFill>
                  <a:schemeClr val="bg1"/>
                </a:solidFill>
                <a:latin typeface="FontAwesome" pitchFamily="50" charset="0"/>
                <a:ea typeface="Linux Libertine" pitchFamily="2" charset="0"/>
                <a:cs typeface="Poppins SemiBold" panose="02000000000000000000" pitchFamily="2" charset="0"/>
              </a:rPr>
              <a:t> </a:t>
            </a:r>
            <a:r>
              <a:rPr lang="en-US" altLang="zh-CN" sz="1600" i="1">
                <a:solidFill>
                  <a:schemeClr val="bg1"/>
                </a:solidFill>
                <a:latin typeface="Adobe Caslon Pro" panose="0205050205050A020403" pitchFamily="18" charset="0"/>
                <a:ea typeface="Linux Libertine" pitchFamily="2" charset="0"/>
                <a:cs typeface="Poppins SemiBold" panose="02000000000000000000" pitchFamily="2" charset="0"/>
              </a:rPr>
              <a:t>Team Section</a:t>
            </a:r>
            <a:endParaRPr lang="ru-RU" altLang="zh-CN" sz="1600" i="1">
              <a:solidFill>
                <a:schemeClr val="bg1"/>
              </a:solidFill>
              <a:latin typeface="Linux Libertine" pitchFamily="2" charset="0"/>
              <a:ea typeface="Linux Libertine" pitchFamily="2" charset="0"/>
              <a:cs typeface="Poppins SemiBold" panose="02000000000000000000" pitchFamily="2" charset="0"/>
            </a:endParaRPr>
          </a:p>
        </p:txBody>
      </p:sp>
      <p:sp>
        <p:nvSpPr>
          <p:cNvPr id="8" name="Прямоугольник 21"/>
          <p:cNvSpPr/>
          <p:nvPr/>
        </p:nvSpPr>
        <p:spPr>
          <a:xfrm>
            <a:off x="1528763" y="1544638"/>
            <a:ext cx="2371725" cy="7413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Заголовок 1"/>
          <p:cNvSpPr txBox="1"/>
          <p:nvPr/>
        </p:nvSpPr>
        <p:spPr>
          <a:xfrm>
            <a:off x="-1147763" y="1819275"/>
            <a:ext cx="4881563" cy="47148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1400" b="1" spc="100" dirty="0">
                <a:solidFill>
                  <a:schemeClr val="bg1"/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Creative director</a:t>
            </a:r>
            <a:endParaRPr lang="en-US" sz="1400" b="1" spc="100" dirty="0">
              <a:solidFill>
                <a:schemeClr val="bg1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r" fontAlgn="auto">
              <a:spcAft>
                <a:spcPts val="0"/>
              </a:spcAft>
              <a:defRPr/>
            </a:pPr>
            <a:endParaRPr lang="ru-RU" sz="4000" b="1" spc="100" dirty="0">
              <a:solidFill>
                <a:schemeClr val="bg2">
                  <a:lumMod val="25000"/>
                </a:schemeClr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2" name="Rectangle 63"/>
          <p:cNvSpPr/>
          <p:nvPr/>
        </p:nvSpPr>
        <p:spPr>
          <a:xfrm>
            <a:off x="7935705" y="1554798"/>
            <a:ext cx="2885657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0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TextBox 34"/>
          <p:cNvSpPr txBox="1"/>
          <p:nvPr/>
        </p:nvSpPr>
        <p:spPr>
          <a:xfrm>
            <a:off x="7935705" y="2248531"/>
            <a:ext cx="3656855" cy="79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" name="Rectangle 63"/>
          <p:cNvSpPr/>
          <p:nvPr/>
        </p:nvSpPr>
        <p:spPr>
          <a:xfrm>
            <a:off x="7954065" y="3789998"/>
            <a:ext cx="2885657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0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TextBox 34"/>
          <p:cNvSpPr txBox="1"/>
          <p:nvPr/>
        </p:nvSpPr>
        <p:spPr>
          <a:xfrm>
            <a:off x="7954065" y="4483731"/>
            <a:ext cx="3656855" cy="79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4" name="Rectangle: Rounded Corners 8"/>
          <p:cNvSpPr/>
          <p:nvPr/>
        </p:nvSpPr>
        <p:spPr>
          <a:xfrm>
            <a:off x="1032078" y="4614620"/>
            <a:ext cx="1335450" cy="351080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54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+mj-ea"/>
                <a:ea typeface="+mj-ea"/>
                <a:cs typeface="Segoe UI" panose="020B0502040204020203" pitchFamily="34" charset="0"/>
              </a:rPr>
              <a:t>Learn More</a:t>
            </a:r>
            <a:endParaRPr lang="id-ID" sz="1100" dirty="0">
              <a:latin typeface="+mj-ea"/>
              <a:ea typeface="+mj-ea"/>
              <a:cs typeface="Segoe UI" panose="020B0502040204020203" pitchFamily="34" charset="0"/>
            </a:endParaRPr>
          </a:p>
        </p:txBody>
      </p:sp>
      <p:sp>
        <p:nvSpPr>
          <p:cNvPr id="5" name="Rectangle: Rounded Corners 9"/>
          <p:cNvSpPr/>
          <p:nvPr/>
        </p:nvSpPr>
        <p:spPr>
          <a:xfrm>
            <a:off x="5347185" y="2056805"/>
            <a:ext cx="5905500" cy="1156295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j-ea"/>
              <a:ea typeface="+mj-ea"/>
            </a:endParaRPr>
          </a:p>
        </p:txBody>
      </p:sp>
      <p:sp>
        <p:nvSpPr>
          <p:cNvPr id="6" name="Rectangle: Rounded Corners 10"/>
          <p:cNvSpPr/>
          <p:nvPr/>
        </p:nvSpPr>
        <p:spPr>
          <a:xfrm>
            <a:off x="5347185" y="3511253"/>
            <a:ext cx="5905500" cy="115629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381000" sx="102000" sy="102000" algn="c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j-ea"/>
              <a:ea typeface="+mj-ea"/>
            </a:endParaRPr>
          </a:p>
        </p:txBody>
      </p:sp>
      <p:sp>
        <p:nvSpPr>
          <p:cNvPr id="7" name="Rectangle: Rounded Corners 11"/>
          <p:cNvSpPr/>
          <p:nvPr/>
        </p:nvSpPr>
        <p:spPr>
          <a:xfrm>
            <a:off x="5347185" y="4965700"/>
            <a:ext cx="5905500" cy="1156295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j-ea"/>
              <a:ea typeface="+mj-ea"/>
            </a:endParaRPr>
          </a:p>
        </p:txBody>
      </p:sp>
      <p:grpSp>
        <p:nvGrpSpPr>
          <p:cNvPr id="8" name="Group 14"/>
          <p:cNvGrpSpPr/>
          <p:nvPr/>
        </p:nvGrpSpPr>
        <p:grpSpPr>
          <a:xfrm>
            <a:off x="5740109" y="3805585"/>
            <a:ext cx="464344" cy="465138"/>
            <a:chOff x="7275629" y="3973834"/>
            <a:chExt cx="464344" cy="465138"/>
          </a:xfrm>
          <a:solidFill>
            <a:schemeClr val="bg1"/>
          </a:solidFill>
        </p:grpSpPr>
        <p:sp>
          <p:nvSpPr>
            <p:cNvPr id="11" name="AutoShape 37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sym typeface="Gill Sans" charset="0"/>
              </a:endParaRPr>
            </a:p>
          </p:txBody>
        </p:sp>
        <p:sp>
          <p:nvSpPr>
            <p:cNvPr id="12" name="AutoShape 38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sym typeface="Gill Sans" charset="0"/>
              </a:endParaRPr>
            </a:p>
          </p:txBody>
        </p:sp>
        <p:sp>
          <p:nvSpPr>
            <p:cNvPr id="13" name="AutoShape 39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sym typeface="Gill Sans" charset="0"/>
              </a:endParaRPr>
            </a:p>
          </p:txBody>
        </p:sp>
        <p:sp>
          <p:nvSpPr>
            <p:cNvPr id="14" name="AutoShape 40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sym typeface="Gill Sans" charset="0"/>
              </a:endParaRPr>
            </a:p>
          </p:txBody>
        </p:sp>
        <p:sp>
          <p:nvSpPr>
            <p:cNvPr id="15" name="AutoShape 41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sym typeface="Gill Sans" charset="0"/>
              </a:endParaRPr>
            </a:p>
          </p:txBody>
        </p:sp>
        <p:sp>
          <p:nvSpPr>
            <p:cNvPr id="16" name="AutoShape 42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sym typeface="Gill Sans" charset="0"/>
              </a:endParaRPr>
            </a:p>
          </p:txBody>
        </p:sp>
      </p:grpSp>
      <p:grpSp>
        <p:nvGrpSpPr>
          <p:cNvPr id="17" name="Group 21"/>
          <p:cNvGrpSpPr/>
          <p:nvPr/>
        </p:nvGrpSpPr>
        <p:grpSpPr>
          <a:xfrm>
            <a:off x="5768684" y="2323493"/>
            <a:ext cx="406400" cy="464344"/>
            <a:chOff x="740685" y="2696368"/>
            <a:chExt cx="406400" cy="464344"/>
          </a:xfrm>
          <a:solidFill>
            <a:schemeClr val="accent1"/>
          </a:solidFill>
        </p:grpSpPr>
        <p:sp>
          <p:nvSpPr>
            <p:cNvPr id="18" name="AutoShape 131"/>
            <p:cNvSpPr/>
            <p:nvPr/>
          </p:nvSpPr>
          <p:spPr bwMode="auto">
            <a:xfrm>
              <a:off x="740685" y="2696368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sym typeface="Gill Sans" charset="0"/>
              </a:endParaRPr>
            </a:p>
          </p:txBody>
        </p:sp>
        <p:sp>
          <p:nvSpPr>
            <p:cNvPr id="19" name="AutoShape 132"/>
            <p:cNvSpPr/>
            <p:nvPr/>
          </p:nvSpPr>
          <p:spPr bwMode="auto">
            <a:xfrm>
              <a:off x="827998" y="2884487"/>
              <a:ext cx="57944" cy="2182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sym typeface="Gill Sans" charset="0"/>
              </a:endParaRPr>
            </a:p>
          </p:txBody>
        </p:sp>
        <p:sp>
          <p:nvSpPr>
            <p:cNvPr id="20" name="AutoShape 133"/>
            <p:cNvSpPr/>
            <p:nvPr/>
          </p:nvSpPr>
          <p:spPr bwMode="auto">
            <a:xfrm>
              <a:off x="915310" y="2884487"/>
              <a:ext cx="57944" cy="2182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sym typeface="Gill Sans" charset="0"/>
              </a:endParaRPr>
            </a:p>
          </p:txBody>
        </p:sp>
        <p:sp>
          <p:nvSpPr>
            <p:cNvPr id="21" name="AutoShape 134"/>
            <p:cNvSpPr/>
            <p:nvPr/>
          </p:nvSpPr>
          <p:spPr bwMode="auto">
            <a:xfrm>
              <a:off x="1001829" y="2884487"/>
              <a:ext cx="57944" cy="2182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sym typeface="Gill Sans" charset="0"/>
              </a:endParaRPr>
            </a:p>
          </p:txBody>
        </p:sp>
      </p:grpSp>
      <p:grpSp>
        <p:nvGrpSpPr>
          <p:cNvPr id="22" name="Group 26"/>
          <p:cNvGrpSpPr/>
          <p:nvPr/>
        </p:nvGrpSpPr>
        <p:grpSpPr>
          <a:xfrm>
            <a:off x="5747252" y="5318422"/>
            <a:ext cx="464344" cy="450850"/>
            <a:chOff x="8204317" y="4564062"/>
            <a:chExt cx="464344" cy="450850"/>
          </a:xfrm>
          <a:solidFill>
            <a:schemeClr val="accent1"/>
          </a:solidFill>
        </p:grpSpPr>
        <p:sp>
          <p:nvSpPr>
            <p:cNvPr id="23" name="AutoShape 16"/>
            <p:cNvSpPr/>
            <p:nvPr/>
          </p:nvSpPr>
          <p:spPr bwMode="auto">
            <a:xfrm>
              <a:off x="8436885" y="4810918"/>
              <a:ext cx="57944" cy="587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sym typeface="Gill Sans" charset="0"/>
              </a:endParaRPr>
            </a:p>
          </p:txBody>
        </p:sp>
        <p:sp>
          <p:nvSpPr>
            <p:cNvPr id="24" name="AutoShape 17"/>
            <p:cNvSpPr/>
            <p:nvPr/>
          </p:nvSpPr>
          <p:spPr bwMode="auto">
            <a:xfrm>
              <a:off x="8204317" y="4564062"/>
              <a:ext cx="464344" cy="450850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sym typeface="Gill Sans" charset="0"/>
              </a:endParaRPr>
            </a:p>
          </p:txBody>
        </p:sp>
      </p:grpSp>
      <p:sp>
        <p:nvSpPr>
          <p:cNvPr id="25" name="Text Placeholder 4"/>
          <p:cNvSpPr txBox="1"/>
          <p:nvPr/>
        </p:nvSpPr>
        <p:spPr>
          <a:xfrm>
            <a:off x="6458248" y="3960138"/>
            <a:ext cx="4371086" cy="6251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  <a:defRPr/>
            </a:pPr>
            <a:r>
              <a:rPr lang="zh-CN" altLang="en-US" sz="1000" spc="300">
                <a:solidFill>
                  <a:schemeClr val="bg1"/>
                </a:solidFill>
                <a:latin typeface="+mj-ea"/>
                <a:ea typeface="+mj-ea"/>
              </a:rPr>
              <a:t>由在此输入详细介绍，以表达项目工作的详细资料和文字信息。</a:t>
            </a:r>
            <a:endParaRPr lang="id-ID" sz="1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Rectangle 30"/>
          <p:cNvSpPr/>
          <p:nvPr/>
        </p:nvSpPr>
        <p:spPr>
          <a:xfrm>
            <a:off x="6458248" y="3669282"/>
            <a:ext cx="11624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1600" dirty="0">
                <a:solidFill>
                  <a:schemeClr val="bg1"/>
                </a:solidFill>
                <a:latin typeface="+mj-ea"/>
                <a:ea typeface="+mj-ea"/>
                <a:cs typeface="Segoe UI" panose="020B0502040204020203" pitchFamily="34" charset="0"/>
              </a:rPr>
              <a:t>Ut wisi enim </a:t>
            </a:r>
            <a:endParaRPr lang="id-ID" sz="1600" dirty="0">
              <a:solidFill>
                <a:schemeClr val="bg1"/>
              </a:solidFill>
              <a:latin typeface="+mj-ea"/>
              <a:ea typeface="+mj-ea"/>
              <a:cs typeface="Segoe UI" panose="020B0502040204020203" pitchFamily="34" charset="0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6458248" y="5370141"/>
            <a:ext cx="4371086" cy="6251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  <a:defRPr/>
            </a:pPr>
            <a:r>
              <a:rPr lang="zh-CN" altLang="en-US" sz="1000" spc="300">
                <a:solidFill>
                  <a:schemeClr val="bg1"/>
                </a:solidFill>
                <a:latin typeface="+mj-ea"/>
                <a:ea typeface="+mj-ea"/>
              </a:rPr>
              <a:t>由在此输入详细介绍，以表达项目工作的详细资料和文字信息。</a:t>
            </a:r>
            <a:endParaRPr lang="id-ID" sz="1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Rectangle 32"/>
          <p:cNvSpPr/>
          <p:nvPr/>
        </p:nvSpPr>
        <p:spPr>
          <a:xfrm>
            <a:off x="6458248" y="5079285"/>
            <a:ext cx="11624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1600" dirty="0">
                <a:solidFill>
                  <a:schemeClr val="bg1"/>
                </a:solidFill>
                <a:latin typeface="+mj-ea"/>
                <a:ea typeface="+mj-ea"/>
                <a:cs typeface="Segoe UI" panose="020B0502040204020203" pitchFamily="34" charset="0"/>
              </a:rPr>
              <a:t>Ut wisi enim </a:t>
            </a:r>
            <a:endParaRPr lang="id-ID" sz="1600" dirty="0">
              <a:solidFill>
                <a:schemeClr val="bg1"/>
              </a:solidFill>
              <a:latin typeface="+mj-ea"/>
              <a:ea typeface="+mj-ea"/>
              <a:cs typeface="Segoe UI" panose="020B0502040204020203" pitchFamily="34" charset="0"/>
            </a:endParaRPr>
          </a:p>
        </p:txBody>
      </p:sp>
      <p:sp>
        <p:nvSpPr>
          <p:cNvPr id="29" name="Text Placeholder 4"/>
          <p:cNvSpPr txBox="1"/>
          <p:nvPr/>
        </p:nvSpPr>
        <p:spPr>
          <a:xfrm>
            <a:off x="6458248" y="2492317"/>
            <a:ext cx="4371086" cy="6251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  <a:defRPr/>
            </a:pPr>
            <a:r>
              <a:rPr lang="zh-CN" altLang="en-US" sz="1000" spc="300">
                <a:solidFill>
                  <a:schemeClr val="bg1"/>
                </a:solidFill>
                <a:latin typeface="+mj-ea"/>
                <a:ea typeface="+mj-ea"/>
              </a:rPr>
              <a:t>由在此输入详细介绍，以表达项目工作的详细资料和文字信息。</a:t>
            </a:r>
            <a:endParaRPr lang="id-ID" sz="1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Rectangle 34"/>
          <p:cNvSpPr/>
          <p:nvPr/>
        </p:nvSpPr>
        <p:spPr>
          <a:xfrm>
            <a:off x="6458248" y="2201461"/>
            <a:ext cx="11624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1600" dirty="0">
                <a:solidFill>
                  <a:schemeClr val="bg1"/>
                </a:solidFill>
                <a:latin typeface="+mj-ea"/>
                <a:ea typeface="+mj-ea"/>
                <a:cs typeface="Segoe UI" panose="020B0502040204020203" pitchFamily="34" charset="0"/>
              </a:rPr>
              <a:t>Ut wisi enim </a:t>
            </a:r>
            <a:endParaRPr lang="id-ID" sz="1600" dirty="0">
              <a:solidFill>
                <a:schemeClr val="bg1"/>
              </a:solidFill>
              <a:latin typeface="+mj-ea"/>
              <a:ea typeface="+mj-ea"/>
              <a:cs typeface="Segoe UI" panose="020B0502040204020203" pitchFamily="34" charset="0"/>
            </a:endParaRPr>
          </a:p>
        </p:txBody>
      </p:sp>
      <p:sp>
        <p:nvSpPr>
          <p:cNvPr id="31" name="Text Placeholder 4"/>
          <p:cNvSpPr txBox="1"/>
          <p:nvPr/>
        </p:nvSpPr>
        <p:spPr>
          <a:xfrm>
            <a:off x="967155" y="3129650"/>
            <a:ext cx="3688114" cy="10243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1000" spc="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源文件比展示视频和预览图更高清流畅，并为您精心准备修改教程和素材赠品，即使是新手也能制作出大师级水准的</a:t>
            </a:r>
            <a:r>
              <a:rPr lang="en-US" altLang="zh-CN" sz="1000" spc="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sz="1000" spc="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。在这里添加相关的文字描述，可以从您的文案中复制需要的内容到这里，选择仅保留文字即可。</a:t>
            </a:r>
            <a:endParaRPr lang="id-ID" sz="10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文本占位符 1"/>
          <p:cNvSpPr txBox="1"/>
          <p:nvPr/>
        </p:nvSpPr>
        <p:spPr>
          <a:xfrm>
            <a:off x="967155" y="1934848"/>
            <a:ext cx="8383148" cy="4801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2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认识上的不足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3" name="文本占位符 2"/>
          <p:cNvSpPr txBox="1"/>
          <p:nvPr/>
        </p:nvSpPr>
        <p:spPr>
          <a:xfrm>
            <a:off x="967155" y="2369371"/>
            <a:ext cx="8383148" cy="2862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1400" kern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+mj-ea"/>
                <a:ea typeface="+mj-ea"/>
                <a:cs typeface="Arial" panose="020B0604020202020204" pitchFamily="34" charset="0"/>
              </a:rPr>
              <a:t>The insufficient understanding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4" name="Rectangle: Rounded Corners 17"/>
          <p:cNvSpPr/>
          <p:nvPr/>
        </p:nvSpPr>
        <p:spPr>
          <a:xfrm>
            <a:off x="1032078" y="2802103"/>
            <a:ext cx="359907" cy="67125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6096000" y="-11740"/>
            <a:ext cx="6092312" cy="6888789"/>
          </a:xfrm>
          <a:prstGeom prst="rect">
            <a:avLst/>
          </a:prstGeom>
        </p:spPr>
      </p:pic>
      <p:sp>
        <p:nvSpPr>
          <p:cNvPr id="5" name="Заголовок 1"/>
          <p:cNvSpPr txBox="1"/>
          <p:nvPr/>
        </p:nvSpPr>
        <p:spPr>
          <a:xfrm>
            <a:off x="528638" y="2124075"/>
            <a:ext cx="4881562" cy="13525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b="1" spc="100" dirty="0">
                <a:solidFill>
                  <a:schemeClr val="accent1">
                    <a:lumMod val="7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CREATIVE</a:t>
            </a:r>
            <a:endParaRPr lang="en-US" b="1" spc="100" dirty="0">
              <a:solidFill>
                <a:schemeClr val="accent1">
                  <a:lumMod val="75000"/>
                </a:schemeClr>
              </a:solidFill>
              <a:latin typeface="Poppins SemiBold" panose="02000000000000000000" pitchFamily="2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b="1" spc="100" dirty="0">
                <a:solidFill>
                  <a:schemeClr val="accent1">
                    <a:lumMod val="7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SLIDE</a:t>
            </a:r>
            <a:endParaRPr lang="en-US" sz="4000" b="1" spc="100" dirty="0">
              <a:solidFill>
                <a:schemeClr val="accent1">
                  <a:lumMod val="75000"/>
                </a:schemeClr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4000" b="1" spc="100" dirty="0">
              <a:solidFill>
                <a:schemeClr val="bg2">
                  <a:lumMod val="25000"/>
                </a:schemeClr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6" name="Прямоугольник 18"/>
          <p:cNvSpPr/>
          <p:nvPr/>
        </p:nvSpPr>
        <p:spPr>
          <a:xfrm>
            <a:off x="10848975" y="2755900"/>
            <a:ext cx="1341438" cy="13525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Заголовок 1"/>
          <p:cNvSpPr txBox="1"/>
          <p:nvPr/>
        </p:nvSpPr>
        <p:spPr>
          <a:xfrm>
            <a:off x="9078913" y="3222625"/>
            <a:ext cx="4881562" cy="4714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1400" b="1" spc="100" dirty="0">
                <a:solidFill>
                  <a:schemeClr val="bg1"/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Title</a:t>
            </a:r>
            <a:endParaRPr lang="en-US" sz="1400" b="1" spc="100" dirty="0">
              <a:solidFill>
                <a:schemeClr val="bg1"/>
              </a:solidFill>
              <a:latin typeface="Poppins SemiBold" panose="02000000000000000000" pitchFamily="2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1400" b="1" spc="100" dirty="0">
                <a:solidFill>
                  <a:schemeClr val="bg1"/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here</a:t>
            </a:r>
            <a:endParaRPr lang="en-US" sz="1400" b="1" spc="100" dirty="0">
              <a:solidFill>
                <a:schemeClr val="bg1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4000" b="1" spc="100" dirty="0">
              <a:solidFill>
                <a:schemeClr val="bg2">
                  <a:lumMod val="25000"/>
                </a:schemeClr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8" name="Подзаголовок 2"/>
          <p:cNvSpPr txBox="1"/>
          <p:nvPr/>
        </p:nvSpPr>
        <p:spPr>
          <a:xfrm>
            <a:off x="1003300" y="1809750"/>
            <a:ext cx="3956050" cy="3746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200" i="1" dirty="0">
                <a:solidFill>
                  <a:schemeClr val="bg1">
                    <a:lumMod val="75000"/>
                  </a:schemeClr>
                </a:solidFill>
                <a:latin typeface="Poppins SemiBold" panose="02000000000000000000" pitchFamily="2" charset="0"/>
                <a:ea typeface="Linux Libertine" pitchFamily="2" charset="0"/>
                <a:cs typeface="Poppins SemiBold" panose="02000000000000000000" pitchFamily="2" charset="0"/>
              </a:rPr>
              <a:t>#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FontAwesome" pitchFamily="50" charset="0"/>
                <a:ea typeface="Linux Libertine" pitchFamily="2" charset="0"/>
                <a:cs typeface="Linux Libertine" pitchFamily="2" charset="0"/>
              </a:rPr>
              <a:t> 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Adobe Caslon Pro" panose="0205050205050A020403" pitchFamily="18" charset="0"/>
                <a:ea typeface="Linux Libertine" pitchFamily="2" charset="0"/>
                <a:cs typeface="Linux Libertine" pitchFamily="2" charset="0"/>
              </a:rPr>
              <a:t>Slide Section</a:t>
            </a:r>
            <a:endParaRPr lang="ru-RU" sz="1600" i="1" dirty="0">
              <a:solidFill>
                <a:schemeClr val="bg1">
                  <a:lumMod val="75000"/>
                </a:schemeClr>
              </a:solidFill>
              <a:latin typeface="Linux Libertine" pitchFamily="2" charset="0"/>
              <a:ea typeface="Linux Libertine" pitchFamily="2" charset="0"/>
              <a:cs typeface="Linux Libertine" pitchFamily="2" charset="0"/>
            </a:endParaRPr>
          </a:p>
        </p:txBody>
      </p:sp>
      <p:sp>
        <p:nvSpPr>
          <p:cNvPr id="11" name="Rectangle 63"/>
          <p:cNvSpPr/>
          <p:nvPr/>
        </p:nvSpPr>
        <p:spPr>
          <a:xfrm>
            <a:off x="1387332" y="3528033"/>
            <a:ext cx="2825177" cy="60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TextBox 34"/>
          <p:cNvSpPr txBox="1"/>
          <p:nvPr/>
        </p:nvSpPr>
        <p:spPr>
          <a:xfrm>
            <a:off x="632298" y="4221766"/>
            <a:ext cx="3580211" cy="82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1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4577373" y="3732149"/>
            <a:ext cx="1794901" cy="1794900"/>
          </a:xfrm>
          <a:custGeom>
            <a:avLst/>
            <a:gdLst>
              <a:gd name="T0" fmla="*/ 3920 w 3942"/>
              <a:gd name="T1" fmla="*/ 1730 h 3942"/>
              <a:gd name="T2" fmla="*/ 3812 w 3942"/>
              <a:gd name="T3" fmla="*/ 1642 h 3942"/>
              <a:gd name="T4" fmla="*/ 3490 w 3942"/>
              <a:gd name="T5" fmla="*/ 1624 h 3942"/>
              <a:gd name="T6" fmla="*/ 3354 w 3942"/>
              <a:gd name="T7" fmla="*/ 1454 h 3942"/>
              <a:gd name="T8" fmla="*/ 3276 w 3942"/>
              <a:gd name="T9" fmla="*/ 1196 h 3942"/>
              <a:gd name="T10" fmla="*/ 3486 w 3942"/>
              <a:gd name="T11" fmla="*/ 934 h 3942"/>
              <a:gd name="T12" fmla="*/ 3528 w 3942"/>
              <a:gd name="T13" fmla="*/ 800 h 3942"/>
              <a:gd name="T14" fmla="*/ 3256 w 3942"/>
              <a:gd name="T15" fmla="*/ 470 h 3942"/>
              <a:gd name="T16" fmla="*/ 3144 w 3942"/>
              <a:gd name="T17" fmla="*/ 416 h 3942"/>
              <a:gd name="T18" fmla="*/ 3008 w 3942"/>
              <a:gd name="T19" fmla="*/ 456 h 3942"/>
              <a:gd name="T20" fmla="*/ 2750 w 3942"/>
              <a:gd name="T21" fmla="*/ 662 h 3942"/>
              <a:gd name="T22" fmla="*/ 2488 w 3942"/>
              <a:gd name="T23" fmla="*/ 576 h 3942"/>
              <a:gd name="T24" fmla="*/ 2320 w 3942"/>
              <a:gd name="T25" fmla="*/ 438 h 3942"/>
              <a:gd name="T26" fmla="*/ 2296 w 3942"/>
              <a:gd name="T27" fmla="*/ 114 h 3942"/>
              <a:gd name="T28" fmla="*/ 2196 w 3942"/>
              <a:gd name="T29" fmla="*/ 14 h 3942"/>
              <a:gd name="T30" fmla="*/ 1780 w 3942"/>
              <a:gd name="T31" fmla="*/ 4 h 3942"/>
              <a:gd name="T32" fmla="*/ 1664 w 3942"/>
              <a:gd name="T33" fmla="*/ 82 h 3942"/>
              <a:gd name="T34" fmla="*/ 1632 w 3942"/>
              <a:gd name="T35" fmla="*/ 368 h 3942"/>
              <a:gd name="T36" fmla="*/ 1530 w 3942"/>
              <a:gd name="T37" fmla="*/ 534 h 3942"/>
              <a:gd name="T38" fmla="*/ 1288 w 3942"/>
              <a:gd name="T39" fmla="*/ 630 h 3942"/>
              <a:gd name="T40" fmla="*/ 1074 w 3942"/>
              <a:gd name="T41" fmla="*/ 596 h 3942"/>
              <a:gd name="T42" fmla="*/ 852 w 3942"/>
              <a:gd name="T43" fmla="*/ 418 h 3942"/>
              <a:gd name="T44" fmla="*/ 714 w 3942"/>
              <a:gd name="T45" fmla="*/ 446 h 3942"/>
              <a:gd name="T46" fmla="*/ 428 w 3942"/>
              <a:gd name="T47" fmla="*/ 748 h 3942"/>
              <a:gd name="T48" fmla="*/ 428 w 3942"/>
              <a:gd name="T49" fmla="*/ 886 h 3942"/>
              <a:gd name="T50" fmla="*/ 608 w 3942"/>
              <a:gd name="T51" fmla="*/ 1092 h 3942"/>
              <a:gd name="T52" fmla="*/ 622 w 3942"/>
              <a:gd name="T53" fmla="*/ 1286 h 3942"/>
              <a:gd name="T54" fmla="*/ 504 w 3942"/>
              <a:gd name="T55" fmla="*/ 1556 h 3942"/>
              <a:gd name="T56" fmla="*/ 186 w 3942"/>
              <a:gd name="T57" fmla="*/ 1632 h 3942"/>
              <a:gd name="T58" fmla="*/ 68 w 3942"/>
              <a:gd name="T59" fmla="*/ 1676 h 3942"/>
              <a:gd name="T60" fmla="*/ 0 w 3942"/>
              <a:gd name="T61" fmla="*/ 1800 h 3942"/>
              <a:gd name="T62" fmla="*/ 22 w 3942"/>
              <a:gd name="T63" fmla="*/ 2212 h 3942"/>
              <a:gd name="T64" fmla="*/ 130 w 3942"/>
              <a:gd name="T65" fmla="*/ 2302 h 3942"/>
              <a:gd name="T66" fmla="*/ 412 w 3942"/>
              <a:gd name="T67" fmla="*/ 2320 h 3942"/>
              <a:gd name="T68" fmla="*/ 550 w 3942"/>
              <a:gd name="T69" fmla="*/ 2494 h 3942"/>
              <a:gd name="T70" fmla="*/ 644 w 3942"/>
              <a:gd name="T71" fmla="*/ 2742 h 3942"/>
              <a:gd name="T72" fmla="*/ 470 w 3942"/>
              <a:gd name="T73" fmla="*/ 2994 h 3942"/>
              <a:gd name="T74" fmla="*/ 414 w 3942"/>
              <a:gd name="T75" fmla="*/ 3126 h 3942"/>
              <a:gd name="T76" fmla="*/ 470 w 3942"/>
              <a:gd name="T77" fmla="*/ 3256 h 3942"/>
              <a:gd name="T78" fmla="*/ 782 w 3942"/>
              <a:gd name="T79" fmla="*/ 3524 h 3942"/>
              <a:gd name="T80" fmla="*/ 918 w 3942"/>
              <a:gd name="T81" fmla="*/ 3498 h 3942"/>
              <a:gd name="T82" fmla="*/ 1176 w 3942"/>
              <a:gd name="T83" fmla="*/ 3296 h 3942"/>
              <a:gd name="T84" fmla="*/ 1446 w 3942"/>
              <a:gd name="T85" fmla="*/ 3380 h 3942"/>
              <a:gd name="T86" fmla="*/ 1612 w 3942"/>
              <a:gd name="T87" fmla="*/ 3490 h 3942"/>
              <a:gd name="T88" fmla="*/ 1636 w 3942"/>
              <a:gd name="T89" fmla="*/ 3794 h 3942"/>
              <a:gd name="T90" fmla="*/ 1714 w 3942"/>
              <a:gd name="T91" fmla="*/ 3910 h 3942"/>
              <a:gd name="T92" fmla="*/ 2124 w 3942"/>
              <a:gd name="T93" fmla="*/ 3942 h 3942"/>
              <a:gd name="T94" fmla="*/ 2256 w 3942"/>
              <a:gd name="T95" fmla="*/ 3888 h 3942"/>
              <a:gd name="T96" fmla="*/ 2310 w 3942"/>
              <a:gd name="T97" fmla="*/ 3758 h 3942"/>
              <a:gd name="T98" fmla="*/ 2384 w 3942"/>
              <a:gd name="T99" fmla="*/ 3414 h 3942"/>
              <a:gd name="T100" fmla="*/ 2636 w 3942"/>
              <a:gd name="T101" fmla="*/ 3300 h 3942"/>
              <a:gd name="T102" fmla="*/ 2844 w 3942"/>
              <a:gd name="T103" fmla="*/ 3322 h 3942"/>
              <a:gd name="T104" fmla="*/ 3074 w 3942"/>
              <a:gd name="T105" fmla="*/ 3520 h 3942"/>
              <a:gd name="T106" fmla="*/ 3212 w 3942"/>
              <a:gd name="T107" fmla="*/ 3506 h 3942"/>
              <a:gd name="T108" fmla="*/ 3506 w 3942"/>
              <a:gd name="T109" fmla="*/ 3212 h 3942"/>
              <a:gd name="T110" fmla="*/ 3520 w 3942"/>
              <a:gd name="T111" fmla="*/ 3074 h 3942"/>
              <a:gd name="T112" fmla="*/ 3316 w 3942"/>
              <a:gd name="T113" fmla="*/ 2836 h 3942"/>
              <a:gd name="T114" fmla="*/ 3292 w 3942"/>
              <a:gd name="T115" fmla="*/ 2634 h 3942"/>
              <a:gd name="T116" fmla="*/ 3398 w 3942"/>
              <a:gd name="T117" fmla="*/ 2386 h 3942"/>
              <a:gd name="T118" fmla="*/ 3758 w 3942"/>
              <a:gd name="T119" fmla="*/ 2310 h 3942"/>
              <a:gd name="T120" fmla="*/ 3876 w 3942"/>
              <a:gd name="T121" fmla="*/ 2268 h 3942"/>
              <a:gd name="T122" fmla="*/ 3942 w 3942"/>
              <a:gd name="T123" fmla="*/ 2144 h 3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42" h="3942">
                <a:moveTo>
                  <a:pt x="3942" y="2124"/>
                </a:moveTo>
                <a:lnTo>
                  <a:pt x="3942" y="1818"/>
                </a:lnTo>
                <a:lnTo>
                  <a:pt x="3942" y="1818"/>
                </a:lnTo>
                <a:lnTo>
                  <a:pt x="3942" y="1800"/>
                </a:lnTo>
                <a:lnTo>
                  <a:pt x="3938" y="1780"/>
                </a:lnTo>
                <a:lnTo>
                  <a:pt x="3934" y="1762"/>
                </a:lnTo>
                <a:lnTo>
                  <a:pt x="3928" y="1746"/>
                </a:lnTo>
                <a:lnTo>
                  <a:pt x="3920" y="1730"/>
                </a:lnTo>
                <a:lnTo>
                  <a:pt x="3910" y="1714"/>
                </a:lnTo>
                <a:lnTo>
                  <a:pt x="3900" y="1700"/>
                </a:lnTo>
                <a:lnTo>
                  <a:pt x="3888" y="1688"/>
                </a:lnTo>
                <a:lnTo>
                  <a:pt x="3876" y="1676"/>
                </a:lnTo>
                <a:lnTo>
                  <a:pt x="3860" y="1664"/>
                </a:lnTo>
                <a:lnTo>
                  <a:pt x="3846" y="1656"/>
                </a:lnTo>
                <a:lnTo>
                  <a:pt x="3830" y="1648"/>
                </a:lnTo>
                <a:lnTo>
                  <a:pt x="3812" y="1642"/>
                </a:lnTo>
                <a:lnTo>
                  <a:pt x="3794" y="1636"/>
                </a:lnTo>
                <a:lnTo>
                  <a:pt x="3776" y="1634"/>
                </a:lnTo>
                <a:lnTo>
                  <a:pt x="3758" y="1632"/>
                </a:lnTo>
                <a:lnTo>
                  <a:pt x="3548" y="1632"/>
                </a:lnTo>
                <a:lnTo>
                  <a:pt x="3548" y="1632"/>
                </a:lnTo>
                <a:lnTo>
                  <a:pt x="3534" y="1632"/>
                </a:lnTo>
                <a:lnTo>
                  <a:pt x="3518" y="1630"/>
                </a:lnTo>
                <a:lnTo>
                  <a:pt x="3490" y="1624"/>
                </a:lnTo>
                <a:lnTo>
                  <a:pt x="3464" y="1612"/>
                </a:lnTo>
                <a:lnTo>
                  <a:pt x="3440" y="1596"/>
                </a:lnTo>
                <a:lnTo>
                  <a:pt x="3418" y="1578"/>
                </a:lnTo>
                <a:lnTo>
                  <a:pt x="3398" y="1556"/>
                </a:lnTo>
                <a:lnTo>
                  <a:pt x="3384" y="1530"/>
                </a:lnTo>
                <a:lnTo>
                  <a:pt x="3372" y="1504"/>
                </a:lnTo>
                <a:lnTo>
                  <a:pt x="3372" y="1504"/>
                </a:lnTo>
                <a:lnTo>
                  <a:pt x="3354" y="1454"/>
                </a:lnTo>
                <a:lnTo>
                  <a:pt x="3336" y="1404"/>
                </a:lnTo>
                <a:lnTo>
                  <a:pt x="3314" y="1356"/>
                </a:lnTo>
                <a:lnTo>
                  <a:pt x="3292" y="1310"/>
                </a:lnTo>
                <a:lnTo>
                  <a:pt x="3292" y="1310"/>
                </a:lnTo>
                <a:lnTo>
                  <a:pt x="3282" y="1282"/>
                </a:lnTo>
                <a:lnTo>
                  <a:pt x="3276" y="1254"/>
                </a:lnTo>
                <a:lnTo>
                  <a:pt x="3272" y="1224"/>
                </a:lnTo>
                <a:lnTo>
                  <a:pt x="3276" y="1196"/>
                </a:lnTo>
                <a:lnTo>
                  <a:pt x="3282" y="1168"/>
                </a:lnTo>
                <a:lnTo>
                  <a:pt x="3292" y="1142"/>
                </a:lnTo>
                <a:lnTo>
                  <a:pt x="3308" y="1118"/>
                </a:lnTo>
                <a:lnTo>
                  <a:pt x="3316" y="1106"/>
                </a:lnTo>
                <a:lnTo>
                  <a:pt x="3326" y="1094"/>
                </a:lnTo>
                <a:lnTo>
                  <a:pt x="3474" y="948"/>
                </a:lnTo>
                <a:lnTo>
                  <a:pt x="3474" y="948"/>
                </a:lnTo>
                <a:lnTo>
                  <a:pt x="3486" y="934"/>
                </a:lnTo>
                <a:lnTo>
                  <a:pt x="3498" y="918"/>
                </a:lnTo>
                <a:lnTo>
                  <a:pt x="3506" y="904"/>
                </a:lnTo>
                <a:lnTo>
                  <a:pt x="3514" y="886"/>
                </a:lnTo>
                <a:lnTo>
                  <a:pt x="3520" y="870"/>
                </a:lnTo>
                <a:lnTo>
                  <a:pt x="3524" y="852"/>
                </a:lnTo>
                <a:lnTo>
                  <a:pt x="3528" y="834"/>
                </a:lnTo>
                <a:lnTo>
                  <a:pt x="3528" y="816"/>
                </a:lnTo>
                <a:lnTo>
                  <a:pt x="3528" y="800"/>
                </a:lnTo>
                <a:lnTo>
                  <a:pt x="3524" y="782"/>
                </a:lnTo>
                <a:lnTo>
                  <a:pt x="3520" y="764"/>
                </a:lnTo>
                <a:lnTo>
                  <a:pt x="3514" y="748"/>
                </a:lnTo>
                <a:lnTo>
                  <a:pt x="3506" y="730"/>
                </a:lnTo>
                <a:lnTo>
                  <a:pt x="3498" y="714"/>
                </a:lnTo>
                <a:lnTo>
                  <a:pt x="3486" y="700"/>
                </a:lnTo>
                <a:lnTo>
                  <a:pt x="3474" y="686"/>
                </a:lnTo>
                <a:lnTo>
                  <a:pt x="3256" y="470"/>
                </a:lnTo>
                <a:lnTo>
                  <a:pt x="3256" y="470"/>
                </a:lnTo>
                <a:lnTo>
                  <a:pt x="3242" y="456"/>
                </a:lnTo>
                <a:lnTo>
                  <a:pt x="3228" y="446"/>
                </a:lnTo>
                <a:lnTo>
                  <a:pt x="3212" y="436"/>
                </a:lnTo>
                <a:lnTo>
                  <a:pt x="3196" y="428"/>
                </a:lnTo>
                <a:lnTo>
                  <a:pt x="3178" y="422"/>
                </a:lnTo>
                <a:lnTo>
                  <a:pt x="3162" y="418"/>
                </a:lnTo>
                <a:lnTo>
                  <a:pt x="3144" y="416"/>
                </a:lnTo>
                <a:lnTo>
                  <a:pt x="3126" y="414"/>
                </a:lnTo>
                <a:lnTo>
                  <a:pt x="3108" y="416"/>
                </a:lnTo>
                <a:lnTo>
                  <a:pt x="3090" y="418"/>
                </a:lnTo>
                <a:lnTo>
                  <a:pt x="3074" y="422"/>
                </a:lnTo>
                <a:lnTo>
                  <a:pt x="3056" y="428"/>
                </a:lnTo>
                <a:lnTo>
                  <a:pt x="3040" y="436"/>
                </a:lnTo>
                <a:lnTo>
                  <a:pt x="3024" y="446"/>
                </a:lnTo>
                <a:lnTo>
                  <a:pt x="3008" y="456"/>
                </a:lnTo>
                <a:lnTo>
                  <a:pt x="2994" y="470"/>
                </a:lnTo>
                <a:lnTo>
                  <a:pt x="2854" y="610"/>
                </a:lnTo>
                <a:lnTo>
                  <a:pt x="2854" y="610"/>
                </a:lnTo>
                <a:lnTo>
                  <a:pt x="2844" y="620"/>
                </a:lnTo>
                <a:lnTo>
                  <a:pt x="2832" y="628"/>
                </a:lnTo>
                <a:lnTo>
                  <a:pt x="2806" y="644"/>
                </a:lnTo>
                <a:lnTo>
                  <a:pt x="2780" y="654"/>
                </a:lnTo>
                <a:lnTo>
                  <a:pt x="2750" y="662"/>
                </a:lnTo>
                <a:lnTo>
                  <a:pt x="2722" y="664"/>
                </a:lnTo>
                <a:lnTo>
                  <a:pt x="2692" y="660"/>
                </a:lnTo>
                <a:lnTo>
                  <a:pt x="2664" y="654"/>
                </a:lnTo>
                <a:lnTo>
                  <a:pt x="2636" y="642"/>
                </a:lnTo>
                <a:lnTo>
                  <a:pt x="2636" y="642"/>
                </a:lnTo>
                <a:lnTo>
                  <a:pt x="2588" y="618"/>
                </a:lnTo>
                <a:lnTo>
                  <a:pt x="2538" y="596"/>
                </a:lnTo>
                <a:lnTo>
                  <a:pt x="2488" y="576"/>
                </a:lnTo>
                <a:lnTo>
                  <a:pt x="2436" y="556"/>
                </a:lnTo>
                <a:lnTo>
                  <a:pt x="2436" y="556"/>
                </a:lnTo>
                <a:lnTo>
                  <a:pt x="2410" y="544"/>
                </a:lnTo>
                <a:lnTo>
                  <a:pt x="2384" y="530"/>
                </a:lnTo>
                <a:lnTo>
                  <a:pt x="2364" y="510"/>
                </a:lnTo>
                <a:lnTo>
                  <a:pt x="2344" y="488"/>
                </a:lnTo>
                <a:lnTo>
                  <a:pt x="2330" y="464"/>
                </a:lnTo>
                <a:lnTo>
                  <a:pt x="2320" y="438"/>
                </a:lnTo>
                <a:lnTo>
                  <a:pt x="2312" y="410"/>
                </a:lnTo>
                <a:lnTo>
                  <a:pt x="2310" y="380"/>
                </a:lnTo>
                <a:lnTo>
                  <a:pt x="2310" y="186"/>
                </a:lnTo>
                <a:lnTo>
                  <a:pt x="2310" y="186"/>
                </a:lnTo>
                <a:lnTo>
                  <a:pt x="2310" y="166"/>
                </a:lnTo>
                <a:lnTo>
                  <a:pt x="2306" y="148"/>
                </a:lnTo>
                <a:lnTo>
                  <a:pt x="2302" y="130"/>
                </a:lnTo>
                <a:lnTo>
                  <a:pt x="2296" y="114"/>
                </a:lnTo>
                <a:lnTo>
                  <a:pt x="2288" y="98"/>
                </a:lnTo>
                <a:lnTo>
                  <a:pt x="2278" y="82"/>
                </a:lnTo>
                <a:lnTo>
                  <a:pt x="2268" y="68"/>
                </a:lnTo>
                <a:lnTo>
                  <a:pt x="2256" y="54"/>
                </a:lnTo>
                <a:lnTo>
                  <a:pt x="2242" y="42"/>
                </a:lnTo>
                <a:lnTo>
                  <a:pt x="2228" y="32"/>
                </a:lnTo>
                <a:lnTo>
                  <a:pt x="2212" y="22"/>
                </a:lnTo>
                <a:lnTo>
                  <a:pt x="2196" y="14"/>
                </a:lnTo>
                <a:lnTo>
                  <a:pt x="2180" y="8"/>
                </a:lnTo>
                <a:lnTo>
                  <a:pt x="2162" y="4"/>
                </a:lnTo>
                <a:lnTo>
                  <a:pt x="2144" y="0"/>
                </a:lnTo>
                <a:lnTo>
                  <a:pt x="2124" y="0"/>
                </a:lnTo>
                <a:lnTo>
                  <a:pt x="1818" y="0"/>
                </a:lnTo>
                <a:lnTo>
                  <a:pt x="1818" y="0"/>
                </a:lnTo>
                <a:lnTo>
                  <a:pt x="1800" y="0"/>
                </a:lnTo>
                <a:lnTo>
                  <a:pt x="1780" y="4"/>
                </a:lnTo>
                <a:lnTo>
                  <a:pt x="1762" y="8"/>
                </a:lnTo>
                <a:lnTo>
                  <a:pt x="1746" y="14"/>
                </a:lnTo>
                <a:lnTo>
                  <a:pt x="1730" y="22"/>
                </a:lnTo>
                <a:lnTo>
                  <a:pt x="1714" y="32"/>
                </a:lnTo>
                <a:lnTo>
                  <a:pt x="1700" y="42"/>
                </a:lnTo>
                <a:lnTo>
                  <a:pt x="1688" y="54"/>
                </a:lnTo>
                <a:lnTo>
                  <a:pt x="1676" y="68"/>
                </a:lnTo>
                <a:lnTo>
                  <a:pt x="1664" y="82"/>
                </a:lnTo>
                <a:lnTo>
                  <a:pt x="1656" y="98"/>
                </a:lnTo>
                <a:lnTo>
                  <a:pt x="1648" y="114"/>
                </a:lnTo>
                <a:lnTo>
                  <a:pt x="1642" y="130"/>
                </a:lnTo>
                <a:lnTo>
                  <a:pt x="1636" y="148"/>
                </a:lnTo>
                <a:lnTo>
                  <a:pt x="1634" y="166"/>
                </a:lnTo>
                <a:lnTo>
                  <a:pt x="1632" y="186"/>
                </a:lnTo>
                <a:lnTo>
                  <a:pt x="1632" y="368"/>
                </a:lnTo>
                <a:lnTo>
                  <a:pt x="1632" y="368"/>
                </a:lnTo>
                <a:lnTo>
                  <a:pt x="1632" y="382"/>
                </a:lnTo>
                <a:lnTo>
                  <a:pt x="1630" y="398"/>
                </a:lnTo>
                <a:lnTo>
                  <a:pt x="1624" y="426"/>
                </a:lnTo>
                <a:lnTo>
                  <a:pt x="1612" y="454"/>
                </a:lnTo>
                <a:lnTo>
                  <a:pt x="1596" y="478"/>
                </a:lnTo>
                <a:lnTo>
                  <a:pt x="1578" y="500"/>
                </a:lnTo>
                <a:lnTo>
                  <a:pt x="1554" y="518"/>
                </a:lnTo>
                <a:lnTo>
                  <a:pt x="1530" y="534"/>
                </a:lnTo>
                <a:lnTo>
                  <a:pt x="1516" y="540"/>
                </a:lnTo>
                <a:lnTo>
                  <a:pt x="1502" y="544"/>
                </a:lnTo>
                <a:lnTo>
                  <a:pt x="1502" y="544"/>
                </a:lnTo>
                <a:lnTo>
                  <a:pt x="1446" y="564"/>
                </a:lnTo>
                <a:lnTo>
                  <a:pt x="1394" y="584"/>
                </a:lnTo>
                <a:lnTo>
                  <a:pt x="1340" y="606"/>
                </a:lnTo>
                <a:lnTo>
                  <a:pt x="1288" y="630"/>
                </a:lnTo>
                <a:lnTo>
                  <a:pt x="1288" y="630"/>
                </a:lnTo>
                <a:lnTo>
                  <a:pt x="1262" y="642"/>
                </a:lnTo>
                <a:lnTo>
                  <a:pt x="1234" y="648"/>
                </a:lnTo>
                <a:lnTo>
                  <a:pt x="1204" y="650"/>
                </a:lnTo>
                <a:lnTo>
                  <a:pt x="1176" y="648"/>
                </a:lnTo>
                <a:lnTo>
                  <a:pt x="1148" y="640"/>
                </a:lnTo>
                <a:lnTo>
                  <a:pt x="1122" y="630"/>
                </a:lnTo>
                <a:lnTo>
                  <a:pt x="1098" y="614"/>
                </a:lnTo>
                <a:lnTo>
                  <a:pt x="1074" y="596"/>
                </a:lnTo>
                <a:lnTo>
                  <a:pt x="948" y="470"/>
                </a:lnTo>
                <a:lnTo>
                  <a:pt x="948" y="470"/>
                </a:lnTo>
                <a:lnTo>
                  <a:pt x="934" y="456"/>
                </a:lnTo>
                <a:lnTo>
                  <a:pt x="918" y="446"/>
                </a:lnTo>
                <a:lnTo>
                  <a:pt x="904" y="436"/>
                </a:lnTo>
                <a:lnTo>
                  <a:pt x="886" y="428"/>
                </a:lnTo>
                <a:lnTo>
                  <a:pt x="870" y="422"/>
                </a:lnTo>
                <a:lnTo>
                  <a:pt x="852" y="418"/>
                </a:lnTo>
                <a:lnTo>
                  <a:pt x="834" y="416"/>
                </a:lnTo>
                <a:lnTo>
                  <a:pt x="816" y="414"/>
                </a:lnTo>
                <a:lnTo>
                  <a:pt x="800" y="416"/>
                </a:lnTo>
                <a:lnTo>
                  <a:pt x="782" y="418"/>
                </a:lnTo>
                <a:lnTo>
                  <a:pt x="764" y="422"/>
                </a:lnTo>
                <a:lnTo>
                  <a:pt x="748" y="428"/>
                </a:lnTo>
                <a:lnTo>
                  <a:pt x="730" y="436"/>
                </a:lnTo>
                <a:lnTo>
                  <a:pt x="714" y="446"/>
                </a:lnTo>
                <a:lnTo>
                  <a:pt x="700" y="456"/>
                </a:lnTo>
                <a:lnTo>
                  <a:pt x="686" y="470"/>
                </a:lnTo>
                <a:lnTo>
                  <a:pt x="470" y="686"/>
                </a:lnTo>
                <a:lnTo>
                  <a:pt x="470" y="686"/>
                </a:lnTo>
                <a:lnTo>
                  <a:pt x="456" y="700"/>
                </a:lnTo>
                <a:lnTo>
                  <a:pt x="446" y="714"/>
                </a:lnTo>
                <a:lnTo>
                  <a:pt x="436" y="730"/>
                </a:lnTo>
                <a:lnTo>
                  <a:pt x="428" y="748"/>
                </a:lnTo>
                <a:lnTo>
                  <a:pt x="422" y="764"/>
                </a:lnTo>
                <a:lnTo>
                  <a:pt x="418" y="782"/>
                </a:lnTo>
                <a:lnTo>
                  <a:pt x="416" y="800"/>
                </a:lnTo>
                <a:lnTo>
                  <a:pt x="414" y="816"/>
                </a:lnTo>
                <a:lnTo>
                  <a:pt x="416" y="834"/>
                </a:lnTo>
                <a:lnTo>
                  <a:pt x="418" y="852"/>
                </a:lnTo>
                <a:lnTo>
                  <a:pt x="422" y="870"/>
                </a:lnTo>
                <a:lnTo>
                  <a:pt x="428" y="886"/>
                </a:lnTo>
                <a:lnTo>
                  <a:pt x="436" y="904"/>
                </a:lnTo>
                <a:lnTo>
                  <a:pt x="446" y="918"/>
                </a:lnTo>
                <a:lnTo>
                  <a:pt x="456" y="934"/>
                </a:lnTo>
                <a:lnTo>
                  <a:pt x="470" y="948"/>
                </a:lnTo>
                <a:lnTo>
                  <a:pt x="590" y="1068"/>
                </a:lnTo>
                <a:lnTo>
                  <a:pt x="590" y="1068"/>
                </a:lnTo>
                <a:lnTo>
                  <a:pt x="600" y="1080"/>
                </a:lnTo>
                <a:lnTo>
                  <a:pt x="608" y="1092"/>
                </a:lnTo>
                <a:lnTo>
                  <a:pt x="624" y="1116"/>
                </a:lnTo>
                <a:lnTo>
                  <a:pt x="634" y="1144"/>
                </a:lnTo>
                <a:lnTo>
                  <a:pt x="642" y="1172"/>
                </a:lnTo>
                <a:lnTo>
                  <a:pt x="644" y="1200"/>
                </a:lnTo>
                <a:lnTo>
                  <a:pt x="640" y="1230"/>
                </a:lnTo>
                <a:lnTo>
                  <a:pt x="634" y="1258"/>
                </a:lnTo>
                <a:lnTo>
                  <a:pt x="628" y="1272"/>
                </a:lnTo>
                <a:lnTo>
                  <a:pt x="622" y="1286"/>
                </a:lnTo>
                <a:lnTo>
                  <a:pt x="622" y="1286"/>
                </a:lnTo>
                <a:lnTo>
                  <a:pt x="596" y="1338"/>
                </a:lnTo>
                <a:lnTo>
                  <a:pt x="572" y="1392"/>
                </a:lnTo>
                <a:lnTo>
                  <a:pt x="550" y="1448"/>
                </a:lnTo>
                <a:lnTo>
                  <a:pt x="530" y="1504"/>
                </a:lnTo>
                <a:lnTo>
                  <a:pt x="530" y="1504"/>
                </a:lnTo>
                <a:lnTo>
                  <a:pt x="518" y="1532"/>
                </a:lnTo>
                <a:lnTo>
                  <a:pt x="504" y="1556"/>
                </a:lnTo>
                <a:lnTo>
                  <a:pt x="484" y="1578"/>
                </a:lnTo>
                <a:lnTo>
                  <a:pt x="462" y="1598"/>
                </a:lnTo>
                <a:lnTo>
                  <a:pt x="438" y="1612"/>
                </a:lnTo>
                <a:lnTo>
                  <a:pt x="412" y="1624"/>
                </a:lnTo>
                <a:lnTo>
                  <a:pt x="384" y="1630"/>
                </a:lnTo>
                <a:lnTo>
                  <a:pt x="370" y="1632"/>
                </a:lnTo>
                <a:lnTo>
                  <a:pt x="354" y="1632"/>
                </a:lnTo>
                <a:lnTo>
                  <a:pt x="186" y="1632"/>
                </a:lnTo>
                <a:lnTo>
                  <a:pt x="186" y="1632"/>
                </a:lnTo>
                <a:lnTo>
                  <a:pt x="166" y="1634"/>
                </a:lnTo>
                <a:lnTo>
                  <a:pt x="148" y="1636"/>
                </a:lnTo>
                <a:lnTo>
                  <a:pt x="130" y="1642"/>
                </a:lnTo>
                <a:lnTo>
                  <a:pt x="114" y="1648"/>
                </a:lnTo>
                <a:lnTo>
                  <a:pt x="98" y="1656"/>
                </a:lnTo>
                <a:lnTo>
                  <a:pt x="82" y="1664"/>
                </a:lnTo>
                <a:lnTo>
                  <a:pt x="68" y="1676"/>
                </a:lnTo>
                <a:lnTo>
                  <a:pt x="54" y="1688"/>
                </a:lnTo>
                <a:lnTo>
                  <a:pt x="42" y="1700"/>
                </a:lnTo>
                <a:lnTo>
                  <a:pt x="32" y="1714"/>
                </a:lnTo>
                <a:lnTo>
                  <a:pt x="22" y="1730"/>
                </a:lnTo>
                <a:lnTo>
                  <a:pt x="14" y="1746"/>
                </a:lnTo>
                <a:lnTo>
                  <a:pt x="8" y="1762"/>
                </a:lnTo>
                <a:lnTo>
                  <a:pt x="4" y="1780"/>
                </a:lnTo>
                <a:lnTo>
                  <a:pt x="0" y="1800"/>
                </a:lnTo>
                <a:lnTo>
                  <a:pt x="0" y="1818"/>
                </a:lnTo>
                <a:lnTo>
                  <a:pt x="0" y="2124"/>
                </a:lnTo>
                <a:lnTo>
                  <a:pt x="0" y="2124"/>
                </a:lnTo>
                <a:lnTo>
                  <a:pt x="0" y="2144"/>
                </a:lnTo>
                <a:lnTo>
                  <a:pt x="4" y="2162"/>
                </a:lnTo>
                <a:lnTo>
                  <a:pt x="8" y="2180"/>
                </a:lnTo>
                <a:lnTo>
                  <a:pt x="14" y="2196"/>
                </a:lnTo>
                <a:lnTo>
                  <a:pt x="22" y="2212"/>
                </a:lnTo>
                <a:lnTo>
                  <a:pt x="32" y="2228"/>
                </a:lnTo>
                <a:lnTo>
                  <a:pt x="42" y="2242"/>
                </a:lnTo>
                <a:lnTo>
                  <a:pt x="54" y="2256"/>
                </a:lnTo>
                <a:lnTo>
                  <a:pt x="68" y="2268"/>
                </a:lnTo>
                <a:lnTo>
                  <a:pt x="82" y="2278"/>
                </a:lnTo>
                <a:lnTo>
                  <a:pt x="98" y="2288"/>
                </a:lnTo>
                <a:lnTo>
                  <a:pt x="114" y="2296"/>
                </a:lnTo>
                <a:lnTo>
                  <a:pt x="130" y="2302"/>
                </a:lnTo>
                <a:lnTo>
                  <a:pt x="148" y="2306"/>
                </a:lnTo>
                <a:lnTo>
                  <a:pt x="166" y="2310"/>
                </a:lnTo>
                <a:lnTo>
                  <a:pt x="186" y="2310"/>
                </a:lnTo>
                <a:lnTo>
                  <a:pt x="354" y="2310"/>
                </a:lnTo>
                <a:lnTo>
                  <a:pt x="354" y="2310"/>
                </a:lnTo>
                <a:lnTo>
                  <a:pt x="370" y="2310"/>
                </a:lnTo>
                <a:lnTo>
                  <a:pt x="384" y="2312"/>
                </a:lnTo>
                <a:lnTo>
                  <a:pt x="412" y="2320"/>
                </a:lnTo>
                <a:lnTo>
                  <a:pt x="438" y="2330"/>
                </a:lnTo>
                <a:lnTo>
                  <a:pt x="462" y="2346"/>
                </a:lnTo>
                <a:lnTo>
                  <a:pt x="484" y="2364"/>
                </a:lnTo>
                <a:lnTo>
                  <a:pt x="504" y="2386"/>
                </a:lnTo>
                <a:lnTo>
                  <a:pt x="518" y="2410"/>
                </a:lnTo>
                <a:lnTo>
                  <a:pt x="530" y="2438"/>
                </a:lnTo>
                <a:lnTo>
                  <a:pt x="530" y="2438"/>
                </a:lnTo>
                <a:lnTo>
                  <a:pt x="550" y="2494"/>
                </a:lnTo>
                <a:lnTo>
                  <a:pt x="572" y="2550"/>
                </a:lnTo>
                <a:lnTo>
                  <a:pt x="596" y="2604"/>
                </a:lnTo>
                <a:lnTo>
                  <a:pt x="622" y="2658"/>
                </a:lnTo>
                <a:lnTo>
                  <a:pt x="622" y="2658"/>
                </a:lnTo>
                <a:lnTo>
                  <a:pt x="628" y="2670"/>
                </a:lnTo>
                <a:lnTo>
                  <a:pt x="634" y="2684"/>
                </a:lnTo>
                <a:lnTo>
                  <a:pt x="640" y="2714"/>
                </a:lnTo>
                <a:lnTo>
                  <a:pt x="644" y="2742"/>
                </a:lnTo>
                <a:lnTo>
                  <a:pt x="642" y="2772"/>
                </a:lnTo>
                <a:lnTo>
                  <a:pt x="634" y="2800"/>
                </a:lnTo>
                <a:lnTo>
                  <a:pt x="624" y="2826"/>
                </a:lnTo>
                <a:lnTo>
                  <a:pt x="608" y="2852"/>
                </a:lnTo>
                <a:lnTo>
                  <a:pt x="600" y="2864"/>
                </a:lnTo>
                <a:lnTo>
                  <a:pt x="590" y="2874"/>
                </a:lnTo>
                <a:lnTo>
                  <a:pt x="470" y="2994"/>
                </a:lnTo>
                <a:lnTo>
                  <a:pt x="470" y="2994"/>
                </a:lnTo>
                <a:lnTo>
                  <a:pt x="456" y="3008"/>
                </a:lnTo>
                <a:lnTo>
                  <a:pt x="446" y="3024"/>
                </a:lnTo>
                <a:lnTo>
                  <a:pt x="436" y="3040"/>
                </a:lnTo>
                <a:lnTo>
                  <a:pt x="428" y="3056"/>
                </a:lnTo>
                <a:lnTo>
                  <a:pt x="422" y="3074"/>
                </a:lnTo>
                <a:lnTo>
                  <a:pt x="418" y="3090"/>
                </a:lnTo>
                <a:lnTo>
                  <a:pt x="416" y="3108"/>
                </a:lnTo>
                <a:lnTo>
                  <a:pt x="414" y="3126"/>
                </a:lnTo>
                <a:lnTo>
                  <a:pt x="416" y="3144"/>
                </a:lnTo>
                <a:lnTo>
                  <a:pt x="418" y="3162"/>
                </a:lnTo>
                <a:lnTo>
                  <a:pt x="422" y="3178"/>
                </a:lnTo>
                <a:lnTo>
                  <a:pt x="428" y="3196"/>
                </a:lnTo>
                <a:lnTo>
                  <a:pt x="436" y="3212"/>
                </a:lnTo>
                <a:lnTo>
                  <a:pt x="446" y="3228"/>
                </a:lnTo>
                <a:lnTo>
                  <a:pt x="456" y="3242"/>
                </a:lnTo>
                <a:lnTo>
                  <a:pt x="470" y="3256"/>
                </a:lnTo>
                <a:lnTo>
                  <a:pt x="686" y="3474"/>
                </a:lnTo>
                <a:lnTo>
                  <a:pt x="686" y="3474"/>
                </a:lnTo>
                <a:lnTo>
                  <a:pt x="700" y="3486"/>
                </a:lnTo>
                <a:lnTo>
                  <a:pt x="714" y="3498"/>
                </a:lnTo>
                <a:lnTo>
                  <a:pt x="730" y="3506"/>
                </a:lnTo>
                <a:lnTo>
                  <a:pt x="748" y="3514"/>
                </a:lnTo>
                <a:lnTo>
                  <a:pt x="764" y="3520"/>
                </a:lnTo>
                <a:lnTo>
                  <a:pt x="782" y="3524"/>
                </a:lnTo>
                <a:lnTo>
                  <a:pt x="800" y="3528"/>
                </a:lnTo>
                <a:lnTo>
                  <a:pt x="816" y="3528"/>
                </a:lnTo>
                <a:lnTo>
                  <a:pt x="834" y="3528"/>
                </a:lnTo>
                <a:lnTo>
                  <a:pt x="852" y="3524"/>
                </a:lnTo>
                <a:lnTo>
                  <a:pt x="870" y="3520"/>
                </a:lnTo>
                <a:lnTo>
                  <a:pt x="886" y="3514"/>
                </a:lnTo>
                <a:lnTo>
                  <a:pt x="904" y="3506"/>
                </a:lnTo>
                <a:lnTo>
                  <a:pt x="918" y="3498"/>
                </a:lnTo>
                <a:lnTo>
                  <a:pt x="934" y="3486"/>
                </a:lnTo>
                <a:lnTo>
                  <a:pt x="948" y="3474"/>
                </a:lnTo>
                <a:lnTo>
                  <a:pt x="1074" y="3346"/>
                </a:lnTo>
                <a:lnTo>
                  <a:pt x="1074" y="3346"/>
                </a:lnTo>
                <a:lnTo>
                  <a:pt x="1098" y="3328"/>
                </a:lnTo>
                <a:lnTo>
                  <a:pt x="1122" y="3312"/>
                </a:lnTo>
                <a:lnTo>
                  <a:pt x="1148" y="3302"/>
                </a:lnTo>
                <a:lnTo>
                  <a:pt x="1176" y="3296"/>
                </a:lnTo>
                <a:lnTo>
                  <a:pt x="1204" y="3292"/>
                </a:lnTo>
                <a:lnTo>
                  <a:pt x="1234" y="3296"/>
                </a:lnTo>
                <a:lnTo>
                  <a:pt x="1262" y="3302"/>
                </a:lnTo>
                <a:lnTo>
                  <a:pt x="1288" y="3312"/>
                </a:lnTo>
                <a:lnTo>
                  <a:pt x="1288" y="3312"/>
                </a:lnTo>
                <a:lnTo>
                  <a:pt x="1340" y="3336"/>
                </a:lnTo>
                <a:lnTo>
                  <a:pt x="1394" y="3360"/>
                </a:lnTo>
                <a:lnTo>
                  <a:pt x="1446" y="3380"/>
                </a:lnTo>
                <a:lnTo>
                  <a:pt x="1502" y="3398"/>
                </a:lnTo>
                <a:lnTo>
                  <a:pt x="1502" y="3398"/>
                </a:lnTo>
                <a:lnTo>
                  <a:pt x="1516" y="3404"/>
                </a:lnTo>
                <a:lnTo>
                  <a:pt x="1530" y="3410"/>
                </a:lnTo>
                <a:lnTo>
                  <a:pt x="1554" y="3424"/>
                </a:lnTo>
                <a:lnTo>
                  <a:pt x="1578" y="3444"/>
                </a:lnTo>
                <a:lnTo>
                  <a:pt x="1596" y="3466"/>
                </a:lnTo>
                <a:lnTo>
                  <a:pt x="1612" y="3490"/>
                </a:lnTo>
                <a:lnTo>
                  <a:pt x="1624" y="3516"/>
                </a:lnTo>
                <a:lnTo>
                  <a:pt x="1630" y="3546"/>
                </a:lnTo>
                <a:lnTo>
                  <a:pt x="1632" y="3560"/>
                </a:lnTo>
                <a:lnTo>
                  <a:pt x="1632" y="3576"/>
                </a:lnTo>
                <a:lnTo>
                  <a:pt x="1632" y="3758"/>
                </a:lnTo>
                <a:lnTo>
                  <a:pt x="1632" y="3758"/>
                </a:lnTo>
                <a:lnTo>
                  <a:pt x="1634" y="3776"/>
                </a:lnTo>
                <a:lnTo>
                  <a:pt x="1636" y="3794"/>
                </a:lnTo>
                <a:lnTo>
                  <a:pt x="1642" y="3812"/>
                </a:lnTo>
                <a:lnTo>
                  <a:pt x="1648" y="3830"/>
                </a:lnTo>
                <a:lnTo>
                  <a:pt x="1656" y="3846"/>
                </a:lnTo>
                <a:lnTo>
                  <a:pt x="1664" y="3860"/>
                </a:lnTo>
                <a:lnTo>
                  <a:pt x="1676" y="3876"/>
                </a:lnTo>
                <a:lnTo>
                  <a:pt x="1688" y="3888"/>
                </a:lnTo>
                <a:lnTo>
                  <a:pt x="1700" y="3900"/>
                </a:lnTo>
                <a:lnTo>
                  <a:pt x="1714" y="3910"/>
                </a:lnTo>
                <a:lnTo>
                  <a:pt x="1730" y="3920"/>
                </a:lnTo>
                <a:lnTo>
                  <a:pt x="1746" y="3928"/>
                </a:lnTo>
                <a:lnTo>
                  <a:pt x="1762" y="3934"/>
                </a:lnTo>
                <a:lnTo>
                  <a:pt x="1780" y="3938"/>
                </a:lnTo>
                <a:lnTo>
                  <a:pt x="1800" y="3942"/>
                </a:lnTo>
                <a:lnTo>
                  <a:pt x="1818" y="3942"/>
                </a:lnTo>
                <a:lnTo>
                  <a:pt x="2124" y="3942"/>
                </a:lnTo>
                <a:lnTo>
                  <a:pt x="2124" y="3942"/>
                </a:lnTo>
                <a:lnTo>
                  <a:pt x="2144" y="3942"/>
                </a:lnTo>
                <a:lnTo>
                  <a:pt x="2162" y="3938"/>
                </a:lnTo>
                <a:lnTo>
                  <a:pt x="2180" y="3934"/>
                </a:lnTo>
                <a:lnTo>
                  <a:pt x="2196" y="3928"/>
                </a:lnTo>
                <a:lnTo>
                  <a:pt x="2212" y="3920"/>
                </a:lnTo>
                <a:lnTo>
                  <a:pt x="2228" y="3910"/>
                </a:lnTo>
                <a:lnTo>
                  <a:pt x="2242" y="3900"/>
                </a:lnTo>
                <a:lnTo>
                  <a:pt x="2256" y="3888"/>
                </a:lnTo>
                <a:lnTo>
                  <a:pt x="2268" y="3876"/>
                </a:lnTo>
                <a:lnTo>
                  <a:pt x="2278" y="3860"/>
                </a:lnTo>
                <a:lnTo>
                  <a:pt x="2288" y="3846"/>
                </a:lnTo>
                <a:lnTo>
                  <a:pt x="2296" y="3830"/>
                </a:lnTo>
                <a:lnTo>
                  <a:pt x="2302" y="3812"/>
                </a:lnTo>
                <a:lnTo>
                  <a:pt x="2306" y="3794"/>
                </a:lnTo>
                <a:lnTo>
                  <a:pt x="2310" y="3776"/>
                </a:lnTo>
                <a:lnTo>
                  <a:pt x="2310" y="3758"/>
                </a:lnTo>
                <a:lnTo>
                  <a:pt x="2310" y="3562"/>
                </a:lnTo>
                <a:lnTo>
                  <a:pt x="2310" y="3562"/>
                </a:lnTo>
                <a:lnTo>
                  <a:pt x="2312" y="3532"/>
                </a:lnTo>
                <a:lnTo>
                  <a:pt x="2320" y="3504"/>
                </a:lnTo>
                <a:lnTo>
                  <a:pt x="2330" y="3478"/>
                </a:lnTo>
                <a:lnTo>
                  <a:pt x="2344" y="3454"/>
                </a:lnTo>
                <a:lnTo>
                  <a:pt x="2364" y="3432"/>
                </a:lnTo>
                <a:lnTo>
                  <a:pt x="2384" y="3414"/>
                </a:lnTo>
                <a:lnTo>
                  <a:pt x="2410" y="3398"/>
                </a:lnTo>
                <a:lnTo>
                  <a:pt x="2436" y="3386"/>
                </a:lnTo>
                <a:lnTo>
                  <a:pt x="2436" y="3386"/>
                </a:lnTo>
                <a:lnTo>
                  <a:pt x="2488" y="3368"/>
                </a:lnTo>
                <a:lnTo>
                  <a:pt x="2538" y="3346"/>
                </a:lnTo>
                <a:lnTo>
                  <a:pt x="2588" y="3324"/>
                </a:lnTo>
                <a:lnTo>
                  <a:pt x="2636" y="3300"/>
                </a:lnTo>
                <a:lnTo>
                  <a:pt x="2636" y="3300"/>
                </a:lnTo>
                <a:lnTo>
                  <a:pt x="2664" y="3288"/>
                </a:lnTo>
                <a:lnTo>
                  <a:pt x="2692" y="3282"/>
                </a:lnTo>
                <a:lnTo>
                  <a:pt x="2722" y="3280"/>
                </a:lnTo>
                <a:lnTo>
                  <a:pt x="2750" y="3282"/>
                </a:lnTo>
                <a:lnTo>
                  <a:pt x="2780" y="3288"/>
                </a:lnTo>
                <a:lnTo>
                  <a:pt x="2806" y="3298"/>
                </a:lnTo>
                <a:lnTo>
                  <a:pt x="2832" y="3314"/>
                </a:lnTo>
                <a:lnTo>
                  <a:pt x="2844" y="3322"/>
                </a:lnTo>
                <a:lnTo>
                  <a:pt x="2854" y="3334"/>
                </a:lnTo>
                <a:lnTo>
                  <a:pt x="2994" y="3474"/>
                </a:lnTo>
                <a:lnTo>
                  <a:pt x="2994" y="3474"/>
                </a:lnTo>
                <a:lnTo>
                  <a:pt x="3008" y="3486"/>
                </a:lnTo>
                <a:lnTo>
                  <a:pt x="3024" y="3498"/>
                </a:lnTo>
                <a:lnTo>
                  <a:pt x="3040" y="3506"/>
                </a:lnTo>
                <a:lnTo>
                  <a:pt x="3056" y="3514"/>
                </a:lnTo>
                <a:lnTo>
                  <a:pt x="3074" y="3520"/>
                </a:lnTo>
                <a:lnTo>
                  <a:pt x="3090" y="3524"/>
                </a:lnTo>
                <a:lnTo>
                  <a:pt x="3108" y="3528"/>
                </a:lnTo>
                <a:lnTo>
                  <a:pt x="3126" y="3528"/>
                </a:lnTo>
                <a:lnTo>
                  <a:pt x="3144" y="3528"/>
                </a:lnTo>
                <a:lnTo>
                  <a:pt x="3162" y="3524"/>
                </a:lnTo>
                <a:lnTo>
                  <a:pt x="3178" y="3520"/>
                </a:lnTo>
                <a:lnTo>
                  <a:pt x="3196" y="3514"/>
                </a:lnTo>
                <a:lnTo>
                  <a:pt x="3212" y="3506"/>
                </a:lnTo>
                <a:lnTo>
                  <a:pt x="3228" y="3498"/>
                </a:lnTo>
                <a:lnTo>
                  <a:pt x="3242" y="3486"/>
                </a:lnTo>
                <a:lnTo>
                  <a:pt x="3256" y="3474"/>
                </a:lnTo>
                <a:lnTo>
                  <a:pt x="3474" y="3256"/>
                </a:lnTo>
                <a:lnTo>
                  <a:pt x="3474" y="3256"/>
                </a:lnTo>
                <a:lnTo>
                  <a:pt x="3486" y="3242"/>
                </a:lnTo>
                <a:lnTo>
                  <a:pt x="3498" y="3228"/>
                </a:lnTo>
                <a:lnTo>
                  <a:pt x="3506" y="3212"/>
                </a:lnTo>
                <a:lnTo>
                  <a:pt x="3514" y="3196"/>
                </a:lnTo>
                <a:lnTo>
                  <a:pt x="3520" y="3178"/>
                </a:lnTo>
                <a:lnTo>
                  <a:pt x="3524" y="3162"/>
                </a:lnTo>
                <a:lnTo>
                  <a:pt x="3528" y="3144"/>
                </a:lnTo>
                <a:lnTo>
                  <a:pt x="3528" y="3126"/>
                </a:lnTo>
                <a:lnTo>
                  <a:pt x="3528" y="3108"/>
                </a:lnTo>
                <a:lnTo>
                  <a:pt x="3524" y="3090"/>
                </a:lnTo>
                <a:lnTo>
                  <a:pt x="3520" y="3074"/>
                </a:lnTo>
                <a:lnTo>
                  <a:pt x="3514" y="3056"/>
                </a:lnTo>
                <a:lnTo>
                  <a:pt x="3506" y="3040"/>
                </a:lnTo>
                <a:lnTo>
                  <a:pt x="3498" y="3024"/>
                </a:lnTo>
                <a:lnTo>
                  <a:pt x="3486" y="3008"/>
                </a:lnTo>
                <a:lnTo>
                  <a:pt x="3474" y="2994"/>
                </a:lnTo>
                <a:lnTo>
                  <a:pt x="3326" y="2848"/>
                </a:lnTo>
                <a:lnTo>
                  <a:pt x="3326" y="2848"/>
                </a:lnTo>
                <a:lnTo>
                  <a:pt x="3316" y="2836"/>
                </a:lnTo>
                <a:lnTo>
                  <a:pt x="3308" y="2826"/>
                </a:lnTo>
                <a:lnTo>
                  <a:pt x="3292" y="2800"/>
                </a:lnTo>
                <a:lnTo>
                  <a:pt x="3282" y="2774"/>
                </a:lnTo>
                <a:lnTo>
                  <a:pt x="3276" y="2746"/>
                </a:lnTo>
                <a:lnTo>
                  <a:pt x="3272" y="2718"/>
                </a:lnTo>
                <a:lnTo>
                  <a:pt x="3276" y="2690"/>
                </a:lnTo>
                <a:lnTo>
                  <a:pt x="3282" y="2660"/>
                </a:lnTo>
                <a:lnTo>
                  <a:pt x="3292" y="2634"/>
                </a:lnTo>
                <a:lnTo>
                  <a:pt x="3292" y="2634"/>
                </a:lnTo>
                <a:lnTo>
                  <a:pt x="3314" y="2586"/>
                </a:lnTo>
                <a:lnTo>
                  <a:pt x="3336" y="2538"/>
                </a:lnTo>
                <a:lnTo>
                  <a:pt x="3354" y="2490"/>
                </a:lnTo>
                <a:lnTo>
                  <a:pt x="3372" y="2440"/>
                </a:lnTo>
                <a:lnTo>
                  <a:pt x="3372" y="2440"/>
                </a:lnTo>
                <a:lnTo>
                  <a:pt x="3384" y="2412"/>
                </a:lnTo>
                <a:lnTo>
                  <a:pt x="3398" y="2386"/>
                </a:lnTo>
                <a:lnTo>
                  <a:pt x="3418" y="2364"/>
                </a:lnTo>
                <a:lnTo>
                  <a:pt x="3440" y="2346"/>
                </a:lnTo>
                <a:lnTo>
                  <a:pt x="3464" y="2330"/>
                </a:lnTo>
                <a:lnTo>
                  <a:pt x="3490" y="2320"/>
                </a:lnTo>
                <a:lnTo>
                  <a:pt x="3518" y="2312"/>
                </a:lnTo>
                <a:lnTo>
                  <a:pt x="3534" y="2310"/>
                </a:lnTo>
                <a:lnTo>
                  <a:pt x="3548" y="2310"/>
                </a:lnTo>
                <a:lnTo>
                  <a:pt x="3758" y="2310"/>
                </a:lnTo>
                <a:lnTo>
                  <a:pt x="3758" y="2310"/>
                </a:lnTo>
                <a:lnTo>
                  <a:pt x="3776" y="2310"/>
                </a:lnTo>
                <a:lnTo>
                  <a:pt x="3794" y="2306"/>
                </a:lnTo>
                <a:lnTo>
                  <a:pt x="3812" y="2302"/>
                </a:lnTo>
                <a:lnTo>
                  <a:pt x="3830" y="2296"/>
                </a:lnTo>
                <a:lnTo>
                  <a:pt x="3846" y="2288"/>
                </a:lnTo>
                <a:lnTo>
                  <a:pt x="3860" y="2278"/>
                </a:lnTo>
                <a:lnTo>
                  <a:pt x="3876" y="2268"/>
                </a:lnTo>
                <a:lnTo>
                  <a:pt x="3888" y="2256"/>
                </a:lnTo>
                <a:lnTo>
                  <a:pt x="3900" y="2242"/>
                </a:lnTo>
                <a:lnTo>
                  <a:pt x="3910" y="2228"/>
                </a:lnTo>
                <a:lnTo>
                  <a:pt x="3920" y="2212"/>
                </a:lnTo>
                <a:lnTo>
                  <a:pt x="3928" y="2196"/>
                </a:lnTo>
                <a:lnTo>
                  <a:pt x="3934" y="2180"/>
                </a:lnTo>
                <a:lnTo>
                  <a:pt x="3938" y="2162"/>
                </a:lnTo>
                <a:lnTo>
                  <a:pt x="3942" y="2144"/>
                </a:lnTo>
                <a:lnTo>
                  <a:pt x="3942" y="2124"/>
                </a:lnTo>
                <a:lnTo>
                  <a:pt x="3942" y="212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5118575" y="2338443"/>
            <a:ext cx="1461442" cy="1461441"/>
          </a:xfrm>
          <a:custGeom>
            <a:avLst/>
            <a:gdLst>
              <a:gd name="T0" fmla="*/ 3920 w 3942"/>
              <a:gd name="T1" fmla="*/ 1730 h 3942"/>
              <a:gd name="T2" fmla="*/ 3812 w 3942"/>
              <a:gd name="T3" fmla="*/ 1642 h 3942"/>
              <a:gd name="T4" fmla="*/ 3490 w 3942"/>
              <a:gd name="T5" fmla="*/ 1624 h 3942"/>
              <a:gd name="T6" fmla="*/ 3354 w 3942"/>
              <a:gd name="T7" fmla="*/ 1454 h 3942"/>
              <a:gd name="T8" fmla="*/ 3276 w 3942"/>
              <a:gd name="T9" fmla="*/ 1196 h 3942"/>
              <a:gd name="T10" fmla="*/ 3486 w 3942"/>
              <a:gd name="T11" fmla="*/ 934 h 3942"/>
              <a:gd name="T12" fmla="*/ 3528 w 3942"/>
              <a:gd name="T13" fmla="*/ 800 h 3942"/>
              <a:gd name="T14" fmla="*/ 3256 w 3942"/>
              <a:gd name="T15" fmla="*/ 470 h 3942"/>
              <a:gd name="T16" fmla="*/ 3144 w 3942"/>
              <a:gd name="T17" fmla="*/ 416 h 3942"/>
              <a:gd name="T18" fmla="*/ 3008 w 3942"/>
              <a:gd name="T19" fmla="*/ 456 h 3942"/>
              <a:gd name="T20" fmla="*/ 2750 w 3942"/>
              <a:gd name="T21" fmla="*/ 662 h 3942"/>
              <a:gd name="T22" fmla="*/ 2488 w 3942"/>
              <a:gd name="T23" fmla="*/ 576 h 3942"/>
              <a:gd name="T24" fmla="*/ 2320 w 3942"/>
              <a:gd name="T25" fmla="*/ 438 h 3942"/>
              <a:gd name="T26" fmla="*/ 2296 w 3942"/>
              <a:gd name="T27" fmla="*/ 114 h 3942"/>
              <a:gd name="T28" fmla="*/ 2196 w 3942"/>
              <a:gd name="T29" fmla="*/ 14 h 3942"/>
              <a:gd name="T30" fmla="*/ 1780 w 3942"/>
              <a:gd name="T31" fmla="*/ 4 h 3942"/>
              <a:gd name="T32" fmla="*/ 1664 w 3942"/>
              <a:gd name="T33" fmla="*/ 82 h 3942"/>
              <a:gd name="T34" fmla="*/ 1632 w 3942"/>
              <a:gd name="T35" fmla="*/ 368 h 3942"/>
              <a:gd name="T36" fmla="*/ 1530 w 3942"/>
              <a:gd name="T37" fmla="*/ 534 h 3942"/>
              <a:gd name="T38" fmla="*/ 1288 w 3942"/>
              <a:gd name="T39" fmla="*/ 630 h 3942"/>
              <a:gd name="T40" fmla="*/ 1074 w 3942"/>
              <a:gd name="T41" fmla="*/ 596 h 3942"/>
              <a:gd name="T42" fmla="*/ 852 w 3942"/>
              <a:gd name="T43" fmla="*/ 418 h 3942"/>
              <a:gd name="T44" fmla="*/ 714 w 3942"/>
              <a:gd name="T45" fmla="*/ 446 h 3942"/>
              <a:gd name="T46" fmla="*/ 428 w 3942"/>
              <a:gd name="T47" fmla="*/ 748 h 3942"/>
              <a:gd name="T48" fmla="*/ 428 w 3942"/>
              <a:gd name="T49" fmla="*/ 886 h 3942"/>
              <a:gd name="T50" fmla="*/ 608 w 3942"/>
              <a:gd name="T51" fmla="*/ 1092 h 3942"/>
              <a:gd name="T52" fmla="*/ 622 w 3942"/>
              <a:gd name="T53" fmla="*/ 1286 h 3942"/>
              <a:gd name="T54" fmla="*/ 504 w 3942"/>
              <a:gd name="T55" fmla="*/ 1556 h 3942"/>
              <a:gd name="T56" fmla="*/ 186 w 3942"/>
              <a:gd name="T57" fmla="*/ 1632 h 3942"/>
              <a:gd name="T58" fmla="*/ 68 w 3942"/>
              <a:gd name="T59" fmla="*/ 1676 h 3942"/>
              <a:gd name="T60" fmla="*/ 0 w 3942"/>
              <a:gd name="T61" fmla="*/ 1800 h 3942"/>
              <a:gd name="T62" fmla="*/ 22 w 3942"/>
              <a:gd name="T63" fmla="*/ 2212 h 3942"/>
              <a:gd name="T64" fmla="*/ 130 w 3942"/>
              <a:gd name="T65" fmla="*/ 2302 h 3942"/>
              <a:gd name="T66" fmla="*/ 412 w 3942"/>
              <a:gd name="T67" fmla="*/ 2320 h 3942"/>
              <a:gd name="T68" fmla="*/ 550 w 3942"/>
              <a:gd name="T69" fmla="*/ 2494 h 3942"/>
              <a:gd name="T70" fmla="*/ 644 w 3942"/>
              <a:gd name="T71" fmla="*/ 2742 h 3942"/>
              <a:gd name="T72" fmla="*/ 470 w 3942"/>
              <a:gd name="T73" fmla="*/ 2994 h 3942"/>
              <a:gd name="T74" fmla="*/ 414 w 3942"/>
              <a:gd name="T75" fmla="*/ 3126 h 3942"/>
              <a:gd name="T76" fmla="*/ 470 w 3942"/>
              <a:gd name="T77" fmla="*/ 3256 h 3942"/>
              <a:gd name="T78" fmla="*/ 782 w 3942"/>
              <a:gd name="T79" fmla="*/ 3524 h 3942"/>
              <a:gd name="T80" fmla="*/ 918 w 3942"/>
              <a:gd name="T81" fmla="*/ 3498 h 3942"/>
              <a:gd name="T82" fmla="*/ 1176 w 3942"/>
              <a:gd name="T83" fmla="*/ 3296 h 3942"/>
              <a:gd name="T84" fmla="*/ 1446 w 3942"/>
              <a:gd name="T85" fmla="*/ 3380 h 3942"/>
              <a:gd name="T86" fmla="*/ 1612 w 3942"/>
              <a:gd name="T87" fmla="*/ 3490 h 3942"/>
              <a:gd name="T88" fmla="*/ 1636 w 3942"/>
              <a:gd name="T89" fmla="*/ 3794 h 3942"/>
              <a:gd name="T90" fmla="*/ 1714 w 3942"/>
              <a:gd name="T91" fmla="*/ 3910 h 3942"/>
              <a:gd name="T92" fmla="*/ 2124 w 3942"/>
              <a:gd name="T93" fmla="*/ 3942 h 3942"/>
              <a:gd name="T94" fmla="*/ 2256 w 3942"/>
              <a:gd name="T95" fmla="*/ 3888 h 3942"/>
              <a:gd name="T96" fmla="*/ 2310 w 3942"/>
              <a:gd name="T97" fmla="*/ 3758 h 3942"/>
              <a:gd name="T98" fmla="*/ 2384 w 3942"/>
              <a:gd name="T99" fmla="*/ 3414 h 3942"/>
              <a:gd name="T100" fmla="*/ 2636 w 3942"/>
              <a:gd name="T101" fmla="*/ 3300 h 3942"/>
              <a:gd name="T102" fmla="*/ 2844 w 3942"/>
              <a:gd name="T103" fmla="*/ 3322 h 3942"/>
              <a:gd name="T104" fmla="*/ 3074 w 3942"/>
              <a:gd name="T105" fmla="*/ 3520 h 3942"/>
              <a:gd name="T106" fmla="*/ 3212 w 3942"/>
              <a:gd name="T107" fmla="*/ 3506 h 3942"/>
              <a:gd name="T108" fmla="*/ 3506 w 3942"/>
              <a:gd name="T109" fmla="*/ 3212 h 3942"/>
              <a:gd name="T110" fmla="*/ 3520 w 3942"/>
              <a:gd name="T111" fmla="*/ 3074 h 3942"/>
              <a:gd name="T112" fmla="*/ 3316 w 3942"/>
              <a:gd name="T113" fmla="*/ 2836 h 3942"/>
              <a:gd name="T114" fmla="*/ 3292 w 3942"/>
              <a:gd name="T115" fmla="*/ 2634 h 3942"/>
              <a:gd name="T116" fmla="*/ 3398 w 3942"/>
              <a:gd name="T117" fmla="*/ 2386 h 3942"/>
              <a:gd name="T118" fmla="*/ 3758 w 3942"/>
              <a:gd name="T119" fmla="*/ 2310 h 3942"/>
              <a:gd name="T120" fmla="*/ 3876 w 3942"/>
              <a:gd name="T121" fmla="*/ 2268 h 3942"/>
              <a:gd name="T122" fmla="*/ 3942 w 3942"/>
              <a:gd name="T123" fmla="*/ 2144 h 3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42" h="3942">
                <a:moveTo>
                  <a:pt x="3942" y="2124"/>
                </a:moveTo>
                <a:lnTo>
                  <a:pt x="3942" y="1818"/>
                </a:lnTo>
                <a:lnTo>
                  <a:pt x="3942" y="1818"/>
                </a:lnTo>
                <a:lnTo>
                  <a:pt x="3942" y="1800"/>
                </a:lnTo>
                <a:lnTo>
                  <a:pt x="3938" y="1780"/>
                </a:lnTo>
                <a:lnTo>
                  <a:pt x="3934" y="1762"/>
                </a:lnTo>
                <a:lnTo>
                  <a:pt x="3928" y="1746"/>
                </a:lnTo>
                <a:lnTo>
                  <a:pt x="3920" y="1730"/>
                </a:lnTo>
                <a:lnTo>
                  <a:pt x="3910" y="1714"/>
                </a:lnTo>
                <a:lnTo>
                  <a:pt x="3900" y="1700"/>
                </a:lnTo>
                <a:lnTo>
                  <a:pt x="3888" y="1688"/>
                </a:lnTo>
                <a:lnTo>
                  <a:pt x="3876" y="1676"/>
                </a:lnTo>
                <a:lnTo>
                  <a:pt x="3860" y="1664"/>
                </a:lnTo>
                <a:lnTo>
                  <a:pt x="3846" y="1656"/>
                </a:lnTo>
                <a:lnTo>
                  <a:pt x="3830" y="1648"/>
                </a:lnTo>
                <a:lnTo>
                  <a:pt x="3812" y="1642"/>
                </a:lnTo>
                <a:lnTo>
                  <a:pt x="3794" y="1636"/>
                </a:lnTo>
                <a:lnTo>
                  <a:pt x="3776" y="1634"/>
                </a:lnTo>
                <a:lnTo>
                  <a:pt x="3758" y="1632"/>
                </a:lnTo>
                <a:lnTo>
                  <a:pt x="3548" y="1632"/>
                </a:lnTo>
                <a:lnTo>
                  <a:pt x="3548" y="1632"/>
                </a:lnTo>
                <a:lnTo>
                  <a:pt x="3534" y="1632"/>
                </a:lnTo>
                <a:lnTo>
                  <a:pt x="3518" y="1630"/>
                </a:lnTo>
                <a:lnTo>
                  <a:pt x="3490" y="1624"/>
                </a:lnTo>
                <a:lnTo>
                  <a:pt x="3464" y="1612"/>
                </a:lnTo>
                <a:lnTo>
                  <a:pt x="3440" y="1596"/>
                </a:lnTo>
                <a:lnTo>
                  <a:pt x="3418" y="1578"/>
                </a:lnTo>
                <a:lnTo>
                  <a:pt x="3398" y="1556"/>
                </a:lnTo>
                <a:lnTo>
                  <a:pt x="3384" y="1530"/>
                </a:lnTo>
                <a:lnTo>
                  <a:pt x="3372" y="1504"/>
                </a:lnTo>
                <a:lnTo>
                  <a:pt x="3372" y="1504"/>
                </a:lnTo>
                <a:lnTo>
                  <a:pt x="3354" y="1454"/>
                </a:lnTo>
                <a:lnTo>
                  <a:pt x="3336" y="1404"/>
                </a:lnTo>
                <a:lnTo>
                  <a:pt x="3314" y="1356"/>
                </a:lnTo>
                <a:lnTo>
                  <a:pt x="3292" y="1310"/>
                </a:lnTo>
                <a:lnTo>
                  <a:pt x="3292" y="1310"/>
                </a:lnTo>
                <a:lnTo>
                  <a:pt x="3282" y="1282"/>
                </a:lnTo>
                <a:lnTo>
                  <a:pt x="3276" y="1254"/>
                </a:lnTo>
                <a:lnTo>
                  <a:pt x="3272" y="1224"/>
                </a:lnTo>
                <a:lnTo>
                  <a:pt x="3276" y="1196"/>
                </a:lnTo>
                <a:lnTo>
                  <a:pt x="3282" y="1168"/>
                </a:lnTo>
                <a:lnTo>
                  <a:pt x="3292" y="1142"/>
                </a:lnTo>
                <a:lnTo>
                  <a:pt x="3308" y="1118"/>
                </a:lnTo>
                <a:lnTo>
                  <a:pt x="3316" y="1106"/>
                </a:lnTo>
                <a:lnTo>
                  <a:pt x="3326" y="1094"/>
                </a:lnTo>
                <a:lnTo>
                  <a:pt x="3474" y="948"/>
                </a:lnTo>
                <a:lnTo>
                  <a:pt x="3474" y="948"/>
                </a:lnTo>
                <a:lnTo>
                  <a:pt x="3486" y="934"/>
                </a:lnTo>
                <a:lnTo>
                  <a:pt x="3498" y="918"/>
                </a:lnTo>
                <a:lnTo>
                  <a:pt x="3506" y="904"/>
                </a:lnTo>
                <a:lnTo>
                  <a:pt x="3514" y="886"/>
                </a:lnTo>
                <a:lnTo>
                  <a:pt x="3520" y="870"/>
                </a:lnTo>
                <a:lnTo>
                  <a:pt x="3524" y="852"/>
                </a:lnTo>
                <a:lnTo>
                  <a:pt x="3528" y="834"/>
                </a:lnTo>
                <a:lnTo>
                  <a:pt x="3528" y="816"/>
                </a:lnTo>
                <a:lnTo>
                  <a:pt x="3528" y="800"/>
                </a:lnTo>
                <a:lnTo>
                  <a:pt x="3524" y="782"/>
                </a:lnTo>
                <a:lnTo>
                  <a:pt x="3520" y="764"/>
                </a:lnTo>
                <a:lnTo>
                  <a:pt x="3514" y="748"/>
                </a:lnTo>
                <a:lnTo>
                  <a:pt x="3506" y="730"/>
                </a:lnTo>
                <a:lnTo>
                  <a:pt x="3498" y="714"/>
                </a:lnTo>
                <a:lnTo>
                  <a:pt x="3486" y="700"/>
                </a:lnTo>
                <a:lnTo>
                  <a:pt x="3474" y="686"/>
                </a:lnTo>
                <a:lnTo>
                  <a:pt x="3256" y="470"/>
                </a:lnTo>
                <a:lnTo>
                  <a:pt x="3256" y="470"/>
                </a:lnTo>
                <a:lnTo>
                  <a:pt x="3242" y="456"/>
                </a:lnTo>
                <a:lnTo>
                  <a:pt x="3228" y="446"/>
                </a:lnTo>
                <a:lnTo>
                  <a:pt x="3212" y="436"/>
                </a:lnTo>
                <a:lnTo>
                  <a:pt x="3196" y="428"/>
                </a:lnTo>
                <a:lnTo>
                  <a:pt x="3178" y="422"/>
                </a:lnTo>
                <a:lnTo>
                  <a:pt x="3162" y="418"/>
                </a:lnTo>
                <a:lnTo>
                  <a:pt x="3144" y="416"/>
                </a:lnTo>
                <a:lnTo>
                  <a:pt x="3126" y="414"/>
                </a:lnTo>
                <a:lnTo>
                  <a:pt x="3108" y="416"/>
                </a:lnTo>
                <a:lnTo>
                  <a:pt x="3090" y="418"/>
                </a:lnTo>
                <a:lnTo>
                  <a:pt x="3074" y="422"/>
                </a:lnTo>
                <a:lnTo>
                  <a:pt x="3056" y="428"/>
                </a:lnTo>
                <a:lnTo>
                  <a:pt x="3040" y="436"/>
                </a:lnTo>
                <a:lnTo>
                  <a:pt x="3024" y="446"/>
                </a:lnTo>
                <a:lnTo>
                  <a:pt x="3008" y="456"/>
                </a:lnTo>
                <a:lnTo>
                  <a:pt x="2994" y="470"/>
                </a:lnTo>
                <a:lnTo>
                  <a:pt x="2854" y="610"/>
                </a:lnTo>
                <a:lnTo>
                  <a:pt x="2854" y="610"/>
                </a:lnTo>
                <a:lnTo>
                  <a:pt x="2844" y="620"/>
                </a:lnTo>
                <a:lnTo>
                  <a:pt x="2832" y="628"/>
                </a:lnTo>
                <a:lnTo>
                  <a:pt x="2806" y="644"/>
                </a:lnTo>
                <a:lnTo>
                  <a:pt x="2780" y="654"/>
                </a:lnTo>
                <a:lnTo>
                  <a:pt x="2750" y="662"/>
                </a:lnTo>
                <a:lnTo>
                  <a:pt x="2722" y="664"/>
                </a:lnTo>
                <a:lnTo>
                  <a:pt x="2692" y="660"/>
                </a:lnTo>
                <a:lnTo>
                  <a:pt x="2664" y="654"/>
                </a:lnTo>
                <a:lnTo>
                  <a:pt x="2636" y="642"/>
                </a:lnTo>
                <a:lnTo>
                  <a:pt x="2636" y="642"/>
                </a:lnTo>
                <a:lnTo>
                  <a:pt x="2588" y="618"/>
                </a:lnTo>
                <a:lnTo>
                  <a:pt x="2538" y="596"/>
                </a:lnTo>
                <a:lnTo>
                  <a:pt x="2488" y="576"/>
                </a:lnTo>
                <a:lnTo>
                  <a:pt x="2436" y="556"/>
                </a:lnTo>
                <a:lnTo>
                  <a:pt x="2436" y="556"/>
                </a:lnTo>
                <a:lnTo>
                  <a:pt x="2410" y="544"/>
                </a:lnTo>
                <a:lnTo>
                  <a:pt x="2384" y="530"/>
                </a:lnTo>
                <a:lnTo>
                  <a:pt x="2364" y="510"/>
                </a:lnTo>
                <a:lnTo>
                  <a:pt x="2344" y="488"/>
                </a:lnTo>
                <a:lnTo>
                  <a:pt x="2330" y="464"/>
                </a:lnTo>
                <a:lnTo>
                  <a:pt x="2320" y="438"/>
                </a:lnTo>
                <a:lnTo>
                  <a:pt x="2312" y="410"/>
                </a:lnTo>
                <a:lnTo>
                  <a:pt x="2310" y="380"/>
                </a:lnTo>
                <a:lnTo>
                  <a:pt x="2310" y="186"/>
                </a:lnTo>
                <a:lnTo>
                  <a:pt x="2310" y="186"/>
                </a:lnTo>
                <a:lnTo>
                  <a:pt x="2310" y="166"/>
                </a:lnTo>
                <a:lnTo>
                  <a:pt x="2306" y="148"/>
                </a:lnTo>
                <a:lnTo>
                  <a:pt x="2302" y="130"/>
                </a:lnTo>
                <a:lnTo>
                  <a:pt x="2296" y="114"/>
                </a:lnTo>
                <a:lnTo>
                  <a:pt x="2288" y="98"/>
                </a:lnTo>
                <a:lnTo>
                  <a:pt x="2278" y="82"/>
                </a:lnTo>
                <a:lnTo>
                  <a:pt x="2268" y="68"/>
                </a:lnTo>
                <a:lnTo>
                  <a:pt x="2256" y="54"/>
                </a:lnTo>
                <a:lnTo>
                  <a:pt x="2242" y="42"/>
                </a:lnTo>
                <a:lnTo>
                  <a:pt x="2228" y="32"/>
                </a:lnTo>
                <a:lnTo>
                  <a:pt x="2212" y="22"/>
                </a:lnTo>
                <a:lnTo>
                  <a:pt x="2196" y="14"/>
                </a:lnTo>
                <a:lnTo>
                  <a:pt x="2180" y="8"/>
                </a:lnTo>
                <a:lnTo>
                  <a:pt x="2162" y="4"/>
                </a:lnTo>
                <a:lnTo>
                  <a:pt x="2144" y="0"/>
                </a:lnTo>
                <a:lnTo>
                  <a:pt x="2124" y="0"/>
                </a:lnTo>
                <a:lnTo>
                  <a:pt x="1818" y="0"/>
                </a:lnTo>
                <a:lnTo>
                  <a:pt x="1818" y="0"/>
                </a:lnTo>
                <a:lnTo>
                  <a:pt x="1800" y="0"/>
                </a:lnTo>
                <a:lnTo>
                  <a:pt x="1780" y="4"/>
                </a:lnTo>
                <a:lnTo>
                  <a:pt x="1762" y="8"/>
                </a:lnTo>
                <a:lnTo>
                  <a:pt x="1746" y="14"/>
                </a:lnTo>
                <a:lnTo>
                  <a:pt x="1730" y="22"/>
                </a:lnTo>
                <a:lnTo>
                  <a:pt x="1714" y="32"/>
                </a:lnTo>
                <a:lnTo>
                  <a:pt x="1700" y="42"/>
                </a:lnTo>
                <a:lnTo>
                  <a:pt x="1688" y="54"/>
                </a:lnTo>
                <a:lnTo>
                  <a:pt x="1676" y="68"/>
                </a:lnTo>
                <a:lnTo>
                  <a:pt x="1664" y="82"/>
                </a:lnTo>
                <a:lnTo>
                  <a:pt x="1656" y="98"/>
                </a:lnTo>
                <a:lnTo>
                  <a:pt x="1648" y="114"/>
                </a:lnTo>
                <a:lnTo>
                  <a:pt x="1642" y="130"/>
                </a:lnTo>
                <a:lnTo>
                  <a:pt x="1636" y="148"/>
                </a:lnTo>
                <a:lnTo>
                  <a:pt x="1634" y="166"/>
                </a:lnTo>
                <a:lnTo>
                  <a:pt x="1632" y="186"/>
                </a:lnTo>
                <a:lnTo>
                  <a:pt x="1632" y="368"/>
                </a:lnTo>
                <a:lnTo>
                  <a:pt x="1632" y="368"/>
                </a:lnTo>
                <a:lnTo>
                  <a:pt x="1632" y="382"/>
                </a:lnTo>
                <a:lnTo>
                  <a:pt x="1630" y="398"/>
                </a:lnTo>
                <a:lnTo>
                  <a:pt x="1624" y="426"/>
                </a:lnTo>
                <a:lnTo>
                  <a:pt x="1612" y="454"/>
                </a:lnTo>
                <a:lnTo>
                  <a:pt x="1596" y="478"/>
                </a:lnTo>
                <a:lnTo>
                  <a:pt x="1578" y="500"/>
                </a:lnTo>
                <a:lnTo>
                  <a:pt x="1554" y="518"/>
                </a:lnTo>
                <a:lnTo>
                  <a:pt x="1530" y="534"/>
                </a:lnTo>
                <a:lnTo>
                  <a:pt x="1516" y="540"/>
                </a:lnTo>
                <a:lnTo>
                  <a:pt x="1502" y="544"/>
                </a:lnTo>
                <a:lnTo>
                  <a:pt x="1502" y="544"/>
                </a:lnTo>
                <a:lnTo>
                  <a:pt x="1446" y="564"/>
                </a:lnTo>
                <a:lnTo>
                  <a:pt x="1394" y="584"/>
                </a:lnTo>
                <a:lnTo>
                  <a:pt x="1340" y="606"/>
                </a:lnTo>
                <a:lnTo>
                  <a:pt x="1288" y="630"/>
                </a:lnTo>
                <a:lnTo>
                  <a:pt x="1288" y="630"/>
                </a:lnTo>
                <a:lnTo>
                  <a:pt x="1262" y="642"/>
                </a:lnTo>
                <a:lnTo>
                  <a:pt x="1234" y="648"/>
                </a:lnTo>
                <a:lnTo>
                  <a:pt x="1204" y="650"/>
                </a:lnTo>
                <a:lnTo>
                  <a:pt x="1176" y="648"/>
                </a:lnTo>
                <a:lnTo>
                  <a:pt x="1148" y="640"/>
                </a:lnTo>
                <a:lnTo>
                  <a:pt x="1122" y="630"/>
                </a:lnTo>
                <a:lnTo>
                  <a:pt x="1098" y="614"/>
                </a:lnTo>
                <a:lnTo>
                  <a:pt x="1074" y="596"/>
                </a:lnTo>
                <a:lnTo>
                  <a:pt x="948" y="470"/>
                </a:lnTo>
                <a:lnTo>
                  <a:pt x="948" y="470"/>
                </a:lnTo>
                <a:lnTo>
                  <a:pt x="934" y="456"/>
                </a:lnTo>
                <a:lnTo>
                  <a:pt x="918" y="446"/>
                </a:lnTo>
                <a:lnTo>
                  <a:pt x="904" y="436"/>
                </a:lnTo>
                <a:lnTo>
                  <a:pt x="886" y="428"/>
                </a:lnTo>
                <a:lnTo>
                  <a:pt x="870" y="422"/>
                </a:lnTo>
                <a:lnTo>
                  <a:pt x="852" y="418"/>
                </a:lnTo>
                <a:lnTo>
                  <a:pt x="834" y="416"/>
                </a:lnTo>
                <a:lnTo>
                  <a:pt x="816" y="414"/>
                </a:lnTo>
                <a:lnTo>
                  <a:pt x="800" y="416"/>
                </a:lnTo>
                <a:lnTo>
                  <a:pt x="782" y="418"/>
                </a:lnTo>
                <a:lnTo>
                  <a:pt x="764" y="422"/>
                </a:lnTo>
                <a:lnTo>
                  <a:pt x="748" y="428"/>
                </a:lnTo>
                <a:lnTo>
                  <a:pt x="730" y="436"/>
                </a:lnTo>
                <a:lnTo>
                  <a:pt x="714" y="446"/>
                </a:lnTo>
                <a:lnTo>
                  <a:pt x="700" y="456"/>
                </a:lnTo>
                <a:lnTo>
                  <a:pt x="686" y="470"/>
                </a:lnTo>
                <a:lnTo>
                  <a:pt x="470" y="686"/>
                </a:lnTo>
                <a:lnTo>
                  <a:pt x="470" y="686"/>
                </a:lnTo>
                <a:lnTo>
                  <a:pt x="456" y="700"/>
                </a:lnTo>
                <a:lnTo>
                  <a:pt x="446" y="714"/>
                </a:lnTo>
                <a:lnTo>
                  <a:pt x="436" y="730"/>
                </a:lnTo>
                <a:lnTo>
                  <a:pt x="428" y="748"/>
                </a:lnTo>
                <a:lnTo>
                  <a:pt x="422" y="764"/>
                </a:lnTo>
                <a:lnTo>
                  <a:pt x="418" y="782"/>
                </a:lnTo>
                <a:lnTo>
                  <a:pt x="416" y="800"/>
                </a:lnTo>
                <a:lnTo>
                  <a:pt x="414" y="816"/>
                </a:lnTo>
                <a:lnTo>
                  <a:pt x="416" y="834"/>
                </a:lnTo>
                <a:lnTo>
                  <a:pt x="418" y="852"/>
                </a:lnTo>
                <a:lnTo>
                  <a:pt x="422" y="870"/>
                </a:lnTo>
                <a:lnTo>
                  <a:pt x="428" y="886"/>
                </a:lnTo>
                <a:lnTo>
                  <a:pt x="436" y="904"/>
                </a:lnTo>
                <a:lnTo>
                  <a:pt x="446" y="918"/>
                </a:lnTo>
                <a:lnTo>
                  <a:pt x="456" y="934"/>
                </a:lnTo>
                <a:lnTo>
                  <a:pt x="470" y="948"/>
                </a:lnTo>
                <a:lnTo>
                  <a:pt x="590" y="1068"/>
                </a:lnTo>
                <a:lnTo>
                  <a:pt x="590" y="1068"/>
                </a:lnTo>
                <a:lnTo>
                  <a:pt x="600" y="1080"/>
                </a:lnTo>
                <a:lnTo>
                  <a:pt x="608" y="1092"/>
                </a:lnTo>
                <a:lnTo>
                  <a:pt x="624" y="1116"/>
                </a:lnTo>
                <a:lnTo>
                  <a:pt x="634" y="1144"/>
                </a:lnTo>
                <a:lnTo>
                  <a:pt x="642" y="1172"/>
                </a:lnTo>
                <a:lnTo>
                  <a:pt x="644" y="1200"/>
                </a:lnTo>
                <a:lnTo>
                  <a:pt x="640" y="1230"/>
                </a:lnTo>
                <a:lnTo>
                  <a:pt x="634" y="1258"/>
                </a:lnTo>
                <a:lnTo>
                  <a:pt x="628" y="1272"/>
                </a:lnTo>
                <a:lnTo>
                  <a:pt x="622" y="1286"/>
                </a:lnTo>
                <a:lnTo>
                  <a:pt x="622" y="1286"/>
                </a:lnTo>
                <a:lnTo>
                  <a:pt x="596" y="1338"/>
                </a:lnTo>
                <a:lnTo>
                  <a:pt x="572" y="1392"/>
                </a:lnTo>
                <a:lnTo>
                  <a:pt x="550" y="1448"/>
                </a:lnTo>
                <a:lnTo>
                  <a:pt x="530" y="1504"/>
                </a:lnTo>
                <a:lnTo>
                  <a:pt x="530" y="1504"/>
                </a:lnTo>
                <a:lnTo>
                  <a:pt x="518" y="1532"/>
                </a:lnTo>
                <a:lnTo>
                  <a:pt x="504" y="1556"/>
                </a:lnTo>
                <a:lnTo>
                  <a:pt x="484" y="1578"/>
                </a:lnTo>
                <a:lnTo>
                  <a:pt x="462" y="1598"/>
                </a:lnTo>
                <a:lnTo>
                  <a:pt x="438" y="1612"/>
                </a:lnTo>
                <a:lnTo>
                  <a:pt x="412" y="1624"/>
                </a:lnTo>
                <a:lnTo>
                  <a:pt x="384" y="1630"/>
                </a:lnTo>
                <a:lnTo>
                  <a:pt x="370" y="1632"/>
                </a:lnTo>
                <a:lnTo>
                  <a:pt x="354" y="1632"/>
                </a:lnTo>
                <a:lnTo>
                  <a:pt x="186" y="1632"/>
                </a:lnTo>
                <a:lnTo>
                  <a:pt x="186" y="1632"/>
                </a:lnTo>
                <a:lnTo>
                  <a:pt x="166" y="1634"/>
                </a:lnTo>
                <a:lnTo>
                  <a:pt x="148" y="1636"/>
                </a:lnTo>
                <a:lnTo>
                  <a:pt x="130" y="1642"/>
                </a:lnTo>
                <a:lnTo>
                  <a:pt x="114" y="1648"/>
                </a:lnTo>
                <a:lnTo>
                  <a:pt x="98" y="1656"/>
                </a:lnTo>
                <a:lnTo>
                  <a:pt x="82" y="1664"/>
                </a:lnTo>
                <a:lnTo>
                  <a:pt x="68" y="1676"/>
                </a:lnTo>
                <a:lnTo>
                  <a:pt x="54" y="1688"/>
                </a:lnTo>
                <a:lnTo>
                  <a:pt x="42" y="1700"/>
                </a:lnTo>
                <a:lnTo>
                  <a:pt x="32" y="1714"/>
                </a:lnTo>
                <a:lnTo>
                  <a:pt x="22" y="1730"/>
                </a:lnTo>
                <a:lnTo>
                  <a:pt x="14" y="1746"/>
                </a:lnTo>
                <a:lnTo>
                  <a:pt x="8" y="1762"/>
                </a:lnTo>
                <a:lnTo>
                  <a:pt x="4" y="1780"/>
                </a:lnTo>
                <a:lnTo>
                  <a:pt x="0" y="1800"/>
                </a:lnTo>
                <a:lnTo>
                  <a:pt x="0" y="1818"/>
                </a:lnTo>
                <a:lnTo>
                  <a:pt x="0" y="2124"/>
                </a:lnTo>
                <a:lnTo>
                  <a:pt x="0" y="2124"/>
                </a:lnTo>
                <a:lnTo>
                  <a:pt x="0" y="2144"/>
                </a:lnTo>
                <a:lnTo>
                  <a:pt x="4" y="2162"/>
                </a:lnTo>
                <a:lnTo>
                  <a:pt x="8" y="2180"/>
                </a:lnTo>
                <a:lnTo>
                  <a:pt x="14" y="2196"/>
                </a:lnTo>
                <a:lnTo>
                  <a:pt x="22" y="2212"/>
                </a:lnTo>
                <a:lnTo>
                  <a:pt x="32" y="2228"/>
                </a:lnTo>
                <a:lnTo>
                  <a:pt x="42" y="2242"/>
                </a:lnTo>
                <a:lnTo>
                  <a:pt x="54" y="2256"/>
                </a:lnTo>
                <a:lnTo>
                  <a:pt x="68" y="2268"/>
                </a:lnTo>
                <a:lnTo>
                  <a:pt x="82" y="2278"/>
                </a:lnTo>
                <a:lnTo>
                  <a:pt x="98" y="2288"/>
                </a:lnTo>
                <a:lnTo>
                  <a:pt x="114" y="2296"/>
                </a:lnTo>
                <a:lnTo>
                  <a:pt x="130" y="2302"/>
                </a:lnTo>
                <a:lnTo>
                  <a:pt x="148" y="2306"/>
                </a:lnTo>
                <a:lnTo>
                  <a:pt x="166" y="2310"/>
                </a:lnTo>
                <a:lnTo>
                  <a:pt x="186" y="2310"/>
                </a:lnTo>
                <a:lnTo>
                  <a:pt x="354" y="2310"/>
                </a:lnTo>
                <a:lnTo>
                  <a:pt x="354" y="2310"/>
                </a:lnTo>
                <a:lnTo>
                  <a:pt x="370" y="2310"/>
                </a:lnTo>
                <a:lnTo>
                  <a:pt x="384" y="2312"/>
                </a:lnTo>
                <a:lnTo>
                  <a:pt x="412" y="2320"/>
                </a:lnTo>
                <a:lnTo>
                  <a:pt x="438" y="2330"/>
                </a:lnTo>
                <a:lnTo>
                  <a:pt x="462" y="2346"/>
                </a:lnTo>
                <a:lnTo>
                  <a:pt x="484" y="2364"/>
                </a:lnTo>
                <a:lnTo>
                  <a:pt x="504" y="2386"/>
                </a:lnTo>
                <a:lnTo>
                  <a:pt x="518" y="2410"/>
                </a:lnTo>
                <a:lnTo>
                  <a:pt x="530" y="2438"/>
                </a:lnTo>
                <a:lnTo>
                  <a:pt x="530" y="2438"/>
                </a:lnTo>
                <a:lnTo>
                  <a:pt x="550" y="2494"/>
                </a:lnTo>
                <a:lnTo>
                  <a:pt x="572" y="2550"/>
                </a:lnTo>
                <a:lnTo>
                  <a:pt x="596" y="2604"/>
                </a:lnTo>
                <a:lnTo>
                  <a:pt x="622" y="2658"/>
                </a:lnTo>
                <a:lnTo>
                  <a:pt x="622" y="2658"/>
                </a:lnTo>
                <a:lnTo>
                  <a:pt x="628" y="2670"/>
                </a:lnTo>
                <a:lnTo>
                  <a:pt x="634" y="2684"/>
                </a:lnTo>
                <a:lnTo>
                  <a:pt x="640" y="2714"/>
                </a:lnTo>
                <a:lnTo>
                  <a:pt x="644" y="2742"/>
                </a:lnTo>
                <a:lnTo>
                  <a:pt x="642" y="2772"/>
                </a:lnTo>
                <a:lnTo>
                  <a:pt x="634" y="2800"/>
                </a:lnTo>
                <a:lnTo>
                  <a:pt x="624" y="2826"/>
                </a:lnTo>
                <a:lnTo>
                  <a:pt x="608" y="2852"/>
                </a:lnTo>
                <a:lnTo>
                  <a:pt x="600" y="2864"/>
                </a:lnTo>
                <a:lnTo>
                  <a:pt x="590" y="2874"/>
                </a:lnTo>
                <a:lnTo>
                  <a:pt x="470" y="2994"/>
                </a:lnTo>
                <a:lnTo>
                  <a:pt x="470" y="2994"/>
                </a:lnTo>
                <a:lnTo>
                  <a:pt x="456" y="3008"/>
                </a:lnTo>
                <a:lnTo>
                  <a:pt x="446" y="3024"/>
                </a:lnTo>
                <a:lnTo>
                  <a:pt x="436" y="3040"/>
                </a:lnTo>
                <a:lnTo>
                  <a:pt x="428" y="3056"/>
                </a:lnTo>
                <a:lnTo>
                  <a:pt x="422" y="3074"/>
                </a:lnTo>
                <a:lnTo>
                  <a:pt x="418" y="3090"/>
                </a:lnTo>
                <a:lnTo>
                  <a:pt x="416" y="3108"/>
                </a:lnTo>
                <a:lnTo>
                  <a:pt x="414" y="3126"/>
                </a:lnTo>
                <a:lnTo>
                  <a:pt x="416" y="3144"/>
                </a:lnTo>
                <a:lnTo>
                  <a:pt x="418" y="3162"/>
                </a:lnTo>
                <a:lnTo>
                  <a:pt x="422" y="3178"/>
                </a:lnTo>
                <a:lnTo>
                  <a:pt x="428" y="3196"/>
                </a:lnTo>
                <a:lnTo>
                  <a:pt x="436" y="3212"/>
                </a:lnTo>
                <a:lnTo>
                  <a:pt x="446" y="3228"/>
                </a:lnTo>
                <a:lnTo>
                  <a:pt x="456" y="3242"/>
                </a:lnTo>
                <a:lnTo>
                  <a:pt x="470" y="3256"/>
                </a:lnTo>
                <a:lnTo>
                  <a:pt x="686" y="3474"/>
                </a:lnTo>
                <a:lnTo>
                  <a:pt x="686" y="3474"/>
                </a:lnTo>
                <a:lnTo>
                  <a:pt x="700" y="3486"/>
                </a:lnTo>
                <a:lnTo>
                  <a:pt x="714" y="3498"/>
                </a:lnTo>
                <a:lnTo>
                  <a:pt x="730" y="3506"/>
                </a:lnTo>
                <a:lnTo>
                  <a:pt x="748" y="3514"/>
                </a:lnTo>
                <a:lnTo>
                  <a:pt x="764" y="3520"/>
                </a:lnTo>
                <a:lnTo>
                  <a:pt x="782" y="3524"/>
                </a:lnTo>
                <a:lnTo>
                  <a:pt x="800" y="3528"/>
                </a:lnTo>
                <a:lnTo>
                  <a:pt x="816" y="3528"/>
                </a:lnTo>
                <a:lnTo>
                  <a:pt x="834" y="3528"/>
                </a:lnTo>
                <a:lnTo>
                  <a:pt x="852" y="3524"/>
                </a:lnTo>
                <a:lnTo>
                  <a:pt x="870" y="3520"/>
                </a:lnTo>
                <a:lnTo>
                  <a:pt x="886" y="3514"/>
                </a:lnTo>
                <a:lnTo>
                  <a:pt x="904" y="3506"/>
                </a:lnTo>
                <a:lnTo>
                  <a:pt x="918" y="3498"/>
                </a:lnTo>
                <a:lnTo>
                  <a:pt x="934" y="3486"/>
                </a:lnTo>
                <a:lnTo>
                  <a:pt x="948" y="3474"/>
                </a:lnTo>
                <a:lnTo>
                  <a:pt x="1074" y="3346"/>
                </a:lnTo>
                <a:lnTo>
                  <a:pt x="1074" y="3346"/>
                </a:lnTo>
                <a:lnTo>
                  <a:pt x="1098" y="3328"/>
                </a:lnTo>
                <a:lnTo>
                  <a:pt x="1122" y="3312"/>
                </a:lnTo>
                <a:lnTo>
                  <a:pt x="1148" y="3302"/>
                </a:lnTo>
                <a:lnTo>
                  <a:pt x="1176" y="3296"/>
                </a:lnTo>
                <a:lnTo>
                  <a:pt x="1204" y="3292"/>
                </a:lnTo>
                <a:lnTo>
                  <a:pt x="1234" y="3296"/>
                </a:lnTo>
                <a:lnTo>
                  <a:pt x="1262" y="3302"/>
                </a:lnTo>
                <a:lnTo>
                  <a:pt x="1288" y="3312"/>
                </a:lnTo>
                <a:lnTo>
                  <a:pt x="1288" y="3312"/>
                </a:lnTo>
                <a:lnTo>
                  <a:pt x="1340" y="3336"/>
                </a:lnTo>
                <a:lnTo>
                  <a:pt x="1394" y="3360"/>
                </a:lnTo>
                <a:lnTo>
                  <a:pt x="1446" y="3380"/>
                </a:lnTo>
                <a:lnTo>
                  <a:pt x="1502" y="3398"/>
                </a:lnTo>
                <a:lnTo>
                  <a:pt x="1502" y="3398"/>
                </a:lnTo>
                <a:lnTo>
                  <a:pt x="1516" y="3404"/>
                </a:lnTo>
                <a:lnTo>
                  <a:pt x="1530" y="3410"/>
                </a:lnTo>
                <a:lnTo>
                  <a:pt x="1554" y="3424"/>
                </a:lnTo>
                <a:lnTo>
                  <a:pt x="1578" y="3444"/>
                </a:lnTo>
                <a:lnTo>
                  <a:pt x="1596" y="3466"/>
                </a:lnTo>
                <a:lnTo>
                  <a:pt x="1612" y="3490"/>
                </a:lnTo>
                <a:lnTo>
                  <a:pt x="1624" y="3516"/>
                </a:lnTo>
                <a:lnTo>
                  <a:pt x="1630" y="3546"/>
                </a:lnTo>
                <a:lnTo>
                  <a:pt x="1632" y="3560"/>
                </a:lnTo>
                <a:lnTo>
                  <a:pt x="1632" y="3576"/>
                </a:lnTo>
                <a:lnTo>
                  <a:pt x="1632" y="3758"/>
                </a:lnTo>
                <a:lnTo>
                  <a:pt x="1632" y="3758"/>
                </a:lnTo>
                <a:lnTo>
                  <a:pt x="1634" y="3776"/>
                </a:lnTo>
                <a:lnTo>
                  <a:pt x="1636" y="3794"/>
                </a:lnTo>
                <a:lnTo>
                  <a:pt x="1642" y="3812"/>
                </a:lnTo>
                <a:lnTo>
                  <a:pt x="1648" y="3830"/>
                </a:lnTo>
                <a:lnTo>
                  <a:pt x="1656" y="3846"/>
                </a:lnTo>
                <a:lnTo>
                  <a:pt x="1664" y="3860"/>
                </a:lnTo>
                <a:lnTo>
                  <a:pt x="1676" y="3876"/>
                </a:lnTo>
                <a:lnTo>
                  <a:pt x="1688" y="3888"/>
                </a:lnTo>
                <a:lnTo>
                  <a:pt x="1700" y="3900"/>
                </a:lnTo>
                <a:lnTo>
                  <a:pt x="1714" y="3910"/>
                </a:lnTo>
                <a:lnTo>
                  <a:pt x="1730" y="3920"/>
                </a:lnTo>
                <a:lnTo>
                  <a:pt x="1746" y="3928"/>
                </a:lnTo>
                <a:lnTo>
                  <a:pt x="1762" y="3934"/>
                </a:lnTo>
                <a:lnTo>
                  <a:pt x="1780" y="3938"/>
                </a:lnTo>
                <a:lnTo>
                  <a:pt x="1800" y="3942"/>
                </a:lnTo>
                <a:lnTo>
                  <a:pt x="1818" y="3942"/>
                </a:lnTo>
                <a:lnTo>
                  <a:pt x="2124" y="3942"/>
                </a:lnTo>
                <a:lnTo>
                  <a:pt x="2124" y="3942"/>
                </a:lnTo>
                <a:lnTo>
                  <a:pt x="2144" y="3942"/>
                </a:lnTo>
                <a:lnTo>
                  <a:pt x="2162" y="3938"/>
                </a:lnTo>
                <a:lnTo>
                  <a:pt x="2180" y="3934"/>
                </a:lnTo>
                <a:lnTo>
                  <a:pt x="2196" y="3928"/>
                </a:lnTo>
                <a:lnTo>
                  <a:pt x="2212" y="3920"/>
                </a:lnTo>
                <a:lnTo>
                  <a:pt x="2228" y="3910"/>
                </a:lnTo>
                <a:lnTo>
                  <a:pt x="2242" y="3900"/>
                </a:lnTo>
                <a:lnTo>
                  <a:pt x="2256" y="3888"/>
                </a:lnTo>
                <a:lnTo>
                  <a:pt x="2268" y="3876"/>
                </a:lnTo>
                <a:lnTo>
                  <a:pt x="2278" y="3860"/>
                </a:lnTo>
                <a:lnTo>
                  <a:pt x="2288" y="3846"/>
                </a:lnTo>
                <a:lnTo>
                  <a:pt x="2296" y="3830"/>
                </a:lnTo>
                <a:lnTo>
                  <a:pt x="2302" y="3812"/>
                </a:lnTo>
                <a:lnTo>
                  <a:pt x="2306" y="3794"/>
                </a:lnTo>
                <a:lnTo>
                  <a:pt x="2310" y="3776"/>
                </a:lnTo>
                <a:lnTo>
                  <a:pt x="2310" y="3758"/>
                </a:lnTo>
                <a:lnTo>
                  <a:pt x="2310" y="3562"/>
                </a:lnTo>
                <a:lnTo>
                  <a:pt x="2310" y="3562"/>
                </a:lnTo>
                <a:lnTo>
                  <a:pt x="2312" y="3532"/>
                </a:lnTo>
                <a:lnTo>
                  <a:pt x="2320" y="3504"/>
                </a:lnTo>
                <a:lnTo>
                  <a:pt x="2330" y="3478"/>
                </a:lnTo>
                <a:lnTo>
                  <a:pt x="2344" y="3454"/>
                </a:lnTo>
                <a:lnTo>
                  <a:pt x="2364" y="3432"/>
                </a:lnTo>
                <a:lnTo>
                  <a:pt x="2384" y="3414"/>
                </a:lnTo>
                <a:lnTo>
                  <a:pt x="2410" y="3398"/>
                </a:lnTo>
                <a:lnTo>
                  <a:pt x="2436" y="3386"/>
                </a:lnTo>
                <a:lnTo>
                  <a:pt x="2436" y="3386"/>
                </a:lnTo>
                <a:lnTo>
                  <a:pt x="2488" y="3368"/>
                </a:lnTo>
                <a:lnTo>
                  <a:pt x="2538" y="3346"/>
                </a:lnTo>
                <a:lnTo>
                  <a:pt x="2588" y="3324"/>
                </a:lnTo>
                <a:lnTo>
                  <a:pt x="2636" y="3300"/>
                </a:lnTo>
                <a:lnTo>
                  <a:pt x="2636" y="3300"/>
                </a:lnTo>
                <a:lnTo>
                  <a:pt x="2664" y="3288"/>
                </a:lnTo>
                <a:lnTo>
                  <a:pt x="2692" y="3282"/>
                </a:lnTo>
                <a:lnTo>
                  <a:pt x="2722" y="3280"/>
                </a:lnTo>
                <a:lnTo>
                  <a:pt x="2750" y="3282"/>
                </a:lnTo>
                <a:lnTo>
                  <a:pt x="2780" y="3288"/>
                </a:lnTo>
                <a:lnTo>
                  <a:pt x="2806" y="3298"/>
                </a:lnTo>
                <a:lnTo>
                  <a:pt x="2832" y="3314"/>
                </a:lnTo>
                <a:lnTo>
                  <a:pt x="2844" y="3322"/>
                </a:lnTo>
                <a:lnTo>
                  <a:pt x="2854" y="3334"/>
                </a:lnTo>
                <a:lnTo>
                  <a:pt x="2994" y="3474"/>
                </a:lnTo>
                <a:lnTo>
                  <a:pt x="2994" y="3474"/>
                </a:lnTo>
                <a:lnTo>
                  <a:pt x="3008" y="3486"/>
                </a:lnTo>
                <a:lnTo>
                  <a:pt x="3024" y="3498"/>
                </a:lnTo>
                <a:lnTo>
                  <a:pt x="3040" y="3506"/>
                </a:lnTo>
                <a:lnTo>
                  <a:pt x="3056" y="3514"/>
                </a:lnTo>
                <a:lnTo>
                  <a:pt x="3074" y="3520"/>
                </a:lnTo>
                <a:lnTo>
                  <a:pt x="3090" y="3524"/>
                </a:lnTo>
                <a:lnTo>
                  <a:pt x="3108" y="3528"/>
                </a:lnTo>
                <a:lnTo>
                  <a:pt x="3126" y="3528"/>
                </a:lnTo>
                <a:lnTo>
                  <a:pt x="3144" y="3528"/>
                </a:lnTo>
                <a:lnTo>
                  <a:pt x="3162" y="3524"/>
                </a:lnTo>
                <a:lnTo>
                  <a:pt x="3178" y="3520"/>
                </a:lnTo>
                <a:lnTo>
                  <a:pt x="3196" y="3514"/>
                </a:lnTo>
                <a:lnTo>
                  <a:pt x="3212" y="3506"/>
                </a:lnTo>
                <a:lnTo>
                  <a:pt x="3228" y="3498"/>
                </a:lnTo>
                <a:lnTo>
                  <a:pt x="3242" y="3486"/>
                </a:lnTo>
                <a:lnTo>
                  <a:pt x="3256" y="3474"/>
                </a:lnTo>
                <a:lnTo>
                  <a:pt x="3474" y="3256"/>
                </a:lnTo>
                <a:lnTo>
                  <a:pt x="3474" y="3256"/>
                </a:lnTo>
                <a:lnTo>
                  <a:pt x="3486" y="3242"/>
                </a:lnTo>
                <a:lnTo>
                  <a:pt x="3498" y="3228"/>
                </a:lnTo>
                <a:lnTo>
                  <a:pt x="3506" y="3212"/>
                </a:lnTo>
                <a:lnTo>
                  <a:pt x="3514" y="3196"/>
                </a:lnTo>
                <a:lnTo>
                  <a:pt x="3520" y="3178"/>
                </a:lnTo>
                <a:lnTo>
                  <a:pt x="3524" y="3162"/>
                </a:lnTo>
                <a:lnTo>
                  <a:pt x="3528" y="3144"/>
                </a:lnTo>
                <a:lnTo>
                  <a:pt x="3528" y="3126"/>
                </a:lnTo>
                <a:lnTo>
                  <a:pt x="3528" y="3108"/>
                </a:lnTo>
                <a:lnTo>
                  <a:pt x="3524" y="3090"/>
                </a:lnTo>
                <a:lnTo>
                  <a:pt x="3520" y="3074"/>
                </a:lnTo>
                <a:lnTo>
                  <a:pt x="3514" y="3056"/>
                </a:lnTo>
                <a:lnTo>
                  <a:pt x="3506" y="3040"/>
                </a:lnTo>
                <a:lnTo>
                  <a:pt x="3498" y="3024"/>
                </a:lnTo>
                <a:lnTo>
                  <a:pt x="3486" y="3008"/>
                </a:lnTo>
                <a:lnTo>
                  <a:pt x="3474" y="2994"/>
                </a:lnTo>
                <a:lnTo>
                  <a:pt x="3326" y="2848"/>
                </a:lnTo>
                <a:lnTo>
                  <a:pt x="3326" y="2848"/>
                </a:lnTo>
                <a:lnTo>
                  <a:pt x="3316" y="2836"/>
                </a:lnTo>
                <a:lnTo>
                  <a:pt x="3308" y="2826"/>
                </a:lnTo>
                <a:lnTo>
                  <a:pt x="3292" y="2800"/>
                </a:lnTo>
                <a:lnTo>
                  <a:pt x="3282" y="2774"/>
                </a:lnTo>
                <a:lnTo>
                  <a:pt x="3276" y="2746"/>
                </a:lnTo>
                <a:lnTo>
                  <a:pt x="3272" y="2718"/>
                </a:lnTo>
                <a:lnTo>
                  <a:pt x="3276" y="2690"/>
                </a:lnTo>
                <a:lnTo>
                  <a:pt x="3282" y="2660"/>
                </a:lnTo>
                <a:lnTo>
                  <a:pt x="3292" y="2634"/>
                </a:lnTo>
                <a:lnTo>
                  <a:pt x="3292" y="2634"/>
                </a:lnTo>
                <a:lnTo>
                  <a:pt x="3314" y="2586"/>
                </a:lnTo>
                <a:lnTo>
                  <a:pt x="3336" y="2538"/>
                </a:lnTo>
                <a:lnTo>
                  <a:pt x="3354" y="2490"/>
                </a:lnTo>
                <a:lnTo>
                  <a:pt x="3372" y="2440"/>
                </a:lnTo>
                <a:lnTo>
                  <a:pt x="3372" y="2440"/>
                </a:lnTo>
                <a:lnTo>
                  <a:pt x="3384" y="2412"/>
                </a:lnTo>
                <a:lnTo>
                  <a:pt x="3398" y="2386"/>
                </a:lnTo>
                <a:lnTo>
                  <a:pt x="3418" y="2364"/>
                </a:lnTo>
                <a:lnTo>
                  <a:pt x="3440" y="2346"/>
                </a:lnTo>
                <a:lnTo>
                  <a:pt x="3464" y="2330"/>
                </a:lnTo>
                <a:lnTo>
                  <a:pt x="3490" y="2320"/>
                </a:lnTo>
                <a:lnTo>
                  <a:pt x="3518" y="2312"/>
                </a:lnTo>
                <a:lnTo>
                  <a:pt x="3534" y="2310"/>
                </a:lnTo>
                <a:lnTo>
                  <a:pt x="3548" y="2310"/>
                </a:lnTo>
                <a:lnTo>
                  <a:pt x="3758" y="2310"/>
                </a:lnTo>
                <a:lnTo>
                  <a:pt x="3758" y="2310"/>
                </a:lnTo>
                <a:lnTo>
                  <a:pt x="3776" y="2310"/>
                </a:lnTo>
                <a:lnTo>
                  <a:pt x="3794" y="2306"/>
                </a:lnTo>
                <a:lnTo>
                  <a:pt x="3812" y="2302"/>
                </a:lnTo>
                <a:lnTo>
                  <a:pt x="3830" y="2296"/>
                </a:lnTo>
                <a:lnTo>
                  <a:pt x="3846" y="2288"/>
                </a:lnTo>
                <a:lnTo>
                  <a:pt x="3860" y="2278"/>
                </a:lnTo>
                <a:lnTo>
                  <a:pt x="3876" y="2268"/>
                </a:lnTo>
                <a:lnTo>
                  <a:pt x="3888" y="2256"/>
                </a:lnTo>
                <a:lnTo>
                  <a:pt x="3900" y="2242"/>
                </a:lnTo>
                <a:lnTo>
                  <a:pt x="3910" y="2228"/>
                </a:lnTo>
                <a:lnTo>
                  <a:pt x="3920" y="2212"/>
                </a:lnTo>
                <a:lnTo>
                  <a:pt x="3928" y="2196"/>
                </a:lnTo>
                <a:lnTo>
                  <a:pt x="3934" y="2180"/>
                </a:lnTo>
                <a:lnTo>
                  <a:pt x="3938" y="2162"/>
                </a:lnTo>
                <a:lnTo>
                  <a:pt x="3942" y="2144"/>
                </a:lnTo>
                <a:lnTo>
                  <a:pt x="3942" y="2124"/>
                </a:lnTo>
                <a:lnTo>
                  <a:pt x="3942" y="2124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6315210" y="3565368"/>
            <a:ext cx="1419143" cy="1419142"/>
          </a:xfrm>
          <a:custGeom>
            <a:avLst/>
            <a:gdLst>
              <a:gd name="T0" fmla="*/ 3920 w 3942"/>
              <a:gd name="T1" fmla="*/ 1730 h 3942"/>
              <a:gd name="T2" fmla="*/ 3812 w 3942"/>
              <a:gd name="T3" fmla="*/ 1642 h 3942"/>
              <a:gd name="T4" fmla="*/ 3490 w 3942"/>
              <a:gd name="T5" fmla="*/ 1624 h 3942"/>
              <a:gd name="T6" fmla="*/ 3354 w 3942"/>
              <a:gd name="T7" fmla="*/ 1454 h 3942"/>
              <a:gd name="T8" fmla="*/ 3276 w 3942"/>
              <a:gd name="T9" fmla="*/ 1196 h 3942"/>
              <a:gd name="T10" fmla="*/ 3486 w 3942"/>
              <a:gd name="T11" fmla="*/ 934 h 3942"/>
              <a:gd name="T12" fmla="*/ 3528 w 3942"/>
              <a:gd name="T13" fmla="*/ 800 h 3942"/>
              <a:gd name="T14" fmla="*/ 3256 w 3942"/>
              <a:gd name="T15" fmla="*/ 470 h 3942"/>
              <a:gd name="T16" fmla="*/ 3144 w 3942"/>
              <a:gd name="T17" fmla="*/ 416 h 3942"/>
              <a:gd name="T18" fmla="*/ 3008 w 3942"/>
              <a:gd name="T19" fmla="*/ 456 h 3942"/>
              <a:gd name="T20" fmla="*/ 2750 w 3942"/>
              <a:gd name="T21" fmla="*/ 662 h 3942"/>
              <a:gd name="T22" fmla="*/ 2488 w 3942"/>
              <a:gd name="T23" fmla="*/ 576 h 3942"/>
              <a:gd name="T24" fmla="*/ 2320 w 3942"/>
              <a:gd name="T25" fmla="*/ 438 h 3942"/>
              <a:gd name="T26" fmla="*/ 2296 w 3942"/>
              <a:gd name="T27" fmla="*/ 114 h 3942"/>
              <a:gd name="T28" fmla="*/ 2196 w 3942"/>
              <a:gd name="T29" fmla="*/ 14 h 3942"/>
              <a:gd name="T30" fmla="*/ 1780 w 3942"/>
              <a:gd name="T31" fmla="*/ 4 h 3942"/>
              <a:gd name="T32" fmla="*/ 1664 w 3942"/>
              <a:gd name="T33" fmla="*/ 82 h 3942"/>
              <a:gd name="T34" fmla="*/ 1632 w 3942"/>
              <a:gd name="T35" fmla="*/ 368 h 3942"/>
              <a:gd name="T36" fmla="*/ 1530 w 3942"/>
              <a:gd name="T37" fmla="*/ 534 h 3942"/>
              <a:gd name="T38" fmla="*/ 1288 w 3942"/>
              <a:gd name="T39" fmla="*/ 630 h 3942"/>
              <a:gd name="T40" fmla="*/ 1074 w 3942"/>
              <a:gd name="T41" fmla="*/ 596 h 3942"/>
              <a:gd name="T42" fmla="*/ 852 w 3942"/>
              <a:gd name="T43" fmla="*/ 418 h 3942"/>
              <a:gd name="T44" fmla="*/ 714 w 3942"/>
              <a:gd name="T45" fmla="*/ 446 h 3942"/>
              <a:gd name="T46" fmla="*/ 428 w 3942"/>
              <a:gd name="T47" fmla="*/ 748 h 3942"/>
              <a:gd name="T48" fmla="*/ 428 w 3942"/>
              <a:gd name="T49" fmla="*/ 886 h 3942"/>
              <a:gd name="T50" fmla="*/ 608 w 3942"/>
              <a:gd name="T51" fmla="*/ 1092 h 3942"/>
              <a:gd name="T52" fmla="*/ 622 w 3942"/>
              <a:gd name="T53" fmla="*/ 1286 h 3942"/>
              <a:gd name="T54" fmla="*/ 504 w 3942"/>
              <a:gd name="T55" fmla="*/ 1556 h 3942"/>
              <a:gd name="T56" fmla="*/ 186 w 3942"/>
              <a:gd name="T57" fmla="*/ 1632 h 3942"/>
              <a:gd name="T58" fmla="*/ 68 w 3942"/>
              <a:gd name="T59" fmla="*/ 1676 h 3942"/>
              <a:gd name="T60" fmla="*/ 0 w 3942"/>
              <a:gd name="T61" fmla="*/ 1800 h 3942"/>
              <a:gd name="T62" fmla="*/ 22 w 3942"/>
              <a:gd name="T63" fmla="*/ 2212 h 3942"/>
              <a:gd name="T64" fmla="*/ 130 w 3942"/>
              <a:gd name="T65" fmla="*/ 2302 h 3942"/>
              <a:gd name="T66" fmla="*/ 412 w 3942"/>
              <a:gd name="T67" fmla="*/ 2320 h 3942"/>
              <a:gd name="T68" fmla="*/ 550 w 3942"/>
              <a:gd name="T69" fmla="*/ 2494 h 3942"/>
              <a:gd name="T70" fmla="*/ 644 w 3942"/>
              <a:gd name="T71" fmla="*/ 2742 h 3942"/>
              <a:gd name="T72" fmla="*/ 470 w 3942"/>
              <a:gd name="T73" fmla="*/ 2994 h 3942"/>
              <a:gd name="T74" fmla="*/ 414 w 3942"/>
              <a:gd name="T75" fmla="*/ 3126 h 3942"/>
              <a:gd name="T76" fmla="*/ 470 w 3942"/>
              <a:gd name="T77" fmla="*/ 3256 h 3942"/>
              <a:gd name="T78" fmla="*/ 782 w 3942"/>
              <a:gd name="T79" fmla="*/ 3524 h 3942"/>
              <a:gd name="T80" fmla="*/ 918 w 3942"/>
              <a:gd name="T81" fmla="*/ 3498 h 3942"/>
              <a:gd name="T82" fmla="*/ 1176 w 3942"/>
              <a:gd name="T83" fmla="*/ 3296 h 3942"/>
              <a:gd name="T84" fmla="*/ 1446 w 3942"/>
              <a:gd name="T85" fmla="*/ 3380 h 3942"/>
              <a:gd name="T86" fmla="*/ 1612 w 3942"/>
              <a:gd name="T87" fmla="*/ 3490 h 3942"/>
              <a:gd name="T88" fmla="*/ 1636 w 3942"/>
              <a:gd name="T89" fmla="*/ 3794 h 3942"/>
              <a:gd name="T90" fmla="*/ 1714 w 3942"/>
              <a:gd name="T91" fmla="*/ 3910 h 3942"/>
              <a:gd name="T92" fmla="*/ 2124 w 3942"/>
              <a:gd name="T93" fmla="*/ 3942 h 3942"/>
              <a:gd name="T94" fmla="*/ 2256 w 3942"/>
              <a:gd name="T95" fmla="*/ 3888 h 3942"/>
              <a:gd name="T96" fmla="*/ 2310 w 3942"/>
              <a:gd name="T97" fmla="*/ 3758 h 3942"/>
              <a:gd name="T98" fmla="*/ 2384 w 3942"/>
              <a:gd name="T99" fmla="*/ 3414 h 3942"/>
              <a:gd name="T100" fmla="*/ 2636 w 3942"/>
              <a:gd name="T101" fmla="*/ 3300 h 3942"/>
              <a:gd name="T102" fmla="*/ 2844 w 3942"/>
              <a:gd name="T103" fmla="*/ 3322 h 3942"/>
              <a:gd name="T104" fmla="*/ 3074 w 3942"/>
              <a:gd name="T105" fmla="*/ 3520 h 3942"/>
              <a:gd name="T106" fmla="*/ 3212 w 3942"/>
              <a:gd name="T107" fmla="*/ 3506 h 3942"/>
              <a:gd name="T108" fmla="*/ 3506 w 3942"/>
              <a:gd name="T109" fmla="*/ 3212 h 3942"/>
              <a:gd name="T110" fmla="*/ 3520 w 3942"/>
              <a:gd name="T111" fmla="*/ 3074 h 3942"/>
              <a:gd name="T112" fmla="*/ 3316 w 3942"/>
              <a:gd name="T113" fmla="*/ 2836 h 3942"/>
              <a:gd name="T114" fmla="*/ 3292 w 3942"/>
              <a:gd name="T115" fmla="*/ 2634 h 3942"/>
              <a:gd name="T116" fmla="*/ 3398 w 3942"/>
              <a:gd name="T117" fmla="*/ 2386 h 3942"/>
              <a:gd name="T118" fmla="*/ 3758 w 3942"/>
              <a:gd name="T119" fmla="*/ 2310 h 3942"/>
              <a:gd name="T120" fmla="*/ 3876 w 3942"/>
              <a:gd name="T121" fmla="*/ 2268 h 3942"/>
              <a:gd name="T122" fmla="*/ 3942 w 3942"/>
              <a:gd name="T123" fmla="*/ 2144 h 3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42" h="3942">
                <a:moveTo>
                  <a:pt x="3942" y="2124"/>
                </a:moveTo>
                <a:lnTo>
                  <a:pt x="3942" y="1818"/>
                </a:lnTo>
                <a:lnTo>
                  <a:pt x="3942" y="1818"/>
                </a:lnTo>
                <a:lnTo>
                  <a:pt x="3942" y="1800"/>
                </a:lnTo>
                <a:lnTo>
                  <a:pt x="3938" y="1780"/>
                </a:lnTo>
                <a:lnTo>
                  <a:pt x="3934" y="1762"/>
                </a:lnTo>
                <a:lnTo>
                  <a:pt x="3928" y="1746"/>
                </a:lnTo>
                <a:lnTo>
                  <a:pt x="3920" y="1730"/>
                </a:lnTo>
                <a:lnTo>
                  <a:pt x="3910" y="1714"/>
                </a:lnTo>
                <a:lnTo>
                  <a:pt x="3900" y="1700"/>
                </a:lnTo>
                <a:lnTo>
                  <a:pt x="3888" y="1688"/>
                </a:lnTo>
                <a:lnTo>
                  <a:pt x="3876" y="1676"/>
                </a:lnTo>
                <a:lnTo>
                  <a:pt x="3860" y="1664"/>
                </a:lnTo>
                <a:lnTo>
                  <a:pt x="3846" y="1656"/>
                </a:lnTo>
                <a:lnTo>
                  <a:pt x="3830" y="1648"/>
                </a:lnTo>
                <a:lnTo>
                  <a:pt x="3812" y="1642"/>
                </a:lnTo>
                <a:lnTo>
                  <a:pt x="3794" y="1636"/>
                </a:lnTo>
                <a:lnTo>
                  <a:pt x="3776" y="1634"/>
                </a:lnTo>
                <a:lnTo>
                  <a:pt x="3758" y="1632"/>
                </a:lnTo>
                <a:lnTo>
                  <a:pt x="3548" y="1632"/>
                </a:lnTo>
                <a:lnTo>
                  <a:pt x="3548" y="1632"/>
                </a:lnTo>
                <a:lnTo>
                  <a:pt x="3534" y="1632"/>
                </a:lnTo>
                <a:lnTo>
                  <a:pt x="3518" y="1630"/>
                </a:lnTo>
                <a:lnTo>
                  <a:pt x="3490" y="1624"/>
                </a:lnTo>
                <a:lnTo>
                  <a:pt x="3464" y="1612"/>
                </a:lnTo>
                <a:lnTo>
                  <a:pt x="3440" y="1596"/>
                </a:lnTo>
                <a:lnTo>
                  <a:pt x="3418" y="1578"/>
                </a:lnTo>
                <a:lnTo>
                  <a:pt x="3398" y="1556"/>
                </a:lnTo>
                <a:lnTo>
                  <a:pt x="3384" y="1530"/>
                </a:lnTo>
                <a:lnTo>
                  <a:pt x="3372" y="1504"/>
                </a:lnTo>
                <a:lnTo>
                  <a:pt x="3372" y="1504"/>
                </a:lnTo>
                <a:lnTo>
                  <a:pt x="3354" y="1454"/>
                </a:lnTo>
                <a:lnTo>
                  <a:pt x="3336" y="1404"/>
                </a:lnTo>
                <a:lnTo>
                  <a:pt x="3314" y="1356"/>
                </a:lnTo>
                <a:lnTo>
                  <a:pt x="3292" y="1310"/>
                </a:lnTo>
                <a:lnTo>
                  <a:pt x="3292" y="1310"/>
                </a:lnTo>
                <a:lnTo>
                  <a:pt x="3282" y="1282"/>
                </a:lnTo>
                <a:lnTo>
                  <a:pt x="3276" y="1254"/>
                </a:lnTo>
                <a:lnTo>
                  <a:pt x="3272" y="1224"/>
                </a:lnTo>
                <a:lnTo>
                  <a:pt x="3276" y="1196"/>
                </a:lnTo>
                <a:lnTo>
                  <a:pt x="3282" y="1168"/>
                </a:lnTo>
                <a:lnTo>
                  <a:pt x="3292" y="1142"/>
                </a:lnTo>
                <a:lnTo>
                  <a:pt x="3308" y="1118"/>
                </a:lnTo>
                <a:lnTo>
                  <a:pt x="3316" y="1106"/>
                </a:lnTo>
                <a:lnTo>
                  <a:pt x="3326" y="1094"/>
                </a:lnTo>
                <a:lnTo>
                  <a:pt x="3474" y="948"/>
                </a:lnTo>
                <a:lnTo>
                  <a:pt x="3474" y="948"/>
                </a:lnTo>
                <a:lnTo>
                  <a:pt x="3486" y="934"/>
                </a:lnTo>
                <a:lnTo>
                  <a:pt x="3498" y="918"/>
                </a:lnTo>
                <a:lnTo>
                  <a:pt x="3506" y="904"/>
                </a:lnTo>
                <a:lnTo>
                  <a:pt x="3514" y="886"/>
                </a:lnTo>
                <a:lnTo>
                  <a:pt x="3520" y="870"/>
                </a:lnTo>
                <a:lnTo>
                  <a:pt x="3524" y="852"/>
                </a:lnTo>
                <a:lnTo>
                  <a:pt x="3528" y="834"/>
                </a:lnTo>
                <a:lnTo>
                  <a:pt x="3528" y="816"/>
                </a:lnTo>
                <a:lnTo>
                  <a:pt x="3528" y="800"/>
                </a:lnTo>
                <a:lnTo>
                  <a:pt x="3524" y="782"/>
                </a:lnTo>
                <a:lnTo>
                  <a:pt x="3520" y="764"/>
                </a:lnTo>
                <a:lnTo>
                  <a:pt x="3514" y="748"/>
                </a:lnTo>
                <a:lnTo>
                  <a:pt x="3506" y="730"/>
                </a:lnTo>
                <a:lnTo>
                  <a:pt x="3498" y="714"/>
                </a:lnTo>
                <a:lnTo>
                  <a:pt x="3486" y="700"/>
                </a:lnTo>
                <a:lnTo>
                  <a:pt x="3474" y="686"/>
                </a:lnTo>
                <a:lnTo>
                  <a:pt x="3256" y="470"/>
                </a:lnTo>
                <a:lnTo>
                  <a:pt x="3256" y="470"/>
                </a:lnTo>
                <a:lnTo>
                  <a:pt x="3242" y="456"/>
                </a:lnTo>
                <a:lnTo>
                  <a:pt x="3228" y="446"/>
                </a:lnTo>
                <a:lnTo>
                  <a:pt x="3212" y="436"/>
                </a:lnTo>
                <a:lnTo>
                  <a:pt x="3196" y="428"/>
                </a:lnTo>
                <a:lnTo>
                  <a:pt x="3178" y="422"/>
                </a:lnTo>
                <a:lnTo>
                  <a:pt x="3162" y="418"/>
                </a:lnTo>
                <a:lnTo>
                  <a:pt x="3144" y="416"/>
                </a:lnTo>
                <a:lnTo>
                  <a:pt x="3126" y="414"/>
                </a:lnTo>
                <a:lnTo>
                  <a:pt x="3108" y="416"/>
                </a:lnTo>
                <a:lnTo>
                  <a:pt x="3090" y="418"/>
                </a:lnTo>
                <a:lnTo>
                  <a:pt x="3074" y="422"/>
                </a:lnTo>
                <a:lnTo>
                  <a:pt x="3056" y="428"/>
                </a:lnTo>
                <a:lnTo>
                  <a:pt x="3040" y="436"/>
                </a:lnTo>
                <a:lnTo>
                  <a:pt x="3024" y="446"/>
                </a:lnTo>
                <a:lnTo>
                  <a:pt x="3008" y="456"/>
                </a:lnTo>
                <a:lnTo>
                  <a:pt x="2994" y="470"/>
                </a:lnTo>
                <a:lnTo>
                  <a:pt x="2854" y="610"/>
                </a:lnTo>
                <a:lnTo>
                  <a:pt x="2854" y="610"/>
                </a:lnTo>
                <a:lnTo>
                  <a:pt x="2844" y="620"/>
                </a:lnTo>
                <a:lnTo>
                  <a:pt x="2832" y="628"/>
                </a:lnTo>
                <a:lnTo>
                  <a:pt x="2806" y="644"/>
                </a:lnTo>
                <a:lnTo>
                  <a:pt x="2780" y="654"/>
                </a:lnTo>
                <a:lnTo>
                  <a:pt x="2750" y="662"/>
                </a:lnTo>
                <a:lnTo>
                  <a:pt x="2722" y="664"/>
                </a:lnTo>
                <a:lnTo>
                  <a:pt x="2692" y="660"/>
                </a:lnTo>
                <a:lnTo>
                  <a:pt x="2664" y="654"/>
                </a:lnTo>
                <a:lnTo>
                  <a:pt x="2636" y="642"/>
                </a:lnTo>
                <a:lnTo>
                  <a:pt x="2636" y="642"/>
                </a:lnTo>
                <a:lnTo>
                  <a:pt x="2588" y="618"/>
                </a:lnTo>
                <a:lnTo>
                  <a:pt x="2538" y="596"/>
                </a:lnTo>
                <a:lnTo>
                  <a:pt x="2488" y="576"/>
                </a:lnTo>
                <a:lnTo>
                  <a:pt x="2436" y="556"/>
                </a:lnTo>
                <a:lnTo>
                  <a:pt x="2436" y="556"/>
                </a:lnTo>
                <a:lnTo>
                  <a:pt x="2410" y="544"/>
                </a:lnTo>
                <a:lnTo>
                  <a:pt x="2384" y="530"/>
                </a:lnTo>
                <a:lnTo>
                  <a:pt x="2364" y="510"/>
                </a:lnTo>
                <a:lnTo>
                  <a:pt x="2344" y="488"/>
                </a:lnTo>
                <a:lnTo>
                  <a:pt x="2330" y="464"/>
                </a:lnTo>
                <a:lnTo>
                  <a:pt x="2320" y="438"/>
                </a:lnTo>
                <a:lnTo>
                  <a:pt x="2312" y="410"/>
                </a:lnTo>
                <a:lnTo>
                  <a:pt x="2310" y="380"/>
                </a:lnTo>
                <a:lnTo>
                  <a:pt x="2310" y="186"/>
                </a:lnTo>
                <a:lnTo>
                  <a:pt x="2310" y="186"/>
                </a:lnTo>
                <a:lnTo>
                  <a:pt x="2310" y="166"/>
                </a:lnTo>
                <a:lnTo>
                  <a:pt x="2306" y="148"/>
                </a:lnTo>
                <a:lnTo>
                  <a:pt x="2302" y="130"/>
                </a:lnTo>
                <a:lnTo>
                  <a:pt x="2296" y="114"/>
                </a:lnTo>
                <a:lnTo>
                  <a:pt x="2288" y="98"/>
                </a:lnTo>
                <a:lnTo>
                  <a:pt x="2278" y="82"/>
                </a:lnTo>
                <a:lnTo>
                  <a:pt x="2268" y="68"/>
                </a:lnTo>
                <a:lnTo>
                  <a:pt x="2256" y="54"/>
                </a:lnTo>
                <a:lnTo>
                  <a:pt x="2242" y="42"/>
                </a:lnTo>
                <a:lnTo>
                  <a:pt x="2228" y="32"/>
                </a:lnTo>
                <a:lnTo>
                  <a:pt x="2212" y="22"/>
                </a:lnTo>
                <a:lnTo>
                  <a:pt x="2196" y="14"/>
                </a:lnTo>
                <a:lnTo>
                  <a:pt x="2180" y="8"/>
                </a:lnTo>
                <a:lnTo>
                  <a:pt x="2162" y="4"/>
                </a:lnTo>
                <a:lnTo>
                  <a:pt x="2144" y="0"/>
                </a:lnTo>
                <a:lnTo>
                  <a:pt x="2124" y="0"/>
                </a:lnTo>
                <a:lnTo>
                  <a:pt x="1818" y="0"/>
                </a:lnTo>
                <a:lnTo>
                  <a:pt x="1818" y="0"/>
                </a:lnTo>
                <a:lnTo>
                  <a:pt x="1800" y="0"/>
                </a:lnTo>
                <a:lnTo>
                  <a:pt x="1780" y="4"/>
                </a:lnTo>
                <a:lnTo>
                  <a:pt x="1762" y="8"/>
                </a:lnTo>
                <a:lnTo>
                  <a:pt x="1746" y="14"/>
                </a:lnTo>
                <a:lnTo>
                  <a:pt x="1730" y="22"/>
                </a:lnTo>
                <a:lnTo>
                  <a:pt x="1714" y="32"/>
                </a:lnTo>
                <a:lnTo>
                  <a:pt x="1700" y="42"/>
                </a:lnTo>
                <a:lnTo>
                  <a:pt x="1688" y="54"/>
                </a:lnTo>
                <a:lnTo>
                  <a:pt x="1676" y="68"/>
                </a:lnTo>
                <a:lnTo>
                  <a:pt x="1664" y="82"/>
                </a:lnTo>
                <a:lnTo>
                  <a:pt x="1656" y="98"/>
                </a:lnTo>
                <a:lnTo>
                  <a:pt x="1648" y="114"/>
                </a:lnTo>
                <a:lnTo>
                  <a:pt x="1642" y="130"/>
                </a:lnTo>
                <a:lnTo>
                  <a:pt x="1636" y="148"/>
                </a:lnTo>
                <a:lnTo>
                  <a:pt x="1634" y="166"/>
                </a:lnTo>
                <a:lnTo>
                  <a:pt x="1632" y="186"/>
                </a:lnTo>
                <a:lnTo>
                  <a:pt x="1632" y="368"/>
                </a:lnTo>
                <a:lnTo>
                  <a:pt x="1632" y="368"/>
                </a:lnTo>
                <a:lnTo>
                  <a:pt x="1632" y="382"/>
                </a:lnTo>
                <a:lnTo>
                  <a:pt x="1630" y="398"/>
                </a:lnTo>
                <a:lnTo>
                  <a:pt x="1624" y="426"/>
                </a:lnTo>
                <a:lnTo>
                  <a:pt x="1612" y="454"/>
                </a:lnTo>
                <a:lnTo>
                  <a:pt x="1596" y="478"/>
                </a:lnTo>
                <a:lnTo>
                  <a:pt x="1578" y="500"/>
                </a:lnTo>
                <a:lnTo>
                  <a:pt x="1554" y="518"/>
                </a:lnTo>
                <a:lnTo>
                  <a:pt x="1530" y="534"/>
                </a:lnTo>
                <a:lnTo>
                  <a:pt x="1516" y="540"/>
                </a:lnTo>
                <a:lnTo>
                  <a:pt x="1502" y="544"/>
                </a:lnTo>
                <a:lnTo>
                  <a:pt x="1502" y="544"/>
                </a:lnTo>
                <a:lnTo>
                  <a:pt x="1446" y="564"/>
                </a:lnTo>
                <a:lnTo>
                  <a:pt x="1394" y="584"/>
                </a:lnTo>
                <a:lnTo>
                  <a:pt x="1340" y="606"/>
                </a:lnTo>
                <a:lnTo>
                  <a:pt x="1288" y="630"/>
                </a:lnTo>
                <a:lnTo>
                  <a:pt x="1288" y="630"/>
                </a:lnTo>
                <a:lnTo>
                  <a:pt x="1262" y="642"/>
                </a:lnTo>
                <a:lnTo>
                  <a:pt x="1234" y="648"/>
                </a:lnTo>
                <a:lnTo>
                  <a:pt x="1204" y="650"/>
                </a:lnTo>
                <a:lnTo>
                  <a:pt x="1176" y="648"/>
                </a:lnTo>
                <a:lnTo>
                  <a:pt x="1148" y="640"/>
                </a:lnTo>
                <a:lnTo>
                  <a:pt x="1122" y="630"/>
                </a:lnTo>
                <a:lnTo>
                  <a:pt x="1098" y="614"/>
                </a:lnTo>
                <a:lnTo>
                  <a:pt x="1074" y="596"/>
                </a:lnTo>
                <a:lnTo>
                  <a:pt x="948" y="470"/>
                </a:lnTo>
                <a:lnTo>
                  <a:pt x="948" y="470"/>
                </a:lnTo>
                <a:lnTo>
                  <a:pt x="934" y="456"/>
                </a:lnTo>
                <a:lnTo>
                  <a:pt x="918" y="446"/>
                </a:lnTo>
                <a:lnTo>
                  <a:pt x="904" y="436"/>
                </a:lnTo>
                <a:lnTo>
                  <a:pt x="886" y="428"/>
                </a:lnTo>
                <a:lnTo>
                  <a:pt x="870" y="422"/>
                </a:lnTo>
                <a:lnTo>
                  <a:pt x="852" y="418"/>
                </a:lnTo>
                <a:lnTo>
                  <a:pt x="834" y="416"/>
                </a:lnTo>
                <a:lnTo>
                  <a:pt x="816" y="414"/>
                </a:lnTo>
                <a:lnTo>
                  <a:pt x="800" y="416"/>
                </a:lnTo>
                <a:lnTo>
                  <a:pt x="782" y="418"/>
                </a:lnTo>
                <a:lnTo>
                  <a:pt x="764" y="422"/>
                </a:lnTo>
                <a:lnTo>
                  <a:pt x="748" y="428"/>
                </a:lnTo>
                <a:lnTo>
                  <a:pt x="730" y="436"/>
                </a:lnTo>
                <a:lnTo>
                  <a:pt x="714" y="446"/>
                </a:lnTo>
                <a:lnTo>
                  <a:pt x="700" y="456"/>
                </a:lnTo>
                <a:lnTo>
                  <a:pt x="686" y="470"/>
                </a:lnTo>
                <a:lnTo>
                  <a:pt x="470" y="686"/>
                </a:lnTo>
                <a:lnTo>
                  <a:pt x="470" y="686"/>
                </a:lnTo>
                <a:lnTo>
                  <a:pt x="456" y="700"/>
                </a:lnTo>
                <a:lnTo>
                  <a:pt x="446" y="714"/>
                </a:lnTo>
                <a:lnTo>
                  <a:pt x="436" y="730"/>
                </a:lnTo>
                <a:lnTo>
                  <a:pt x="428" y="748"/>
                </a:lnTo>
                <a:lnTo>
                  <a:pt x="422" y="764"/>
                </a:lnTo>
                <a:lnTo>
                  <a:pt x="418" y="782"/>
                </a:lnTo>
                <a:lnTo>
                  <a:pt x="416" y="800"/>
                </a:lnTo>
                <a:lnTo>
                  <a:pt x="414" y="816"/>
                </a:lnTo>
                <a:lnTo>
                  <a:pt x="416" y="834"/>
                </a:lnTo>
                <a:lnTo>
                  <a:pt x="418" y="852"/>
                </a:lnTo>
                <a:lnTo>
                  <a:pt x="422" y="870"/>
                </a:lnTo>
                <a:lnTo>
                  <a:pt x="428" y="886"/>
                </a:lnTo>
                <a:lnTo>
                  <a:pt x="436" y="904"/>
                </a:lnTo>
                <a:lnTo>
                  <a:pt x="446" y="918"/>
                </a:lnTo>
                <a:lnTo>
                  <a:pt x="456" y="934"/>
                </a:lnTo>
                <a:lnTo>
                  <a:pt x="470" y="948"/>
                </a:lnTo>
                <a:lnTo>
                  <a:pt x="590" y="1068"/>
                </a:lnTo>
                <a:lnTo>
                  <a:pt x="590" y="1068"/>
                </a:lnTo>
                <a:lnTo>
                  <a:pt x="600" y="1080"/>
                </a:lnTo>
                <a:lnTo>
                  <a:pt x="608" y="1092"/>
                </a:lnTo>
                <a:lnTo>
                  <a:pt x="624" y="1116"/>
                </a:lnTo>
                <a:lnTo>
                  <a:pt x="634" y="1144"/>
                </a:lnTo>
                <a:lnTo>
                  <a:pt x="642" y="1172"/>
                </a:lnTo>
                <a:lnTo>
                  <a:pt x="644" y="1200"/>
                </a:lnTo>
                <a:lnTo>
                  <a:pt x="640" y="1230"/>
                </a:lnTo>
                <a:lnTo>
                  <a:pt x="634" y="1258"/>
                </a:lnTo>
                <a:lnTo>
                  <a:pt x="628" y="1272"/>
                </a:lnTo>
                <a:lnTo>
                  <a:pt x="622" y="1286"/>
                </a:lnTo>
                <a:lnTo>
                  <a:pt x="622" y="1286"/>
                </a:lnTo>
                <a:lnTo>
                  <a:pt x="596" y="1338"/>
                </a:lnTo>
                <a:lnTo>
                  <a:pt x="572" y="1392"/>
                </a:lnTo>
                <a:lnTo>
                  <a:pt x="550" y="1448"/>
                </a:lnTo>
                <a:lnTo>
                  <a:pt x="530" y="1504"/>
                </a:lnTo>
                <a:lnTo>
                  <a:pt x="530" y="1504"/>
                </a:lnTo>
                <a:lnTo>
                  <a:pt x="518" y="1532"/>
                </a:lnTo>
                <a:lnTo>
                  <a:pt x="504" y="1556"/>
                </a:lnTo>
                <a:lnTo>
                  <a:pt x="484" y="1578"/>
                </a:lnTo>
                <a:lnTo>
                  <a:pt x="462" y="1598"/>
                </a:lnTo>
                <a:lnTo>
                  <a:pt x="438" y="1612"/>
                </a:lnTo>
                <a:lnTo>
                  <a:pt x="412" y="1624"/>
                </a:lnTo>
                <a:lnTo>
                  <a:pt x="384" y="1630"/>
                </a:lnTo>
                <a:lnTo>
                  <a:pt x="370" y="1632"/>
                </a:lnTo>
                <a:lnTo>
                  <a:pt x="354" y="1632"/>
                </a:lnTo>
                <a:lnTo>
                  <a:pt x="186" y="1632"/>
                </a:lnTo>
                <a:lnTo>
                  <a:pt x="186" y="1632"/>
                </a:lnTo>
                <a:lnTo>
                  <a:pt x="166" y="1634"/>
                </a:lnTo>
                <a:lnTo>
                  <a:pt x="148" y="1636"/>
                </a:lnTo>
                <a:lnTo>
                  <a:pt x="130" y="1642"/>
                </a:lnTo>
                <a:lnTo>
                  <a:pt x="114" y="1648"/>
                </a:lnTo>
                <a:lnTo>
                  <a:pt x="98" y="1656"/>
                </a:lnTo>
                <a:lnTo>
                  <a:pt x="82" y="1664"/>
                </a:lnTo>
                <a:lnTo>
                  <a:pt x="68" y="1676"/>
                </a:lnTo>
                <a:lnTo>
                  <a:pt x="54" y="1688"/>
                </a:lnTo>
                <a:lnTo>
                  <a:pt x="42" y="1700"/>
                </a:lnTo>
                <a:lnTo>
                  <a:pt x="32" y="1714"/>
                </a:lnTo>
                <a:lnTo>
                  <a:pt x="22" y="1730"/>
                </a:lnTo>
                <a:lnTo>
                  <a:pt x="14" y="1746"/>
                </a:lnTo>
                <a:lnTo>
                  <a:pt x="8" y="1762"/>
                </a:lnTo>
                <a:lnTo>
                  <a:pt x="4" y="1780"/>
                </a:lnTo>
                <a:lnTo>
                  <a:pt x="0" y="1800"/>
                </a:lnTo>
                <a:lnTo>
                  <a:pt x="0" y="1818"/>
                </a:lnTo>
                <a:lnTo>
                  <a:pt x="0" y="2124"/>
                </a:lnTo>
                <a:lnTo>
                  <a:pt x="0" y="2124"/>
                </a:lnTo>
                <a:lnTo>
                  <a:pt x="0" y="2144"/>
                </a:lnTo>
                <a:lnTo>
                  <a:pt x="4" y="2162"/>
                </a:lnTo>
                <a:lnTo>
                  <a:pt x="8" y="2180"/>
                </a:lnTo>
                <a:lnTo>
                  <a:pt x="14" y="2196"/>
                </a:lnTo>
                <a:lnTo>
                  <a:pt x="22" y="2212"/>
                </a:lnTo>
                <a:lnTo>
                  <a:pt x="32" y="2228"/>
                </a:lnTo>
                <a:lnTo>
                  <a:pt x="42" y="2242"/>
                </a:lnTo>
                <a:lnTo>
                  <a:pt x="54" y="2256"/>
                </a:lnTo>
                <a:lnTo>
                  <a:pt x="68" y="2268"/>
                </a:lnTo>
                <a:lnTo>
                  <a:pt x="82" y="2278"/>
                </a:lnTo>
                <a:lnTo>
                  <a:pt x="98" y="2288"/>
                </a:lnTo>
                <a:lnTo>
                  <a:pt x="114" y="2296"/>
                </a:lnTo>
                <a:lnTo>
                  <a:pt x="130" y="2302"/>
                </a:lnTo>
                <a:lnTo>
                  <a:pt x="148" y="2306"/>
                </a:lnTo>
                <a:lnTo>
                  <a:pt x="166" y="2310"/>
                </a:lnTo>
                <a:lnTo>
                  <a:pt x="186" y="2310"/>
                </a:lnTo>
                <a:lnTo>
                  <a:pt x="354" y="2310"/>
                </a:lnTo>
                <a:lnTo>
                  <a:pt x="354" y="2310"/>
                </a:lnTo>
                <a:lnTo>
                  <a:pt x="370" y="2310"/>
                </a:lnTo>
                <a:lnTo>
                  <a:pt x="384" y="2312"/>
                </a:lnTo>
                <a:lnTo>
                  <a:pt x="412" y="2320"/>
                </a:lnTo>
                <a:lnTo>
                  <a:pt x="438" y="2330"/>
                </a:lnTo>
                <a:lnTo>
                  <a:pt x="462" y="2346"/>
                </a:lnTo>
                <a:lnTo>
                  <a:pt x="484" y="2364"/>
                </a:lnTo>
                <a:lnTo>
                  <a:pt x="504" y="2386"/>
                </a:lnTo>
                <a:lnTo>
                  <a:pt x="518" y="2410"/>
                </a:lnTo>
                <a:lnTo>
                  <a:pt x="530" y="2438"/>
                </a:lnTo>
                <a:lnTo>
                  <a:pt x="530" y="2438"/>
                </a:lnTo>
                <a:lnTo>
                  <a:pt x="550" y="2494"/>
                </a:lnTo>
                <a:lnTo>
                  <a:pt x="572" y="2550"/>
                </a:lnTo>
                <a:lnTo>
                  <a:pt x="596" y="2604"/>
                </a:lnTo>
                <a:lnTo>
                  <a:pt x="622" y="2658"/>
                </a:lnTo>
                <a:lnTo>
                  <a:pt x="622" y="2658"/>
                </a:lnTo>
                <a:lnTo>
                  <a:pt x="628" y="2670"/>
                </a:lnTo>
                <a:lnTo>
                  <a:pt x="634" y="2684"/>
                </a:lnTo>
                <a:lnTo>
                  <a:pt x="640" y="2714"/>
                </a:lnTo>
                <a:lnTo>
                  <a:pt x="644" y="2742"/>
                </a:lnTo>
                <a:lnTo>
                  <a:pt x="642" y="2772"/>
                </a:lnTo>
                <a:lnTo>
                  <a:pt x="634" y="2800"/>
                </a:lnTo>
                <a:lnTo>
                  <a:pt x="624" y="2826"/>
                </a:lnTo>
                <a:lnTo>
                  <a:pt x="608" y="2852"/>
                </a:lnTo>
                <a:lnTo>
                  <a:pt x="600" y="2864"/>
                </a:lnTo>
                <a:lnTo>
                  <a:pt x="590" y="2874"/>
                </a:lnTo>
                <a:lnTo>
                  <a:pt x="470" y="2994"/>
                </a:lnTo>
                <a:lnTo>
                  <a:pt x="470" y="2994"/>
                </a:lnTo>
                <a:lnTo>
                  <a:pt x="456" y="3008"/>
                </a:lnTo>
                <a:lnTo>
                  <a:pt x="446" y="3024"/>
                </a:lnTo>
                <a:lnTo>
                  <a:pt x="436" y="3040"/>
                </a:lnTo>
                <a:lnTo>
                  <a:pt x="428" y="3056"/>
                </a:lnTo>
                <a:lnTo>
                  <a:pt x="422" y="3074"/>
                </a:lnTo>
                <a:lnTo>
                  <a:pt x="418" y="3090"/>
                </a:lnTo>
                <a:lnTo>
                  <a:pt x="416" y="3108"/>
                </a:lnTo>
                <a:lnTo>
                  <a:pt x="414" y="3126"/>
                </a:lnTo>
                <a:lnTo>
                  <a:pt x="416" y="3144"/>
                </a:lnTo>
                <a:lnTo>
                  <a:pt x="418" y="3162"/>
                </a:lnTo>
                <a:lnTo>
                  <a:pt x="422" y="3178"/>
                </a:lnTo>
                <a:lnTo>
                  <a:pt x="428" y="3196"/>
                </a:lnTo>
                <a:lnTo>
                  <a:pt x="436" y="3212"/>
                </a:lnTo>
                <a:lnTo>
                  <a:pt x="446" y="3228"/>
                </a:lnTo>
                <a:lnTo>
                  <a:pt x="456" y="3242"/>
                </a:lnTo>
                <a:lnTo>
                  <a:pt x="470" y="3256"/>
                </a:lnTo>
                <a:lnTo>
                  <a:pt x="686" y="3474"/>
                </a:lnTo>
                <a:lnTo>
                  <a:pt x="686" y="3474"/>
                </a:lnTo>
                <a:lnTo>
                  <a:pt x="700" y="3486"/>
                </a:lnTo>
                <a:lnTo>
                  <a:pt x="714" y="3498"/>
                </a:lnTo>
                <a:lnTo>
                  <a:pt x="730" y="3506"/>
                </a:lnTo>
                <a:lnTo>
                  <a:pt x="748" y="3514"/>
                </a:lnTo>
                <a:lnTo>
                  <a:pt x="764" y="3520"/>
                </a:lnTo>
                <a:lnTo>
                  <a:pt x="782" y="3524"/>
                </a:lnTo>
                <a:lnTo>
                  <a:pt x="800" y="3528"/>
                </a:lnTo>
                <a:lnTo>
                  <a:pt x="816" y="3528"/>
                </a:lnTo>
                <a:lnTo>
                  <a:pt x="834" y="3528"/>
                </a:lnTo>
                <a:lnTo>
                  <a:pt x="852" y="3524"/>
                </a:lnTo>
                <a:lnTo>
                  <a:pt x="870" y="3520"/>
                </a:lnTo>
                <a:lnTo>
                  <a:pt x="886" y="3514"/>
                </a:lnTo>
                <a:lnTo>
                  <a:pt x="904" y="3506"/>
                </a:lnTo>
                <a:lnTo>
                  <a:pt x="918" y="3498"/>
                </a:lnTo>
                <a:lnTo>
                  <a:pt x="934" y="3486"/>
                </a:lnTo>
                <a:lnTo>
                  <a:pt x="948" y="3474"/>
                </a:lnTo>
                <a:lnTo>
                  <a:pt x="1074" y="3346"/>
                </a:lnTo>
                <a:lnTo>
                  <a:pt x="1074" y="3346"/>
                </a:lnTo>
                <a:lnTo>
                  <a:pt x="1098" y="3328"/>
                </a:lnTo>
                <a:lnTo>
                  <a:pt x="1122" y="3312"/>
                </a:lnTo>
                <a:lnTo>
                  <a:pt x="1148" y="3302"/>
                </a:lnTo>
                <a:lnTo>
                  <a:pt x="1176" y="3296"/>
                </a:lnTo>
                <a:lnTo>
                  <a:pt x="1204" y="3292"/>
                </a:lnTo>
                <a:lnTo>
                  <a:pt x="1234" y="3296"/>
                </a:lnTo>
                <a:lnTo>
                  <a:pt x="1262" y="3302"/>
                </a:lnTo>
                <a:lnTo>
                  <a:pt x="1288" y="3312"/>
                </a:lnTo>
                <a:lnTo>
                  <a:pt x="1288" y="3312"/>
                </a:lnTo>
                <a:lnTo>
                  <a:pt x="1340" y="3336"/>
                </a:lnTo>
                <a:lnTo>
                  <a:pt x="1394" y="3360"/>
                </a:lnTo>
                <a:lnTo>
                  <a:pt x="1446" y="3380"/>
                </a:lnTo>
                <a:lnTo>
                  <a:pt x="1502" y="3398"/>
                </a:lnTo>
                <a:lnTo>
                  <a:pt x="1502" y="3398"/>
                </a:lnTo>
                <a:lnTo>
                  <a:pt x="1516" y="3404"/>
                </a:lnTo>
                <a:lnTo>
                  <a:pt x="1530" y="3410"/>
                </a:lnTo>
                <a:lnTo>
                  <a:pt x="1554" y="3424"/>
                </a:lnTo>
                <a:lnTo>
                  <a:pt x="1578" y="3444"/>
                </a:lnTo>
                <a:lnTo>
                  <a:pt x="1596" y="3466"/>
                </a:lnTo>
                <a:lnTo>
                  <a:pt x="1612" y="3490"/>
                </a:lnTo>
                <a:lnTo>
                  <a:pt x="1624" y="3516"/>
                </a:lnTo>
                <a:lnTo>
                  <a:pt x="1630" y="3546"/>
                </a:lnTo>
                <a:lnTo>
                  <a:pt x="1632" y="3560"/>
                </a:lnTo>
                <a:lnTo>
                  <a:pt x="1632" y="3576"/>
                </a:lnTo>
                <a:lnTo>
                  <a:pt x="1632" y="3758"/>
                </a:lnTo>
                <a:lnTo>
                  <a:pt x="1632" y="3758"/>
                </a:lnTo>
                <a:lnTo>
                  <a:pt x="1634" y="3776"/>
                </a:lnTo>
                <a:lnTo>
                  <a:pt x="1636" y="3794"/>
                </a:lnTo>
                <a:lnTo>
                  <a:pt x="1642" y="3812"/>
                </a:lnTo>
                <a:lnTo>
                  <a:pt x="1648" y="3830"/>
                </a:lnTo>
                <a:lnTo>
                  <a:pt x="1656" y="3846"/>
                </a:lnTo>
                <a:lnTo>
                  <a:pt x="1664" y="3860"/>
                </a:lnTo>
                <a:lnTo>
                  <a:pt x="1676" y="3876"/>
                </a:lnTo>
                <a:lnTo>
                  <a:pt x="1688" y="3888"/>
                </a:lnTo>
                <a:lnTo>
                  <a:pt x="1700" y="3900"/>
                </a:lnTo>
                <a:lnTo>
                  <a:pt x="1714" y="3910"/>
                </a:lnTo>
                <a:lnTo>
                  <a:pt x="1730" y="3920"/>
                </a:lnTo>
                <a:lnTo>
                  <a:pt x="1746" y="3928"/>
                </a:lnTo>
                <a:lnTo>
                  <a:pt x="1762" y="3934"/>
                </a:lnTo>
                <a:lnTo>
                  <a:pt x="1780" y="3938"/>
                </a:lnTo>
                <a:lnTo>
                  <a:pt x="1800" y="3942"/>
                </a:lnTo>
                <a:lnTo>
                  <a:pt x="1818" y="3942"/>
                </a:lnTo>
                <a:lnTo>
                  <a:pt x="2124" y="3942"/>
                </a:lnTo>
                <a:lnTo>
                  <a:pt x="2124" y="3942"/>
                </a:lnTo>
                <a:lnTo>
                  <a:pt x="2144" y="3942"/>
                </a:lnTo>
                <a:lnTo>
                  <a:pt x="2162" y="3938"/>
                </a:lnTo>
                <a:lnTo>
                  <a:pt x="2180" y="3934"/>
                </a:lnTo>
                <a:lnTo>
                  <a:pt x="2196" y="3928"/>
                </a:lnTo>
                <a:lnTo>
                  <a:pt x="2212" y="3920"/>
                </a:lnTo>
                <a:lnTo>
                  <a:pt x="2228" y="3910"/>
                </a:lnTo>
                <a:lnTo>
                  <a:pt x="2242" y="3900"/>
                </a:lnTo>
                <a:lnTo>
                  <a:pt x="2256" y="3888"/>
                </a:lnTo>
                <a:lnTo>
                  <a:pt x="2268" y="3876"/>
                </a:lnTo>
                <a:lnTo>
                  <a:pt x="2278" y="3860"/>
                </a:lnTo>
                <a:lnTo>
                  <a:pt x="2288" y="3846"/>
                </a:lnTo>
                <a:lnTo>
                  <a:pt x="2296" y="3830"/>
                </a:lnTo>
                <a:lnTo>
                  <a:pt x="2302" y="3812"/>
                </a:lnTo>
                <a:lnTo>
                  <a:pt x="2306" y="3794"/>
                </a:lnTo>
                <a:lnTo>
                  <a:pt x="2310" y="3776"/>
                </a:lnTo>
                <a:lnTo>
                  <a:pt x="2310" y="3758"/>
                </a:lnTo>
                <a:lnTo>
                  <a:pt x="2310" y="3562"/>
                </a:lnTo>
                <a:lnTo>
                  <a:pt x="2310" y="3562"/>
                </a:lnTo>
                <a:lnTo>
                  <a:pt x="2312" y="3532"/>
                </a:lnTo>
                <a:lnTo>
                  <a:pt x="2320" y="3504"/>
                </a:lnTo>
                <a:lnTo>
                  <a:pt x="2330" y="3478"/>
                </a:lnTo>
                <a:lnTo>
                  <a:pt x="2344" y="3454"/>
                </a:lnTo>
                <a:lnTo>
                  <a:pt x="2364" y="3432"/>
                </a:lnTo>
                <a:lnTo>
                  <a:pt x="2384" y="3414"/>
                </a:lnTo>
                <a:lnTo>
                  <a:pt x="2410" y="3398"/>
                </a:lnTo>
                <a:lnTo>
                  <a:pt x="2436" y="3386"/>
                </a:lnTo>
                <a:lnTo>
                  <a:pt x="2436" y="3386"/>
                </a:lnTo>
                <a:lnTo>
                  <a:pt x="2488" y="3368"/>
                </a:lnTo>
                <a:lnTo>
                  <a:pt x="2538" y="3346"/>
                </a:lnTo>
                <a:lnTo>
                  <a:pt x="2588" y="3324"/>
                </a:lnTo>
                <a:lnTo>
                  <a:pt x="2636" y="3300"/>
                </a:lnTo>
                <a:lnTo>
                  <a:pt x="2636" y="3300"/>
                </a:lnTo>
                <a:lnTo>
                  <a:pt x="2664" y="3288"/>
                </a:lnTo>
                <a:lnTo>
                  <a:pt x="2692" y="3282"/>
                </a:lnTo>
                <a:lnTo>
                  <a:pt x="2722" y="3280"/>
                </a:lnTo>
                <a:lnTo>
                  <a:pt x="2750" y="3282"/>
                </a:lnTo>
                <a:lnTo>
                  <a:pt x="2780" y="3288"/>
                </a:lnTo>
                <a:lnTo>
                  <a:pt x="2806" y="3298"/>
                </a:lnTo>
                <a:lnTo>
                  <a:pt x="2832" y="3314"/>
                </a:lnTo>
                <a:lnTo>
                  <a:pt x="2844" y="3322"/>
                </a:lnTo>
                <a:lnTo>
                  <a:pt x="2854" y="3334"/>
                </a:lnTo>
                <a:lnTo>
                  <a:pt x="2994" y="3474"/>
                </a:lnTo>
                <a:lnTo>
                  <a:pt x="2994" y="3474"/>
                </a:lnTo>
                <a:lnTo>
                  <a:pt x="3008" y="3486"/>
                </a:lnTo>
                <a:lnTo>
                  <a:pt x="3024" y="3498"/>
                </a:lnTo>
                <a:lnTo>
                  <a:pt x="3040" y="3506"/>
                </a:lnTo>
                <a:lnTo>
                  <a:pt x="3056" y="3514"/>
                </a:lnTo>
                <a:lnTo>
                  <a:pt x="3074" y="3520"/>
                </a:lnTo>
                <a:lnTo>
                  <a:pt x="3090" y="3524"/>
                </a:lnTo>
                <a:lnTo>
                  <a:pt x="3108" y="3528"/>
                </a:lnTo>
                <a:lnTo>
                  <a:pt x="3126" y="3528"/>
                </a:lnTo>
                <a:lnTo>
                  <a:pt x="3144" y="3528"/>
                </a:lnTo>
                <a:lnTo>
                  <a:pt x="3162" y="3524"/>
                </a:lnTo>
                <a:lnTo>
                  <a:pt x="3178" y="3520"/>
                </a:lnTo>
                <a:lnTo>
                  <a:pt x="3196" y="3514"/>
                </a:lnTo>
                <a:lnTo>
                  <a:pt x="3212" y="3506"/>
                </a:lnTo>
                <a:lnTo>
                  <a:pt x="3228" y="3498"/>
                </a:lnTo>
                <a:lnTo>
                  <a:pt x="3242" y="3486"/>
                </a:lnTo>
                <a:lnTo>
                  <a:pt x="3256" y="3474"/>
                </a:lnTo>
                <a:lnTo>
                  <a:pt x="3474" y="3256"/>
                </a:lnTo>
                <a:lnTo>
                  <a:pt x="3474" y="3256"/>
                </a:lnTo>
                <a:lnTo>
                  <a:pt x="3486" y="3242"/>
                </a:lnTo>
                <a:lnTo>
                  <a:pt x="3498" y="3228"/>
                </a:lnTo>
                <a:lnTo>
                  <a:pt x="3506" y="3212"/>
                </a:lnTo>
                <a:lnTo>
                  <a:pt x="3514" y="3196"/>
                </a:lnTo>
                <a:lnTo>
                  <a:pt x="3520" y="3178"/>
                </a:lnTo>
                <a:lnTo>
                  <a:pt x="3524" y="3162"/>
                </a:lnTo>
                <a:lnTo>
                  <a:pt x="3528" y="3144"/>
                </a:lnTo>
                <a:lnTo>
                  <a:pt x="3528" y="3126"/>
                </a:lnTo>
                <a:lnTo>
                  <a:pt x="3528" y="3108"/>
                </a:lnTo>
                <a:lnTo>
                  <a:pt x="3524" y="3090"/>
                </a:lnTo>
                <a:lnTo>
                  <a:pt x="3520" y="3074"/>
                </a:lnTo>
                <a:lnTo>
                  <a:pt x="3514" y="3056"/>
                </a:lnTo>
                <a:lnTo>
                  <a:pt x="3506" y="3040"/>
                </a:lnTo>
                <a:lnTo>
                  <a:pt x="3498" y="3024"/>
                </a:lnTo>
                <a:lnTo>
                  <a:pt x="3486" y="3008"/>
                </a:lnTo>
                <a:lnTo>
                  <a:pt x="3474" y="2994"/>
                </a:lnTo>
                <a:lnTo>
                  <a:pt x="3326" y="2848"/>
                </a:lnTo>
                <a:lnTo>
                  <a:pt x="3326" y="2848"/>
                </a:lnTo>
                <a:lnTo>
                  <a:pt x="3316" y="2836"/>
                </a:lnTo>
                <a:lnTo>
                  <a:pt x="3308" y="2826"/>
                </a:lnTo>
                <a:lnTo>
                  <a:pt x="3292" y="2800"/>
                </a:lnTo>
                <a:lnTo>
                  <a:pt x="3282" y="2774"/>
                </a:lnTo>
                <a:lnTo>
                  <a:pt x="3276" y="2746"/>
                </a:lnTo>
                <a:lnTo>
                  <a:pt x="3272" y="2718"/>
                </a:lnTo>
                <a:lnTo>
                  <a:pt x="3276" y="2690"/>
                </a:lnTo>
                <a:lnTo>
                  <a:pt x="3282" y="2660"/>
                </a:lnTo>
                <a:lnTo>
                  <a:pt x="3292" y="2634"/>
                </a:lnTo>
                <a:lnTo>
                  <a:pt x="3292" y="2634"/>
                </a:lnTo>
                <a:lnTo>
                  <a:pt x="3314" y="2586"/>
                </a:lnTo>
                <a:lnTo>
                  <a:pt x="3336" y="2538"/>
                </a:lnTo>
                <a:lnTo>
                  <a:pt x="3354" y="2490"/>
                </a:lnTo>
                <a:lnTo>
                  <a:pt x="3372" y="2440"/>
                </a:lnTo>
                <a:lnTo>
                  <a:pt x="3372" y="2440"/>
                </a:lnTo>
                <a:lnTo>
                  <a:pt x="3384" y="2412"/>
                </a:lnTo>
                <a:lnTo>
                  <a:pt x="3398" y="2386"/>
                </a:lnTo>
                <a:lnTo>
                  <a:pt x="3418" y="2364"/>
                </a:lnTo>
                <a:lnTo>
                  <a:pt x="3440" y="2346"/>
                </a:lnTo>
                <a:lnTo>
                  <a:pt x="3464" y="2330"/>
                </a:lnTo>
                <a:lnTo>
                  <a:pt x="3490" y="2320"/>
                </a:lnTo>
                <a:lnTo>
                  <a:pt x="3518" y="2312"/>
                </a:lnTo>
                <a:lnTo>
                  <a:pt x="3534" y="2310"/>
                </a:lnTo>
                <a:lnTo>
                  <a:pt x="3548" y="2310"/>
                </a:lnTo>
                <a:lnTo>
                  <a:pt x="3758" y="2310"/>
                </a:lnTo>
                <a:lnTo>
                  <a:pt x="3758" y="2310"/>
                </a:lnTo>
                <a:lnTo>
                  <a:pt x="3776" y="2310"/>
                </a:lnTo>
                <a:lnTo>
                  <a:pt x="3794" y="2306"/>
                </a:lnTo>
                <a:lnTo>
                  <a:pt x="3812" y="2302"/>
                </a:lnTo>
                <a:lnTo>
                  <a:pt x="3830" y="2296"/>
                </a:lnTo>
                <a:lnTo>
                  <a:pt x="3846" y="2288"/>
                </a:lnTo>
                <a:lnTo>
                  <a:pt x="3860" y="2278"/>
                </a:lnTo>
                <a:lnTo>
                  <a:pt x="3876" y="2268"/>
                </a:lnTo>
                <a:lnTo>
                  <a:pt x="3888" y="2256"/>
                </a:lnTo>
                <a:lnTo>
                  <a:pt x="3900" y="2242"/>
                </a:lnTo>
                <a:lnTo>
                  <a:pt x="3910" y="2228"/>
                </a:lnTo>
                <a:lnTo>
                  <a:pt x="3920" y="2212"/>
                </a:lnTo>
                <a:lnTo>
                  <a:pt x="3928" y="2196"/>
                </a:lnTo>
                <a:lnTo>
                  <a:pt x="3934" y="2180"/>
                </a:lnTo>
                <a:lnTo>
                  <a:pt x="3938" y="2162"/>
                </a:lnTo>
                <a:lnTo>
                  <a:pt x="3942" y="2144"/>
                </a:lnTo>
                <a:lnTo>
                  <a:pt x="3942" y="2124"/>
                </a:lnTo>
                <a:lnTo>
                  <a:pt x="3942" y="2124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87074" y="1946587"/>
            <a:ext cx="3160953" cy="4014926"/>
            <a:chOff x="4987074" y="1946587"/>
            <a:chExt cx="3160953" cy="4014926"/>
          </a:xfrm>
        </p:grpSpPr>
        <p:sp>
          <p:nvSpPr>
            <p:cNvPr id="8" name="弧形 90"/>
            <p:cNvSpPr/>
            <p:nvPr/>
          </p:nvSpPr>
          <p:spPr>
            <a:xfrm rot="2642081" flipH="1">
              <a:off x="5373191" y="1946587"/>
              <a:ext cx="930050" cy="930050"/>
            </a:xfrm>
            <a:custGeom>
              <a:avLst/>
              <a:gdLst>
                <a:gd name="connsiteX0" fmla="*/ 1025777 w 2051554"/>
                <a:gd name="connsiteY0" fmla="*/ 0 h 2051554"/>
                <a:gd name="connsiteX1" fmla="*/ 2051554 w 2051554"/>
                <a:gd name="connsiteY1" fmla="*/ 1025777 h 2051554"/>
                <a:gd name="connsiteX2" fmla="*/ 1025777 w 2051554"/>
                <a:gd name="connsiteY2" fmla="*/ 1025777 h 2051554"/>
                <a:gd name="connsiteX3" fmla="*/ 1025777 w 2051554"/>
                <a:gd name="connsiteY3" fmla="*/ 0 h 2051554"/>
                <a:gd name="connsiteX0-1" fmla="*/ 1025777 w 2051554"/>
                <a:gd name="connsiteY0-2" fmla="*/ 0 h 2051554"/>
                <a:gd name="connsiteX1-3" fmla="*/ 2051554 w 2051554"/>
                <a:gd name="connsiteY1-4" fmla="*/ 1025777 h 2051554"/>
                <a:gd name="connsiteX0-5" fmla="*/ 0 w 1025777"/>
                <a:gd name="connsiteY0-6" fmla="*/ 0 h 1025777"/>
                <a:gd name="connsiteX1-7" fmla="*/ 1025777 w 1025777"/>
                <a:gd name="connsiteY1-8" fmla="*/ 1025777 h 1025777"/>
                <a:gd name="connsiteX2-9" fmla="*/ 0 w 1025777"/>
                <a:gd name="connsiteY2-10" fmla="*/ 0 h 1025777"/>
                <a:gd name="connsiteX0-11" fmla="*/ 0 w 1025777"/>
                <a:gd name="connsiteY0-12" fmla="*/ 0 h 1025777"/>
                <a:gd name="connsiteX1-13" fmla="*/ 1025777 w 1025777"/>
                <a:gd name="connsiteY1-14" fmla="*/ 1025777 h 10257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1025777" h="1025777" stroke="0" extrusionOk="0">
                  <a:moveTo>
                    <a:pt x="0" y="0"/>
                  </a:moveTo>
                  <a:cubicBezTo>
                    <a:pt x="566521" y="0"/>
                    <a:pt x="1025777" y="459256"/>
                    <a:pt x="1025777" y="1025777"/>
                  </a:cubicBezTo>
                  <a:lnTo>
                    <a:pt x="0" y="0"/>
                  </a:lnTo>
                  <a:close/>
                </a:path>
                <a:path w="1025777" h="1025777" fill="none">
                  <a:moveTo>
                    <a:pt x="0" y="0"/>
                  </a:moveTo>
                  <a:cubicBezTo>
                    <a:pt x="566521" y="0"/>
                    <a:pt x="1025777" y="459256"/>
                    <a:pt x="1025777" y="1025777"/>
                  </a:cubicBezTo>
                </a:path>
              </a:pathLst>
            </a:custGeom>
            <a:ln w="12700">
              <a:solidFill>
                <a:schemeClr val="bg2">
                  <a:lumMod val="9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40000"/>
                    <a:lumOff val="6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1" name="弧形 91"/>
            <p:cNvSpPr/>
            <p:nvPr/>
          </p:nvSpPr>
          <p:spPr>
            <a:xfrm rot="8100000">
              <a:off x="4987074" y="4858119"/>
              <a:ext cx="1103394" cy="1103394"/>
            </a:xfrm>
            <a:custGeom>
              <a:avLst/>
              <a:gdLst>
                <a:gd name="connsiteX0" fmla="*/ 1216963 w 2433926"/>
                <a:gd name="connsiteY0" fmla="*/ 0 h 2433926"/>
                <a:gd name="connsiteX1" fmla="*/ 2433926 w 2433926"/>
                <a:gd name="connsiteY1" fmla="*/ 1216963 h 2433926"/>
                <a:gd name="connsiteX2" fmla="*/ 1216963 w 2433926"/>
                <a:gd name="connsiteY2" fmla="*/ 1216963 h 2433926"/>
                <a:gd name="connsiteX3" fmla="*/ 1216963 w 2433926"/>
                <a:gd name="connsiteY3" fmla="*/ 0 h 2433926"/>
                <a:gd name="connsiteX0-1" fmla="*/ 1216963 w 2433926"/>
                <a:gd name="connsiteY0-2" fmla="*/ 0 h 2433926"/>
                <a:gd name="connsiteX1-3" fmla="*/ 2433926 w 2433926"/>
                <a:gd name="connsiteY1-4" fmla="*/ 1216963 h 2433926"/>
                <a:gd name="connsiteX0-5" fmla="*/ 0 w 1216963"/>
                <a:gd name="connsiteY0-6" fmla="*/ 0 h 1216963"/>
                <a:gd name="connsiteX1-7" fmla="*/ 1216963 w 1216963"/>
                <a:gd name="connsiteY1-8" fmla="*/ 1216963 h 1216963"/>
                <a:gd name="connsiteX2-9" fmla="*/ 0 w 1216963"/>
                <a:gd name="connsiteY2-10" fmla="*/ 0 h 1216963"/>
                <a:gd name="connsiteX0-11" fmla="*/ 0 w 1216963"/>
                <a:gd name="connsiteY0-12" fmla="*/ 0 h 1216963"/>
                <a:gd name="connsiteX1-13" fmla="*/ 1216963 w 1216963"/>
                <a:gd name="connsiteY1-14" fmla="*/ 1216963 h 121696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1216963" h="1216963" stroke="0" extrusionOk="0">
                  <a:moveTo>
                    <a:pt x="0" y="0"/>
                  </a:moveTo>
                  <a:cubicBezTo>
                    <a:pt x="672110" y="0"/>
                    <a:pt x="1216963" y="544853"/>
                    <a:pt x="1216963" y="1216963"/>
                  </a:cubicBezTo>
                  <a:lnTo>
                    <a:pt x="0" y="0"/>
                  </a:lnTo>
                  <a:close/>
                </a:path>
                <a:path w="1216963" h="1216963" fill="none">
                  <a:moveTo>
                    <a:pt x="0" y="0"/>
                  </a:moveTo>
                  <a:cubicBezTo>
                    <a:pt x="672110" y="0"/>
                    <a:pt x="1216963" y="544853"/>
                    <a:pt x="1216963" y="1216963"/>
                  </a:cubicBezTo>
                </a:path>
              </a:pathLst>
            </a:custGeom>
            <a:ln w="12700">
              <a:solidFill>
                <a:schemeClr val="bg2">
                  <a:lumMod val="9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40000"/>
                    <a:lumOff val="6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2" name="弧形 92"/>
            <p:cNvSpPr/>
            <p:nvPr/>
          </p:nvSpPr>
          <p:spPr>
            <a:xfrm rot="2700000">
              <a:off x="7217500" y="3809675"/>
              <a:ext cx="930527" cy="930527"/>
            </a:xfrm>
            <a:custGeom>
              <a:avLst/>
              <a:gdLst>
                <a:gd name="connsiteX0" fmla="*/ 1026304 w 2052608"/>
                <a:gd name="connsiteY0" fmla="*/ 0 h 2052606"/>
                <a:gd name="connsiteX1" fmla="*/ 2052608 w 2052608"/>
                <a:gd name="connsiteY1" fmla="*/ 1026303 h 2052606"/>
                <a:gd name="connsiteX2" fmla="*/ 1026304 w 2052608"/>
                <a:gd name="connsiteY2" fmla="*/ 1026303 h 2052606"/>
                <a:gd name="connsiteX3" fmla="*/ 1026304 w 2052608"/>
                <a:gd name="connsiteY3" fmla="*/ 0 h 2052606"/>
                <a:gd name="connsiteX0-1" fmla="*/ 1026304 w 2052608"/>
                <a:gd name="connsiteY0-2" fmla="*/ 0 h 2052606"/>
                <a:gd name="connsiteX1-3" fmla="*/ 2052608 w 2052608"/>
                <a:gd name="connsiteY1-4" fmla="*/ 1026303 h 2052606"/>
                <a:gd name="connsiteX0-5" fmla="*/ 0 w 1026304"/>
                <a:gd name="connsiteY0-6" fmla="*/ 0 h 1026303"/>
                <a:gd name="connsiteX1-7" fmla="*/ 1026304 w 1026304"/>
                <a:gd name="connsiteY1-8" fmla="*/ 1026303 h 1026303"/>
                <a:gd name="connsiteX2-9" fmla="*/ 0 w 1026304"/>
                <a:gd name="connsiteY2-10" fmla="*/ 0 h 1026303"/>
                <a:gd name="connsiteX0-11" fmla="*/ 0 w 1026304"/>
                <a:gd name="connsiteY0-12" fmla="*/ 0 h 1026303"/>
                <a:gd name="connsiteX1-13" fmla="*/ 1026304 w 1026304"/>
                <a:gd name="connsiteY1-14" fmla="*/ 1026303 h 10263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1026304" h="1026303" stroke="0" extrusionOk="0">
                  <a:moveTo>
                    <a:pt x="0" y="0"/>
                  </a:moveTo>
                  <a:cubicBezTo>
                    <a:pt x="566812" y="0"/>
                    <a:pt x="1026304" y="459492"/>
                    <a:pt x="1026304" y="1026303"/>
                  </a:cubicBezTo>
                  <a:lnTo>
                    <a:pt x="0" y="0"/>
                  </a:lnTo>
                  <a:close/>
                </a:path>
                <a:path w="1026304" h="1026303" fill="none">
                  <a:moveTo>
                    <a:pt x="0" y="0"/>
                  </a:moveTo>
                  <a:cubicBezTo>
                    <a:pt x="566812" y="0"/>
                    <a:pt x="1026304" y="459492"/>
                    <a:pt x="1026304" y="1026303"/>
                  </a:cubicBezTo>
                </a:path>
              </a:pathLst>
            </a:custGeom>
            <a:ln w="12700">
              <a:solidFill>
                <a:schemeClr val="bg2">
                  <a:lumMod val="9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40000"/>
                    <a:lumOff val="6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22220" y="4176996"/>
            <a:ext cx="905206" cy="905206"/>
            <a:chOff x="5065694" y="4176996"/>
            <a:chExt cx="905206" cy="905206"/>
          </a:xfrm>
        </p:grpSpPr>
        <p:sp>
          <p:nvSpPr>
            <p:cNvPr id="14" name="椭圆 13"/>
            <p:cNvSpPr/>
            <p:nvPr/>
          </p:nvSpPr>
          <p:spPr>
            <a:xfrm>
              <a:off x="5065694" y="4176996"/>
              <a:ext cx="905206" cy="905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15" name="Freeform 433"/>
            <p:cNvSpPr>
              <a:spLocks noEditPoints="1"/>
            </p:cNvSpPr>
            <p:nvPr/>
          </p:nvSpPr>
          <p:spPr bwMode="auto">
            <a:xfrm>
              <a:off x="5453991" y="4501972"/>
              <a:ext cx="128612" cy="255254"/>
            </a:xfrm>
            <a:custGeom>
              <a:avLst/>
              <a:gdLst>
                <a:gd name="T0" fmla="*/ 5407 w 7844"/>
                <a:gd name="T1" fmla="*/ 14686 h 15562"/>
                <a:gd name="T2" fmla="*/ 4571 w 7844"/>
                <a:gd name="T3" fmla="*/ 15514 h 15562"/>
                <a:gd name="T4" fmla="*/ 3442 w 7844"/>
                <a:gd name="T5" fmla="*/ 15562 h 15562"/>
                <a:gd name="T6" fmla="*/ 3218 w 7844"/>
                <a:gd name="T7" fmla="*/ 15475 h 15562"/>
                <a:gd name="T8" fmla="*/ 2450 w 7844"/>
                <a:gd name="T9" fmla="*/ 14653 h 15562"/>
                <a:gd name="T10" fmla="*/ 721 w 7844"/>
                <a:gd name="T11" fmla="*/ 2883 h 15562"/>
                <a:gd name="T12" fmla="*/ 4301 w 7844"/>
                <a:gd name="T13" fmla="*/ 2065 h 15562"/>
                <a:gd name="T14" fmla="*/ 4505 w 7844"/>
                <a:gd name="T15" fmla="*/ 1796 h 15562"/>
                <a:gd name="T16" fmla="*/ 4540 w 7844"/>
                <a:gd name="T17" fmla="*/ 586 h 15562"/>
                <a:gd name="T18" fmla="*/ 4397 w 7844"/>
                <a:gd name="T19" fmla="*/ 224 h 15562"/>
                <a:gd name="T20" fmla="*/ 4073 w 7844"/>
                <a:gd name="T21" fmla="*/ 20 h 15562"/>
                <a:gd name="T22" fmla="*/ 3757 w 7844"/>
                <a:gd name="T23" fmla="*/ 21 h 15562"/>
                <a:gd name="T24" fmla="*/ 3433 w 7844"/>
                <a:gd name="T25" fmla="*/ 230 h 15562"/>
                <a:gd name="T26" fmla="*/ 3295 w 7844"/>
                <a:gd name="T27" fmla="*/ 595 h 15562"/>
                <a:gd name="T28" fmla="*/ 242 w 7844"/>
                <a:gd name="T29" fmla="*/ 1775 h 15562"/>
                <a:gd name="T30" fmla="*/ 26 w 7844"/>
                <a:gd name="T31" fmla="*/ 2091 h 15562"/>
                <a:gd name="T32" fmla="*/ 28 w 7844"/>
                <a:gd name="T33" fmla="*/ 2451 h 15562"/>
                <a:gd name="T34" fmla="*/ 215 w 7844"/>
                <a:gd name="T35" fmla="*/ 2737 h 15562"/>
                <a:gd name="T36" fmla="*/ 517 w 7844"/>
                <a:gd name="T37" fmla="*/ 2882 h 15562"/>
                <a:gd name="T38" fmla="*/ 7350 w 7844"/>
                <a:gd name="T39" fmla="*/ 3694 h 15562"/>
                <a:gd name="T40" fmla="*/ 7689 w 7844"/>
                <a:gd name="T41" fmla="*/ 3495 h 15562"/>
                <a:gd name="T42" fmla="*/ 7841 w 7844"/>
                <a:gd name="T43" fmla="*/ 3142 h 15562"/>
                <a:gd name="T44" fmla="*/ 7764 w 7844"/>
                <a:gd name="T45" fmla="*/ 2780 h 15562"/>
                <a:gd name="T46" fmla="*/ 7482 w 7844"/>
                <a:gd name="T47" fmla="*/ 2519 h 15562"/>
                <a:gd name="T48" fmla="*/ 7092 w 7844"/>
                <a:gd name="T49" fmla="*/ 2475 h 15562"/>
                <a:gd name="T50" fmla="*/ 197 w 7844"/>
                <a:gd name="T51" fmla="*/ 4033 h 15562"/>
                <a:gd name="T52" fmla="*/ 12 w 7844"/>
                <a:gd name="T53" fmla="*/ 4368 h 15562"/>
                <a:gd name="T54" fmla="*/ 47 w 7844"/>
                <a:gd name="T55" fmla="*/ 4721 h 15562"/>
                <a:gd name="T56" fmla="*/ 255 w 7844"/>
                <a:gd name="T57" fmla="*/ 4988 h 15562"/>
                <a:gd name="T58" fmla="*/ 570 w 7844"/>
                <a:gd name="T59" fmla="*/ 5107 h 15562"/>
                <a:gd name="T60" fmla="*/ 7731 w 7844"/>
                <a:gd name="T61" fmla="*/ 4947 h 15562"/>
                <a:gd name="T62" fmla="*/ 7427 w 7844"/>
                <a:gd name="T63" fmla="*/ 4714 h 15562"/>
                <a:gd name="T64" fmla="*/ 494 w 7844"/>
                <a:gd name="T65" fmla="*/ 6095 h 15562"/>
                <a:gd name="T66" fmla="*/ 155 w 7844"/>
                <a:gd name="T67" fmla="*/ 6293 h 15562"/>
                <a:gd name="T68" fmla="*/ 3 w 7844"/>
                <a:gd name="T69" fmla="*/ 6647 h 15562"/>
                <a:gd name="T70" fmla="*/ 72 w 7844"/>
                <a:gd name="T71" fmla="*/ 6994 h 15562"/>
                <a:gd name="T72" fmla="*/ 298 w 7844"/>
                <a:gd name="T73" fmla="*/ 7235 h 15562"/>
                <a:gd name="T74" fmla="*/ 691 w 7844"/>
                <a:gd name="T75" fmla="*/ 10177 h 15562"/>
                <a:gd name="T76" fmla="*/ 662 w 7844"/>
                <a:gd name="T77" fmla="*/ 10931 h 15562"/>
                <a:gd name="T78" fmla="*/ 829 w 7844"/>
                <a:gd name="T79" fmla="*/ 11565 h 15562"/>
                <a:gd name="T80" fmla="*/ 1573 w 7844"/>
                <a:gd name="T81" fmla="*/ 12665 h 15562"/>
                <a:gd name="T82" fmla="*/ 2073 w 7844"/>
                <a:gd name="T83" fmla="*/ 13495 h 15562"/>
                <a:gd name="T84" fmla="*/ 5660 w 7844"/>
                <a:gd name="T85" fmla="*/ 14053 h 15562"/>
                <a:gd name="T86" fmla="*/ 5801 w 7844"/>
                <a:gd name="T87" fmla="*/ 13429 h 15562"/>
                <a:gd name="T88" fmla="*/ 6352 w 7844"/>
                <a:gd name="T89" fmla="*/ 12553 h 15562"/>
                <a:gd name="T90" fmla="*/ 7025 w 7844"/>
                <a:gd name="T91" fmla="*/ 11558 h 15562"/>
                <a:gd name="T92" fmla="*/ 7191 w 7844"/>
                <a:gd name="T93" fmla="*/ 10925 h 15562"/>
                <a:gd name="T94" fmla="*/ 7160 w 7844"/>
                <a:gd name="T95" fmla="*/ 10177 h 15562"/>
                <a:gd name="T96" fmla="*/ 7352 w 7844"/>
                <a:gd name="T97" fmla="*/ 8130 h 15562"/>
                <a:gd name="T98" fmla="*/ 7691 w 7844"/>
                <a:gd name="T99" fmla="*/ 7930 h 15562"/>
                <a:gd name="T100" fmla="*/ 7841 w 7844"/>
                <a:gd name="T101" fmla="*/ 7576 h 15562"/>
                <a:gd name="T102" fmla="*/ 7763 w 7844"/>
                <a:gd name="T103" fmla="*/ 7214 h 15562"/>
                <a:gd name="T104" fmla="*/ 7481 w 7844"/>
                <a:gd name="T105" fmla="*/ 6954 h 15562"/>
                <a:gd name="T106" fmla="*/ 7089 w 7844"/>
                <a:gd name="T107" fmla="*/ 6912 h 15562"/>
                <a:gd name="T108" fmla="*/ 4797 w 7844"/>
                <a:gd name="T109" fmla="*/ 7466 h 15562"/>
                <a:gd name="T110" fmla="*/ 4607 w 7844"/>
                <a:gd name="T111" fmla="*/ 7703 h 15562"/>
                <a:gd name="T112" fmla="*/ 4548 w 7844"/>
                <a:gd name="T113" fmla="*/ 7964 h 15562"/>
                <a:gd name="T114" fmla="*/ 3294 w 7844"/>
                <a:gd name="T115" fmla="*/ 7877 h 15562"/>
                <a:gd name="T116" fmla="*/ 3116 w 7844"/>
                <a:gd name="T117" fmla="*/ 7519 h 15562"/>
                <a:gd name="T118" fmla="*/ 7526 w 7844"/>
                <a:gd name="T119" fmla="*/ 5846 h 15562"/>
                <a:gd name="T120" fmla="*/ 7787 w 7844"/>
                <a:gd name="T121" fmla="*/ 5564 h 15562"/>
                <a:gd name="T122" fmla="*/ 7830 w 7844"/>
                <a:gd name="T123" fmla="*/ 5173 h 15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44" h="15562">
                  <a:moveTo>
                    <a:pt x="5327" y="14628"/>
                  </a:moveTo>
                  <a:lnTo>
                    <a:pt x="5327" y="14628"/>
                  </a:lnTo>
                  <a:lnTo>
                    <a:pt x="5343" y="14629"/>
                  </a:lnTo>
                  <a:lnTo>
                    <a:pt x="5356" y="14631"/>
                  </a:lnTo>
                  <a:lnTo>
                    <a:pt x="5368" y="14633"/>
                  </a:lnTo>
                  <a:lnTo>
                    <a:pt x="5379" y="14637"/>
                  </a:lnTo>
                  <a:lnTo>
                    <a:pt x="5388" y="14642"/>
                  </a:lnTo>
                  <a:lnTo>
                    <a:pt x="5395" y="14647"/>
                  </a:lnTo>
                  <a:lnTo>
                    <a:pt x="5400" y="14653"/>
                  </a:lnTo>
                  <a:lnTo>
                    <a:pt x="5404" y="14661"/>
                  </a:lnTo>
                  <a:lnTo>
                    <a:pt x="5407" y="14668"/>
                  </a:lnTo>
                  <a:lnTo>
                    <a:pt x="5408" y="14677"/>
                  </a:lnTo>
                  <a:lnTo>
                    <a:pt x="5407" y="14686"/>
                  </a:lnTo>
                  <a:lnTo>
                    <a:pt x="5403" y="14696"/>
                  </a:lnTo>
                  <a:lnTo>
                    <a:pt x="5398" y="14706"/>
                  </a:lnTo>
                  <a:lnTo>
                    <a:pt x="5392" y="14716"/>
                  </a:lnTo>
                  <a:lnTo>
                    <a:pt x="5383" y="14727"/>
                  </a:lnTo>
                  <a:lnTo>
                    <a:pt x="5373" y="14739"/>
                  </a:lnTo>
                  <a:lnTo>
                    <a:pt x="4659" y="15453"/>
                  </a:lnTo>
                  <a:lnTo>
                    <a:pt x="4659" y="15453"/>
                  </a:lnTo>
                  <a:lnTo>
                    <a:pt x="4646" y="15464"/>
                  </a:lnTo>
                  <a:lnTo>
                    <a:pt x="4634" y="15475"/>
                  </a:lnTo>
                  <a:lnTo>
                    <a:pt x="4618" y="15485"/>
                  </a:lnTo>
                  <a:lnTo>
                    <a:pt x="4603" y="15496"/>
                  </a:lnTo>
                  <a:lnTo>
                    <a:pt x="4587" y="15506"/>
                  </a:lnTo>
                  <a:lnTo>
                    <a:pt x="4571" y="15514"/>
                  </a:lnTo>
                  <a:lnTo>
                    <a:pt x="4553" y="15523"/>
                  </a:lnTo>
                  <a:lnTo>
                    <a:pt x="4535" y="15531"/>
                  </a:lnTo>
                  <a:lnTo>
                    <a:pt x="4516" y="15537"/>
                  </a:lnTo>
                  <a:lnTo>
                    <a:pt x="4499" y="15543"/>
                  </a:lnTo>
                  <a:lnTo>
                    <a:pt x="4480" y="15550"/>
                  </a:lnTo>
                  <a:lnTo>
                    <a:pt x="4462" y="15555"/>
                  </a:lnTo>
                  <a:lnTo>
                    <a:pt x="4443" y="15557"/>
                  </a:lnTo>
                  <a:lnTo>
                    <a:pt x="4426" y="15561"/>
                  </a:lnTo>
                  <a:lnTo>
                    <a:pt x="4409" y="15562"/>
                  </a:lnTo>
                  <a:lnTo>
                    <a:pt x="4393" y="15562"/>
                  </a:lnTo>
                  <a:lnTo>
                    <a:pt x="3459" y="15562"/>
                  </a:lnTo>
                  <a:lnTo>
                    <a:pt x="3459" y="15562"/>
                  </a:lnTo>
                  <a:lnTo>
                    <a:pt x="3442" y="15562"/>
                  </a:lnTo>
                  <a:lnTo>
                    <a:pt x="3425" y="15561"/>
                  </a:lnTo>
                  <a:lnTo>
                    <a:pt x="3407" y="15557"/>
                  </a:lnTo>
                  <a:lnTo>
                    <a:pt x="3389" y="15555"/>
                  </a:lnTo>
                  <a:lnTo>
                    <a:pt x="3370" y="15550"/>
                  </a:lnTo>
                  <a:lnTo>
                    <a:pt x="3353" y="15543"/>
                  </a:lnTo>
                  <a:lnTo>
                    <a:pt x="3334" y="15537"/>
                  </a:lnTo>
                  <a:lnTo>
                    <a:pt x="3316" y="15531"/>
                  </a:lnTo>
                  <a:lnTo>
                    <a:pt x="3297" y="15523"/>
                  </a:lnTo>
                  <a:lnTo>
                    <a:pt x="3281" y="15514"/>
                  </a:lnTo>
                  <a:lnTo>
                    <a:pt x="3263" y="15506"/>
                  </a:lnTo>
                  <a:lnTo>
                    <a:pt x="3247" y="15496"/>
                  </a:lnTo>
                  <a:lnTo>
                    <a:pt x="3232" y="15485"/>
                  </a:lnTo>
                  <a:lnTo>
                    <a:pt x="3218" y="15475"/>
                  </a:lnTo>
                  <a:lnTo>
                    <a:pt x="3204" y="15464"/>
                  </a:lnTo>
                  <a:lnTo>
                    <a:pt x="3193" y="15453"/>
                  </a:lnTo>
                  <a:lnTo>
                    <a:pt x="2478" y="14739"/>
                  </a:lnTo>
                  <a:lnTo>
                    <a:pt x="2478" y="14739"/>
                  </a:lnTo>
                  <a:lnTo>
                    <a:pt x="2467" y="14727"/>
                  </a:lnTo>
                  <a:lnTo>
                    <a:pt x="2459" y="14716"/>
                  </a:lnTo>
                  <a:lnTo>
                    <a:pt x="2452" y="14706"/>
                  </a:lnTo>
                  <a:lnTo>
                    <a:pt x="2447" y="14696"/>
                  </a:lnTo>
                  <a:lnTo>
                    <a:pt x="2445" y="14686"/>
                  </a:lnTo>
                  <a:lnTo>
                    <a:pt x="2444" y="14677"/>
                  </a:lnTo>
                  <a:lnTo>
                    <a:pt x="2444" y="14668"/>
                  </a:lnTo>
                  <a:lnTo>
                    <a:pt x="2446" y="14661"/>
                  </a:lnTo>
                  <a:lnTo>
                    <a:pt x="2450" y="14653"/>
                  </a:lnTo>
                  <a:lnTo>
                    <a:pt x="2456" y="14647"/>
                  </a:lnTo>
                  <a:lnTo>
                    <a:pt x="2462" y="14642"/>
                  </a:lnTo>
                  <a:lnTo>
                    <a:pt x="2473" y="14637"/>
                  </a:lnTo>
                  <a:lnTo>
                    <a:pt x="2483" y="14633"/>
                  </a:lnTo>
                  <a:lnTo>
                    <a:pt x="2495" y="14631"/>
                  </a:lnTo>
                  <a:lnTo>
                    <a:pt x="2509" y="14629"/>
                  </a:lnTo>
                  <a:lnTo>
                    <a:pt x="2524" y="14628"/>
                  </a:lnTo>
                  <a:lnTo>
                    <a:pt x="5327" y="14628"/>
                  </a:lnTo>
                  <a:close/>
                  <a:moveTo>
                    <a:pt x="623" y="2891"/>
                  </a:moveTo>
                  <a:lnTo>
                    <a:pt x="623" y="2891"/>
                  </a:lnTo>
                  <a:lnTo>
                    <a:pt x="655" y="2891"/>
                  </a:lnTo>
                  <a:lnTo>
                    <a:pt x="688" y="2888"/>
                  </a:lnTo>
                  <a:lnTo>
                    <a:pt x="721" y="2883"/>
                  </a:lnTo>
                  <a:lnTo>
                    <a:pt x="752" y="2877"/>
                  </a:lnTo>
                  <a:lnTo>
                    <a:pt x="4054" y="2177"/>
                  </a:lnTo>
                  <a:lnTo>
                    <a:pt x="4054" y="2177"/>
                  </a:lnTo>
                  <a:lnTo>
                    <a:pt x="4082" y="2170"/>
                  </a:lnTo>
                  <a:lnTo>
                    <a:pt x="4108" y="2163"/>
                  </a:lnTo>
                  <a:lnTo>
                    <a:pt x="4135" y="2154"/>
                  </a:lnTo>
                  <a:lnTo>
                    <a:pt x="4161" y="2144"/>
                  </a:lnTo>
                  <a:lnTo>
                    <a:pt x="4185" y="2134"/>
                  </a:lnTo>
                  <a:lnTo>
                    <a:pt x="4210" y="2121"/>
                  </a:lnTo>
                  <a:lnTo>
                    <a:pt x="4234" y="2109"/>
                  </a:lnTo>
                  <a:lnTo>
                    <a:pt x="4257" y="2095"/>
                  </a:lnTo>
                  <a:lnTo>
                    <a:pt x="4278" y="2081"/>
                  </a:lnTo>
                  <a:lnTo>
                    <a:pt x="4301" y="2065"/>
                  </a:lnTo>
                  <a:lnTo>
                    <a:pt x="4321" y="2048"/>
                  </a:lnTo>
                  <a:lnTo>
                    <a:pt x="4341" y="2031"/>
                  </a:lnTo>
                  <a:lnTo>
                    <a:pt x="4360" y="2013"/>
                  </a:lnTo>
                  <a:lnTo>
                    <a:pt x="4379" y="1994"/>
                  </a:lnTo>
                  <a:lnTo>
                    <a:pt x="4397" y="1975"/>
                  </a:lnTo>
                  <a:lnTo>
                    <a:pt x="4413" y="1955"/>
                  </a:lnTo>
                  <a:lnTo>
                    <a:pt x="4430" y="1934"/>
                  </a:lnTo>
                  <a:lnTo>
                    <a:pt x="4443" y="1912"/>
                  </a:lnTo>
                  <a:lnTo>
                    <a:pt x="4458" y="1891"/>
                  </a:lnTo>
                  <a:lnTo>
                    <a:pt x="4471" y="1868"/>
                  </a:lnTo>
                  <a:lnTo>
                    <a:pt x="4484" y="1844"/>
                  </a:lnTo>
                  <a:lnTo>
                    <a:pt x="4495" y="1820"/>
                  </a:lnTo>
                  <a:lnTo>
                    <a:pt x="4505" y="1796"/>
                  </a:lnTo>
                  <a:lnTo>
                    <a:pt x="4514" y="1773"/>
                  </a:lnTo>
                  <a:lnTo>
                    <a:pt x="4521" y="1747"/>
                  </a:lnTo>
                  <a:lnTo>
                    <a:pt x="4529" y="1721"/>
                  </a:lnTo>
                  <a:lnTo>
                    <a:pt x="4535" y="1696"/>
                  </a:lnTo>
                  <a:lnTo>
                    <a:pt x="4540" y="1669"/>
                  </a:lnTo>
                  <a:lnTo>
                    <a:pt x="4544" y="1643"/>
                  </a:lnTo>
                  <a:lnTo>
                    <a:pt x="4547" y="1616"/>
                  </a:lnTo>
                  <a:lnTo>
                    <a:pt x="4548" y="1590"/>
                  </a:lnTo>
                  <a:lnTo>
                    <a:pt x="4548" y="1562"/>
                  </a:lnTo>
                  <a:lnTo>
                    <a:pt x="4548" y="1562"/>
                  </a:lnTo>
                  <a:lnTo>
                    <a:pt x="4540" y="618"/>
                  </a:lnTo>
                  <a:lnTo>
                    <a:pt x="4540" y="618"/>
                  </a:lnTo>
                  <a:lnTo>
                    <a:pt x="4540" y="586"/>
                  </a:lnTo>
                  <a:lnTo>
                    <a:pt x="4537" y="555"/>
                  </a:lnTo>
                  <a:lnTo>
                    <a:pt x="4533" y="524"/>
                  </a:lnTo>
                  <a:lnTo>
                    <a:pt x="4528" y="493"/>
                  </a:lnTo>
                  <a:lnTo>
                    <a:pt x="4520" y="463"/>
                  </a:lnTo>
                  <a:lnTo>
                    <a:pt x="4511" y="434"/>
                  </a:lnTo>
                  <a:lnTo>
                    <a:pt x="4501" y="405"/>
                  </a:lnTo>
                  <a:lnTo>
                    <a:pt x="4490" y="376"/>
                  </a:lnTo>
                  <a:lnTo>
                    <a:pt x="4477" y="350"/>
                  </a:lnTo>
                  <a:lnTo>
                    <a:pt x="4464" y="323"/>
                  </a:lnTo>
                  <a:lnTo>
                    <a:pt x="4448" y="297"/>
                  </a:lnTo>
                  <a:lnTo>
                    <a:pt x="4432" y="272"/>
                  </a:lnTo>
                  <a:lnTo>
                    <a:pt x="4416" y="248"/>
                  </a:lnTo>
                  <a:lnTo>
                    <a:pt x="4397" y="224"/>
                  </a:lnTo>
                  <a:lnTo>
                    <a:pt x="4377" y="202"/>
                  </a:lnTo>
                  <a:lnTo>
                    <a:pt x="4356" y="181"/>
                  </a:lnTo>
                  <a:lnTo>
                    <a:pt x="4335" y="160"/>
                  </a:lnTo>
                  <a:lnTo>
                    <a:pt x="4312" y="141"/>
                  </a:lnTo>
                  <a:lnTo>
                    <a:pt x="4288" y="122"/>
                  </a:lnTo>
                  <a:lnTo>
                    <a:pt x="4265" y="105"/>
                  </a:lnTo>
                  <a:lnTo>
                    <a:pt x="4239" y="89"/>
                  </a:lnTo>
                  <a:lnTo>
                    <a:pt x="4213" y="74"/>
                  </a:lnTo>
                  <a:lnTo>
                    <a:pt x="4186" y="60"/>
                  </a:lnTo>
                  <a:lnTo>
                    <a:pt x="4159" y="49"/>
                  </a:lnTo>
                  <a:lnTo>
                    <a:pt x="4131" y="37"/>
                  </a:lnTo>
                  <a:lnTo>
                    <a:pt x="4102" y="27"/>
                  </a:lnTo>
                  <a:lnTo>
                    <a:pt x="4073" y="20"/>
                  </a:lnTo>
                  <a:lnTo>
                    <a:pt x="4043" y="12"/>
                  </a:lnTo>
                  <a:lnTo>
                    <a:pt x="4013" y="7"/>
                  </a:lnTo>
                  <a:lnTo>
                    <a:pt x="3981" y="3"/>
                  </a:lnTo>
                  <a:lnTo>
                    <a:pt x="3950" y="1"/>
                  </a:lnTo>
                  <a:lnTo>
                    <a:pt x="3918" y="0"/>
                  </a:lnTo>
                  <a:lnTo>
                    <a:pt x="3918" y="0"/>
                  </a:lnTo>
                  <a:lnTo>
                    <a:pt x="3913" y="0"/>
                  </a:lnTo>
                  <a:lnTo>
                    <a:pt x="3913" y="0"/>
                  </a:lnTo>
                  <a:lnTo>
                    <a:pt x="3880" y="1"/>
                  </a:lnTo>
                  <a:lnTo>
                    <a:pt x="3849" y="3"/>
                  </a:lnTo>
                  <a:lnTo>
                    <a:pt x="3817" y="7"/>
                  </a:lnTo>
                  <a:lnTo>
                    <a:pt x="3787" y="14"/>
                  </a:lnTo>
                  <a:lnTo>
                    <a:pt x="3757" y="21"/>
                  </a:lnTo>
                  <a:lnTo>
                    <a:pt x="3728" y="30"/>
                  </a:lnTo>
                  <a:lnTo>
                    <a:pt x="3699" y="40"/>
                  </a:lnTo>
                  <a:lnTo>
                    <a:pt x="3670" y="51"/>
                  </a:lnTo>
                  <a:lnTo>
                    <a:pt x="3644" y="64"/>
                  </a:lnTo>
                  <a:lnTo>
                    <a:pt x="3616" y="78"/>
                  </a:lnTo>
                  <a:lnTo>
                    <a:pt x="3591" y="93"/>
                  </a:lnTo>
                  <a:lnTo>
                    <a:pt x="3566" y="109"/>
                  </a:lnTo>
                  <a:lnTo>
                    <a:pt x="3542" y="127"/>
                  </a:lnTo>
                  <a:lnTo>
                    <a:pt x="3518" y="146"/>
                  </a:lnTo>
                  <a:lnTo>
                    <a:pt x="3495" y="165"/>
                  </a:lnTo>
                  <a:lnTo>
                    <a:pt x="3474" y="186"/>
                  </a:lnTo>
                  <a:lnTo>
                    <a:pt x="3454" y="207"/>
                  </a:lnTo>
                  <a:lnTo>
                    <a:pt x="3433" y="230"/>
                  </a:lnTo>
                  <a:lnTo>
                    <a:pt x="3416" y="254"/>
                  </a:lnTo>
                  <a:lnTo>
                    <a:pt x="3398" y="279"/>
                  </a:lnTo>
                  <a:lnTo>
                    <a:pt x="3383" y="304"/>
                  </a:lnTo>
                  <a:lnTo>
                    <a:pt x="3368" y="331"/>
                  </a:lnTo>
                  <a:lnTo>
                    <a:pt x="3354" y="357"/>
                  </a:lnTo>
                  <a:lnTo>
                    <a:pt x="3341" y="385"/>
                  </a:lnTo>
                  <a:lnTo>
                    <a:pt x="3331" y="414"/>
                  </a:lnTo>
                  <a:lnTo>
                    <a:pt x="3321" y="443"/>
                  </a:lnTo>
                  <a:lnTo>
                    <a:pt x="3314" y="472"/>
                  </a:lnTo>
                  <a:lnTo>
                    <a:pt x="3306" y="502"/>
                  </a:lnTo>
                  <a:lnTo>
                    <a:pt x="3301" y="532"/>
                  </a:lnTo>
                  <a:lnTo>
                    <a:pt x="3297" y="564"/>
                  </a:lnTo>
                  <a:lnTo>
                    <a:pt x="3295" y="595"/>
                  </a:lnTo>
                  <a:lnTo>
                    <a:pt x="3295" y="628"/>
                  </a:lnTo>
                  <a:lnTo>
                    <a:pt x="3299" y="1064"/>
                  </a:lnTo>
                  <a:lnTo>
                    <a:pt x="494" y="1659"/>
                  </a:lnTo>
                  <a:lnTo>
                    <a:pt x="494" y="1659"/>
                  </a:lnTo>
                  <a:lnTo>
                    <a:pt x="463" y="1667"/>
                  </a:lnTo>
                  <a:lnTo>
                    <a:pt x="432" y="1676"/>
                  </a:lnTo>
                  <a:lnTo>
                    <a:pt x="403" y="1686"/>
                  </a:lnTo>
                  <a:lnTo>
                    <a:pt x="375" y="1697"/>
                  </a:lnTo>
                  <a:lnTo>
                    <a:pt x="346" y="1711"/>
                  </a:lnTo>
                  <a:lnTo>
                    <a:pt x="319" y="1725"/>
                  </a:lnTo>
                  <a:lnTo>
                    <a:pt x="293" y="1740"/>
                  </a:lnTo>
                  <a:lnTo>
                    <a:pt x="267" y="1757"/>
                  </a:lnTo>
                  <a:lnTo>
                    <a:pt x="242" y="1775"/>
                  </a:lnTo>
                  <a:lnTo>
                    <a:pt x="220" y="1794"/>
                  </a:lnTo>
                  <a:lnTo>
                    <a:pt x="197" y="1814"/>
                  </a:lnTo>
                  <a:lnTo>
                    <a:pt x="176" y="1835"/>
                  </a:lnTo>
                  <a:lnTo>
                    <a:pt x="155" y="1857"/>
                  </a:lnTo>
                  <a:lnTo>
                    <a:pt x="136" y="1881"/>
                  </a:lnTo>
                  <a:lnTo>
                    <a:pt x="118" y="1903"/>
                  </a:lnTo>
                  <a:lnTo>
                    <a:pt x="101" y="1929"/>
                  </a:lnTo>
                  <a:lnTo>
                    <a:pt x="86" y="1954"/>
                  </a:lnTo>
                  <a:lnTo>
                    <a:pt x="71" y="1980"/>
                  </a:lnTo>
                  <a:lnTo>
                    <a:pt x="58" y="2007"/>
                  </a:lnTo>
                  <a:lnTo>
                    <a:pt x="46" y="2034"/>
                  </a:lnTo>
                  <a:lnTo>
                    <a:pt x="36" y="2062"/>
                  </a:lnTo>
                  <a:lnTo>
                    <a:pt x="26" y="2091"/>
                  </a:lnTo>
                  <a:lnTo>
                    <a:pt x="18" y="2120"/>
                  </a:lnTo>
                  <a:lnTo>
                    <a:pt x="12" y="2150"/>
                  </a:lnTo>
                  <a:lnTo>
                    <a:pt x="7" y="2180"/>
                  </a:lnTo>
                  <a:lnTo>
                    <a:pt x="3" y="2211"/>
                  </a:lnTo>
                  <a:lnTo>
                    <a:pt x="2" y="2241"/>
                  </a:lnTo>
                  <a:lnTo>
                    <a:pt x="0" y="2272"/>
                  </a:lnTo>
                  <a:lnTo>
                    <a:pt x="2" y="2303"/>
                  </a:lnTo>
                  <a:lnTo>
                    <a:pt x="4" y="2334"/>
                  </a:lnTo>
                  <a:lnTo>
                    <a:pt x="8" y="2366"/>
                  </a:lnTo>
                  <a:lnTo>
                    <a:pt x="14" y="2397"/>
                  </a:lnTo>
                  <a:lnTo>
                    <a:pt x="14" y="2397"/>
                  </a:lnTo>
                  <a:lnTo>
                    <a:pt x="21" y="2425"/>
                  </a:lnTo>
                  <a:lnTo>
                    <a:pt x="28" y="2451"/>
                  </a:lnTo>
                  <a:lnTo>
                    <a:pt x="37" y="2478"/>
                  </a:lnTo>
                  <a:lnTo>
                    <a:pt x="47" y="2503"/>
                  </a:lnTo>
                  <a:lnTo>
                    <a:pt x="57" y="2528"/>
                  </a:lnTo>
                  <a:lnTo>
                    <a:pt x="68" y="2552"/>
                  </a:lnTo>
                  <a:lnTo>
                    <a:pt x="81" y="2576"/>
                  </a:lnTo>
                  <a:lnTo>
                    <a:pt x="95" y="2599"/>
                  </a:lnTo>
                  <a:lnTo>
                    <a:pt x="110" y="2620"/>
                  </a:lnTo>
                  <a:lnTo>
                    <a:pt x="125" y="2641"/>
                  </a:lnTo>
                  <a:lnTo>
                    <a:pt x="142" y="2663"/>
                  </a:lnTo>
                  <a:lnTo>
                    <a:pt x="158" y="2683"/>
                  </a:lnTo>
                  <a:lnTo>
                    <a:pt x="176" y="2702"/>
                  </a:lnTo>
                  <a:lnTo>
                    <a:pt x="194" y="2719"/>
                  </a:lnTo>
                  <a:lnTo>
                    <a:pt x="215" y="2737"/>
                  </a:lnTo>
                  <a:lnTo>
                    <a:pt x="233" y="2755"/>
                  </a:lnTo>
                  <a:lnTo>
                    <a:pt x="255" y="2770"/>
                  </a:lnTo>
                  <a:lnTo>
                    <a:pt x="276" y="2785"/>
                  </a:lnTo>
                  <a:lnTo>
                    <a:pt x="298" y="2799"/>
                  </a:lnTo>
                  <a:lnTo>
                    <a:pt x="320" y="2813"/>
                  </a:lnTo>
                  <a:lnTo>
                    <a:pt x="343" y="2824"/>
                  </a:lnTo>
                  <a:lnTo>
                    <a:pt x="367" y="2835"/>
                  </a:lnTo>
                  <a:lnTo>
                    <a:pt x="391" y="2845"/>
                  </a:lnTo>
                  <a:lnTo>
                    <a:pt x="415" y="2855"/>
                  </a:lnTo>
                  <a:lnTo>
                    <a:pt x="440" y="2863"/>
                  </a:lnTo>
                  <a:lnTo>
                    <a:pt x="465" y="2870"/>
                  </a:lnTo>
                  <a:lnTo>
                    <a:pt x="490" y="2877"/>
                  </a:lnTo>
                  <a:lnTo>
                    <a:pt x="517" y="2882"/>
                  </a:lnTo>
                  <a:lnTo>
                    <a:pt x="543" y="2886"/>
                  </a:lnTo>
                  <a:lnTo>
                    <a:pt x="570" y="2889"/>
                  </a:lnTo>
                  <a:lnTo>
                    <a:pt x="596" y="2891"/>
                  </a:lnTo>
                  <a:lnTo>
                    <a:pt x="623" y="2891"/>
                  </a:lnTo>
                  <a:lnTo>
                    <a:pt x="623" y="2891"/>
                  </a:lnTo>
                  <a:close/>
                  <a:moveTo>
                    <a:pt x="623" y="5109"/>
                  </a:moveTo>
                  <a:lnTo>
                    <a:pt x="623" y="5109"/>
                  </a:lnTo>
                  <a:lnTo>
                    <a:pt x="655" y="5108"/>
                  </a:lnTo>
                  <a:lnTo>
                    <a:pt x="688" y="5105"/>
                  </a:lnTo>
                  <a:lnTo>
                    <a:pt x="721" y="5102"/>
                  </a:lnTo>
                  <a:lnTo>
                    <a:pt x="754" y="5095"/>
                  </a:lnTo>
                  <a:lnTo>
                    <a:pt x="7350" y="3694"/>
                  </a:lnTo>
                  <a:lnTo>
                    <a:pt x="7350" y="3694"/>
                  </a:lnTo>
                  <a:lnTo>
                    <a:pt x="7381" y="3686"/>
                  </a:lnTo>
                  <a:lnTo>
                    <a:pt x="7412" y="3678"/>
                  </a:lnTo>
                  <a:lnTo>
                    <a:pt x="7442" y="3667"/>
                  </a:lnTo>
                  <a:lnTo>
                    <a:pt x="7471" y="3655"/>
                  </a:lnTo>
                  <a:lnTo>
                    <a:pt x="7498" y="3642"/>
                  </a:lnTo>
                  <a:lnTo>
                    <a:pt x="7526" y="3628"/>
                  </a:lnTo>
                  <a:lnTo>
                    <a:pt x="7551" y="3612"/>
                  </a:lnTo>
                  <a:lnTo>
                    <a:pt x="7578" y="3596"/>
                  </a:lnTo>
                  <a:lnTo>
                    <a:pt x="7602" y="3578"/>
                  </a:lnTo>
                  <a:lnTo>
                    <a:pt x="7626" y="3559"/>
                  </a:lnTo>
                  <a:lnTo>
                    <a:pt x="7647" y="3539"/>
                  </a:lnTo>
                  <a:lnTo>
                    <a:pt x="7668" y="3518"/>
                  </a:lnTo>
                  <a:lnTo>
                    <a:pt x="7689" y="3495"/>
                  </a:lnTo>
                  <a:lnTo>
                    <a:pt x="7709" y="3472"/>
                  </a:lnTo>
                  <a:lnTo>
                    <a:pt x="7726" y="3448"/>
                  </a:lnTo>
                  <a:lnTo>
                    <a:pt x="7743" y="3424"/>
                  </a:lnTo>
                  <a:lnTo>
                    <a:pt x="7759" y="3398"/>
                  </a:lnTo>
                  <a:lnTo>
                    <a:pt x="7773" y="3373"/>
                  </a:lnTo>
                  <a:lnTo>
                    <a:pt x="7787" y="3345"/>
                  </a:lnTo>
                  <a:lnTo>
                    <a:pt x="7798" y="3317"/>
                  </a:lnTo>
                  <a:lnTo>
                    <a:pt x="7810" y="3290"/>
                  </a:lnTo>
                  <a:lnTo>
                    <a:pt x="7818" y="3261"/>
                  </a:lnTo>
                  <a:lnTo>
                    <a:pt x="7826" y="3232"/>
                  </a:lnTo>
                  <a:lnTo>
                    <a:pt x="7832" y="3203"/>
                  </a:lnTo>
                  <a:lnTo>
                    <a:pt x="7837" y="3173"/>
                  </a:lnTo>
                  <a:lnTo>
                    <a:pt x="7841" y="3142"/>
                  </a:lnTo>
                  <a:lnTo>
                    <a:pt x="7844" y="3111"/>
                  </a:lnTo>
                  <a:lnTo>
                    <a:pt x="7844" y="3081"/>
                  </a:lnTo>
                  <a:lnTo>
                    <a:pt x="7844" y="3049"/>
                  </a:lnTo>
                  <a:lnTo>
                    <a:pt x="7840" y="3018"/>
                  </a:lnTo>
                  <a:lnTo>
                    <a:pt x="7836" y="2986"/>
                  </a:lnTo>
                  <a:lnTo>
                    <a:pt x="7830" y="2955"/>
                  </a:lnTo>
                  <a:lnTo>
                    <a:pt x="7830" y="2955"/>
                  </a:lnTo>
                  <a:lnTo>
                    <a:pt x="7823" y="2925"/>
                  </a:lnTo>
                  <a:lnTo>
                    <a:pt x="7813" y="2893"/>
                  </a:lnTo>
                  <a:lnTo>
                    <a:pt x="7803" y="2864"/>
                  </a:lnTo>
                  <a:lnTo>
                    <a:pt x="7792" y="2835"/>
                  </a:lnTo>
                  <a:lnTo>
                    <a:pt x="7779" y="2808"/>
                  </a:lnTo>
                  <a:lnTo>
                    <a:pt x="7764" y="2780"/>
                  </a:lnTo>
                  <a:lnTo>
                    <a:pt x="7749" y="2753"/>
                  </a:lnTo>
                  <a:lnTo>
                    <a:pt x="7731" y="2728"/>
                  </a:lnTo>
                  <a:lnTo>
                    <a:pt x="7714" y="2704"/>
                  </a:lnTo>
                  <a:lnTo>
                    <a:pt x="7695" y="2680"/>
                  </a:lnTo>
                  <a:lnTo>
                    <a:pt x="7675" y="2658"/>
                  </a:lnTo>
                  <a:lnTo>
                    <a:pt x="7653" y="2636"/>
                  </a:lnTo>
                  <a:lnTo>
                    <a:pt x="7632" y="2616"/>
                  </a:lnTo>
                  <a:lnTo>
                    <a:pt x="7609" y="2597"/>
                  </a:lnTo>
                  <a:lnTo>
                    <a:pt x="7585" y="2580"/>
                  </a:lnTo>
                  <a:lnTo>
                    <a:pt x="7560" y="2562"/>
                  </a:lnTo>
                  <a:lnTo>
                    <a:pt x="7535" y="2547"/>
                  </a:lnTo>
                  <a:lnTo>
                    <a:pt x="7509" y="2532"/>
                  </a:lnTo>
                  <a:lnTo>
                    <a:pt x="7482" y="2519"/>
                  </a:lnTo>
                  <a:lnTo>
                    <a:pt x="7454" y="2507"/>
                  </a:lnTo>
                  <a:lnTo>
                    <a:pt x="7427" y="2497"/>
                  </a:lnTo>
                  <a:lnTo>
                    <a:pt x="7398" y="2488"/>
                  </a:lnTo>
                  <a:lnTo>
                    <a:pt x="7369" y="2479"/>
                  </a:lnTo>
                  <a:lnTo>
                    <a:pt x="7339" y="2473"/>
                  </a:lnTo>
                  <a:lnTo>
                    <a:pt x="7310" y="2468"/>
                  </a:lnTo>
                  <a:lnTo>
                    <a:pt x="7278" y="2464"/>
                  </a:lnTo>
                  <a:lnTo>
                    <a:pt x="7248" y="2463"/>
                  </a:lnTo>
                  <a:lnTo>
                    <a:pt x="7216" y="2461"/>
                  </a:lnTo>
                  <a:lnTo>
                    <a:pt x="7186" y="2463"/>
                  </a:lnTo>
                  <a:lnTo>
                    <a:pt x="7155" y="2465"/>
                  </a:lnTo>
                  <a:lnTo>
                    <a:pt x="7123" y="2470"/>
                  </a:lnTo>
                  <a:lnTo>
                    <a:pt x="7092" y="2475"/>
                  </a:lnTo>
                  <a:lnTo>
                    <a:pt x="494" y="3877"/>
                  </a:lnTo>
                  <a:lnTo>
                    <a:pt x="494" y="3877"/>
                  </a:lnTo>
                  <a:lnTo>
                    <a:pt x="463" y="3884"/>
                  </a:lnTo>
                  <a:lnTo>
                    <a:pt x="432" y="3893"/>
                  </a:lnTo>
                  <a:lnTo>
                    <a:pt x="403" y="3903"/>
                  </a:lnTo>
                  <a:lnTo>
                    <a:pt x="375" y="3916"/>
                  </a:lnTo>
                  <a:lnTo>
                    <a:pt x="346" y="3928"/>
                  </a:lnTo>
                  <a:lnTo>
                    <a:pt x="319" y="3943"/>
                  </a:lnTo>
                  <a:lnTo>
                    <a:pt x="293" y="3958"/>
                  </a:lnTo>
                  <a:lnTo>
                    <a:pt x="267" y="3975"/>
                  </a:lnTo>
                  <a:lnTo>
                    <a:pt x="242" y="3994"/>
                  </a:lnTo>
                  <a:lnTo>
                    <a:pt x="220" y="4012"/>
                  </a:lnTo>
                  <a:lnTo>
                    <a:pt x="197" y="4033"/>
                  </a:lnTo>
                  <a:lnTo>
                    <a:pt x="176" y="4053"/>
                  </a:lnTo>
                  <a:lnTo>
                    <a:pt x="155" y="4075"/>
                  </a:lnTo>
                  <a:lnTo>
                    <a:pt x="136" y="4098"/>
                  </a:lnTo>
                  <a:lnTo>
                    <a:pt x="118" y="4122"/>
                  </a:lnTo>
                  <a:lnTo>
                    <a:pt x="101" y="4147"/>
                  </a:lnTo>
                  <a:lnTo>
                    <a:pt x="86" y="4172"/>
                  </a:lnTo>
                  <a:lnTo>
                    <a:pt x="71" y="4199"/>
                  </a:lnTo>
                  <a:lnTo>
                    <a:pt x="58" y="4225"/>
                  </a:lnTo>
                  <a:lnTo>
                    <a:pt x="46" y="4253"/>
                  </a:lnTo>
                  <a:lnTo>
                    <a:pt x="36" y="4281"/>
                  </a:lnTo>
                  <a:lnTo>
                    <a:pt x="26" y="4310"/>
                  </a:lnTo>
                  <a:lnTo>
                    <a:pt x="18" y="4339"/>
                  </a:lnTo>
                  <a:lnTo>
                    <a:pt x="12" y="4368"/>
                  </a:lnTo>
                  <a:lnTo>
                    <a:pt x="7" y="4398"/>
                  </a:lnTo>
                  <a:lnTo>
                    <a:pt x="3" y="4428"/>
                  </a:lnTo>
                  <a:lnTo>
                    <a:pt x="2" y="4459"/>
                  </a:lnTo>
                  <a:lnTo>
                    <a:pt x="0" y="4490"/>
                  </a:lnTo>
                  <a:lnTo>
                    <a:pt x="2" y="4521"/>
                  </a:lnTo>
                  <a:lnTo>
                    <a:pt x="4" y="4553"/>
                  </a:lnTo>
                  <a:lnTo>
                    <a:pt x="8" y="4584"/>
                  </a:lnTo>
                  <a:lnTo>
                    <a:pt x="14" y="4616"/>
                  </a:lnTo>
                  <a:lnTo>
                    <a:pt x="14" y="4616"/>
                  </a:lnTo>
                  <a:lnTo>
                    <a:pt x="21" y="4642"/>
                  </a:lnTo>
                  <a:lnTo>
                    <a:pt x="28" y="4670"/>
                  </a:lnTo>
                  <a:lnTo>
                    <a:pt x="37" y="4695"/>
                  </a:lnTo>
                  <a:lnTo>
                    <a:pt x="47" y="4721"/>
                  </a:lnTo>
                  <a:lnTo>
                    <a:pt x="57" y="4745"/>
                  </a:lnTo>
                  <a:lnTo>
                    <a:pt x="68" y="4769"/>
                  </a:lnTo>
                  <a:lnTo>
                    <a:pt x="81" y="4793"/>
                  </a:lnTo>
                  <a:lnTo>
                    <a:pt x="95" y="4816"/>
                  </a:lnTo>
                  <a:lnTo>
                    <a:pt x="110" y="4838"/>
                  </a:lnTo>
                  <a:lnTo>
                    <a:pt x="125" y="4860"/>
                  </a:lnTo>
                  <a:lnTo>
                    <a:pt x="142" y="4880"/>
                  </a:lnTo>
                  <a:lnTo>
                    <a:pt x="158" y="4900"/>
                  </a:lnTo>
                  <a:lnTo>
                    <a:pt x="176" y="4919"/>
                  </a:lnTo>
                  <a:lnTo>
                    <a:pt x="194" y="4938"/>
                  </a:lnTo>
                  <a:lnTo>
                    <a:pt x="215" y="4956"/>
                  </a:lnTo>
                  <a:lnTo>
                    <a:pt x="233" y="4972"/>
                  </a:lnTo>
                  <a:lnTo>
                    <a:pt x="255" y="4988"/>
                  </a:lnTo>
                  <a:lnTo>
                    <a:pt x="276" y="5003"/>
                  </a:lnTo>
                  <a:lnTo>
                    <a:pt x="298" y="5017"/>
                  </a:lnTo>
                  <a:lnTo>
                    <a:pt x="320" y="5030"/>
                  </a:lnTo>
                  <a:lnTo>
                    <a:pt x="343" y="5042"/>
                  </a:lnTo>
                  <a:lnTo>
                    <a:pt x="367" y="5054"/>
                  </a:lnTo>
                  <a:lnTo>
                    <a:pt x="391" y="5064"/>
                  </a:lnTo>
                  <a:lnTo>
                    <a:pt x="415" y="5073"/>
                  </a:lnTo>
                  <a:lnTo>
                    <a:pt x="440" y="5081"/>
                  </a:lnTo>
                  <a:lnTo>
                    <a:pt x="465" y="5089"/>
                  </a:lnTo>
                  <a:lnTo>
                    <a:pt x="490" y="5095"/>
                  </a:lnTo>
                  <a:lnTo>
                    <a:pt x="517" y="5100"/>
                  </a:lnTo>
                  <a:lnTo>
                    <a:pt x="543" y="5104"/>
                  </a:lnTo>
                  <a:lnTo>
                    <a:pt x="570" y="5107"/>
                  </a:lnTo>
                  <a:lnTo>
                    <a:pt x="596" y="5108"/>
                  </a:lnTo>
                  <a:lnTo>
                    <a:pt x="623" y="5109"/>
                  </a:lnTo>
                  <a:lnTo>
                    <a:pt x="623" y="5109"/>
                  </a:lnTo>
                  <a:close/>
                  <a:moveTo>
                    <a:pt x="7830" y="5173"/>
                  </a:moveTo>
                  <a:lnTo>
                    <a:pt x="7830" y="5173"/>
                  </a:lnTo>
                  <a:lnTo>
                    <a:pt x="7823" y="5142"/>
                  </a:lnTo>
                  <a:lnTo>
                    <a:pt x="7813" y="5112"/>
                  </a:lnTo>
                  <a:lnTo>
                    <a:pt x="7803" y="5081"/>
                  </a:lnTo>
                  <a:lnTo>
                    <a:pt x="7792" y="5053"/>
                  </a:lnTo>
                  <a:lnTo>
                    <a:pt x="7779" y="5025"/>
                  </a:lnTo>
                  <a:lnTo>
                    <a:pt x="7764" y="4998"/>
                  </a:lnTo>
                  <a:lnTo>
                    <a:pt x="7749" y="4972"/>
                  </a:lnTo>
                  <a:lnTo>
                    <a:pt x="7731" y="4947"/>
                  </a:lnTo>
                  <a:lnTo>
                    <a:pt x="7714" y="4922"/>
                  </a:lnTo>
                  <a:lnTo>
                    <a:pt x="7695" y="4899"/>
                  </a:lnTo>
                  <a:lnTo>
                    <a:pt x="7675" y="4876"/>
                  </a:lnTo>
                  <a:lnTo>
                    <a:pt x="7653" y="4855"/>
                  </a:lnTo>
                  <a:lnTo>
                    <a:pt x="7632" y="4835"/>
                  </a:lnTo>
                  <a:lnTo>
                    <a:pt x="7609" y="4815"/>
                  </a:lnTo>
                  <a:lnTo>
                    <a:pt x="7585" y="4797"/>
                  </a:lnTo>
                  <a:lnTo>
                    <a:pt x="7560" y="4781"/>
                  </a:lnTo>
                  <a:lnTo>
                    <a:pt x="7535" y="4764"/>
                  </a:lnTo>
                  <a:lnTo>
                    <a:pt x="7509" y="4750"/>
                  </a:lnTo>
                  <a:lnTo>
                    <a:pt x="7482" y="4736"/>
                  </a:lnTo>
                  <a:lnTo>
                    <a:pt x="7454" y="4725"/>
                  </a:lnTo>
                  <a:lnTo>
                    <a:pt x="7427" y="4714"/>
                  </a:lnTo>
                  <a:lnTo>
                    <a:pt x="7398" y="4705"/>
                  </a:lnTo>
                  <a:lnTo>
                    <a:pt x="7369" y="4697"/>
                  </a:lnTo>
                  <a:lnTo>
                    <a:pt x="7339" y="4691"/>
                  </a:lnTo>
                  <a:lnTo>
                    <a:pt x="7310" y="4686"/>
                  </a:lnTo>
                  <a:lnTo>
                    <a:pt x="7278" y="4682"/>
                  </a:lnTo>
                  <a:lnTo>
                    <a:pt x="7248" y="4680"/>
                  </a:lnTo>
                  <a:lnTo>
                    <a:pt x="7216" y="4680"/>
                  </a:lnTo>
                  <a:lnTo>
                    <a:pt x="7186" y="4681"/>
                  </a:lnTo>
                  <a:lnTo>
                    <a:pt x="7155" y="4684"/>
                  </a:lnTo>
                  <a:lnTo>
                    <a:pt x="7123" y="4687"/>
                  </a:lnTo>
                  <a:lnTo>
                    <a:pt x="7092" y="4694"/>
                  </a:lnTo>
                  <a:lnTo>
                    <a:pt x="494" y="6095"/>
                  </a:lnTo>
                  <a:lnTo>
                    <a:pt x="494" y="6095"/>
                  </a:lnTo>
                  <a:lnTo>
                    <a:pt x="463" y="6103"/>
                  </a:lnTo>
                  <a:lnTo>
                    <a:pt x="432" y="6111"/>
                  </a:lnTo>
                  <a:lnTo>
                    <a:pt x="403" y="6121"/>
                  </a:lnTo>
                  <a:lnTo>
                    <a:pt x="375" y="6133"/>
                  </a:lnTo>
                  <a:lnTo>
                    <a:pt x="346" y="6147"/>
                  </a:lnTo>
                  <a:lnTo>
                    <a:pt x="319" y="6161"/>
                  </a:lnTo>
                  <a:lnTo>
                    <a:pt x="293" y="6176"/>
                  </a:lnTo>
                  <a:lnTo>
                    <a:pt x="267" y="6193"/>
                  </a:lnTo>
                  <a:lnTo>
                    <a:pt x="242" y="6211"/>
                  </a:lnTo>
                  <a:lnTo>
                    <a:pt x="220" y="6230"/>
                  </a:lnTo>
                  <a:lnTo>
                    <a:pt x="197" y="6250"/>
                  </a:lnTo>
                  <a:lnTo>
                    <a:pt x="176" y="6271"/>
                  </a:lnTo>
                  <a:lnTo>
                    <a:pt x="155" y="6293"/>
                  </a:lnTo>
                  <a:lnTo>
                    <a:pt x="136" y="6317"/>
                  </a:lnTo>
                  <a:lnTo>
                    <a:pt x="118" y="6341"/>
                  </a:lnTo>
                  <a:lnTo>
                    <a:pt x="101" y="6365"/>
                  </a:lnTo>
                  <a:lnTo>
                    <a:pt x="86" y="6390"/>
                  </a:lnTo>
                  <a:lnTo>
                    <a:pt x="71" y="6416"/>
                  </a:lnTo>
                  <a:lnTo>
                    <a:pt x="58" y="6444"/>
                  </a:lnTo>
                  <a:lnTo>
                    <a:pt x="46" y="6470"/>
                  </a:lnTo>
                  <a:lnTo>
                    <a:pt x="36" y="6499"/>
                  </a:lnTo>
                  <a:lnTo>
                    <a:pt x="26" y="6527"/>
                  </a:lnTo>
                  <a:lnTo>
                    <a:pt x="18" y="6557"/>
                  </a:lnTo>
                  <a:lnTo>
                    <a:pt x="12" y="6586"/>
                  </a:lnTo>
                  <a:lnTo>
                    <a:pt x="7" y="6616"/>
                  </a:lnTo>
                  <a:lnTo>
                    <a:pt x="3" y="6647"/>
                  </a:lnTo>
                  <a:lnTo>
                    <a:pt x="2" y="6677"/>
                  </a:lnTo>
                  <a:lnTo>
                    <a:pt x="0" y="6708"/>
                  </a:lnTo>
                  <a:lnTo>
                    <a:pt x="2" y="6740"/>
                  </a:lnTo>
                  <a:lnTo>
                    <a:pt x="4" y="6770"/>
                  </a:lnTo>
                  <a:lnTo>
                    <a:pt x="8" y="6801"/>
                  </a:lnTo>
                  <a:lnTo>
                    <a:pt x="14" y="6833"/>
                  </a:lnTo>
                  <a:lnTo>
                    <a:pt x="14" y="6833"/>
                  </a:lnTo>
                  <a:lnTo>
                    <a:pt x="21" y="6862"/>
                  </a:lnTo>
                  <a:lnTo>
                    <a:pt x="29" y="6890"/>
                  </a:lnTo>
                  <a:lnTo>
                    <a:pt x="38" y="6917"/>
                  </a:lnTo>
                  <a:lnTo>
                    <a:pt x="48" y="6944"/>
                  </a:lnTo>
                  <a:lnTo>
                    <a:pt x="60" y="6969"/>
                  </a:lnTo>
                  <a:lnTo>
                    <a:pt x="72" y="6994"/>
                  </a:lnTo>
                  <a:lnTo>
                    <a:pt x="86" y="7018"/>
                  </a:lnTo>
                  <a:lnTo>
                    <a:pt x="101" y="7042"/>
                  </a:lnTo>
                  <a:lnTo>
                    <a:pt x="116" y="7065"/>
                  </a:lnTo>
                  <a:lnTo>
                    <a:pt x="133" y="7087"/>
                  </a:lnTo>
                  <a:lnTo>
                    <a:pt x="150" y="7107"/>
                  </a:lnTo>
                  <a:lnTo>
                    <a:pt x="169" y="7128"/>
                  </a:lnTo>
                  <a:lnTo>
                    <a:pt x="188" y="7148"/>
                  </a:lnTo>
                  <a:lnTo>
                    <a:pt x="208" y="7167"/>
                  </a:lnTo>
                  <a:lnTo>
                    <a:pt x="228" y="7184"/>
                  </a:lnTo>
                  <a:lnTo>
                    <a:pt x="250" y="7201"/>
                  </a:lnTo>
                  <a:lnTo>
                    <a:pt x="250" y="7201"/>
                  </a:lnTo>
                  <a:lnTo>
                    <a:pt x="272" y="7218"/>
                  </a:lnTo>
                  <a:lnTo>
                    <a:pt x="298" y="7235"/>
                  </a:lnTo>
                  <a:lnTo>
                    <a:pt x="2057" y="8312"/>
                  </a:lnTo>
                  <a:lnTo>
                    <a:pt x="2057" y="10120"/>
                  </a:lnTo>
                  <a:lnTo>
                    <a:pt x="810" y="10120"/>
                  </a:lnTo>
                  <a:lnTo>
                    <a:pt x="810" y="10120"/>
                  </a:lnTo>
                  <a:lnTo>
                    <a:pt x="795" y="10122"/>
                  </a:lnTo>
                  <a:lnTo>
                    <a:pt x="780" y="10124"/>
                  </a:lnTo>
                  <a:lnTo>
                    <a:pt x="765" y="10128"/>
                  </a:lnTo>
                  <a:lnTo>
                    <a:pt x="750" y="10133"/>
                  </a:lnTo>
                  <a:lnTo>
                    <a:pt x="737" y="10139"/>
                  </a:lnTo>
                  <a:lnTo>
                    <a:pt x="723" y="10147"/>
                  </a:lnTo>
                  <a:lnTo>
                    <a:pt x="712" y="10157"/>
                  </a:lnTo>
                  <a:lnTo>
                    <a:pt x="701" y="10167"/>
                  </a:lnTo>
                  <a:lnTo>
                    <a:pt x="691" y="10177"/>
                  </a:lnTo>
                  <a:lnTo>
                    <a:pt x="682" y="10190"/>
                  </a:lnTo>
                  <a:lnTo>
                    <a:pt x="674" y="10202"/>
                  </a:lnTo>
                  <a:lnTo>
                    <a:pt x="667" y="10216"/>
                  </a:lnTo>
                  <a:lnTo>
                    <a:pt x="662" y="10230"/>
                  </a:lnTo>
                  <a:lnTo>
                    <a:pt x="658" y="10245"/>
                  </a:lnTo>
                  <a:lnTo>
                    <a:pt x="655" y="10260"/>
                  </a:lnTo>
                  <a:lnTo>
                    <a:pt x="655" y="10277"/>
                  </a:lnTo>
                  <a:lnTo>
                    <a:pt x="655" y="10900"/>
                  </a:lnTo>
                  <a:lnTo>
                    <a:pt x="655" y="10900"/>
                  </a:lnTo>
                  <a:lnTo>
                    <a:pt x="655" y="10907"/>
                  </a:lnTo>
                  <a:lnTo>
                    <a:pt x="658" y="10916"/>
                  </a:lnTo>
                  <a:lnTo>
                    <a:pt x="662" y="10931"/>
                  </a:lnTo>
                  <a:lnTo>
                    <a:pt x="662" y="10931"/>
                  </a:lnTo>
                  <a:lnTo>
                    <a:pt x="663" y="10980"/>
                  </a:lnTo>
                  <a:lnTo>
                    <a:pt x="667" y="11029"/>
                  </a:lnTo>
                  <a:lnTo>
                    <a:pt x="673" y="11079"/>
                  </a:lnTo>
                  <a:lnTo>
                    <a:pt x="681" y="11128"/>
                  </a:lnTo>
                  <a:lnTo>
                    <a:pt x="691" y="11177"/>
                  </a:lnTo>
                  <a:lnTo>
                    <a:pt x="702" y="11226"/>
                  </a:lnTo>
                  <a:lnTo>
                    <a:pt x="715" y="11275"/>
                  </a:lnTo>
                  <a:lnTo>
                    <a:pt x="730" y="11323"/>
                  </a:lnTo>
                  <a:lnTo>
                    <a:pt x="747" y="11372"/>
                  </a:lnTo>
                  <a:lnTo>
                    <a:pt x="765" y="11420"/>
                  </a:lnTo>
                  <a:lnTo>
                    <a:pt x="785" y="11469"/>
                  </a:lnTo>
                  <a:lnTo>
                    <a:pt x="806" y="11517"/>
                  </a:lnTo>
                  <a:lnTo>
                    <a:pt x="829" y="11565"/>
                  </a:lnTo>
                  <a:lnTo>
                    <a:pt x="853" y="11612"/>
                  </a:lnTo>
                  <a:lnTo>
                    <a:pt x="878" y="11660"/>
                  </a:lnTo>
                  <a:lnTo>
                    <a:pt x="905" y="11709"/>
                  </a:lnTo>
                  <a:lnTo>
                    <a:pt x="932" y="11757"/>
                  </a:lnTo>
                  <a:lnTo>
                    <a:pt x="961" y="11805"/>
                  </a:lnTo>
                  <a:lnTo>
                    <a:pt x="990" y="11853"/>
                  </a:lnTo>
                  <a:lnTo>
                    <a:pt x="1021" y="11901"/>
                  </a:lnTo>
                  <a:lnTo>
                    <a:pt x="1085" y="11996"/>
                  </a:lnTo>
                  <a:lnTo>
                    <a:pt x="1150" y="12091"/>
                  </a:lnTo>
                  <a:lnTo>
                    <a:pt x="1218" y="12187"/>
                  </a:lnTo>
                  <a:lnTo>
                    <a:pt x="1289" y="12282"/>
                  </a:lnTo>
                  <a:lnTo>
                    <a:pt x="1431" y="12474"/>
                  </a:lnTo>
                  <a:lnTo>
                    <a:pt x="1573" y="12665"/>
                  </a:lnTo>
                  <a:lnTo>
                    <a:pt x="1643" y="12762"/>
                  </a:lnTo>
                  <a:lnTo>
                    <a:pt x="1711" y="12858"/>
                  </a:lnTo>
                  <a:lnTo>
                    <a:pt x="1776" y="12955"/>
                  </a:lnTo>
                  <a:lnTo>
                    <a:pt x="1839" y="13052"/>
                  </a:lnTo>
                  <a:lnTo>
                    <a:pt x="1869" y="13101"/>
                  </a:lnTo>
                  <a:lnTo>
                    <a:pt x="1900" y="13150"/>
                  </a:lnTo>
                  <a:lnTo>
                    <a:pt x="1927" y="13199"/>
                  </a:lnTo>
                  <a:lnTo>
                    <a:pt x="1955" y="13248"/>
                  </a:lnTo>
                  <a:lnTo>
                    <a:pt x="1981" y="13297"/>
                  </a:lnTo>
                  <a:lnTo>
                    <a:pt x="2005" y="13346"/>
                  </a:lnTo>
                  <a:lnTo>
                    <a:pt x="2029" y="13395"/>
                  </a:lnTo>
                  <a:lnTo>
                    <a:pt x="2052" y="13444"/>
                  </a:lnTo>
                  <a:lnTo>
                    <a:pt x="2073" y="13495"/>
                  </a:lnTo>
                  <a:lnTo>
                    <a:pt x="2092" y="13544"/>
                  </a:lnTo>
                  <a:lnTo>
                    <a:pt x="2111" y="13594"/>
                  </a:lnTo>
                  <a:lnTo>
                    <a:pt x="2127" y="13645"/>
                  </a:lnTo>
                  <a:lnTo>
                    <a:pt x="2141" y="13695"/>
                  </a:lnTo>
                  <a:lnTo>
                    <a:pt x="2155" y="13745"/>
                  </a:lnTo>
                  <a:lnTo>
                    <a:pt x="2167" y="13796"/>
                  </a:lnTo>
                  <a:lnTo>
                    <a:pt x="2175" y="13847"/>
                  </a:lnTo>
                  <a:lnTo>
                    <a:pt x="2183" y="13898"/>
                  </a:lnTo>
                  <a:lnTo>
                    <a:pt x="2188" y="13949"/>
                  </a:lnTo>
                  <a:lnTo>
                    <a:pt x="2192" y="14001"/>
                  </a:lnTo>
                  <a:lnTo>
                    <a:pt x="2193" y="14053"/>
                  </a:lnTo>
                  <a:lnTo>
                    <a:pt x="2193" y="14053"/>
                  </a:lnTo>
                  <a:lnTo>
                    <a:pt x="5660" y="14053"/>
                  </a:lnTo>
                  <a:lnTo>
                    <a:pt x="5660" y="14053"/>
                  </a:lnTo>
                  <a:lnTo>
                    <a:pt x="5661" y="13998"/>
                  </a:lnTo>
                  <a:lnTo>
                    <a:pt x="5664" y="13946"/>
                  </a:lnTo>
                  <a:lnTo>
                    <a:pt x="5669" y="13893"/>
                  </a:lnTo>
                  <a:lnTo>
                    <a:pt x="5676" y="13840"/>
                  </a:lnTo>
                  <a:lnTo>
                    <a:pt x="5686" y="13788"/>
                  </a:lnTo>
                  <a:lnTo>
                    <a:pt x="5698" y="13735"/>
                  </a:lnTo>
                  <a:lnTo>
                    <a:pt x="5710" y="13684"/>
                  </a:lnTo>
                  <a:lnTo>
                    <a:pt x="5725" y="13632"/>
                  </a:lnTo>
                  <a:lnTo>
                    <a:pt x="5742" y="13582"/>
                  </a:lnTo>
                  <a:lnTo>
                    <a:pt x="5759" y="13530"/>
                  </a:lnTo>
                  <a:lnTo>
                    <a:pt x="5779" y="13480"/>
                  </a:lnTo>
                  <a:lnTo>
                    <a:pt x="5801" y="13429"/>
                  </a:lnTo>
                  <a:lnTo>
                    <a:pt x="5824" y="13379"/>
                  </a:lnTo>
                  <a:lnTo>
                    <a:pt x="5846" y="13329"/>
                  </a:lnTo>
                  <a:lnTo>
                    <a:pt x="5871" y="13280"/>
                  </a:lnTo>
                  <a:lnTo>
                    <a:pt x="5898" y="13229"/>
                  </a:lnTo>
                  <a:lnTo>
                    <a:pt x="5926" y="13180"/>
                  </a:lnTo>
                  <a:lnTo>
                    <a:pt x="5955" y="13131"/>
                  </a:lnTo>
                  <a:lnTo>
                    <a:pt x="5984" y="13082"/>
                  </a:lnTo>
                  <a:lnTo>
                    <a:pt x="6014" y="13034"/>
                  </a:lnTo>
                  <a:lnTo>
                    <a:pt x="6077" y="12936"/>
                  </a:lnTo>
                  <a:lnTo>
                    <a:pt x="6143" y="12840"/>
                  </a:lnTo>
                  <a:lnTo>
                    <a:pt x="6211" y="12743"/>
                  </a:lnTo>
                  <a:lnTo>
                    <a:pt x="6281" y="12647"/>
                  </a:lnTo>
                  <a:lnTo>
                    <a:pt x="6352" y="12553"/>
                  </a:lnTo>
                  <a:lnTo>
                    <a:pt x="6424" y="12457"/>
                  </a:lnTo>
                  <a:lnTo>
                    <a:pt x="6567" y="12268"/>
                  </a:lnTo>
                  <a:lnTo>
                    <a:pt x="6636" y="12174"/>
                  </a:lnTo>
                  <a:lnTo>
                    <a:pt x="6705" y="12080"/>
                  </a:lnTo>
                  <a:lnTo>
                    <a:pt x="6771" y="11985"/>
                  </a:lnTo>
                  <a:lnTo>
                    <a:pt x="6834" y="11891"/>
                  </a:lnTo>
                  <a:lnTo>
                    <a:pt x="6864" y="11843"/>
                  </a:lnTo>
                  <a:lnTo>
                    <a:pt x="6894" y="11796"/>
                  </a:lnTo>
                  <a:lnTo>
                    <a:pt x="6923" y="11748"/>
                  </a:lnTo>
                  <a:lnTo>
                    <a:pt x="6949" y="11701"/>
                  </a:lnTo>
                  <a:lnTo>
                    <a:pt x="6976" y="11653"/>
                  </a:lnTo>
                  <a:lnTo>
                    <a:pt x="7001" y="11606"/>
                  </a:lnTo>
                  <a:lnTo>
                    <a:pt x="7025" y="11558"/>
                  </a:lnTo>
                  <a:lnTo>
                    <a:pt x="7048" y="11510"/>
                  </a:lnTo>
                  <a:lnTo>
                    <a:pt x="7069" y="11463"/>
                  </a:lnTo>
                  <a:lnTo>
                    <a:pt x="7089" y="11414"/>
                  </a:lnTo>
                  <a:lnTo>
                    <a:pt x="7107" y="11366"/>
                  </a:lnTo>
                  <a:lnTo>
                    <a:pt x="7124" y="11318"/>
                  </a:lnTo>
                  <a:lnTo>
                    <a:pt x="7138" y="11269"/>
                  </a:lnTo>
                  <a:lnTo>
                    <a:pt x="7152" y="11221"/>
                  </a:lnTo>
                  <a:lnTo>
                    <a:pt x="7163" y="11172"/>
                  </a:lnTo>
                  <a:lnTo>
                    <a:pt x="7172" y="11123"/>
                  </a:lnTo>
                  <a:lnTo>
                    <a:pt x="7180" y="11074"/>
                  </a:lnTo>
                  <a:lnTo>
                    <a:pt x="7186" y="11024"/>
                  </a:lnTo>
                  <a:lnTo>
                    <a:pt x="7190" y="10974"/>
                  </a:lnTo>
                  <a:lnTo>
                    <a:pt x="7191" y="10925"/>
                  </a:lnTo>
                  <a:lnTo>
                    <a:pt x="7191" y="10925"/>
                  </a:lnTo>
                  <a:lnTo>
                    <a:pt x="7194" y="10912"/>
                  </a:lnTo>
                  <a:lnTo>
                    <a:pt x="7195" y="10906"/>
                  </a:lnTo>
                  <a:lnTo>
                    <a:pt x="7196" y="10900"/>
                  </a:lnTo>
                  <a:lnTo>
                    <a:pt x="7196" y="10277"/>
                  </a:lnTo>
                  <a:lnTo>
                    <a:pt x="7196" y="10277"/>
                  </a:lnTo>
                  <a:lnTo>
                    <a:pt x="7195" y="10260"/>
                  </a:lnTo>
                  <a:lnTo>
                    <a:pt x="7192" y="10245"/>
                  </a:lnTo>
                  <a:lnTo>
                    <a:pt x="7189" y="10230"/>
                  </a:lnTo>
                  <a:lnTo>
                    <a:pt x="7184" y="10216"/>
                  </a:lnTo>
                  <a:lnTo>
                    <a:pt x="7177" y="10202"/>
                  </a:lnTo>
                  <a:lnTo>
                    <a:pt x="7170" y="10190"/>
                  </a:lnTo>
                  <a:lnTo>
                    <a:pt x="7160" y="10177"/>
                  </a:lnTo>
                  <a:lnTo>
                    <a:pt x="7150" y="10167"/>
                  </a:lnTo>
                  <a:lnTo>
                    <a:pt x="7140" y="10157"/>
                  </a:lnTo>
                  <a:lnTo>
                    <a:pt x="7127" y="10147"/>
                  </a:lnTo>
                  <a:lnTo>
                    <a:pt x="7114" y="10139"/>
                  </a:lnTo>
                  <a:lnTo>
                    <a:pt x="7101" y="10133"/>
                  </a:lnTo>
                  <a:lnTo>
                    <a:pt x="7087" y="10128"/>
                  </a:lnTo>
                  <a:lnTo>
                    <a:pt x="7072" y="10124"/>
                  </a:lnTo>
                  <a:lnTo>
                    <a:pt x="7056" y="10122"/>
                  </a:lnTo>
                  <a:lnTo>
                    <a:pt x="7040" y="10120"/>
                  </a:lnTo>
                  <a:lnTo>
                    <a:pt x="5795" y="10120"/>
                  </a:lnTo>
                  <a:lnTo>
                    <a:pt x="5795" y="8466"/>
                  </a:lnTo>
                  <a:lnTo>
                    <a:pt x="7352" y="8130"/>
                  </a:lnTo>
                  <a:lnTo>
                    <a:pt x="7352" y="8130"/>
                  </a:lnTo>
                  <a:lnTo>
                    <a:pt x="7384" y="8122"/>
                  </a:lnTo>
                  <a:lnTo>
                    <a:pt x="7414" y="8113"/>
                  </a:lnTo>
                  <a:lnTo>
                    <a:pt x="7443" y="8102"/>
                  </a:lnTo>
                  <a:lnTo>
                    <a:pt x="7472" y="8091"/>
                  </a:lnTo>
                  <a:lnTo>
                    <a:pt x="7501" y="8077"/>
                  </a:lnTo>
                  <a:lnTo>
                    <a:pt x="7527" y="8063"/>
                  </a:lnTo>
                  <a:lnTo>
                    <a:pt x="7554" y="8047"/>
                  </a:lnTo>
                  <a:lnTo>
                    <a:pt x="7579" y="8030"/>
                  </a:lnTo>
                  <a:lnTo>
                    <a:pt x="7603" y="8013"/>
                  </a:lnTo>
                  <a:lnTo>
                    <a:pt x="7627" y="7994"/>
                  </a:lnTo>
                  <a:lnTo>
                    <a:pt x="7650" y="7974"/>
                  </a:lnTo>
                  <a:lnTo>
                    <a:pt x="7671" y="7952"/>
                  </a:lnTo>
                  <a:lnTo>
                    <a:pt x="7691" y="7930"/>
                  </a:lnTo>
                  <a:lnTo>
                    <a:pt x="7710" y="7907"/>
                  </a:lnTo>
                  <a:lnTo>
                    <a:pt x="7728" y="7883"/>
                  </a:lnTo>
                  <a:lnTo>
                    <a:pt x="7744" y="7858"/>
                  </a:lnTo>
                  <a:lnTo>
                    <a:pt x="7760" y="7833"/>
                  </a:lnTo>
                  <a:lnTo>
                    <a:pt x="7774" y="7806"/>
                  </a:lnTo>
                  <a:lnTo>
                    <a:pt x="7788" y="7780"/>
                  </a:lnTo>
                  <a:lnTo>
                    <a:pt x="7799" y="7752"/>
                  </a:lnTo>
                  <a:lnTo>
                    <a:pt x="7810" y="7724"/>
                  </a:lnTo>
                  <a:lnTo>
                    <a:pt x="7820" y="7695"/>
                  </a:lnTo>
                  <a:lnTo>
                    <a:pt x="7827" y="7666"/>
                  </a:lnTo>
                  <a:lnTo>
                    <a:pt x="7833" y="7636"/>
                  </a:lnTo>
                  <a:lnTo>
                    <a:pt x="7838" y="7606"/>
                  </a:lnTo>
                  <a:lnTo>
                    <a:pt x="7841" y="7576"/>
                  </a:lnTo>
                  <a:lnTo>
                    <a:pt x="7844" y="7546"/>
                  </a:lnTo>
                  <a:lnTo>
                    <a:pt x="7844" y="7514"/>
                  </a:lnTo>
                  <a:lnTo>
                    <a:pt x="7842" y="7484"/>
                  </a:lnTo>
                  <a:lnTo>
                    <a:pt x="7840" y="7452"/>
                  </a:lnTo>
                  <a:lnTo>
                    <a:pt x="7836" y="7421"/>
                  </a:lnTo>
                  <a:lnTo>
                    <a:pt x="7830" y="7389"/>
                  </a:lnTo>
                  <a:lnTo>
                    <a:pt x="7830" y="7389"/>
                  </a:lnTo>
                  <a:lnTo>
                    <a:pt x="7822" y="7358"/>
                  </a:lnTo>
                  <a:lnTo>
                    <a:pt x="7813" y="7328"/>
                  </a:lnTo>
                  <a:lnTo>
                    <a:pt x="7803" y="7298"/>
                  </a:lnTo>
                  <a:lnTo>
                    <a:pt x="7791" y="7269"/>
                  </a:lnTo>
                  <a:lnTo>
                    <a:pt x="7778" y="7241"/>
                  </a:lnTo>
                  <a:lnTo>
                    <a:pt x="7763" y="7214"/>
                  </a:lnTo>
                  <a:lnTo>
                    <a:pt x="7748" y="7188"/>
                  </a:lnTo>
                  <a:lnTo>
                    <a:pt x="7731" y="7163"/>
                  </a:lnTo>
                  <a:lnTo>
                    <a:pt x="7713" y="7138"/>
                  </a:lnTo>
                  <a:lnTo>
                    <a:pt x="7694" y="7115"/>
                  </a:lnTo>
                  <a:lnTo>
                    <a:pt x="7674" y="7092"/>
                  </a:lnTo>
                  <a:lnTo>
                    <a:pt x="7652" y="7071"/>
                  </a:lnTo>
                  <a:lnTo>
                    <a:pt x="7631" y="7051"/>
                  </a:lnTo>
                  <a:lnTo>
                    <a:pt x="7607" y="7032"/>
                  </a:lnTo>
                  <a:lnTo>
                    <a:pt x="7584" y="7014"/>
                  </a:lnTo>
                  <a:lnTo>
                    <a:pt x="7559" y="6997"/>
                  </a:lnTo>
                  <a:lnTo>
                    <a:pt x="7534" y="6981"/>
                  </a:lnTo>
                  <a:lnTo>
                    <a:pt x="7507" y="6966"/>
                  </a:lnTo>
                  <a:lnTo>
                    <a:pt x="7481" y="6954"/>
                  </a:lnTo>
                  <a:lnTo>
                    <a:pt x="7453" y="6942"/>
                  </a:lnTo>
                  <a:lnTo>
                    <a:pt x="7424" y="6931"/>
                  </a:lnTo>
                  <a:lnTo>
                    <a:pt x="7396" y="6922"/>
                  </a:lnTo>
                  <a:lnTo>
                    <a:pt x="7366" y="6915"/>
                  </a:lnTo>
                  <a:lnTo>
                    <a:pt x="7337" y="6908"/>
                  </a:lnTo>
                  <a:lnTo>
                    <a:pt x="7307" y="6903"/>
                  </a:lnTo>
                  <a:lnTo>
                    <a:pt x="7277" y="6900"/>
                  </a:lnTo>
                  <a:lnTo>
                    <a:pt x="7245" y="6898"/>
                  </a:lnTo>
                  <a:lnTo>
                    <a:pt x="7215" y="6897"/>
                  </a:lnTo>
                  <a:lnTo>
                    <a:pt x="7184" y="6898"/>
                  </a:lnTo>
                  <a:lnTo>
                    <a:pt x="7152" y="6901"/>
                  </a:lnTo>
                  <a:lnTo>
                    <a:pt x="7121" y="6906"/>
                  </a:lnTo>
                  <a:lnTo>
                    <a:pt x="7089" y="6912"/>
                  </a:lnTo>
                  <a:lnTo>
                    <a:pt x="5040" y="7354"/>
                  </a:lnTo>
                  <a:lnTo>
                    <a:pt x="5040" y="7354"/>
                  </a:lnTo>
                  <a:lnTo>
                    <a:pt x="5015" y="7360"/>
                  </a:lnTo>
                  <a:lnTo>
                    <a:pt x="4991" y="7367"/>
                  </a:lnTo>
                  <a:lnTo>
                    <a:pt x="4967" y="7374"/>
                  </a:lnTo>
                  <a:lnTo>
                    <a:pt x="4945" y="7383"/>
                  </a:lnTo>
                  <a:lnTo>
                    <a:pt x="4922" y="7392"/>
                  </a:lnTo>
                  <a:lnTo>
                    <a:pt x="4899" y="7403"/>
                  </a:lnTo>
                  <a:lnTo>
                    <a:pt x="4878" y="7413"/>
                  </a:lnTo>
                  <a:lnTo>
                    <a:pt x="4856" y="7426"/>
                  </a:lnTo>
                  <a:lnTo>
                    <a:pt x="4836" y="7439"/>
                  </a:lnTo>
                  <a:lnTo>
                    <a:pt x="4816" y="7451"/>
                  </a:lnTo>
                  <a:lnTo>
                    <a:pt x="4797" y="7466"/>
                  </a:lnTo>
                  <a:lnTo>
                    <a:pt x="4778" y="7480"/>
                  </a:lnTo>
                  <a:lnTo>
                    <a:pt x="4761" y="7496"/>
                  </a:lnTo>
                  <a:lnTo>
                    <a:pt x="4743" y="7512"/>
                  </a:lnTo>
                  <a:lnTo>
                    <a:pt x="4727" y="7529"/>
                  </a:lnTo>
                  <a:lnTo>
                    <a:pt x="4710" y="7546"/>
                  </a:lnTo>
                  <a:lnTo>
                    <a:pt x="4695" y="7563"/>
                  </a:lnTo>
                  <a:lnTo>
                    <a:pt x="4680" y="7582"/>
                  </a:lnTo>
                  <a:lnTo>
                    <a:pt x="4666" y="7601"/>
                  </a:lnTo>
                  <a:lnTo>
                    <a:pt x="4652" y="7621"/>
                  </a:lnTo>
                  <a:lnTo>
                    <a:pt x="4640" y="7641"/>
                  </a:lnTo>
                  <a:lnTo>
                    <a:pt x="4628" y="7661"/>
                  </a:lnTo>
                  <a:lnTo>
                    <a:pt x="4617" y="7682"/>
                  </a:lnTo>
                  <a:lnTo>
                    <a:pt x="4607" y="7703"/>
                  </a:lnTo>
                  <a:lnTo>
                    <a:pt x="4598" y="7724"/>
                  </a:lnTo>
                  <a:lnTo>
                    <a:pt x="4589" y="7747"/>
                  </a:lnTo>
                  <a:lnTo>
                    <a:pt x="4582" y="7770"/>
                  </a:lnTo>
                  <a:lnTo>
                    <a:pt x="4574" y="7792"/>
                  </a:lnTo>
                  <a:lnTo>
                    <a:pt x="4569" y="7815"/>
                  </a:lnTo>
                  <a:lnTo>
                    <a:pt x="4563" y="7839"/>
                  </a:lnTo>
                  <a:lnTo>
                    <a:pt x="4559" y="7862"/>
                  </a:lnTo>
                  <a:lnTo>
                    <a:pt x="4555" y="7886"/>
                  </a:lnTo>
                  <a:lnTo>
                    <a:pt x="4555" y="7886"/>
                  </a:lnTo>
                  <a:lnTo>
                    <a:pt x="4553" y="7903"/>
                  </a:lnTo>
                  <a:lnTo>
                    <a:pt x="4550" y="7921"/>
                  </a:lnTo>
                  <a:lnTo>
                    <a:pt x="4549" y="7941"/>
                  </a:lnTo>
                  <a:lnTo>
                    <a:pt x="4548" y="7964"/>
                  </a:lnTo>
                  <a:lnTo>
                    <a:pt x="4548" y="7967"/>
                  </a:lnTo>
                  <a:lnTo>
                    <a:pt x="4548" y="7967"/>
                  </a:lnTo>
                  <a:lnTo>
                    <a:pt x="4548" y="7970"/>
                  </a:lnTo>
                  <a:lnTo>
                    <a:pt x="4548" y="10120"/>
                  </a:lnTo>
                  <a:lnTo>
                    <a:pt x="3302" y="10120"/>
                  </a:lnTo>
                  <a:lnTo>
                    <a:pt x="3302" y="7964"/>
                  </a:lnTo>
                  <a:lnTo>
                    <a:pt x="3302" y="7964"/>
                  </a:lnTo>
                  <a:lnTo>
                    <a:pt x="3301" y="7945"/>
                  </a:lnTo>
                  <a:lnTo>
                    <a:pt x="3301" y="7945"/>
                  </a:lnTo>
                  <a:lnTo>
                    <a:pt x="3300" y="7925"/>
                  </a:lnTo>
                  <a:lnTo>
                    <a:pt x="3300" y="7925"/>
                  </a:lnTo>
                  <a:lnTo>
                    <a:pt x="3297" y="7899"/>
                  </a:lnTo>
                  <a:lnTo>
                    <a:pt x="3294" y="7877"/>
                  </a:lnTo>
                  <a:lnTo>
                    <a:pt x="3294" y="7877"/>
                  </a:lnTo>
                  <a:lnTo>
                    <a:pt x="3289" y="7844"/>
                  </a:lnTo>
                  <a:lnTo>
                    <a:pt x="3281" y="7811"/>
                  </a:lnTo>
                  <a:lnTo>
                    <a:pt x="3272" y="7778"/>
                  </a:lnTo>
                  <a:lnTo>
                    <a:pt x="3261" y="7747"/>
                  </a:lnTo>
                  <a:lnTo>
                    <a:pt x="3248" y="7716"/>
                  </a:lnTo>
                  <a:lnTo>
                    <a:pt x="3234" y="7684"/>
                  </a:lnTo>
                  <a:lnTo>
                    <a:pt x="3219" y="7655"/>
                  </a:lnTo>
                  <a:lnTo>
                    <a:pt x="3202" y="7626"/>
                  </a:lnTo>
                  <a:lnTo>
                    <a:pt x="3183" y="7597"/>
                  </a:lnTo>
                  <a:lnTo>
                    <a:pt x="3163" y="7571"/>
                  </a:lnTo>
                  <a:lnTo>
                    <a:pt x="3140" y="7544"/>
                  </a:lnTo>
                  <a:lnTo>
                    <a:pt x="3116" y="7519"/>
                  </a:lnTo>
                  <a:lnTo>
                    <a:pt x="3091" y="7495"/>
                  </a:lnTo>
                  <a:lnTo>
                    <a:pt x="3063" y="7473"/>
                  </a:lnTo>
                  <a:lnTo>
                    <a:pt x="3035" y="7451"/>
                  </a:lnTo>
                  <a:lnTo>
                    <a:pt x="3005" y="7432"/>
                  </a:lnTo>
                  <a:lnTo>
                    <a:pt x="2281" y="6989"/>
                  </a:lnTo>
                  <a:lnTo>
                    <a:pt x="7350" y="5912"/>
                  </a:lnTo>
                  <a:lnTo>
                    <a:pt x="7350" y="5912"/>
                  </a:lnTo>
                  <a:lnTo>
                    <a:pt x="7381" y="5905"/>
                  </a:lnTo>
                  <a:lnTo>
                    <a:pt x="7412" y="5896"/>
                  </a:lnTo>
                  <a:lnTo>
                    <a:pt x="7442" y="5885"/>
                  </a:lnTo>
                  <a:lnTo>
                    <a:pt x="7471" y="5873"/>
                  </a:lnTo>
                  <a:lnTo>
                    <a:pt x="7498" y="5861"/>
                  </a:lnTo>
                  <a:lnTo>
                    <a:pt x="7526" y="5846"/>
                  </a:lnTo>
                  <a:lnTo>
                    <a:pt x="7551" y="5831"/>
                  </a:lnTo>
                  <a:lnTo>
                    <a:pt x="7578" y="5813"/>
                  </a:lnTo>
                  <a:lnTo>
                    <a:pt x="7602" y="5795"/>
                  </a:lnTo>
                  <a:lnTo>
                    <a:pt x="7626" y="5776"/>
                  </a:lnTo>
                  <a:lnTo>
                    <a:pt x="7647" y="5756"/>
                  </a:lnTo>
                  <a:lnTo>
                    <a:pt x="7668" y="5735"/>
                  </a:lnTo>
                  <a:lnTo>
                    <a:pt x="7689" y="5714"/>
                  </a:lnTo>
                  <a:lnTo>
                    <a:pt x="7709" y="5691"/>
                  </a:lnTo>
                  <a:lnTo>
                    <a:pt x="7726" y="5667"/>
                  </a:lnTo>
                  <a:lnTo>
                    <a:pt x="7743" y="5642"/>
                  </a:lnTo>
                  <a:lnTo>
                    <a:pt x="7759" y="5617"/>
                  </a:lnTo>
                  <a:lnTo>
                    <a:pt x="7773" y="5590"/>
                  </a:lnTo>
                  <a:lnTo>
                    <a:pt x="7787" y="5564"/>
                  </a:lnTo>
                  <a:lnTo>
                    <a:pt x="7798" y="5536"/>
                  </a:lnTo>
                  <a:lnTo>
                    <a:pt x="7810" y="5508"/>
                  </a:lnTo>
                  <a:lnTo>
                    <a:pt x="7818" y="5479"/>
                  </a:lnTo>
                  <a:lnTo>
                    <a:pt x="7826" y="5450"/>
                  </a:lnTo>
                  <a:lnTo>
                    <a:pt x="7832" y="5420"/>
                  </a:lnTo>
                  <a:lnTo>
                    <a:pt x="7837" y="5390"/>
                  </a:lnTo>
                  <a:lnTo>
                    <a:pt x="7841" y="5360"/>
                  </a:lnTo>
                  <a:lnTo>
                    <a:pt x="7844" y="5330"/>
                  </a:lnTo>
                  <a:lnTo>
                    <a:pt x="7844" y="5298"/>
                  </a:lnTo>
                  <a:lnTo>
                    <a:pt x="7844" y="5268"/>
                  </a:lnTo>
                  <a:lnTo>
                    <a:pt x="7840" y="5236"/>
                  </a:lnTo>
                  <a:lnTo>
                    <a:pt x="7836" y="5205"/>
                  </a:lnTo>
                  <a:lnTo>
                    <a:pt x="7830" y="5173"/>
                  </a:lnTo>
                  <a:lnTo>
                    <a:pt x="7830" y="5173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480778" y="2700646"/>
            <a:ext cx="737035" cy="737035"/>
            <a:chOff x="5524252" y="2700646"/>
            <a:chExt cx="737035" cy="737035"/>
          </a:xfrm>
        </p:grpSpPr>
        <p:sp>
          <p:nvSpPr>
            <p:cNvPr id="17" name="椭圆 16"/>
            <p:cNvSpPr/>
            <p:nvPr/>
          </p:nvSpPr>
          <p:spPr>
            <a:xfrm>
              <a:off x="5524252" y="2700646"/>
              <a:ext cx="737035" cy="73703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18" name="Freeform 437"/>
            <p:cNvSpPr>
              <a:spLocks noEditPoints="1"/>
            </p:cNvSpPr>
            <p:nvPr/>
          </p:nvSpPr>
          <p:spPr bwMode="auto">
            <a:xfrm>
              <a:off x="5764879" y="2972770"/>
              <a:ext cx="255780" cy="192786"/>
            </a:xfrm>
            <a:custGeom>
              <a:avLst/>
              <a:gdLst>
                <a:gd name="T0" fmla="*/ 10567 w 15590"/>
                <a:gd name="T1" fmla="*/ 2192 h 11750"/>
                <a:gd name="T2" fmla="*/ 9195 w 15590"/>
                <a:gd name="T3" fmla="*/ 997 h 11750"/>
                <a:gd name="T4" fmla="*/ 7383 w 15590"/>
                <a:gd name="T5" fmla="*/ 716 h 11750"/>
                <a:gd name="T6" fmla="*/ 5655 w 15590"/>
                <a:gd name="T7" fmla="*/ 1479 h 11750"/>
                <a:gd name="T8" fmla="*/ 4645 w 15590"/>
                <a:gd name="T9" fmla="*/ 3039 h 11750"/>
                <a:gd name="T10" fmla="*/ 4552 w 15590"/>
                <a:gd name="T11" fmla="*/ 4348 h 11750"/>
                <a:gd name="T12" fmla="*/ 5358 w 15590"/>
                <a:gd name="T13" fmla="*/ 6919 h 11750"/>
                <a:gd name="T14" fmla="*/ 7800 w 15590"/>
                <a:gd name="T15" fmla="*/ 11750 h 11750"/>
                <a:gd name="T16" fmla="*/ 10293 w 15590"/>
                <a:gd name="T17" fmla="*/ 6795 h 11750"/>
                <a:gd name="T18" fmla="*/ 11063 w 15590"/>
                <a:gd name="T19" fmla="*/ 4224 h 11750"/>
                <a:gd name="T20" fmla="*/ 7567 w 15590"/>
                <a:gd name="T21" fmla="*/ 4830 h 11750"/>
                <a:gd name="T22" fmla="*/ 6877 w 15590"/>
                <a:gd name="T23" fmla="*/ 4068 h 11750"/>
                <a:gd name="T24" fmla="*/ 7279 w 15590"/>
                <a:gd name="T25" fmla="*/ 3150 h 11750"/>
                <a:gd name="T26" fmla="*/ 8285 w 15590"/>
                <a:gd name="T27" fmla="*/ 3126 h 11750"/>
                <a:gd name="T28" fmla="*/ 8731 w 15590"/>
                <a:gd name="T29" fmla="*/ 4020 h 11750"/>
                <a:gd name="T30" fmla="*/ 8078 w 15590"/>
                <a:gd name="T31" fmla="*/ 4817 h 11750"/>
                <a:gd name="T32" fmla="*/ 13668 w 15590"/>
                <a:gd name="T33" fmla="*/ 7499 h 11750"/>
                <a:gd name="T34" fmla="*/ 13140 w 15590"/>
                <a:gd name="T35" fmla="*/ 7259 h 11750"/>
                <a:gd name="T36" fmla="*/ 13146 w 15590"/>
                <a:gd name="T37" fmla="*/ 6653 h 11750"/>
                <a:gd name="T38" fmla="*/ 14262 w 15590"/>
                <a:gd name="T39" fmla="*/ 5058 h 11750"/>
                <a:gd name="T40" fmla="*/ 14414 w 15590"/>
                <a:gd name="T41" fmla="*/ 2950 h 11750"/>
                <a:gd name="T42" fmla="*/ 13414 w 15590"/>
                <a:gd name="T43" fmla="*/ 1123 h 11750"/>
                <a:gd name="T44" fmla="*/ 13055 w 15590"/>
                <a:gd name="T45" fmla="*/ 393 h 11750"/>
                <a:gd name="T46" fmla="*/ 13501 w 15590"/>
                <a:gd name="T47" fmla="*/ 8 h 11750"/>
                <a:gd name="T48" fmla="*/ 14273 w 15590"/>
                <a:gd name="T49" fmla="*/ 441 h 11750"/>
                <a:gd name="T50" fmla="*/ 15358 w 15590"/>
                <a:gd name="T51" fmla="*/ 2268 h 11750"/>
                <a:gd name="T52" fmla="*/ 15424 w 15590"/>
                <a:gd name="T53" fmla="*/ 5002 h 11750"/>
                <a:gd name="T54" fmla="*/ 14356 w 15590"/>
                <a:gd name="T55" fmla="*/ 6962 h 11750"/>
                <a:gd name="T56" fmla="*/ 12130 w 15590"/>
                <a:gd name="T57" fmla="*/ 6024 h 11750"/>
                <a:gd name="T58" fmla="*/ 11638 w 15590"/>
                <a:gd name="T59" fmla="*/ 5755 h 11750"/>
                <a:gd name="T60" fmla="*/ 11700 w 15590"/>
                <a:gd name="T61" fmla="*/ 5195 h 11750"/>
                <a:gd name="T62" fmla="*/ 12346 w 15590"/>
                <a:gd name="T63" fmla="*/ 4276 h 11750"/>
                <a:gd name="T64" fmla="*/ 12370 w 15590"/>
                <a:gd name="T65" fmla="*/ 3300 h 11750"/>
                <a:gd name="T66" fmla="*/ 11738 w 15590"/>
                <a:gd name="T67" fmla="*/ 2347 h 11750"/>
                <a:gd name="T68" fmla="*/ 11602 w 15590"/>
                <a:gd name="T69" fmla="*/ 1802 h 11750"/>
                <a:gd name="T70" fmla="*/ 12072 w 15590"/>
                <a:gd name="T71" fmla="*/ 1481 h 11750"/>
                <a:gd name="T72" fmla="*/ 12837 w 15590"/>
                <a:gd name="T73" fmla="*/ 2022 h 11750"/>
                <a:gd name="T74" fmla="*/ 13438 w 15590"/>
                <a:gd name="T75" fmla="*/ 3486 h 11750"/>
                <a:gd name="T76" fmla="*/ 13138 w 15590"/>
                <a:gd name="T77" fmla="*/ 5020 h 11750"/>
                <a:gd name="T78" fmla="*/ 2508 w 15590"/>
                <a:gd name="T79" fmla="*/ 6775 h 11750"/>
                <a:gd name="T80" fmla="*/ 2380 w 15590"/>
                <a:gd name="T81" fmla="*/ 7344 h 11750"/>
                <a:gd name="T82" fmla="*/ 1793 w 15590"/>
                <a:gd name="T83" fmla="*/ 7461 h 11750"/>
                <a:gd name="T84" fmla="*/ 891 w 15590"/>
                <a:gd name="T85" fmla="*/ 6536 h 11750"/>
                <a:gd name="T86" fmla="*/ 6 w 15590"/>
                <a:gd name="T87" fmla="*/ 3976 h 11750"/>
                <a:gd name="T88" fmla="*/ 663 w 15590"/>
                <a:gd name="T89" fmla="*/ 1306 h 11750"/>
                <a:gd name="T90" fmla="*/ 1691 w 15590"/>
                <a:gd name="T91" fmla="*/ 88 h 11750"/>
                <a:gd name="T92" fmla="*/ 2317 w 15590"/>
                <a:gd name="T93" fmla="*/ 94 h 11750"/>
                <a:gd name="T94" fmla="*/ 2540 w 15590"/>
                <a:gd name="T95" fmla="*/ 621 h 11750"/>
                <a:gd name="T96" fmla="*/ 1701 w 15590"/>
                <a:gd name="T97" fmla="*/ 1705 h 11750"/>
                <a:gd name="T98" fmla="*/ 1092 w 15590"/>
                <a:gd name="T99" fmla="*/ 3746 h 11750"/>
                <a:gd name="T100" fmla="*/ 1701 w 15590"/>
                <a:gd name="T101" fmla="*/ 5788 h 11750"/>
                <a:gd name="T102" fmla="*/ 3377 w 15590"/>
                <a:gd name="T103" fmla="*/ 2915 h 11750"/>
                <a:gd name="T104" fmla="*/ 3166 w 15590"/>
                <a:gd name="T105" fmla="*/ 3872 h 11750"/>
                <a:gd name="T106" fmla="*/ 3518 w 15590"/>
                <a:gd name="T107" fmla="*/ 4796 h 11750"/>
                <a:gd name="T108" fmla="*/ 4015 w 15590"/>
                <a:gd name="T109" fmla="*/ 5526 h 11750"/>
                <a:gd name="T110" fmla="*/ 3703 w 15590"/>
                <a:gd name="T111" fmla="*/ 5986 h 11750"/>
                <a:gd name="T112" fmla="*/ 3143 w 15590"/>
                <a:gd name="T113" fmla="*/ 5884 h 11750"/>
                <a:gd name="T114" fmla="*/ 2253 w 15590"/>
                <a:gd name="T115" fmla="*/ 4528 h 11750"/>
                <a:gd name="T116" fmla="*/ 2253 w 15590"/>
                <a:gd name="T117" fmla="*/ 2969 h 11750"/>
                <a:gd name="T118" fmla="*/ 3143 w 15590"/>
                <a:gd name="T119" fmla="*/ 1614 h 11750"/>
                <a:gd name="T120" fmla="*/ 3719 w 15590"/>
                <a:gd name="T121" fmla="*/ 1522 h 11750"/>
                <a:gd name="T122" fmla="*/ 4021 w 15590"/>
                <a:gd name="T123" fmla="*/ 1993 h 11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590" h="11750">
                  <a:moveTo>
                    <a:pt x="11074" y="3818"/>
                  </a:moveTo>
                  <a:lnTo>
                    <a:pt x="11074" y="3818"/>
                  </a:lnTo>
                  <a:lnTo>
                    <a:pt x="11070" y="3736"/>
                  </a:lnTo>
                  <a:lnTo>
                    <a:pt x="11065" y="3655"/>
                  </a:lnTo>
                  <a:lnTo>
                    <a:pt x="11058" y="3576"/>
                  </a:lnTo>
                  <a:lnTo>
                    <a:pt x="11048" y="3495"/>
                  </a:lnTo>
                  <a:lnTo>
                    <a:pt x="11036" y="3417"/>
                  </a:lnTo>
                  <a:lnTo>
                    <a:pt x="11023" y="3339"/>
                  </a:lnTo>
                  <a:lnTo>
                    <a:pt x="11008" y="3261"/>
                  </a:lnTo>
                  <a:lnTo>
                    <a:pt x="10990" y="3184"/>
                  </a:lnTo>
                  <a:lnTo>
                    <a:pt x="10971" y="3109"/>
                  </a:lnTo>
                  <a:lnTo>
                    <a:pt x="10950" y="3033"/>
                  </a:lnTo>
                  <a:lnTo>
                    <a:pt x="10927" y="2958"/>
                  </a:lnTo>
                  <a:lnTo>
                    <a:pt x="10903" y="2883"/>
                  </a:lnTo>
                  <a:lnTo>
                    <a:pt x="10877" y="2810"/>
                  </a:lnTo>
                  <a:lnTo>
                    <a:pt x="10849" y="2739"/>
                  </a:lnTo>
                  <a:lnTo>
                    <a:pt x="10820" y="2667"/>
                  </a:lnTo>
                  <a:lnTo>
                    <a:pt x="10788" y="2596"/>
                  </a:lnTo>
                  <a:lnTo>
                    <a:pt x="10756" y="2527"/>
                  </a:lnTo>
                  <a:lnTo>
                    <a:pt x="10720" y="2458"/>
                  </a:lnTo>
                  <a:lnTo>
                    <a:pt x="10685" y="2390"/>
                  </a:lnTo>
                  <a:lnTo>
                    <a:pt x="10647" y="2323"/>
                  </a:lnTo>
                  <a:lnTo>
                    <a:pt x="10607" y="2256"/>
                  </a:lnTo>
                  <a:lnTo>
                    <a:pt x="10567" y="2192"/>
                  </a:lnTo>
                  <a:lnTo>
                    <a:pt x="10525" y="2128"/>
                  </a:lnTo>
                  <a:lnTo>
                    <a:pt x="10481" y="2065"/>
                  </a:lnTo>
                  <a:lnTo>
                    <a:pt x="10436" y="2003"/>
                  </a:lnTo>
                  <a:lnTo>
                    <a:pt x="10389" y="1943"/>
                  </a:lnTo>
                  <a:lnTo>
                    <a:pt x="10341" y="1884"/>
                  </a:lnTo>
                  <a:lnTo>
                    <a:pt x="10292" y="1824"/>
                  </a:lnTo>
                  <a:lnTo>
                    <a:pt x="10241" y="1768"/>
                  </a:lnTo>
                  <a:lnTo>
                    <a:pt x="10189" y="1711"/>
                  </a:lnTo>
                  <a:lnTo>
                    <a:pt x="10136" y="1657"/>
                  </a:lnTo>
                  <a:lnTo>
                    <a:pt x="10081" y="1603"/>
                  </a:lnTo>
                  <a:lnTo>
                    <a:pt x="10025" y="1551"/>
                  </a:lnTo>
                  <a:lnTo>
                    <a:pt x="9969" y="1500"/>
                  </a:lnTo>
                  <a:lnTo>
                    <a:pt x="9909" y="1450"/>
                  </a:lnTo>
                  <a:lnTo>
                    <a:pt x="9850" y="1401"/>
                  </a:lnTo>
                  <a:lnTo>
                    <a:pt x="9790" y="1355"/>
                  </a:lnTo>
                  <a:lnTo>
                    <a:pt x="9728" y="1309"/>
                  </a:lnTo>
                  <a:lnTo>
                    <a:pt x="9665" y="1265"/>
                  </a:lnTo>
                  <a:lnTo>
                    <a:pt x="9601" y="1223"/>
                  </a:lnTo>
                  <a:lnTo>
                    <a:pt x="9535" y="1181"/>
                  </a:lnTo>
                  <a:lnTo>
                    <a:pt x="9470" y="1142"/>
                  </a:lnTo>
                  <a:lnTo>
                    <a:pt x="9403" y="1103"/>
                  </a:lnTo>
                  <a:lnTo>
                    <a:pt x="9335" y="1066"/>
                  </a:lnTo>
                  <a:lnTo>
                    <a:pt x="9266" y="1031"/>
                  </a:lnTo>
                  <a:lnTo>
                    <a:pt x="9195" y="997"/>
                  </a:lnTo>
                  <a:lnTo>
                    <a:pt x="9125" y="966"/>
                  </a:lnTo>
                  <a:lnTo>
                    <a:pt x="9053" y="936"/>
                  </a:lnTo>
                  <a:lnTo>
                    <a:pt x="8980" y="907"/>
                  </a:lnTo>
                  <a:lnTo>
                    <a:pt x="8907" y="880"/>
                  </a:lnTo>
                  <a:lnTo>
                    <a:pt x="8831" y="855"/>
                  </a:lnTo>
                  <a:lnTo>
                    <a:pt x="8757" y="831"/>
                  </a:lnTo>
                  <a:lnTo>
                    <a:pt x="8680" y="808"/>
                  </a:lnTo>
                  <a:lnTo>
                    <a:pt x="8605" y="789"/>
                  </a:lnTo>
                  <a:lnTo>
                    <a:pt x="8527" y="771"/>
                  </a:lnTo>
                  <a:lnTo>
                    <a:pt x="8449" y="754"/>
                  </a:lnTo>
                  <a:lnTo>
                    <a:pt x="8369" y="739"/>
                  </a:lnTo>
                  <a:lnTo>
                    <a:pt x="8290" y="727"/>
                  </a:lnTo>
                  <a:lnTo>
                    <a:pt x="8211" y="716"/>
                  </a:lnTo>
                  <a:lnTo>
                    <a:pt x="8130" y="708"/>
                  </a:lnTo>
                  <a:lnTo>
                    <a:pt x="8048" y="700"/>
                  </a:lnTo>
                  <a:lnTo>
                    <a:pt x="7966" y="695"/>
                  </a:lnTo>
                  <a:lnTo>
                    <a:pt x="7884" y="693"/>
                  </a:lnTo>
                  <a:lnTo>
                    <a:pt x="7801" y="691"/>
                  </a:lnTo>
                  <a:lnTo>
                    <a:pt x="7801" y="691"/>
                  </a:lnTo>
                  <a:lnTo>
                    <a:pt x="7716" y="693"/>
                  </a:lnTo>
                  <a:lnTo>
                    <a:pt x="7633" y="695"/>
                  </a:lnTo>
                  <a:lnTo>
                    <a:pt x="7548" y="700"/>
                  </a:lnTo>
                  <a:lnTo>
                    <a:pt x="7465" y="708"/>
                  </a:lnTo>
                  <a:lnTo>
                    <a:pt x="7383" y="716"/>
                  </a:lnTo>
                  <a:lnTo>
                    <a:pt x="7301" y="728"/>
                  </a:lnTo>
                  <a:lnTo>
                    <a:pt x="7221" y="742"/>
                  </a:lnTo>
                  <a:lnTo>
                    <a:pt x="7140" y="757"/>
                  </a:lnTo>
                  <a:lnTo>
                    <a:pt x="7061" y="774"/>
                  </a:lnTo>
                  <a:lnTo>
                    <a:pt x="6981" y="793"/>
                  </a:lnTo>
                  <a:lnTo>
                    <a:pt x="6903" y="813"/>
                  </a:lnTo>
                  <a:lnTo>
                    <a:pt x="6825" y="836"/>
                  </a:lnTo>
                  <a:lnTo>
                    <a:pt x="6750" y="861"/>
                  </a:lnTo>
                  <a:lnTo>
                    <a:pt x="6673" y="888"/>
                  </a:lnTo>
                  <a:lnTo>
                    <a:pt x="6599" y="915"/>
                  </a:lnTo>
                  <a:lnTo>
                    <a:pt x="6524" y="946"/>
                  </a:lnTo>
                  <a:lnTo>
                    <a:pt x="6451" y="977"/>
                  </a:lnTo>
                  <a:lnTo>
                    <a:pt x="6380" y="1010"/>
                  </a:lnTo>
                  <a:lnTo>
                    <a:pt x="6308" y="1045"/>
                  </a:lnTo>
                  <a:lnTo>
                    <a:pt x="6237" y="1082"/>
                  </a:lnTo>
                  <a:lnTo>
                    <a:pt x="6169" y="1119"/>
                  </a:lnTo>
                  <a:lnTo>
                    <a:pt x="6100" y="1160"/>
                  </a:lnTo>
                  <a:lnTo>
                    <a:pt x="6033" y="1200"/>
                  </a:lnTo>
                  <a:lnTo>
                    <a:pt x="5968" y="1243"/>
                  </a:lnTo>
                  <a:lnTo>
                    <a:pt x="5902" y="1288"/>
                  </a:lnTo>
                  <a:lnTo>
                    <a:pt x="5839" y="1333"/>
                  </a:lnTo>
                  <a:lnTo>
                    <a:pt x="5776" y="1381"/>
                  </a:lnTo>
                  <a:lnTo>
                    <a:pt x="5715" y="1429"/>
                  </a:lnTo>
                  <a:lnTo>
                    <a:pt x="5655" y="1479"/>
                  </a:lnTo>
                  <a:lnTo>
                    <a:pt x="5596" y="1531"/>
                  </a:lnTo>
                  <a:lnTo>
                    <a:pt x="5538" y="1584"/>
                  </a:lnTo>
                  <a:lnTo>
                    <a:pt x="5482" y="1638"/>
                  </a:lnTo>
                  <a:lnTo>
                    <a:pt x="5427" y="1694"/>
                  </a:lnTo>
                  <a:lnTo>
                    <a:pt x="5373" y="1750"/>
                  </a:lnTo>
                  <a:lnTo>
                    <a:pt x="5322" y="1808"/>
                  </a:lnTo>
                  <a:lnTo>
                    <a:pt x="5270" y="1869"/>
                  </a:lnTo>
                  <a:lnTo>
                    <a:pt x="5221" y="1929"/>
                  </a:lnTo>
                  <a:lnTo>
                    <a:pt x="5173" y="1991"/>
                  </a:lnTo>
                  <a:lnTo>
                    <a:pt x="5127" y="2052"/>
                  </a:lnTo>
                  <a:lnTo>
                    <a:pt x="5081" y="2117"/>
                  </a:lnTo>
                  <a:lnTo>
                    <a:pt x="5038" y="2182"/>
                  </a:lnTo>
                  <a:lnTo>
                    <a:pt x="4997" y="2248"/>
                  </a:lnTo>
                  <a:lnTo>
                    <a:pt x="4956" y="2316"/>
                  </a:lnTo>
                  <a:lnTo>
                    <a:pt x="4917" y="2383"/>
                  </a:lnTo>
                  <a:lnTo>
                    <a:pt x="4880" y="2453"/>
                  </a:lnTo>
                  <a:lnTo>
                    <a:pt x="4844" y="2523"/>
                  </a:lnTo>
                  <a:lnTo>
                    <a:pt x="4812" y="2594"/>
                  </a:lnTo>
                  <a:lnTo>
                    <a:pt x="4779" y="2667"/>
                  </a:lnTo>
                  <a:lnTo>
                    <a:pt x="4749" y="2740"/>
                  </a:lnTo>
                  <a:lnTo>
                    <a:pt x="4721" y="2813"/>
                  </a:lnTo>
                  <a:lnTo>
                    <a:pt x="4693" y="2888"/>
                  </a:lnTo>
                  <a:lnTo>
                    <a:pt x="4669" y="2964"/>
                  </a:lnTo>
                  <a:lnTo>
                    <a:pt x="4645" y="3039"/>
                  </a:lnTo>
                  <a:lnTo>
                    <a:pt x="4624" y="3118"/>
                  </a:lnTo>
                  <a:lnTo>
                    <a:pt x="4605" y="3194"/>
                  </a:lnTo>
                  <a:lnTo>
                    <a:pt x="4588" y="3274"/>
                  </a:lnTo>
                  <a:lnTo>
                    <a:pt x="4572" y="3353"/>
                  </a:lnTo>
                  <a:lnTo>
                    <a:pt x="4559" y="3432"/>
                  </a:lnTo>
                  <a:lnTo>
                    <a:pt x="4547" y="3513"/>
                  </a:lnTo>
                  <a:lnTo>
                    <a:pt x="4538" y="3595"/>
                  </a:lnTo>
                  <a:lnTo>
                    <a:pt x="4531" y="3677"/>
                  </a:lnTo>
                  <a:lnTo>
                    <a:pt x="4526" y="3758"/>
                  </a:lnTo>
                  <a:lnTo>
                    <a:pt x="4522" y="3842"/>
                  </a:lnTo>
                  <a:lnTo>
                    <a:pt x="4521" y="3926"/>
                  </a:lnTo>
                  <a:lnTo>
                    <a:pt x="4521" y="3926"/>
                  </a:lnTo>
                  <a:lnTo>
                    <a:pt x="4522" y="3942"/>
                  </a:lnTo>
                  <a:lnTo>
                    <a:pt x="4522" y="3942"/>
                  </a:lnTo>
                  <a:lnTo>
                    <a:pt x="4521" y="3944"/>
                  </a:lnTo>
                  <a:lnTo>
                    <a:pt x="4521" y="3944"/>
                  </a:lnTo>
                  <a:lnTo>
                    <a:pt x="4522" y="4006"/>
                  </a:lnTo>
                  <a:lnTo>
                    <a:pt x="4526" y="4069"/>
                  </a:lnTo>
                  <a:lnTo>
                    <a:pt x="4530" y="4135"/>
                  </a:lnTo>
                  <a:lnTo>
                    <a:pt x="4536" y="4202"/>
                  </a:lnTo>
                  <a:lnTo>
                    <a:pt x="4536" y="4202"/>
                  </a:lnTo>
                  <a:lnTo>
                    <a:pt x="4543" y="4276"/>
                  </a:lnTo>
                  <a:lnTo>
                    <a:pt x="4552" y="4348"/>
                  </a:lnTo>
                  <a:lnTo>
                    <a:pt x="4552" y="4348"/>
                  </a:lnTo>
                  <a:lnTo>
                    <a:pt x="4562" y="4416"/>
                  </a:lnTo>
                  <a:lnTo>
                    <a:pt x="4574" y="4485"/>
                  </a:lnTo>
                  <a:lnTo>
                    <a:pt x="4574" y="4485"/>
                  </a:lnTo>
                  <a:lnTo>
                    <a:pt x="4584" y="4543"/>
                  </a:lnTo>
                  <a:lnTo>
                    <a:pt x="4589" y="4572"/>
                  </a:lnTo>
                  <a:lnTo>
                    <a:pt x="4594" y="4600"/>
                  </a:lnTo>
                  <a:lnTo>
                    <a:pt x="4594" y="4600"/>
                  </a:lnTo>
                  <a:lnTo>
                    <a:pt x="4618" y="4719"/>
                  </a:lnTo>
                  <a:lnTo>
                    <a:pt x="4645" y="4840"/>
                  </a:lnTo>
                  <a:lnTo>
                    <a:pt x="4676" y="4965"/>
                  </a:lnTo>
                  <a:lnTo>
                    <a:pt x="4708" y="5092"/>
                  </a:lnTo>
                  <a:lnTo>
                    <a:pt x="4745" y="5222"/>
                  </a:lnTo>
                  <a:lnTo>
                    <a:pt x="4784" y="5354"/>
                  </a:lnTo>
                  <a:lnTo>
                    <a:pt x="4826" y="5487"/>
                  </a:lnTo>
                  <a:lnTo>
                    <a:pt x="4870" y="5624"/>
                  </a:lnTo>
                  <a:lnTo>
                    <a:pt x="4915" y="5762"/>
                  </a:lnTo>
                  <a:lnTo>
                    <a:pt x="4964" y="5903"/>
                  </a:lnTo>
                  <a:lnTo>
                    <a:pt x="5014" y="6044"/>
                  </a:lnTo>
                  <a:lnTo>
                    <a:pt x="5067" y="6187"/>
                  </a:lnTo>
                  <a:lnTo>
                    <a:pt x="5123" y="6331"/>
                  </a:lnTo>
                  <a:lnTo>
                    <a:pt x="5179" y="6477"/>
                  </a:lnTo>
                  <a:lnTo>
                    <a:pt x="5237" y="6623"/>
                  </a:lnTo>
                  <a:lnTo>
                    <a:pt x="5297" y="6770"/>
                  </a:lnTo>
                  <a:lnTo>
                    <a:pt x="5358" y="6919"/>
                  </a:lnTo>
                  <a:lnTo>
                    <a:pt x="5421" y="7067"/>
                  </a:lnTo>
                  <a:lnTo>
                    <a:pt x="5484" y="7216"/>
                  </a:lnTo>
                  <a:lnTo>
                    <a:pt x="5550" y="7365"/>
                  </a:lnTo>
                  <a:lnTo>
                    <a:pt x="5615" y="7513"/>
                  </a:lnTo>
                  <a:lnTo>
                    <a:pt x="5683" y="7663"/>
                  </a:lnTo>
                  <a:lnTo>
                    <a:pt x="5750" y="7812"/>
                  </a:lnTo>
                  <a:lnTo>
                    <a:pt x="5819" y="7959"/>
                  </a:lnTo>
                  <a:lnTo>
                    <a:pt x="5956" y="8253"/>
                  </a:lnTo>
                  <a:lnTo>
                    <a:pt x="6096" y="8546"/>
                  </a:lnTo>
                  <a:lnTo>
                    <a:pt x="6237" y="8831"/>
                  </a:lnTo>
                  <a:lnTo>
                    <a:pt x="6376" y="9111"/>
                  </a:lnTo>
                  <a:lnTo>
                    <a:pt x="6514" y="9384"/>
                  </a:lnTo>
                  <a:lnTo>
                    <a:pt x="6650" y="9649"/>
                  </a:lnTo>
                  <a:lnTo>
                    <a:pt x="6783" y="9903"/>
                  </a:lnTo>
                  <a:lnTo>
                    <a:pt x="6911" y="10146"/>
                  </a:lnTo>
                  <a:lnTo>
                    <a:pt x="7036" y="10378"/>
                  </a:lnTo>
                  <a:lnTo>
                    <a:pt x="7153" y="10594"/>
                  </a:lnTo>
                  <a:lnTo>
                    <a:pt x="7264" y="10797"/>
                  </a:lnTo>
                  <a:lnTo>
                    <a:pt x="7366" y="10984"/>
                  </a:lnTo>
                  <a:lnTo>
                    <a:pt x="7544" y="11304"/>
                  </a:lnTo>
                  <a:lnTo>
                    <a:pt x="7682" y="11545"/>
                  </a:lnTo>
                  <a:lnTo>
                    <a:pt x="7769" y="11697"/>
                  </a:lnTo>
                  <a:lnTo>
                    <a:pt x="7800" y="11750"/>
                  </a:lnTo>
                  <a:lnTo>
                    <a:pt x="7800" y="11750"/>
                  </a:lnTo>
                  <a:lnTo>
                    <a:pt x="7830" y="11698"/>
                  </a:lnTo>
                  <a:lnTo>
                    <a:pt x="7917" y="11547"/>
                  </a:lnTo>
                  <a:lnTo>
                    <a:pt x="8053" y="11308"/>
                  </a:lnTo>
                  <a:lnTo>
                    <a:pt x="8231" y="10989"/>
                  </a:lnTo>
                  <a:lnTo>
                    <a:pt x="8333" y="10804"/>
                  </a:lnTo>
                  <a:lnTo>
                    <a:pt x="8444" y="10603"/>
                  </a:lnTo>
                  <a:lnTo>
                    <a:pt x="8561" y="10386"/>
                  </a:lnTo>
                  <a:lnTo>
                    <a:pt x="8683" y="10157"/>
                  </a:lnTo>
                  <a:lnTo>
                    <a:pt x="8811" y="9914"/>
                  </a:lnTo>
                  <a:lnTo>
                    <a:pt x="8943" y="9662"/>
                  </a:lnTo>
                  <a:lnTo>
                    <a:pt x="9078" y="9399"/>
                  </a:lnTo>
                  <a:lnTo>
                    <a:pt x="9217" y="9127"/>
                  </a:lnTo>
                  <a:lnTo>
                    <a:pt x="9355" y="8849"/>
                  </a:lnTo>
                  <a:lnTo>
                    <a:pt x="9495" y="8564"/>
                  </a:lnTo>
                  <a:lnTo>
                    <a:pt x="9635" y="8275"/>
                  </a:lnTo>
                  <a:lnTo>
                    <a:pt x="9772" y="7981"/>
                  </a:lnTo>
                  <a:lnTo>
                    <a:pt x="9840" y="7833"/>
                  </a:lnTo>
                  <a:lnTo>
                    <a:pt x="9908" y="7686"/>
                  </a:lnTo>
                  <a:lnTo>
                    <a:pt x="9975" y="7537"/>
                  </a:lnTo>
                  <a:lnTo>
                    <a:pt x="10042" y="7388"/>
                  </a:lnTo>
                  <a:lnTo>
                    <a:pt x="10106" y="7240"/>
                  </a:lnTo>
                  <a:lnTo>
                    <a:pt x="10170" y="7091"/>
                  </a:lnTo>
                  <a:lnTo>
                    <a:pt x="10233" y="6943"/>
                  </a:lnTo>
                  <a:lnTo>
                    <a:pt x="10293" y="6795"/>
                  </a:lnTo>
                  <a:lnTo>
                    <a:pt x="10354" y="6649"/>
                  </a:lnTo>
                  <a:lnTo>
                    <a:pt x="10412" y="6502"/>
                  </a:lnTo>
                  <a:lnTo>
                    <a:pt x="10469" y="6357"/>
                  </a:lnTo>
                  <a:lnTo>
                    <a:pt x="10524" y="6214"/>
                  </a:lnTo>
                  <a:lnTo>
                    <a:pt x="10577" y="6070"/>
                  </a:lnTo>
                  <a:lnTo>
                    <a:pt x="10627" y="5929"/>
                  </a:lnTo>
                  <a:lnTo>
                    <a:pt x="10676" y="5789"/>
                  </a:lnTo>
                  <a:lnTo>
                    <a:pt x="10723" y="5651"/>
                  </a:lnTo>
                  <a:lnTo>
                    <a:pt x="10767" y="5514"/>
                  </a:lnTo>
                  <a:lnTo>
                    <a:pt x="10809" y="5380"/>
                  </a:lnTo>
                  <a:lnTo>
                    <a:pt x="10848" y="5248"/>
                  </a:lnTo>
                  <a:lnTo>
                    <a:pt x="10884" y="5118"/>
                  </a:lnTo>
                  <a:lnTo>
                    <a:pt x="10918" y="4990"/>
                  </a:lnTo>
                  <a:lnTo>
                    <a:pt x="10948" y="4865"/>
                  </a:lnTo>
                  <a:lnTo>
                    <a:pt x="10977" y="4743"/>
                  </a:lnTo>
                  <a:lnTo>
                    <a:pt x="11001" y="4625"/>
                  </a:lnTo>
                  <a:lnTo>
                    <a:pt x="11001" y="4625"/>
                  </a:lnTo>
                  <a:lnTo>
                    <a:pt x="11014" y="4568"/>
                  </a:lnTo>
                  <a:lnTo>
                    <a:pt x="11024" y="4511"/>
                  </a:lnTo>
                  <a:lnTo>
                    <a:pt x="11034" y="4455"/>
                  </a:lnTo>
                  <a:lnTo>
                    <a:pt x="11043" y="4398"/>
                  </a:lnTo>
                  <a:lnTo>
                    <a:pt x="11050" y="4340"/>
                  </a:lnTo>
                  <a:lnTo>
                    <a:pt x="11058" y="4282"/>
                  </a:lnTo>
                  <a:lnTo>
                    <a:pt x="11063" y="4224"/>
                  </a:lnTo>
                  <a:lnTo>
                    <a:pt x="11068" y="4166"/>
                  </a:lnTo>
                  <a:lnTo>
                    <a:pt x="11068" y="4166"/>
                  </a:lnTo>
                  <a:lnTo>
                    <a:pt x="11070" y="4127"/>
                  </a:lnTo>
                  <a:lnTo>
                    <a:pt x="11070" y="4127"/>
                  </a:lnTo>
                  <a:lnTo>
                    <a:pt x="11077" y="4027"/>
                  </a:lnTo>
                  <a:lnTo>
                    <a:pt x="11079" y="3976"/>
                  </a:lnTo>
                  <a:lnTo>
                    <a:pt x="11081" y="3926"/>
                  </a:lnTo>
                  <a:lnTo>
                    <a:pt x="11081" y="3926"/>
                  </a:lnTo>
                  <a:lnTo>
                    <a:pt x="11079" y="3904"/>
                  </a:lnTo>
                  <a:lnTo>
                    <a:pt x="11078" y="3884"/>
                  </a:lnTo>
                  <a:lnTo>
                    <a:pt x="11078" y="3884"/>
                  </a:lnTo>
                  <a:lnTo>
                    <a:pt x="11079" y="3801"/>
                  </a:lnTo>
                  <a:lnTo>
                    <a:pt x="11081" y="3765"/>
                  </a:lnTo>
                  <a:lnTo>
                    <a:pt x="11081" y="3762"/>
                  </a:lnTo>
                  <a:lnTo>
                    <a:pt x="11079" y="3771"/>
                  </a:lnTo>
                  <a:lnTo>
                    <a:pt x="11074" y="3818"/>
                  </a:lnTo>
                  <a:lnTo>
                    <a:pt x="11074" y="3818"/>
                  </a:lnTo>
                  <a:close/>
                  <a:moveTo>
                    <a:pt x="7801" y="4859"/>
                  </a:moveTo>
                  <a:lnTo>
                    <a:pt x="7801" y="4859"/>
                  </a:lnTo>
                  <a:lnTo>
                    <a:pt x="7753" y="4858"/>
                  </a:lnTo>
                  <a:lnTo>
                    <a:pt x="7706" y="4855"/>
                  </a:lnTo>
                  <a:lnTo>
                    <a:pt x="7659" y="4849"/>
                  </a:lnTo>
                  <a:lnTo>
                    <a:pt x="7612" y="4840"/>
                  </a:lnTo>
                  <a:lnTo>
                    <a:pt x="7567" y="4830"/>
                  </a:lnTo>
                  <a:lnTo>
                    <a:pt x="7523" y="4817"/>
                  </a:lnTo>
                  <a:lnTo>
                    <a:pt x="7480" y="4802"/>
                  </a:lnTo>
                  <a:lnTo>
                    <a:pt x="7437" y="4786"/>
                  </a:lnTo>
                  <a:lnTo>
                    <a:pt x="7396" y="4767"/>
                  </a:lnTo>
                  <a:lnTo>
                    <a:pt x="7355" y="4747"/>
                  </a:lnTo>
                  <a:lnTo>
                    <a:pt x="7316" y="4724"/>
                  </a:lnTo>
                  <a:lnTo>
                    <a:pt x="7279" y="4700"/>
                  </a:lnTo>
                  <a:lnTo>
                    <a:pt x="7242" y="4674"/>
                  </a:lnTo>
                  <a:lnTo>
                    <a:pt x="7207" y="4646"/>
                  </a:lnTo>
                  <a:lnTo>
                    <a:pt x="7173" y="4617"/>
                  </a:lnTo>
                  <a:lnTo>
                    <a:pt x="7140" y="4586"/>
                  </a:lnTo>
                  <a:lnTo>
                    <a:pt x="7109" y="4553"/>
                  </a:lnTo>
                  <a:lnTo>
                    <a:pt x="7080" y="4520"/>
                  </a:lnTo>
                  <a:lnTo>
                    <a:pt x="7052" y="4485"/>
                  </a:lnTo>
                  <a:lnTo>
                    <a:pt x="7026" y="4447"/>
                  </a:lnTo>
                  <a:lnTo>
                    <a:pt x="7002" y="4409"/>
                  </a:lnTo>
                  <a:lnTo>
                    <a:pt x="6979" y="4370"/>
                  </a:lnTo>
                  <a:lnTo>
                    <a:pt x="6959" y="4330"/>
                  </a:lnTo>
                  <a:lnTo>
                    <a:pt x="6940" y="4289"/>
                  </a:lnTo>
                  <a:lnTo>
                    <a:pt x="6924" y="4247"/>
                  </a:lnTo>
                  <a:lnTo>
                    <a:pt x="6908" y="4203"/>
                  </a:lnTo>
                  <a:lnTo>
                    <a:pt x="6896" y="4159"/>
                  </a:lnTo>
                  <a:lnTo>
                    <a:pt x="6886" y="4114"/>
                  </a:lnTo>
                  <a:lnTo>
                    <a:pt x="6877" y="4068"/>
                  </a:lnTo>
                  <a:lnTo>
                    <a:pt x="6871" y="4020"/>
                  </a:lnTo>
                  <a:lnTo>
                    <a:pt x="6868" y="3974"/>
                  </a:lnTo>
                  <a:lnTo>
                    <a:pt x="6867" y="3926"/>
                  </a:lnTo>
                  <a:lnTo>
                    <a:pt x="6867" y="3926"/>
                  </a:lnTo>
                  <a:lnTo>
                    <a:pt x="6868" y="3877"/>
                  </a:lnTo>
                  <a:lnTo>
                    <a:pt x="6871" y="3830"/>
                  </a:lnTo>
                  <a:lnTo>
                    <a:pt x="6877" y="3784"/>
                  </a:lnTo>
                  <a:lnTo>
                    <a:pt x="6886" y="3737"/>
                  </a:lnTo>
                  <a:lnTo>
                    <a:pt x="6896" y="3692"/>
                  </a:lnTo>
                  <a:lnTo>
                    <a:pt x="6908" y="3648"/>
                  </a:lnTo>
                  <a:lnTo>
                    <a:pt x="6924" y="3604"/>
                  </a:lnTo>
                  <a:lnTo>
                    <a:pt x="6940" y="3562"/>
                  </a:lnTo>
                  <a:lnTo>
                    <a:pt x="6959" y="3520"/>
                  </a:lnTo>
                  <a:lnTo>
                    <a:pt x="6979" y="3480"/>
                  </a:lnTo>
                  <a:lnTo>
                    <a:pt x="7002" y="3441"/>
                  </a:lnTo>
                  <a:lnTo>
                    <a:pt x="7026" y="3403"/>
                  </a:lnTo>
                  <a:lnTo>
                    <a:pt x="7052" y="3367"/>
                  </a:lnTo>
                  <a:lnTo>
                    <a:pt x="7080" y="3330"/>
                  </a:lnTo>
                  <a:lnTo>
                    <a:pt x="7109" y="3298"/>
                  </a:lnTo>
                  <a:lnTo>
                    <a:pt x="7140" y="3265"/>
                  </a:lnTo>
                  <a:lnTo>
                    <a:pt x="7173" y="3233"/>
                  </a:lnTo>
                  <a:lnTo>
                    <a:pt x="7207" y="3204"/>
                  </a:lnTo>
                  <a:lnTo>
                    <a:pt x="7242" y="3177"/>
                  </a:lnTo>
                  <a:lnTo>
                    <a:pt x="7279" y="3150"/>
                  </a:lnTo>
                  <a:lnTo>
                    <a:pt x="7316" y="3126"/>
                  </a:lnTo>
                  <a:lnTo>
                    <a:pt x="7355" y="3104"/>
                  </a:lnTo>
                  <a:lnTo>
                    <a:pt x="7396" y="3084"/>
                  </a:lnTo>
                  <a:lnTo>
                    <a:pt x="7437" y="3065"/>
                  </a:lnTo>
                  <a:lnTo>
                    <a:pt x="7480" y="3047"/>
                  </a:lnTo>
                  <a:lnTo>
                    <a:pt x="7523" y="3033"/>
                  </a:lnTo>
                  <a:lnTo>
                    <a:pt x="7567" y="3021"/>
                  </a:lnTo>
                  <a:lnTo>
                    <a:pt x="7612" y="3009"/>
                  </a:lnTo>
                  <a:lnTo>
                    <a:pt x="7659" y="3002"/>
                  </a:lnTo>
                  <a:lnTo>
                    <a:pt x="7706" y="2995"/>
                  </a:lnTo>
                  <a:lnTo>
                    <a:pt x="7753" y="2992"/>
                  </a:lnTo>
                  <a:lnTo>
                    <a:pt x="7801" y="2990"/>
                  </a:lnTo>
                  <a:lnTo>
                    <a:pt x="7801" y="2990"/>
                  </a:lnTo>
                  <a:lnTo>
                    <a:pt x="7849" y="2992"/>
                  </a:lnTo>
                  <a:lnTo>
                    <a:pt x="7897" y="2995"/>
                  </a:lnTo>
                  <a:lnTo>
                    <a:pt x="7944" y="3002"/>
                  </a:lnTo>
                  <a:lnTo>
                    <a:pt x="7989" y="3009"/>
                  </a:lnTo>
                  <a:lnTo>
                    <a:pt x="8034" y="3021"/>
                  </a:lnTo>
                  <a:lnTo>
                    <a:pt x="8078" y="3033"/>
                  </a:lnTo>
                  <a:lnTo>
                    <a:pt x="8122" y="3047"/>
                  </a:lnTo>
                  <a:lnTo>
                    <a:pt x="8164" y="3065"/>
                  </a:lnTo>
                  <a:lnTo>
                    <a:pt x="8206" y="3084"/>
                  </a:lnTo>
                  <a:lnTo>
                    <a:pt x="8246" y="3104"/>
                  </a:lnTo>
                  <a:lnTo>
                    <a:pt x="8285" y="3126"/>
                  </a:lnTo>
                  <a:lnTo>
                    <a:pt x="8324" y="3150"/>
                  </a:lnTo>
                  <a:lnTo>
                    <a:pt x="8360" y="3177"/>
                  </a:lnTo>
                  <a:lnTo>
                    <a:pt x="8396" y="3204"/>
                  </a:lnTo>
                  <a:lnTo>
                    <a:pt x="8430" y="3233"/>
                  </a:lnTo>
                  <a:lnTo>
                    <a:pt x="8461" y="3265"/>
                  </a:lnTo>
                  <a:lnTo>
                    <a:pt x="8493" y="3298"/>
                  </a:lnTo>
                  <a:lnTo>
                    <a:pt x="8522" y="3330"/>
                  </a:lnTo>
                  <a:lnTo>
                    <a:pt x="8549" y="3367"/>
                  </a:lnTo>
                  <a:lnTo>
                    <a:pt x="8576" y="3403"/>
                  </a:lnTo>
                  <a:lnTo>
                    <a:pt x="8600" y="3441"/>
                  </a:lnTo>
                  <a:lnTo>
                    <a:pt x="8622" y="3480"/>
                  </a:lnTo>
                  <a:lnTo>
                    <a:pt x="8643" y="3520"/>
                  </a:lnTo>
                  <a:lnTo>
                    <a:pt x="8661" y="3562"/>
                  </a:lnTo>
                  <a:lnTo>
                    <a:pt x="8679" y="3604"/>
                  </a:lnTo>
                  <a:lnTo>
                    <a:pt x="8693" y="3648"/>
                  </a:lnTo>
                  <a:lnTo>
                    <a:pt x="8705" y="3692"/>
                  </a:lnTo>
                  <a:lnTo>
                    <a:pt x="8717" y="3737"/>
                  </a:lnTo>
                  <a:lnTo>
                    <a:pt x="8724" y="3784"/>
                  </a:lnTo>
                  <a:lnTo>
                    <a:pt x="8731" y="3830"/>
                  </a:lnTo>
                  <a:lnTo>
                    <a:pt x="8734" y="3877"/>
                  </a:lnTo>
                  <a:lnTo>
                    <a:pt x="8736" y="3926"/>
                  </a:lnTo>
                  <a:lnTo>
                    <a:pt x="8736" y="3926"/>
                  </a:lnTo>
                  <a:lnTo>
                    <a:pt x="8734" y="3974"/>
                  </a:lnTo>
                  <a:lnTo>
                    <a:pt x="8731" y="4020"/>
                  </a:lnTo>
                  <a:lnTo>
                    <a:pt x="8724" y="4068"/>
                  </a:lnTo>
                  <a:lnTo>
                    <a:pt x="8717" y="4114"/>
                  </a:lnTo>
                  <a:lnTo>
                    <a:pt x="8705" y="4159"/>
                  </a:lnTo>
                  <a:lnTo>
                    <a:pt x="8693" y="4203"/>
                  </a:lnTo>
                  <a:lnTo>
                    <a:pt x="8679" y="4247"/>
                  </a:lnTo>
                  <a:lnTo>
                    <a:pt x="8661" y="4289"/>
                  </a:lnTo>
                  <a:lnTo>
                    <a:pt x="8643" y="4330"/>
                  </a:lnTo>
                  <a:lnTo>
                    <a:pt x="8622" y="4370"/>
                  </a:lnTo>
                  <a:lnTo>
                    <a:pt x="8600" y="4409"/>
                  </a:lnTo>
                  <a:lnTo>
                    <a:pt x="8576" y="4447"/>
                  </a:lnTo>
                  <a:lnTo>
                    <a:pt x="8549" y="4485"/>
                  </a:lnTo>
                  <a:lnTo>
                    <a:pt x="8522" y="4520"/>
                  </a:lnTo>
                  <a:lnTo>
                    <a:pt x="8493" y="4553"/>
                  </a:lnTo>
                  <a:lnTo>
                    <a:pt x="8461" y="4586"/>
                  </a:lnTo>
                  <a:lnTo>
                    <a:pt x="8430" y="4617"/>
                  </a:lnTo>
                  <a:lnTo>
                    <a:pt x="8396" y="4646"/>
                  </a:lnTo>
                  <a:lnTo>
                    <a:pt x="8360" y="4674"/>
                  </a:lnTo>
                  <a:lnTo>
                    <a:pt x="8324" y="4700"/>
                  </a:lnTo>
                  <a:lnTo>
                    <a:pt x="8285" y="4724"/>
                  </a:lnTo>
                  <a:lnTo>
                    <a:pt x="8246" y="4747"/>
                  </a:lnTo>
                  <a:lnTo>
                    <a:pt x="8206" y="4767"/>
                  </a:lnTo>
                  <a:lnTo>
                    <a:pt x="8164" y="4786"/>
                  </a:lnTo>
                  <a:lnTo>
                    <a:pt x="8122" y="4802"/>
                  </a:lnTo>
                  <a:lnTo>
                    <a:pt x="8078" y="4817"/>
                  </a:lnTo>
                  <a:lnTo>
                    <a:pt x="8034" y="4830"/>
                  </a:lnTo>
                  <a:lnTo>
                    <a:pt x="7989" y="4840"/>
                  </a:lnTo>
                  <a:lnTo>
                    <a:pt x="7944" y="4849"/>
                  </a:lnTo>
                  <a:lnTo>
                    <a:pt x="7897" y="4855"/>
                  </a:lnTo>
                  <a:lnTo>
                    <a:pt x="7849" y="4858"/>
                  </a:lnTo>
                  <a:lnTo>
                    <a:pt x="7801" y="4859"/>
                  </a:lnTo>
                  <a:lnTo>
                    <a:pt x="7801" y="4859"/>
                  </a:lnTo>
                  <a:close/>
                  <a:moveTo>
                    <a:pt x="14186" y="7140"/>
                  </a:moveTo>
                  <a:lnTo>
                    <a:pt x="14186" y="7140"/>
                  </a:lnTo>
                  <a:lnTo>
                    <a:pt x="13993" y="7333"/>
                  </a:lnTo>
                  <a:lnTo>
                    <a:pt x="13993" y="7333"/>
                  </a:lnTo>
                  <a:lnTo>
                    <a:pt x="13971" y="7354"/>
                  </a:lnTo>
                  <a:lnTo>
                    <a:pt x="13947" y="7373"/>
                  </a:lnTo>
                  <a:lnTo>
                    <a:pt x="13922" y="7391"/>
                  </a:lnTo>
                  <a:lnTo>
                    <a:pt x="13898" y="7409"/>
                  </a:lnTo>
                  <a:lnTo>
                    <a:pt x="13872" y="7424"/>
                  </a:lnTo>
                  <a:lnTo>
                    <a:pt x="13847" y="7438"/>
                  </a:lnTo>
                  <a:lnTo>
                    <a:pt x="13822" y="7450"/>
                  </a:lnTo>
                  <a:lnTo>
                    <a:pt x="13797" y="7461"/>
                  </a:lnTo>
                  <a:lnTo>
                    <a:pt x="13772" y="7472"/>
                  </a:lnTo>
                  <a:lnTo>
                    <a:pt x="13745" y="7480"/>
                  </a:lnTo>
                  <a:lnTo>
                    <a:pt x="13720" y="7488"/>
                  </a:lnTo>
                  <a:lnTo>
                    <a:pt x="13694" y="7494"/>
                  </a:lnTo>
                  <a:lnTo>
                    <a:pt x="13668" y="7499"/>
                  </a:lnTo>
                  <a:lnTo>
                    <a:pt x="13642" y="7503"/>
                  </a:lnTo>
                  <a:lnTo>
                    <a:pt x="13616" y="7504"/>
                  </a:lnTo>
                  <a:lnTo>
                    <a:pt x="13590" y="7506"/>
                  </a:lnTo>
                  <a:lnTo>
                    <a:pt x="13564" y="7506"/>
                  </a:lnTo>
                  <a:lnTo>
                    <a:pt x="13539" y="7503"/>
                  </a:lnTo>
                  <a:lnTo>
                    <a:pt x="13514" y="7501"/>
                  </a:lnTo>
                  <a:lnTo>
                    <a:pt x="13488" y="7497"/>
                  </a:lnTo>
                  <a:lnTo>
                    <a:pt x="13463" y="7490"/>
                  </a:lnTo>
                  <a:lnTo>
                    <a:pt x="13438" y="7484"/>
                  </a:lnTo>
                  <a:lnTo>
                    <a:pt x="13413" y="7475"/>
                  </a:lnTo>
                  <a:lnTo>
                    <a:pt x="13389" y="7467"/>
                  </a:lnTo>
                  <a:lnTo>
                    <a:pt x="13365" y="7455"/>
                  </a:lnTo>
                  <a:lnTo>
                    <a:pt x="13342" y="7444"/>
                  </a:lnTo>
                  <a:lnTo>
                    <a:pt x="13318" y="7430"/>
                  </a:lnTo>
                  <a:lnTo>
                    <a:pt x="13296" y="7415"/>
                  </a:lnTo>
                  <a:lnTo>
                    <a:pt x="13274" y="7400"/>
                  </a:lnTo>
                  <a:lnTo>
                    <a:pt x="13252" y="7382"/>
                  </a:lnTo>
                  <a:lnTo>
                    <a:pt x="13231" y="7365"/>
                  </a:lnTo>
                  <a:lnTo>
                    <a:pt x="13210" y="7344"/>
                  </a:lnTo>
                  <a:lnTo>
                    <a:pt x="13210" y="7344"/>
                  </a:lnTo>
                  <a:lnTo>
                    <a:pt x="13191" y="7324"/>
                  </a:lnTo>
                  <a:lnTo>
                    <a:pt x="13172" y="7303"/>
                  </a:lnTo>
                  <a:lnTo>
                    <a:pt x="13156" y="7280"/>
                  </a:lnTo>
                  <a:lnTo>
                    <a:pt x="13140" y="7259"/>
                  </a:lnTo>
                  <a:lnTo>
                    <a:pt x="13126" y="7235"/>
                  </a:lnTo>
                  <a:lnTo>
                    <a:pt x="13112" y="7212"/>
                  </a:lnTo>
                  <a:lnTo>
                    <a:pt x="13099" y="7188"/>
                  </a:lnTo>
                  <a:lnTo>
                    <a:pt x="13089" y="7163"/>
                  </a:lnTo>
                  <a:lnTo>
                    <a:pt x="13079" y="7138"/>
                  </a:lnTo>
                  <a:lnTo>
                    <a:pt x="13072" y="7113"/>
                  </a:lnTo>
                  <a:lnTo>
                    <a:pt x="13064" y="7088"/>
                  </a:lnTo>
                  <a:lnTo>
                    <a:pt x="13059" y="7062"/>
                  </a:lnTo>
                  <a:lnTo>
                    <a:pt x="13055" y="7036"/>
                  </a:lnTo>
                  <a:lnTo>
                    <a:pt x="13051" y="7011"/>
                  </a:lnTo>
                  <a:lnTo>
                    <a:pt x="13050" y="6984"/>
                  </a:lnTo>
                  <a:lnTo>
                    <a:pt x="13049" y="6958"/>
                  </a:lnTo>
                  <a:lnTo>
                    <a:pt x="13050" y="6931"/>
                  </a:lnTo>
                  <a:lnTo>
                    <a:pt x="13053" y="6905"/>
                  </a:lnTo>
                  <a:lnTo>
                    <a:pt x="13056" y="6880"/>
                  </a:lnTo>
                  <a:lnTo>
                    <a:pt x="13060" y="6853"/>
                  </a:lnTo>
                  <a:lnTo>
                    <a:pt x="13067" y="6827"/>
                  </a:lnTo>
                  <a:lnTo>
                    <a:pt x="13074" y="6802"/>
                  </a:lnTo>
                  <a:lnTo>
                    <a:pt x="13083" y="6775"/>
                  </a:lnTo>
                  <a:lnTo>
                    <a:pt x="13093" y="6750"/>
                  </a:lnTo>
                  <a:lnTo>
                    <a:pt x="13104" y="6726"/>
                  </a:lnTo>
                  <a:lnTo>
                    <a:pt x="13117" y="6701"/>
                  </a:lnTo>
                  <a:lnTo>
                    <a:pt x="13131" y="6677"/>
                  </a:lnTo>
                  <a:lnTo>
                    <a:pt x="13146" y="6653"/>
                  </a:lnTo>
                  <a:lnTo>
                    <a:pt x="13162" y="6629"/>
                  </a:lnTo>
                  <a:lnTo>
                    <a:pt x="13181" y="6607"/>
                  </a:lnTo>
                  <a:lnTo>
                    <a:pt x="13200" y="6585"/>
                  </a:lnTo>
                  <a:lnTo>
                    <a:pt x="13220" y="6562"/>
                  </a:lnTo>
                  <a:lnTo>
                    <a:pt x="13220" y="6562"/>
                  </a:lnTo>
                  <a:lnTo>
                    <a:pt x="13414" y="6369"/>
                  </a:lnTo>
                  <a:lnTo>
                    <a:pt x="13414" y="6369"/>
                  </a:lnTo>
                  <a:lnTo>
                    <a:pt x="13481" y="6301"/>
                  </a:lnTo>
                  <a:lnTo>
                    <a:pt x="13546" y="6231"/>
                  </a:lnTo>
                  <a:lnTo>
                    <a:pt x="13608" y="6160"/>
                  </a:lnTo>
                  <a:lnTo>
                    <a:pt x="13668" y="6088"/>
                  </a:lnTo>
                  <a:lnTo>
                    <a:pt x="13728" y="6015"/>
                  </a:lnTo>
                  <a:lnTo>
                    <a:pt x="13783" y="5939"/>
                  </a:lnTo>
                  <a:lnTo>
                    <a:pt x="13837" y="5864"/>
                  </a:lnTo>
                  <a:lnTo>
                    <a:pt x="13889" y="5788"/>
                  </a:lnTo>
                  <a:lnTo>
                    <a:pt x="13939" y="5710"/>
                  </a:lnTo>
                  <a:lnTo>
                    <a:pt x="13987" y="5632"/>
                  </a:lnTo>
                  <a:lnTo>
                    <a:pt x="14032" y="5551"/>
                  </a:lnTo>
                  <a:lnTo>
                    <a:pt x="14075" y="5472"/>
                  </a:lnTo>
                  <a:lnTo>
                    <a:pt x="14117" y="5390"/>
                  </a:lnTo>
                  <a:lnTo>
                    <a:pt x="14156" y="5308"/>
                  </a:lnTo>
                  <a:lnTo>
                    <a:pt x="14194" y="5225"/>
                  </a:lnTo>
                  <a:lnTo>
                    <a:pt x="14229" y="5142"/>
                  </a:lnTo>
                  <a:lnTo>
                    <a:pt x="14262" y="5058"/>
                  </a:lnTo>
                  <a:lnTo>
                    <a:pt x="14292" y="4973"/>
                  </a:lnTo>
                  <a:lnTo>
                    <a:pt x="14321" y="4889"/>
                  </a:lnTo>
                  <a:lnTo>
                    <a:pt x="14347" y="4802"/>
                  </a:lnTo>
                  <a:lnTo>
                    <a:pt x="14371" y="4717"/>
                  </a:lnTo>
                  <a:lnTo>
                    <a:pt x="14394" y="4630"/>
                  </a:lnTo>
                  <a:lnTo>
                    <a:pt x="14414" y="4543"/>
                  </a:lnTo>
                  <a:lnTo>
                    <a:pt x="14432" y="4455"/>
                  </a:lnTo>
                  <a:lnTo>
                    <a:pt x="14448" y="4367"/>
                  </a:lnTo>
                  <a:lnTo>
                    <a:pt x="14462" y="4278"/>
                  </a:lnTo>
                  <a:lnTo>
                    <a:pt x="14473" y="4190"/>
                  </a:lnTo>
                  <a:lnTo>
                    <a:pt x="14482" y="4102"/>
                  </a:lnTo>
                  <a:lnTo>
                    <a:pt x="14490" y="4013"/>
                  </a:lnTo>
                  <a:lnTo>
                    <a:pt x="14496" y="3925"/>
                  </a:lnTo>
                  <a:lnTo>
                    <a:pt x="14498" y="3835"/>
                  </a:lnTo>
                  <a:lnTo>
                    <a:pt x="14500" y="3746"/>
                  </a:lnTo>
                  <a:lnTo>
                    <a:pt x="14498" y="3656"/>
                  </a:lnTo>
                  <a:lnTo>
                    <a:pt x="14496" y="3568"/>
                  </a:lnTo>
                  <a:lnTo>
                    <a:pt x="14490" y="3479"/>
                  </a:lnTo>
                  <a:lnTo>
                    <a:pt x="14482" y="3391"/>
                  </a:lnTo>
                  <a:lnTo>
                    <a:pt x="14473" y="3301"/>
                  </a:lnTo>
                  <a:lnTo>
                    <a:pt x="14462" y="3213"/>
                  </a:lnTo>
                  <a:lnTo>
                    <a:pt x="14448" y="3125"/>
                  </a:lnTo>
                  <a:lnTo>
                    <a:pt x="14432" y="3037"/>
                  </a:lnTo>
                  <a:lnTo>
                    <a:pt x="14414" y="2950"/>
                  </a:lnTo>
                  <a:lnTo>
                    <a:pt x="14394" y="2862"/>
                  </a:lnTo>
                  <a:lnTo>
                    <a:pt x="14371" y="2776"/>
                  </a:lnTo>
                  <a:lnTo>
                    <a:pt x="14347" y="2689"/>
                  </a:lnTo>
                  <a:lnTo>
                    <a:pt x="14321" y="2604"/>
                  </a:lnTo>
                  <a:lnTo>
                    <a:pt x="14292" y="2518"/>
                  </a:lnTo>
                  <a:lnTo>
                    <a:pt x="14262" y="2434"/>
                  </a:lnTo>
                  <a:lnTo>
                    <a:pt x="14228" y="2349"/>
                  </a:lnTo>
                  <a:lnTo>
                    <a:pt x="14194" y="2266"/>
                  </a:lnTo>
                  <a:lnTo>
                    <a:pt x="14156" y="2183"/>
                  </a:lnTo>
                  <a:lnTo>
                    <a:pt x="14117" y="2101"/>
                  </a:lnTo>
                  <a:lnTo>
                    <a:pt x="14075" y="2021"/>
                  </a:lnTo>
                  <a:lnTo>
                    <a:pt x="14032" y="1940"/>
                  </a:lnTo>
                  <a:lnTo>
                    <a:pt x="13987" y="1861"/>
                  </a:lnTo>
                  <a:lnTo>
                    <a:pt x="13939" y="1782"/>
                  </a:lnTo>
                  <a:lnTo>
                    <a:pt x="13889" y="1705"/>
                  </a:lnTo>
                  <a:lnTo>
                    <a:pt x="13837" y="1628"/>
                  </a:lnTo>
                  <a:lnTo>
                    <a:pt x="13783" y="1552"/>
                  </a:lnTo>
                  <a:lnTo>
                    <a:pt x="13728" y="1478"/>
                  </a:lnTo>
                  <a:lnTo>
                    <a:pt x="13668" y="1405"/>
                  </a:lnTo>
                  <a:lnTo>
                    <a:pt x="13608" y="1332"/>
                  </a:lnTo>
                  <a:lnTo>
                    <a:pt x="13546" y="1262"/>
                  </a:lnTo>
                  <a:lnTo>
                    <a:pt x="13481" y="1191"/>
                  </a:lnTo>
                  <a:lnTo>
                    <a:pt x="13414" y="1123"/>
                  </a:lnTo>
                  <a:lnTo>
                    <a:pt x="13414" y="1123"/>
                  </a:lnTo>
                  <a:lnTo>
                    <a:pt x="13220" y="929"/>
                  </a:lnTo>
                  <a:lnTo>
                    <a:pt x="13220" y="929"/>
                  </a:lnTo>
                  <a:lnTo>
                    <a:pt x="13200" y="908"/>
                  </a:lnTo>
                  <a:lnTo>
                    <a:pt x="13182" y="886"/>
                  </a:lnTo>
                  <a:lnTo>
                    <a:pt x="13165" y="864"/>
                  </a:lnTo>
                  <a:lnTo>
                    <a:pt x="13147" y="841"/>
                  </a:lnTo>
                  <a:lnTo>
                    <a:pt x="13132" y="818"/>
                  </a:lnTo>
                  <a:lnTo>
                    <a:pt x="13118" y="794"/>
                  </a:lnTo>
                  <a:lnTo>
                    <a:pt x="13106" y="771"/>
                  </a:lnTo>
                  <a:lnTo>
                    <a:pt x="13093" y="745"/>
                  </a:lnTo>
                  <a:lnTo>
                    <a:pt x="13083" y="721"/>
                  </a:lnTo>
                  <a:lnTo>
                    <a:pt x="13073" y="696"/>
                  </a:lnTo>
                  <a:lnTo>
                    <a:pt x="13064" y="671"/>
                  </a:lnTo>
                  <a:lnTo>
                    <a:pt x="13058" y="646"/>
                  </a:lnTo>
                  <a:lnTo>
                    <a:pt x="13051" y="621"/>
                  </a:lnTo>
                  <a:lnTo>
                    <a:pt x="13046" y="596"/>
                  </a:lnTo>
                  <a:lnTo>
                    <a:pt x="13043" y="570"/>
                  </a:lnTo>
                  <a:lnTo>
                    <a:pt x="13041" y="544"/>
                  </a:lnTo>
                  <a:lnTo>
                    <a:pt x="13040" y="519"/>
                  </a:lnTo>
                  <a:lnTo>
                    <a:pt x="13040" y="494"/>
                  </a:lnTo>
                  <a:lnTo>
                    <a:pt x="13043" y="468"/>
                  </a:lnTo>
                  <a:lnTo>
                    <a:pt x="13045" y="443"/>
                  </a:lnTo>
                  <a:lnTo>
                    <a:pt x="13049" y="418"/>
                  </a:lnTo>
                  <a:lnTo>
                    <a:pt x="13055" y="393"/>
                  </a:lnTo>
                  <a:lnTo>
                    <a:pt x="13061" y="369"/>
                  </a:lnTo>
                  <a:lnTo>
                    <a:pt x="13070" y="345"/>
                  </a:lnTo>
                  <a:lnTo>
                    <a:pt x="13080" y="321"/>
                  </a:lnTo>
                  <a:lnTo>
                    <a:pt x="13090" y="297"/>
                  </a:lnTo>
                  <a:lnTo>
                    <a:pt x="13103" y="274"/>
                  </a:lnTo>
                  <a:lnTo>
                    <a:pt x="13117" y="252"/>
                  </a:lnTo>
                  <a:lnTo>
                    <a:pt x="13132" y="229"/>
                  </a:lnTo>
                  <a:lnTo>
                    <a:pt x="13148" y="208"/>
                  </a:lnTo>
                  <a:lnTo>
                    <a:pt x="13167" y="186"/>
                  </a:lnTo>
                  <a:lnTo>
                    <a:pt x="13186" y="165"/>
                  </a:lnTo>
                  <a:lnTo>
                    <a:pt x="13186" y="165"/>
                  </a:lnTo>
                  <a:lnTo>
                    <a:pt x="13208" y="146"/>
                  </a:lnTo>
                  <a:lnTo>
                    <a:pt x="13229" y="127"/>
                  </a:lnTo>
                  <a:lnTo>
                    <a:pt x="13250" y="111"/>
                  </a:lnTo>
                  <a:lnTo>
                    <a:pt x="13273" y="94"/>
                  </a:lnTo>
                  <a:lnTo>
                    <a:pt x="13297" y="79"/>
                  </a:lnTo>
                  <a:lnTo>
                    <a:pt x="13321" y="67"/>
                  </a:lnTo>
                  <a:lnTo>
                    <a:pt x="13345" y="54"/>
                  </a:lnTo>
                  <a:lnTo>
                    <a:pt x="13370" y="43"/>
                  </a:lnTo>
                  <a:lnTo>
                    <a:pt x="13395" y="34"/>
                  </a:lnTo>
                  <a:lnTo>
                    <a:pt x="13422" y="25"/>
                  </a:lnTo>
                  <a:lnTo>
                    <a:pt x="13448" y="18"/>
                  </a:lnTo>
                  <a:lnTo>
                    <a:pt x="13475" y="11"/>
                  </a:lnTo>
                  <a:lnTo>
                    <a:pt x="13501" y="8"/>
                  </a:lnTo>
                  <a:lnTo>
                    <a:pt x="13527" y="4"/>
                  </a:lnTo>
                  <a:lnTo>
                    <a:pt x="13555" y="1"/>
                  </a:lnTo>
                  <a:lnTo>
                    <a:pt x="13582" y="0"/>
                  </a:lnTo>
                  <a:lnTo>
                    <a:pt x="13609" y="1"/>
                  </a:lnTo>
                  <a:lnTo>
                    <a:pt x="13636" y="3"/>
                  </a:lnTo>
                  <a:lnTo>
                    <a:pt x="13663" y="5"/>
                  </a:lnTo>
                  <a:lnTo>
                    <a:pt x="13691" y="10"/>
                  </a:lnTo>
                  <a:lnTo>
                    <a:pt x="13718" y="15"/>
                  </a:lnTo>
                  <a:lnTo>
                    <a:pt x="13744" y="21"/>
                  </a:lnTo>
                  <a:lnTo>
                    <a:pt x="13770" y="30"/>
                  </a:lnTo>
                  <a:lnTo>
                    <a:pt x="13797" y="39"/>
                  </a:lnTo>
                  <a:lnTo>
                    <a:pt x="13823" y="49"/>
                  </a:lnTo>
                  <a:lnTo>
                    <a:pt x="13849" y="62"/>
                  </a:lnTo>
                  <a:lnTo>
                    <a:pt x="13875" y="74"/>
                  </a:lnTo>
                  <a:lnTo>
                    <a:pt x="13899" y="88"/>
                  </a:lnTo>
                  <a:lnTo>
                    <a:pt x="13924" y="105"/>
                  </a:lnTo>
                  <a:lnTo>
                    <a:pt x="13948" y="121"/>
                  </a:lnTo>
                  <a:lnTo>
                    <a:pt x="13971" y="140"/>
                  </a:lnTo>
                  <a:lnTo>
                    <a:pt x="13993" y="159"/>
                  </a:lnTo>
                  <a:lnTo>
                    <a:pt x="13993" y="159"/>
                  </a:lnTo>
                  <a:lnTo>
                    <a:pt x="14186" y="351"/>
                  </a:lnTo>
                  <a:lnTo>
                    <a:pt x="14186" y="351"/>
                  </a:lnTo>
                  <a:lnTo>
                    <a:pt x="14230" y="395"/>
                  </a:lnTo>
                  <a:lnTo>
                    <a:pt x="14273" y="441"/>
                  </a:lnTo>
                  <a:lnTo>
                    <a:pt x="14314" y="485"/>
                  </a:lnTo>
                  <a:lnTo>
                    <a:pt x="14356" y="530"/>
                  </a:lnTo>
                  <a:lnTo>
                    <a:pt x="14398" y="577"/>
                  </a:lnTo>
                  <a:lnTo>
                    <a:pt x="14437" y="622"/>
                  </a:lnTo>
                  <a:lnTo>
                    <a:pt x="14477" y="669"/>
                  </a:lnTo>
                  <a:lnTo>
                    <a:pt x="14515" y="716"/>
                  </a:lnTo>
                  <a:lnTo>
                    <a:pt x="14554" y="763"/>
                  </a:lnTo>
                  <a:lnTo>
                    <a:pt x="14590" y="811"/>
                  </a:lnTo>
                  <a:lnTo>
                    <a:pt x="14627" y="859"/>
                  </a:lnTo>
                  <a:lnTo>
                    <a:pt x="14663" y="908"/>
                  </a:lnTo>
                  <a:lnTo>
                    <a:pt x="14699" y="956"/>
                  </a:lnTo>
                  <a:lnTo>
                    <a:pt x="14734" y="1005"/>
                  </a:lnTo>
                  <a:lnTo>
                    <a:pt x="14801" y="1104"/>
                  </a:lnTo>
                  <a:lnTo>
                    <a:pt x="14865" y="1205"/>
                  </a:lnTo>
                  <a:lnTo>
                    <a:pt x="14927" y="1306"/>
                  </a:lnTo>
                  <a:lnTo>
                    <a:pt x="14986" y="1409"/>
                  </a:lnTo>
                  <a:lnTo>
                    <a:pt x="15041" y="1513"/>
                  </a:lnTo>
                  <a:lnTo>
                    <a:pt x="15095" y="1618"/>
                  </a:lnTo>
                  <a:lnTo>
                    <a:pt x="15146" y="1724"/>
                  </a:lnTo>
                  <a:lnTo>
                    <a:pt x="15193" y="1831"/>
                  </a:lnTo>
                  <a:lnTo>
                    <a:pt x="15239" y="1939"/>
                  </a:lnTo>
                  <a:lnTo>
                    <a:pt x="15282" y="2047"/>
                  </a:lnTo>
                  <a:lnTo>
                    <a:pt x="15322" y="2157"/>
                  </a:lnTo>
                  <a:lnTo>
                    <a:pt x="15358" y="2268"/>
                  </a:lnTo>
                  <a:lnTo>
                    <a:pt x="15392" y="2378"/>
                  </a:lnTo>
                  <a:lnTo>
                    <a:pt x="15424" y="2491"/>
                  </a:lnTo>
                  <a:lnTo>
                    <a:pt x="15453" y="2603"/>
                  </a:lnTo>
                  <a:lnTo>
                    <a:pt x="15479" y="2716"/>
                  </a:lnTo>
                  <a:lnTo>
                    <a:pt x="15502" y="2829"/>
                  </a:lnTo>
                  <a:lnTo>
                    <a:pt x="15523" y="2943"/>
                  </a:lnTo>
                  <a:lnTo>
                    <a:pt x="15541" y="3057"/>
                  </a:lnTo>
                  <a:lnTo>
                    <a:pt x="15556" y="3170"/>
                  </a:lnTo>
                  <a:lnTo>
                    <a:pt x="15569" y="3286"/>
                  </a:lnTo>
                  <a:lnTo>
                    <a:pt x="15578" y="3401"/>
                  </a:lnTo>
                  <a:lnTo>
                    <a:pt x="15585" y="3515"/>
                  </a:lnTo>
                  <a:lnTo>
                    <a:pt x="15589" y="3631"/>
                  </a:lnTo>
                  <a:lnTo>
                    <a:pt x="15590" y="3746"/>
                  </a:lnTo>
                  <a:lnTo>
                    <a:pt x="15589" y="3862"/>
                  </a:lnTo>
                  <a:lnTo>
                    <a:pt x="15585" y="3976"/>
                  </a:lnTo>
                  <a:lnTo>
                    <a:pt x="15578" y="4092"/>
                  </a:lnTo>
                  <a:lnTo>
                    <a:pt x="15569" y="4207"/>
                  </a:lnTo>
                  <a:lnTo>
                    <a:pt x="15556" y="4321"/>
                  </a:lnTo>
                  <a:lnTo>
                    <a:pt x="15541" y="4436"/>
                  </a:lnTo>
                  <a:lnTo>
                    <a:pt x="15523" y="4549"/>
                  </a:lnTo>
                  <a:lnTo>
                    <a:pt x="15502" y="4664"/>
                  </a:lnTo>
                  <a:lnTo>
                    <a:pt x="15479" y="4777"/>
                  </a:lnTo>
                  <a:lnTo>
                    <a:pt x="15453" y="4889"/>
                  </a:lnTo>
                  <a:lnTo>
                    <a:pt x="15424" y="5002"/>
                  </a:lnTo>
                  <a:lnTo>
                    <a:pt x="15392" y="5113"/>
                  </a:lnTo>
                  <a:lnTo>
                    <a:pt x="15358" y="5224"/>
                  </a:lnTo>
                  <a:lnTo>
                    <a:pt x="15322" y="5335"/>
                  </a:lnTo>
                  <a:lnTo>
                    <a:pt x="15282" y="5444"/>
                  </a:lnTo>
                  <a:lnTo>
                    <a:pt x="15239" y="5553"/>
                  </a:lnTo>
                  <a:lnTo>
                    <a:pt x="15193" y="5661"/>
                  </a:lnTo>
                  <a:lnTo>
                    <a:pt x="15146" y="5768"/>
                  </a:lnTo>
                  <a:lnTo>
                    <a:pt x="15095" y="5874"/>
                  </a:lnTo>
                  <a:lnTo>
                    <a:pt x="15042" y="5980"/>
                  </a:lnTo>
                  <a:lnTo>
                    <a:pt x="14986" y="6083"/>
                  </a:lnTo>
                  <a:lnTo>
                    <a:pt x="14927" y="6186"/>
                  </a:lnTo>
                  <a:lnTo>
                    <a:pt x="14865" y="6288"/>
                  </a:lnTo>
                  <a:lnTo>
                    <a:pt x="14801" y="6389"/>
                  </a:lnTo>
                  <a:lnTo>
                    <a:pt x="14734" y="6487"/>
                  </a:lnTo>
                  <a:lnTo>
                    <a:pt x="14699" y="6536"/>
                  </a:lnTo>
                  <a:lnTo>
                    <a:pt x="14663" y="6585"/>
                  </a:lnTo>
                  <a:lnTo>
                    <a:pt x="14627" y="6633"/>
                  </a:lnTo>
                  <a:lnTo>
                    <a:pt x="14590" y="6681"/>
                  </a:lnTo>
                  <a:lnTo>
                    <a:pt x="14554" y="6729"/>
                  </a:lnTo>
                  <a:lnTo>
                    <a:pt x="14515" y="6777"/>
                  </a:lnTo>
                  <a:lnTo>
                    <a:pt x="14477" y="6823"/>
                  </a:lnTo>
                  <a:lnTo>
                    <a:pt x="14437" y="6870"/>
                  </a:lnTo>
                  <a:lnTo>
                    <a:pt x="14398" y="6916"/>
                  </a:lnTo>
                  <a:lnTo>
                    <a:pt x="14356" y="6962"/>
                  </a:lnTo>
                  <a:lnTo>
                    <a:pt x="14314" y="7007"/>
                  </a:lnTo>
                  <a:lnTo>
                    <a:pt x="14273" y="7052"/>
                  </a:lnTo>
                  <a:lnTo>
                    <a:pt x="14230" y="7096"/>
                  </a:lnTo>
                  <a:lnTo>
                    <a:pt x="14186" y="7140"/>
                  </a:lnTo>
                  <a:lnTo>
                    <a:pt x="14186" y="7140"/>
                  </a:lnTo>
                  <a:close/>
                  <a:moveTo>
                    <a:pt x="12651" y="5682"/>
                  </a:moveTo>
                  <a:lnTo>
                    <a:pt x="12651" y="5682"/>
                  </a:lnTo>
                  <a:lnTo>
                    <a:pt x="12467" y="5866"/>
                  </a:lnTo>
                  <a:lnTo>
                    <a:pt x="12467" y="5866"/>
                  </a:lnTo>
                  <a:lnTo>
                    <a:pt x="12447" y="5884"/>
                  </a:lnTo>
                  <a:lnTo>
                    <a:pt x="12427" y="5900"/>
                  </a:lnTo>
                  <a:lnTo>
                    <a:pt x="12407" y="5915"/>
                  </a:lnTo>
                  <a:lnTo>
                    <a:pt x="12385" y="5930"/>
                  </a:lnTo>
                  <a:lnTo>
                    <a:pt x="12364" y="5944"/>
                  </a:lnTo>
                  <a:lnTo>
                    <a:pt x="12342" y="5957"/>
                  </a:lnTo>
                  <a:lnTo>
                    <a:pt x="12320" y="5968"/>
                  </a:lnTo>
                  <a:lnTo>
                    <a:pt x="12297" y="5980"/>
                  </a:lnTo>
                  <a:lnTo>
                    <a:pt x="12273" y="5988"/>
                  </a:lnTo>
                  <a:lnTo>
                    <a:pt x="12250" y="5997"/>
                  </a:lnTo>
                  <a:lnTo>
                    <a:pt x="12227" y="6005"/>
                  </a:lnTo>
                  <a:lnTo>
                    <a:pt x="12203" y="6011"/>
                  </a:lnTo>
                  <a:lnTo>
                    <a:pt x="12177" y="6016"/>
                  </a:lnTo>
                  <a:lnTo>
                    <a:pt x="12153" y="6020"/>
                  </a:lnTo>
                  <a:lnTo>
                    <a:pt x="12130" y="6024"/>
                  </a:lnTo>
                  <a:lnTo>
                    <a:pt x="12104" y="6025"/>
                  </a:lnTo>
                  <a:lnTo>
                    <a:pt x="12080" y="6026"/>
                  </a:lnTo>
                  <a:lnTo>
                    <a:pt x="12055" y="6025"/>
                  </a:lnTo>
                  <a:lnTo>
                    <a:pt x="12031" y="6024"/>
                  </a:lnTo>
                  <a:lnTo>
                    <a:pt x="12006" y="6020"/>
                  </a:lnTo>
                  <a:lnTo>
                    <a:pt x="11982" y="6016"/>
                  </a:lnTo>
                  <a:lnTo>
                    <a:pt x="11958" y="6011"/>
                  </a:lnTo>
                  <a:lnTo>
                    <a:pt x="11934" y="6003"/>
                  </a:lnTo>
                  <a:lnTo>
                    <a:pt x="11910" y="5996"/>
                  </a:lnTo>
                  <a:lnTo>
                    <a:pt x="11888" y="5986"/>
                  </a:lnTo>
                  <a:lnTo>
                    <a:pt x="11864" y="5976"/>
                  </a:lnTo>
                  <a:lnTo>
                    <a:pt x="11841" y="5963"/>
                  </a:lnTo>
                  <a:lnTo>
                    <a:pt x="11820" y="5949"/>
                  </a:lnTo>
                  <a:lnTo>
                    <a:pt x="11797" y="5934"/>
                  </a:lnTo>
                  <a:lnTo>
                    <a:pt x="11777" y="5918"/>
                  </a:lnTo>
                  <a:lnTo>
                    <a:pt x="11756" y="5900"/>
                  </a:lnTo>
                  <a:lnTo>
                    <a:pt x="11735" y="5881"/>
                  </a:lnTo>
                  <a:lnTo>
                    <a:pt x="11735" y="5881"/>
                  </a:lnTo>
                  <a:lnTo>
                    <a:pt x="11717" y="5861"/>
                  </a:lnTo>
                  <a:lnTo>
                    <a:pt x="11698" y="5841"/>
                  </a:lnTo>
                  <a:lnTo>
                    <a:pt x="11681" y="5820"/>
                  </a:lnTo>
                  <a:lnTo>
                    <a:pt x="11666" y="5799"/>
                  </a:lnTo>
                  <a:lnTo>
                    <a:pt x="11651" y="5777"/>
                  </a:lnTo>
                  <a:lnTo>
                    <a:pt x="11638" y="5755"/>
                  </a:lnTo>
                  <a:lnTo>
                    <a:pt x="11627" y="5734"/>
                  </a:lnTo>
                  <a:lnTo>
                    <a:pt x="11616" y="5711"/>
                  </a:lnTo>
                  <a:lnTo>
                    <a:pt x="11607" y="5689"/>
                  </a:lnTo>
                  <a:lnTo>
                    <a:pt x="11598" y="5666"/>
                  </a:lnTo>
                  <a:lnTo>
                    <a:pt x="11592" y="5643"/>
                  </a:lnTo>
                  <a:lnTo>
                    <a:pt x="11587" y="5619"/>
                  </a:lnTo>
                  <a:lnTo>
                    <a:pt x="11582" y="5597"/>
                  </a:lnTo>
                  <a:lnTo>
                    <a:pt x="11579" y="5573"/>
                  </a:lnTo>
                  <a:lnTo>
                    <a:pt x="11577" y="5549"/>
                  </a:lnTo>
                  <a:lnTo>
                    <a:pt x="11577" y="5526"/>
                  </a:lnTo>
                  <a:lnTo>
                    <a:pt x="11577" y="5502"/>
                  </a:lnTo>
                  <a:lnTo>
                    <a:pt x="11579" y="5478"/>
                  </a:lnTo>
                  <a:lnTo>
                    <a:pt x="11583" y="5454"/>
                  </a:lnTo>
                  <a:lnTo>
                    <a:pt x="11587" y="5431"/>
                  </a:lnTo>
                  <a:lnTo>
                    <a:pt x="11593" y="5407"/>
                  </a:lnTo>
                  <a:lnTo>
                    <a:pt x="11599" y="5383"/>
                  </a:lnTo>
                  <a:lnTo>
                    <a:pt x="11608" y="5359"/>
                  </a:lnTo>
                  <a:lnTo>
                    <a:pt x="11617" y="5335"/>
                  </a:lnTo>
                  <a:lnTo>
                    <a:pt x="11628" y="5312"/>
                  </a:lnTo>
                  <a:lnTo>
                    <a:pt x="11640" y="5288"/>
                  </a:lnTo>
                  <a:lnTo>
                    <a:pt x="11654" y="5264"/>
                  </a:lnTo>
                  <a:lnTo>
                    <a:pt x="11667" y="5242"/>
                  </a:lnTo>
                  <a:lnTo>
                    <a:pt x="11684" y="5218"/>
                  </a:lnTo>
                  <a:lnTo>
                    <a:pt x="11700" y="5195"/>
                  </a:lnTo>
                  <a:lnTo>
                    <a:pt x="11719" y="5172"/>
                  </a:lnTo>
                  <a:lnTo>
                    <a:pt x="11738" y="5150"/>
                  </a:lnTo>
                  <a:lnTo>
                    <a:pt x="11738" y="5150"/>
                  </a:lnTo>
                  <a:lnTo>
                    <a:pt x="11928" y="4960"/>
                  </a:lnTo>
                  <a:lnTo>
                    <a:pt x="11928" y="4960"/>
                  </a:lnTo>
                  <a:lnTo>
                    <a:pt x="11958" y="4928"/>
                  </a:lnTo>
                  <a:lnTo>
                    <a:pt x="11989" y="4895"/>
                  </a:lnTo>
                  <a:lnTo>
                    <a:pt x="12017" y="4863"/>
                  </a:lnTo>
                  <a:lnTo>
                    <a:pt x="12045" y="4830"/>
                  </a:lnTo>
                  <a:lnTo>
                    <a:pt x="12073" y="4796"/>
                  </a:lnTo>
                  <a:lnTo>
                    <a:pt x="12098" y="4762"/>
                  </a:lnTo>
                  <a:lnTo>
                    <a:pt x="12123" y="4727"/>
                  </a:lnTo>
                  <a:lnTo>
                    <a:pt x="12147" y="4691"/>
                  </a:lnTo>
                  <a:lnTo>
                    <a:pt x="12170" y="4655"/>
                  </a:lnTo>
                  <a:lnTo>
                    <a:pt x="12193" y="4620"/>
                  </a:lnTo>
                  <a:lnTo>
                    <a:pt x="12213" y="4582"/>
                  </a:lnTo>
                  <a:lnTo>
                    <a:pt x="12233" y="4545"/>
                  </a:lnTo>
                  <a:lnTo>
                    <a:pt x="12253" y="4508"/>
                  </a:lnTo>
                  <a:lnTo>
                    <a:pt x="12271" y="4470"/>
                  </a:lnTo>
                  <a:lnTo>
                    <a:pt x="12287" y="4432"/>
                  </a:lnTo>
                  <a:lnTo>
                    <a:pt x="12303" y="4393"/>
                  </a:lnTo>
                  <a:lnTo>
                    <a:pt x="12318" y="4354"/>
                  </a:lnTo>
                  <a:lnTo>
                    <a:pt x="12334" y="4315"/>
                  </a:lnTo>
                  <a:lnTo>
                    <a:pt x="12346" y="4276"/>
                  </a:lnTo>
                  <a:lnTo>
                    <a:pt x="12359" y="4237"/>
                  </a:lnTo>
                  <a:lnTo>
                    <a:pt x="12370" y="4197"/>
                  </a:lnTo>
                  <a:lnTo>
                    <a:pt x="12380" y="4156"/>
                  </a:lnTo>
                  <a:lnTo>
                    <a:pt x="12389" y="4116"/>
                  </a:lnTo>
                  <a:lnTo>
                    <a:pt x="12398" y="4076"/>
                  </a:lnTo>
                  <a:lnTo>
                    <a:pt x="12405" y="4035"/>
                  </a:lnTo>
                  <a:lnTo>
                    <a:pt x="12412" y="3994"/>
                  </a:lnTo>
                  <a:lnTo>
                    <a:pt x="12417" y="3954"/>
                  </a:lnTo>
                  <a:lnTo>
                    <a:pt x="12420" y="3913"/>
                  </a:lnTo>
                  <a:lnTo>
                    <a:pt x="12424" y="3872"/>
                  </a:lnTo>
                  <a:lnTo>
                    <a:pt x="12427" y="3830"/>
                  </a:lnTo>
                  <a:lnTo>
                    <a:pt x="12428" y="3790"/>
                  </a:lnTo>
                  <a:lnTo>
                    <a:pt x="12429" y="3748"/>
                  </a:lnTo>
                  <a:lnTo>
                    <a:pt x="12428" y="3707"/>
                  </a:lnTo>
                  <a:lnTo>
                    <a:pt x="12427" y="3667"/>
                  </a:lnTo>
                  <a:lnTo>
                    <a:pt x="12424" y="3625"/>
                  </a:lnTo>
                  <a:lnTo>
                    <a:pt x="12420" y="3585"/>
                  </a:lnTo>
                  <a:lnTo>
                    <a:pt x="12417" y="3543"/>
                  </a:lnTo>
                  <a:lnTo>
                    <a:pt x="12412" y="3503"/>
                  </a:lnTo>
                  <a:lnTo>
                    <a:pt x="12405" y="3461"/>
                  </a:lnTo>
                  <a:lnTo>
                    <a:pt x="12398" y="3421"/>
                  </a:lnTo>
                  <a:lnTo>
                    <a:pt x="12389" y="3381"/>
                  </a:lnTo>
                  <a:lnTo>
                    <a:pt x="12380" y="3340"/>
                  </a:lnTo>
                  <a:lnTo>
                    <a:pt x="12370" y="3300"/>
                  </a:lnTo>
                  <a:lnTo>
                    <a:pt x="12359" y="3261"/>
                  </a:lnTo>
                  <a:lnTo>
                    <a:pt x="12346" y="3221"/>
                  </a:lnTo>
                  <a:lnTo>
                    <a:pt x="12332" y="3182"/>
                  </a:lnTo>
                  <a:lnTo>
                    <a:pt x="12318" y="3143"/>
                  </a:lnTo>
                  <a:lnTo>
                    <a:pt x="12303" y="3104"/>
                  </a:lnTo>
                  <a:lnTo>
                    <a:pt x="12287" y="3065"/>
                  </a:lnTo>
                  <a:lnTo>
                    <a:pt x="12271" y="3027"/>
                  </a:lnTo>
                  <a:lnTo>
                    <a:pt x="12252" y="2989"/>
                  </a:lnTo>
                  <a:lnTo>
                    <a:pt x="12233" y="2951"/>
                  </a:lnTo>
                  <a:lnTo>
                    <a:pt x="12213" y="2915"/>
                  </a:lnTo>
                  <a:lnTo>
                    <a:pt x="12193" y="2878"/>
                  </a:lnTo>
                  <a:lnTo>
                    <a:pt x="12170" y="2842"/>
                  </a:lnTo>
                  <a:lnTo>
                    <a:pt x="12147" y="2805"/>
                  </a:lnTo>
                  <a:lnTo>
                    <a:pt x="12123" y="2770"/>
                  </a:lnTo>
                  <a:lnTo>
                    <a:pt x="12098" y="2735"/>
                  </a:lnTo>
                  <a:lnTo>
                    <a:pt x="12072" y="2701"/>
                  </a:lnTo>
                  <a:lnTo>
                    <a:pt x="12045" y="2667"/>
                  </a:lnTo>
                  <a:lnTo>
                    <a:pt x="12017" y="2634"/>
                  </a:lnTo>
                  <a:lnTo>
                    <a:pt x="11989" y="2601"/>
                  </a:lnTo>
                  <a:lnTo>
                    <a:pt x="11958" y="2569"/>
                  </a:lnTo>
                  <a:lnTo>
                    <a:pt x="11928" y="2537"/>
                  </a:lnTo>
                  <a:lnTo>
                    <a:pt x="11928" y="2537"/>
                  </a:lnTo>
                  <a:lnTo>
                    <a:pt x="11738" y="2347"/>
                  </a:lnTo>
                  <a:lnTo>
                    <a:pt x="11738" y="2347"/>
                  </a:lnTo>
                  <a:lnTo>
                    <a:pt x="11719" y="2328"/>
                  </a:lnTo>
                  <a:lnTo>
                    <a:pt x="11700" y="2309"/>
                  </a:lnTo>
                  <a:lnTo>
                    <a:pt x="11684" y="2289"/>
                  </a:lnTo>
                  <a:lnTo>
                    <a:pt x="11667" y="2269"/>
                  </a:lnTo>
                  <a:lnTo>
                    <a:pt x="11654" y="2248"/>
                  </a:lnTo>
                  <a:lnTo>
                    <a:pt x="11640" y="2226"/>
                  </a:lnTo>
                  <a:lnTo>
                    <a:pt x="11627" y="2205"/>
                  </a:lnTo>
                  <a:lnTo>
                    <a:pt x="11616" y="2182"/>
                  </a:lnTo>
                  <a:lnTo>
                    <a:pt x="11606" y="2159"/>
                  </a:lnTo>
                  <a:lnTo>
                    <a:pt x="11597" y="2137"/>
                  </a:lnTo>
                  <a:lnTo>
                    <a:pt x="11589" y="2113"/>
                  </a:lnTo>
                  <a:lnTo>
                    <a:pt x="11583" y="2090"/>
                  </a:lnTo>
                  <a:lnTo>
                    <a:pt x="11578" y="2066"/>
                  </a:lnTo>
                  <a:lnTo>
                    <a:pt x="11574" y="2042"/>
                  </a:lnTo>
                  <a:lnTo>
                    <a:pt x="11570" y="2018"/>
                  </a:lnTo>
                  <a:lnTo>
                    <a:pt x="11569" y="1993"/>
                  </a:lnTo>
                  <a:lnTo>
                    <a:pt x="11569" y="1969"/>
                  </a:lnTo>
                  <a:lnTo>
                    <a:pt x="11569" y="1945"/>
                  </a:lnTo>
                  <a:lnTo>
                    <a:pt x="11572" y="1921"/>
                  </a:lnTo>
                  <a:lnTo>
                    <a:pt x="11575" y="1897"/>
                  </a:lnTo>
                  <a:lnTo>
                    <a:pt x="11579" y="1874"/>
                  </a:lnTo>
                  <a:lnTo>
                    <a:pt x="11586" y="1850"/>
                  </a:lnTo>
                  <a:lnTo>
                    <a:pt x="11593" y="1826"/>
                  </a:lnTo>
                  <a:lnTo>
                    <a:pt x="11602" y="1802"/>
                  </a:lnTo>
                  <a:lnTo>
                    <a:pt x="11611" y="1779"/>
                  </a:lnTo>
                  <a:lnTo>
                    <a:pt x="11622" y="1756"/>
                  </a:lnTo>
                  <a:lnTo>
                    <a:pt x="11635" y="1734"/>
                  </a:lnTo>
                  <a:lnTo>
                    <a:pt x="11649" y="1711"/>
                  </a:lnTo>
                  <a:lnTo>
                    <a:pt x="11664" y="1690"/>
                  </a:lnTo>
                  <a:lnTo>
                    <a:pt x="11680" y="1668"/>
                  </a:lnTo>
                  <a:lnTo>
                    <a:pt x="11698" y="1648"/>
                  </a:lnTo>
                  <a:lnTo>
                    <a:pt x="11718" y="1628"/>
                  </a:lnTo>
                  <a:lnTo>
                    <a:pt x="11718" y="1628"/>
                  </a:lnTo>
                  <a:lnTo>
                    <a:pt x="11738" y="1609"/>
                  </a:lnTo>
                  <a:lnTo>
                    <a:pt x="11758" y="1590"/>
                  </a:lnTo>
                  <a:lnTo>
                    <a:pt x="11781" y="1574"/>
                  </a:lnTo>
                  <a:lnTo>
                    <a:pt x="11802" y="1560"/>
                  </a:lnTo>
                  <a:lnTo>
                    <a:pt x="11825" y="1546"/>
                  </a:lnTo>
                  <a:lnTo>
                    <a:pt x="11849" y="1534"/>
                  </a:lnTo>
                  <a:lnTo>
                    <a:pt x="11873" y="1522"/>
                  </a:lnTo>
                  <a:lnTo>
                    <a:pt x="11897" y="1513"/>
                  </a:lnTo>
                  <a:lnTo>
                    <a:pt x="11921" y="1505"/>
                  </a:lnTo>
                  <a:lnTo>
                    <a:pt x="11946" y="1497"/>
                  </a:lnTo>
                  <a:lnTo>
                    <a:pt x="11971" y="1492"/>
                  </a:lnTo>
                  <a:lnTo>
                    <a:pt x="11996" y="1487"/>
                  </a:lnTo>
                  <a:lnTo>
                    <a:pt x="12021" y="1483"/>
                  </a:lnTo>
                  <a:lnTo>
                    <a:pt x="12046" y="1482"/>
                  </a:lnTo>
                  <a:lnTo>
                    <a:pt x="12072" y="1481"/>
                  </a:lnTo>
                  <a:lnTo>
                    <a:pt x="12097" y="1481"/>
                  </a:lnTo>
                  <a:lnTo>
                    <a:pt x="12123" y="1482"/>
                  </a:lnTo>
                  <a:lnTo>
                    <a:pt x="12148" y="1484"/>
                  </a:lnTo>
                  <a:lnTo>
                    <a:pt x="12174" y="1488"/>
                  </a:lnTo>
                  <a:lnTo>
                    <a:pt x="12199" y="1493"/>
                  </a:lnTo>
                  <a:lnTo>
                    <a:pt x="12223" y="1500"/>
                  </a:lnTo>
                  <a:lnTo>
                    <a:pt x="12248" y="1506"/>
                  </a:lnTo>
                  <a:lnTo>
                    <a:pt x="12272" y="1513"/>
                  </a:lnTo>
                  <a:lnTo>
                    <a:pt x="12296" y="1524"/>
                  </a:lnTo>
                  <a:lnTo>
                    <a:pt x="12320" y="1534"/>
                  </a:lnTo>
                  <a:lnTo>
                    <a:pt x="12342" y="1544"/>
                  </a:lnTo>
                  <a:lnTo>
                    <a:pt x="12364" y="1556"/>
                  </a:lnTo>
                  <a:lnTo>
                    <a:pt x="12386" y="1569"/>
                  </a:lnTo>
                  <a:lnTo>
                    <a:pt x="12408" y="1584"/>
                  </a:lnTo>
                  <a:lnTo>
                    <a:pt x="12428" y="1598"/>
                  </a:lnTo>
                  <a:lnTo>
                    <a:pt x="12448" y="1614"/>
                  </a:lnTo>
                  <a:lnTo>
                    <a:pt x="12467" y="1631"/>
                  </a:lnTo>
                  <a:lnTo>
                    <a:pt x="12467" y="1631"/>
                  </a:lnTo>
                  <a:lnTo>
                    <a:pt x="12651" y="1814"/>
                  </a:lnTo>
                  <a:lnTo>
                    <a:pt x="12651" y="1814"/>
                  </a:lnTo>
                  <a:lnTo>
                    <a:pt x="12700" y="1865"/>
                  </a:lnTo>
                  <a:lnTo>
                    <a:pt x="12748" y="1916"/>
                  </a:lnTo>
                  <a:lnTo>
                    <a:pt x="12793" y="1969"/>
                  </a:lnTo>
                  <a:lnTo>
                    <a:pt x="12837" y="2022"/>
                  </a:lnTo>
                  <a:lnTo>
                    <a:pt x="12881" y="2076"/>
                  </a:lnTo>
                  <a:lnTo>
                    <a:pt x="12922" y="2132"/>
                  </a:lnTo>
                  <a:lnTo>
                    <a:pt x="12962" y="2187"/>
                  </a:lnTo>
                  <a:lnTo>
                    <a:pt x="13000" y="2244"/>
                  </a:lnTo>
                  <a:lnTo>
                    <a:pt x="13038" y="2300"/>
                  </a:lnTo>
                  <a:lnTo>
                    <a:pt x="13073" y="2358"/>
                  </a:lnTo>
                  <a:lnTo>
                    <a:pt x="13106" y="2417"/>
                  </a:lnTo>
                  <a:lnTo>
                    <a:pt x="13138" y="2477"/>
                  </a:lnTo>
                  <a:lnTo>
                    <a:pt x="13169" y="2536"/>
                  </a:lnTo>
                  <a:lnTo>
                    <a:pt x="13197" y="2596"/>
                  </a:lnTo>
                  <a:lnTo>
                    <a:pt x="13224" y="2658"/>
                  </a:lnTo>
                  <a:lnTo>
                    <a:pt x="13250" y="2718"/>
                  </a:lnTo>
                  <a:lnTo>
                    <a:pt x="13274" y="2781"/>
                  </a:lnTo>
                  <a:lnTo>
                    <a:pt x="13297" y="2843"/>
                  </a:lnTo>
                  <a:lnTo>
                    <a:pt x="13318" y="2906"/>
                  </a:lnTo>
                  <a:lnTo>
                    <a:pt x="13337" y="2969"/>
                  </a:lnTo>
                  <a:lnTo>
                    <a:pt x="13356" y="3033"/>
                  </a:lnTo>
                  <a:lnTo>
                    <a:pt x="13373" y="3097"/>
                  </a:lnTo>
                  <a:lnTo>
                    <a:pt x="13388" y="3162"/>
                  </a:lnTo>
                  <a:lnTo>
                    <a:pt x="13400" y="3226"/>
                  </a:lnTo>
                  <a:lnTo>
                    <a:pt x="13412" y="3291"/>
                  </a:lnTo>
                  <a:lnTo>
                    <a:pt x="13422" y="3356"/>
                  </a:lnTo>
                  <a:lnTo>
                    <a:pt x="13430" y="3421"/>
                  </a:lnTo>
                  <a:lnTo>
                    <a:pt x="13438" y="3486"/>
                  </a:lnTo>
                  <a:lnTo>
                    <a:pt x="13443" y="3552"/>
                  </a:lnTo>
                  <a:lnTo>
                    <a:pt x="13447" y="3617"/>
                  </a:lnTo>
                  <a:lnTo>
                    <a:pt x="13449" y="3683"/>
                  </a:lnTo>
                  <a:lnTo>
                    <a:pt x="13451" y="3748"/>
                  </a:lnTo>
                  <a:lnTo>
                    <a:pt x="13449" y="3814"/>
                  </a:lnTo>
                  <a:lnTo>
                    <a:pt x="13447" y="3879"/>
                  </a:lnTo>
                  <a:lnTo>
                    <a:pt x="13443" y="3945"/>
                  </a:lnTo>
                  <a:lnTo>
                    <a:pt x="13438" y="4010"/>
                  </a:lnTo>
                  <a:lnTo>
                    <a:pt x="13430" y="4076"/>
                  </a:lnTo>
                  <a:lnTo>
                    <a:pt x="13422" y="4141"/>
                  </a:lnTo>
                  <a:lnTo>
                    <a:pt x="13412" y="4207"/>
                  </a:lnTo>
                  <a:lnTo>
                    <a:pt x="13400" y="4271"/>
                  </a:lnTo>
                  <a:lnTo>
                    <a:pt x="13388" y="4335"/>
                  </a:lnTo>
                  <a:lnTo>
                    <a:pt x="13373" y="4399"/>
                  </a:lnTo>
                  <a:lnTo>
                    <a:pt x="13356" y="4464"/>
                  </a:lnTo>
                  <a:lnTo>
                    <a:pt x="13339" y="4528"/>
                  </a:lnTo>
                  <a:lnTo>
                    <a:pt x="13318" y="4591"/>
                  </a:lnTo>
                  <a:lnTo>
                    <a:pt x="13297" y="4654"/>
                  </a:lnTo>
                  <a:lnTo>
                    <a:pt x="13274" y="4717"/>
                  </a:lnTo>
                  <a:lnTo>
                    <a:pt x="13250" y="4778"/>
                  </a:lnTo>
                  <a:lnTo>
                    <a:pt x="13225" y="4840"/>
                  </a:lnTo>
                  <a:lnTo>
                    <a:pt x="13197" y="4900"/>
                  </a:lnTo>
                  <a:lnTo>
                    <a:pt x="13169" y="4961"/>
                  </a:lnTo>
                  <a:lnTo>
                    <a:pt x="13138" y="5020"/>
                  </a:lnTo>
                  <a:lnTo>
                    <a:pt x="13106" y="5081"/>
                  </a:lnTo>
                  <a:lnTo>
                    <a:pt x="13073" y="5138"/>
                  </a:lnTo>
                  <a:lnTo>
                    <a:pt x="13038" y="5196"/>
                  </a:lnTo>
                  <a:lnTo>
                    <a:pt x="13001" y="5253"/>
                  </a:lnTo>
                  <a:lnTo>
                    <a:pt x="12962" y="5310"/>
                  </a:lnTo>
                  <a:lnTo>
                    <a:pt x="12923" y="5366"/>
                  </a:lnTo>
                  <a:lnTo>
                    <a:pt x="12881" y="5420"/>
                  </a:lnTo>
                  <a:lnTo>
                    <a:pt x="12839" y="5475"/>
                  </a:lnTo>
                  <a:lnTo>
                    <a:pt x="12793" y="5527"/>
                  </a:lnTo>
                  <a:lnTo>
                    <a:pt x="12748" y="5580"/>
                  </a:lnTo>
                  <a:lnTo>
                    <a:pt x="12700" y="5632"/>
                  </a:lnTo>
                  <a:lnTo>
                    <a:pt x="12651" y="5682"/>
                  </a:lnTo>
                  <a:lnTo>
                    <a:pt x="12651" y="5682"/>
                  </a:lnTo>
                  <a:close/>
                  <a:moveTo>
                    <a:pt x="2370" y="6562"/>
                  </a:moveTo>
                  <a:lnTo>
                    <a:pt x="2370" y="6562"/>
                  </a:lnTo>
                  <a:lnTo>
                    <a:pt x="2391" y="6585"/>
                  </a:lnTo>
                  <a:lnTo>
                    <a:pt x="2410" y="6607"/>
                  </a:lnTo>
                  <a:lnTo>
                    <a:pt x="2428" y="6629"/>
                  </a:lnTo>
                  <a:lnTo>
                    <a:pt x="2444" y="6653"/>
                  </a:lnTo>
                  <a:lnTo>
                    <a:pt x="2461" y="6677"/>
                  </a:lnTo>
                  <a:lnTo>
                    <a:pt x="2474" y="6701"/>
                  </a:lnTo>
                  <a:lnTo>
                    <a:pt x="2487" y="6726"/>
                  </a:lnTo>
                  <a:lnTo>
                    <a:pt x="2498" y="6750"/>
                  </a:lnTo>
                  <a:lnTo>
                    <a:pt x="2508" y="6775"/>
                  </a:lnTo>
                  <a:lnTo>
                    <a:pt x="2516" y="6802"/>
                  </a:lnTo>
                  <a:lnTo>
                    <a:pt x="2523" y="6827"/>
                  </a:lnTo>
                  <a:lnTo>
                    <a:pt x="2530" y="6853"/>
                  </a:lnTo>
                  <a:lnTo>
                    <a:pt x="2535" y="6880"/>
                  </a:lnTo>
                  <a:lnTo>
                    <a:pt x="2539" y="6905"/>
                  </a:lnTo>
                  <a:lnTo>
                    <a:pt x="2540" y="6931"/>
                  </a:lnTo>
                  <a:lnTo>
                    <a:pt x="2541" y="6958"/>
                  </a:lnTo>
                  <a:lnTo>
                    <a:pt x="2541" y="6984"/>
                  </a:lnTo>
                  <a:lnTo>
                    <a:pt x="2539" y="7011"/>
                  </a:lnTo>
                  <a:lnTo>
                    <a:pt x="2536" y="7036"/>
                  </a:lnTo>
                  <a:lnTo>
                    <a:pt x="2532" y="7062"/>
                  </a:lnTo>
                  <a:lnTo>
                    <a:pt x="2526" y="7088"/>
                  </a:lnTo>
                  <a:lnTo>
                    <a:pt x="2520" y="7113"/>
                  </a:lnTo>
                  <a:lnTo>
                    <a:pt x="2511" y="7138"/>
                  </a:lnTo>
                  <a:lnTo>
                    <a:pt x="2502" y="7163"/>
                  </a:lnTo>
                  <a:lnTo>
                    <a:pt x="2491" y="7188"/>
                  </a:lnTo>
                  <a:lnTo>
                    <a:pt x="2479" y="7212"/>
                  </a:lnTo>
                  <a:lnTo>
                    <a:pt x="2466" y="7235"/>
                  </a:lnTo>
                  <a:lnTo>
                    <a:pt x="2450" y="7259"/>
                  </a:lnTo>
                  <a:lnTo>
                    <a:pt x="2435" y="7280"/>
                  </a:lnTo>
                  <a:lnTo>
                    <a:pt x="2418" y="7303"/>
                  </a:lnTo>
                  <a:lnTo>
                    <a:pt x="2400" y="7324"/>
                  </a:lnTo>
                  <a:lnTo>
                    <a:pt x="2380" y="7344"/>
                  </a:lnTo>
                  <a:lnTo>
                    <a:pt x="2380" y="7344"/>
                  </a:lnTo>
                  <a:lnTo>
                    <a:pt x="2360" y="7365"/>
                  </a:lnTo>
                  <a:lnTo>
                    <a:pt x="2338" y="7382"/>
                  </a:lnTo>
                  <a:lnTo>
                    <a:pt x="2317" y="7400"/>
                  </a:lnTo>
                  <a:lnTo>
                    <a:pt x="2294" y="7415"/>
                  </a:lnTo>
                  <a:lnTo>
                    <a:pt x="2272" y="7430"/>
                  </a:lnTo>
                  <a:lnTo>
                    <a:pt x="2249" y="7444"/>
                  </a:lnTo>
                  <a:lnTo>
                    <a:pt x="2225" y="7455"/>
                  </a:lnTo>
                  <a:lnTo>
                    <a:pt x="2201" y="7467"/>
                  </a:lnTo>
                  <a:lnTo>
                    <a:pt x="2177" y="7475"/>
                  </a:lnTo>
                  <a:lnTo>
                    <a:pt x="2152" y="7484"/>
                  </a:lnTo>
                  <a:lnTo>
                    <a:pt x="2128" y="7490"/>
                  </a:lnTo>
                  <a:lnTo>
                    <a:pt x="2103" y="7497"/>
                  </a:lnTo>
                  <a:lnTo>
                    <a:pt x="2078" y="7501"/>
                  </a:lnTo>
                  <a:lnTo>
                    <a:pt x="2053" y="7503"/>
                  </a:lnTo>
                  <a:lnTo>
                    <a:pt x="2026" y="7506"/>
                  </a:lnTo>
                  <a:lnTo>
                    <a:pt x="2001" y="7506"/>
                  </a:lnTo>
                  <a:lnTo>
                    <a:pt x="1974" y="7504"/>
                  </a:lnTo>
                  <a:lnTo>
                    <a:pt x="1949" y="7503"/>
                  </a:lnTo>
                  <a:lnTo>
                    <a:pt x="1923" y="7499"/>
                  </a:lnTo>
                  <a:lnTo>
                    <a:pt x="1896" y="7494"/>
                  </a:lnTo>
                  <a:lnTo>
                    <a:pt x="1871" y="7488"/>
                  </a:lnTo>
                  <a:lnTo>
                    <a:pt x="1845" y="7480"/>
                  </a:lnTo>
                  <a:lnTo>
                    <a:pt x="1820" y="7472"/>
                  </a:lnTo>
                  <a:lnTo>
                    <a:pt x="1793" y="7461"/>
                  </a:lnTo>
                  <a:lnTo>
                    <a:pt x="1768" y="7450"/>
                  </a:lnTo>
                  <a:lnTo>
                    <a:pt x="1743" y="7438"/>
                  </a:lnTo>
                  <a:lnTo>
                    <a:pt x="1718" y="7424"/>
                  </a:lnTo>
                  <a:lnTo>
                    <a:pt x="1694" y="7409"/>
                  </a:lnTo>
                  <a:lnTo>
                    <a:pt x="1668" y="7391"/>
                  </a:lnTo>
                  <a:lnTo>
                    <a:pt x="1644" y="7373"/>
                  </a:lnTo>
                  <a:lnTo>
                    <a:pt x="1621" y="7354"/>
                  </a:lnTo>
                  <a:lnTo>
                    <a:pt x="1597" y="7333"/>
                  </a:lnTo>
                  <a:lnTo>
                    <a:pt x="1597" y="7333"/>
                  </a:lnTo>
                  <a:lnTo>
                    <a:pt x="1404" y="7140"/>
                  </a:lnTo>
                  <a:lnTo>
                    <a:pt x="1404" y="7140"/>
                  </a:lnTo>
                  <a:lnTo>
                    <a:pt x="1361" y="7096"/>
                  </a:lnTo>
                  <a:lnTo>
                    <a:pt x="1318" y="7052"/>
                  </a:lnTo>
                  <a:lnTo>
                    <a:pt x="1276" y="7007"/>
                  </a:lnTo>
                  <a:lnTo>
                    <a:pt x="1234" y="6962"/>
                  </a:lnTo>
                  <a:lnTo>
                    <a:pt x="1194" y="6916"/>
                  </a:lnTo>
                  <a:lnTo>
                    <a:pt x="1153" y="6870"/>
                  </a:lnTo>
                  <a:lnTo>
                    <a:pt x="1114" y="6823"/>
                  </a:lnTo>
                  <a:lnTo>
                    <a:pt x="1075" y="6777"/>
                  </a:lnTo>
                  <a:lnTo>
                    <a:pt x="1038" y="6729"/>
                  </a:lnTo>
                  <a:lnTo>
                    <a:pt x="1000" y="6681"/>
                  </a:lnTo>
                  <a:lnTo>
                    <a:pt x="963" y="6633"/>
                  </a:lnTo>
                  <a:lnTo>
                    <a:pt x="927" y="6585"/>
                  </a:lnTo>
                  <a:lnTo>
                    <a:pt x="891" y="6536"/>
                  </a:lnTo>
                  <a:lnTo>
                    <a:pt x="857" y="6487"/>
                  </a:lnTo>
                  <a:lnTo>
                    <a:pt x="791" y="6389"/>
                  </a:lnTo>
                  <a:lnTo>
                    <a:pt x="725" y="6288"/>
                  </a:lnTo>
                  <a:lnTo>
                    <a:pt x="663" y="6186"/>
                  </a:lnTo>
                  <a:lnTo>
                    <a:pt x="606" y="6083"/>
                  </a:lnTo>
                  <a:lnTo>
                    <a:pt x="549" y="5980"/>
                  </a:lnTo>
                  <a:lnTo>
                    <a:pt x="496" y="5874"/>
                  </a:lnTo>
                  <a:lnTo>
                    <a:pt x="444" y="5768"/>
                  </a:lnTo>
                  <a:lnTo>
                    <a:pt x="397" y="5661"/>
                  </a:lnTo>
                  <a:lnTo>
                    <a:pt x="351" y="5553"/>
                  </a:lnTo>
                  <a:lnTo>
                    <a:pt x="308" y="5444"/>
                  </a:lnTo>
                  <a:lnTo>
                    <a:pt x="269" y="5335"/>
                  </a:lnTo>
                  <a:lnTo>
                    <a:pt x="232" y="5224"/>
                  </a:lnTo>
                  <a:lnTo>
                    <a:pt x="198" y="5113"/>
                  </a:lnTo>
                  <a:lnTo>
                    <a:pt x="166" y="5002"/>
                  </a:lnTo>
                  <a:lnTo>
                    <a:pt x="137" y="4889"/>
                  </a:lnTo>
                  <a:lnTo>
                    <a:pt x="112" y="4777"/>
                  </a:lnTo>
                  <a:lnTo>
                    <a:pt x="88" y="4664"/>
                  </a:lnTo>
                  <a:lnTo>
                    <a:pt x="68" y="4549"/>
                  </a:lnTo>
                  <a:lnTo>
                    <a:pt x="50" y="4436"/>
                  </a:lnTo>
                  <a:lnTo>
                    <a:pt x="35" y="4321"/>
                  </a:lnTo>
                  <a:lnTo>
                    <a:pt x="22" y="4207"/>
                  </a:lnTo>
                  <a:lnTo>
                    <a:pt x="12" y="4092"/>
                  </a:lnTo>
                  <a:lnTo>
                    <a:pt x="6" y="3976"/>
                  </a:lnTo>
                  <a:lnTo>
                    <a:pt x="2" y="3862"/>
                  </a:lnTo>
                  <a:lnTo>
                    <a:pt x="0" y="3746"/>
                  </a:lnTo>
                  <a:lnTo>
                    <a:pt x="2" y="3631"/>
                  </a:lnTo>
                  <a:lnTo>
                    <a:pt x="6" y="3515"/>
                  </a:lnTo>
                  <a:lnTo>
                    <a:pt x="12" y="3401"/>
                  </a:lnTo>
                  <a:lnTo>
                    <a:pt x="22" y="3286"/>
                  </a:lnTo>
                  <a:lnTo>
                    <a:pt x="35" y="3170"/>
                  </a:lnTo>
                  <a:lnTo>
                    <a:pt x="50" y="3057"/>
                  </a:lnTo>
                  <a:lnTo>
                    <a:pt x="68" y="2943"/>
                  </a:lnTo>
                  <a:lnTo>
                    <a:pt x="88" y="2829"/>
                  </a:lnTo>
                  <a:lnTo>
                    <a:pt x="112" y="2716"/>
                  </a:lnTo>
                  <a:lnTo>
                    <a:pt x="137" y="2603"/>
                  </a:lnTo>
                  <a:lnTo>
                    <a:pt x="166" y="2491"/>
                  </a:lnTo>
                  <a:lnTo>
                    <a:pt x="198" y="2378"/>
                  </a:lnTo>
                  <a:lnTo>
                    <a:pt x="233" y="2268"/>
                  </a:lnTo>
                  <a:lnTo>
                    <a:pt x="269" y="2157"/>
                  </a:lnTo>
                  <a:lnTo>
                    <a:pt x="308" y="2047"/>
                  </a:lnTo>
                  <a:lnTo>
                    <a:pt x="351" y="1939"/>
                  </a:lnTo>
                  <a:lnTo>
                    <a:pt x="397" y="1831"/>
                  </a:lnTo>
                  <a:lnTo>
                    <a:pt x="444" y="1724"/>
                  </a:lnTo>
                  <a:lnTo>
                    <a:pt x="496" y="1618"/>
                  </a:lnTo>
                  <a:lnTo>
                    <a:pt x="549" y="1513"/>
                  </a:lnTo>
                  <a:lnTo>
                    <a:pt x="606" y="1409"/>
                  </a:lnTo>
                  <a:lnTo>
                    <a:pt x="663" y="1306"/>
                  </a:lnTo>
                  <a:lnTo>
                    <a:pt x="725" y="1205"/>
                  </a:lnTo>
                  <a:lnTo>
                    <a:pt x="791" y="1104"/>
                  </a:lnTo>
                  <a:lnTo>
                    <a:pt x="857" y="1005"/>
                  </a:lnTo>
                  <a:lnTo>
                    <a:pt x="891" y="956"/>
                  </a:lnTo>
                  <a:lnTo>
                    <a:pt x="927" y="908"/>
                  </a:lnTo>
                  <a:lnTo>
                    <a:pt x="963" y="859"/>
                  </a:lnTo>
                  <a:lnTo>
                    <a:pt x="1000" y="811"/>
                  </a:lnTo>
                  <a:lnTo>
                    <a:pt x="1038" y="763"/>
                  </a:lnTo>
                  <a:lnTo>
                    <a:pt x="1075" y="716"/>
                  </a:lnTo>
                  <a:lnTo>
                    <a:pt x="1114" y="669"/>
                  </a:lnTo>
                  <a:lnTo>
                    <a:pt x="1153" y="622"/>
                  </a:lnTo>
                  <a:lnTo>
                    <a:pt x="1194" y="577"/>
                  </a:lnTo>
                  <a:lnTo>
                    <a:pt x="1234" y="530"/>
                  </a:lnTo>
                  <a:lnTo>
                    <a:pt x="1276" y="485"/>
                  </a:lnTo>
                  <a:lnTo>
                    <a:pt x="1318" y="441"/>
                  </a:lnTo>
                  <a:lnTo>
                    <a:pt x="1361" y="395"/>
                  </a:lnTo>
                  <a:lnTo>
                    <a:pt x="1404" y="351"/>
                  </a:lnTo>
                  <a:lnTo>
                    <a:pt x="1404" y="351"/>
                  </a:lnTo>
                  <a:lnTo>
                    <a:pt x="1597" y="159"/>
                  </a:lnTo>
                  <a:lnTo>
                    <a:pt x="1597" y="159"/>
                  </a:lnTo>
                  <a:lnTo>
                    <a:pt x="1619" y="140"/>
                  </a:lnTo>
                  <a:lnTo>
                    <a:pt x="1643" y="121"/>
                  </a:lnTo>
                  <a:lnTo>
                    <a:pt x="1667" y="105"/>
                  </a:lnTo>
                  <a:lnTo>
                    <a:pt x="1691" y="88"/>
                  </a:lnTo>
                  <a:lnTo>
                    <a:pt x="1716" y="74"/>
                  </a:lnTo>
                  <a:lnTo>
                    <a:pt x="1741" y="62"/>
                  </a:lnTo>
                  <a:lnTo>
                    <a:pt x="1767" y="49"/>
                  </a:lnTo>
                  <a:lnTo>
                    <a:pt x="1793" y="39"/>
                  </a:lnTo>
                  <a:lnTo>
                    <a:pt x="1820" y="30"/>
                  </a:lnTo>
                  <a:lnTo>
                    <a:pt x="1846" y="21"/>
                  </a:lnTo>
                  <a:lnTo>
                    <a:pt x="1874" y="15"/>
                  </a:lnTo>
                  <a:lnTo>
                    <a:pt x="1900" y="10"/>
                  </a:lnTo>
                  <a:lnTo>
                    <a:pt x="1928" y="5"/>
                  </a:lnTo>
                  <a:lnTo>
                    <a:pt x="1954" y="3"/>
                  </a:lnTo>
                  <a:lnTo>
                    <a:pt x="1982" y="1"/>
                  </a:lnTo>
                  <a:lnTo>
                    <a:pt x="2008" y="0"/>
                  </a:lnTo>
                  <a:lnTo>
                    <a:pt x="2036" y="1"/>
                  </a:lnTo>
                  <a:lnTo>
                    <a:pt x="2063" y="4"/>
                  </a:lnTo>
                  <a:lnTo>
                    <a:pt x="2090" y="8"/>
                  </a:lnTo>
                  <a:lnTo>
                    <a:pt x="2117" y="11"/>
                  </a:lnTo>
                  <a:lnTo>
                    <a:pt x="2143" y="18"/>
                  </a:lnTo>
                  <a:lnTo>
                    <a:pt x="2170" y="25"/>
                  </a:lnTo>
                  <a:lnTo>
                    <a:pt x="2195" y="34"/>
                  </a:lnTo>
                  <a:lnTo>
                    <a:pt x="2220" y="43"/>
                  </a:lnTo>
                  <a:lnTo>
                    <a:pt x="2245" y="54"/>
                  </a:lnTo>
                  <a:lnTo>
                    <a:pt x="2270" y="67"/>
                  </a:lnTo>
                  <a:lnTo>
                    <a:pt x="2294" y="79"/>
                  </a:lnTo>
                  <a:lnTo>
                    <a:pt x="2317" y="94"/>
                  </a:lnTo>
                  <a:lnTo>
                    <a:pt x="2340" y="111"/>
                  </a:lnTo>
                  <a:lnTo>
                    <a:pt x="2362" y="127"/>
                  </a:lnTo>
                  <a:lnTo>
                    <a:pt x="2384" y="146"/>
                  </a:lnTo>
                  <a:lnTo>
                    <a:pt x="2404" y="165"/>
                  </a:lnTo>
                  <a:lnTo>
                    <a:pt x="2404" y="165"/>
                  </a:lnTo>
                  <a:lnTo>
                    <a:pt x="2424" y="186"/>
                  </a:lnTo>
                  <a:lnTo>
                    <a:pt x="2442" y="208"/>
                  </a:lnTo>
                  <a:lnTo>
                    <a:pt x="2458" y="229"/>
                  </a:lnTo>
                  <a:lnTo>
                    <a:pt x="2473" y="252"/>
                  </a:lnTo>
                  <a:lnTo>
                    <a:pt x="2487" y="274"/>
                  </a:lnTo>
                  <a:lnTo>
                    <a:pt x="2500" y="297"/>
                  </a:lnTo>
                  <a:lnTo>
                    <a:pt x="2511" y="321"/>
                  </a:lnTo>
                  <a:lnTo>
                    <a:pt x="2521" y="345"/>
                  </a:lnTo>
                  <a:lnTo>
                    <a:pt x="2529" y="369"/>
                  </a:lnTo>
                  <a:lnTo>
                    <a:pt x="2536" y="393"/>
                  </a:lnTo>
                  <a:lnTo>
                    <a:pt x="2541" y="418"/>
                  </a:lnTo>
                  <a:lnTo>
                    <a:pt x="2546" y="443"/>
                  </a:lnTo>
                  <a:lnTo>
                    <a:pt x="2549" y="468"/>
                  </a:lnTo>
                  <a:lnTo>
                    <a:pt x="2550" y="494"/>
                  </a:lnTo>
                  <a:lnTo>
                    <a:pt x="2551" y="519"/>
                  </a:lnTo>
                  <a:lnTo>
                    <a:pt x="2550" y="544"/>
                  </a:lnTo>
                  <a:lnTo>
                    <a:pt x="2547" y="570"/>
                  </a:lnTo>
                  <a:lnTo>
                    <a:pt x="2544" y="596"/>
                  </a:lnTo>
                  <a:lnTo>
                    <a:pt x="2540" y="621"/>
                  </a:lnTo>
                  <a:lnTo>
                    <a:pt x="2534" y="646"/>
                  </a:lnTo>
                  <a:lnTo>
                    <a:pt x="2526" y="671"/>
                  </a:lnTo>
                  <a:lnTo>
                    <a:pt x="2518" y="696"/>
                  </a:lnTo>
                  <a:lnTo>
                    <a:pt x="2508" y="721"/>
                  </a:lnTo>
                  <a:lnTo>
                    <a:pt x="2497" y="745"/>
                  </a:lnTo>
                  <a:lnTo>
                    <a:pt x="2486" y="771"/>
                  </a:lnTo>
                  <a:lnTo>
                    <a:pt x="2473" y="794"/>
                  </a:lnTo>
                  <a:lnTo>
                    <a:pt x="2458" y="818"/>
                  </a:lnTo>
                  <a:lnTo>
                    <a:pt x="2443" y="841"/>
                  </a:lnTo>
                  <a:lnTo>
                    <a:pt x="2427" y="864"/>
                  </a:lnTo>
                  <a:lnTo>
                    <a:pt x="2409" y="886"/>
                  </a:lnTo>
                  <a:lnTo>
                    <a:pt x="2390" y="908"/>
                  </a:lnTo>
                  <a:lnTo>
                    <a:pt x="2370" y="929"/>
                  </a:lnTo>
                  <a:lnTo>
                    <a:pt x="2370" y="929"/>
                  </a:lnTo>
                  <a:lnTo>
                    <a:pt x="2176" y="1123"/>
                  </a:lnTo>
                  <a:lnTo>
                    <a:pt x="2176" y="1123"/>
                  </a:lnTo>
                  <a:lnTo>
                    <a:pt x="2109" y="1191"/>
                  </a:lnTo>
                  <a:lnTo>
                    <a:pt x="2045" y="1262"/>
                  </a:lnTo>
                  <a:lnTo>
                    <a:pt x="1982" y="1332"/>
                  </a:lnTo>
                  <a:lnTo>
                    <a:pt x="1922" y="1405"/>
                  </a:lnTo>
                  <a:lnTo>
                    <a:pt x="1864" y="1478"/>
                  </a:lnTo>
                  <a:lnTo>
                    <a:pt x="1807" y="1552"/>
                  </a:lnTo>
                  <a:lnTo>
                    <a:pt x="1753" y="1628"/>
                  </a:lnTo>
                  <a:lnTo>
                    <a:pt x="1701" y="1705"/>
                  </a:lnTo>
                  <a:lnTo>
                    <a:pt x="1652" y="1782"/>
                  </a:lnTo>
                  <a:lnTo>
                    <a:pt x="1604" y="1861"/>
                  </a:lnTo>
                  <a:lnTo>
                    <a:pt x="1559" y="1940"/>
                  </a:lnTo>
                  <a:lnTo>
                    <a:pt x="1515" y="2021"/>
                  </a:lnTo>
                  <a:lnTo>
                    <a:pt x="1473" y="2101"/>
                  </a:lnTo>
                  <a:lnTo>
                    <a:pt x="1434" y="2183"/>
                  </a:lnTo>
                  <a:lnTo>
                    <a:pt x="1398" y="2266"/>
                  </a:lnTo>
                  <a:lnTo>
                    <a:pt x="1362" y="2349"/>
                  </a:lnTo>
                  <a:lnTo>
                    <a:pt x="1330" y="2434"/>
                  </a:lnTo>
                  <a:lnTo>
                    <a:pt x="1298" y="2518"/>
                  </a:lnTo>
                  <a:lnTo>
                    <a:pt x="1270" y="2604"/>
                  </a:lnTo>
                  <a:lnTo>
                    <a:pt x="1244" y="2689"/>
                  </a:lnTo>
                  <a:lnTo>
                    <a:pt x="1219" y="2776"/>
                  </a:lnTo>
                  <a:lnTo>
                    <a:pt x="1197" y="2862"/>
                  </a:lnTo>
                  <a:lnTo>
                    <a:pt x="1177" y="2950"/>
                  </a:lnTo>
                  <a:lnTo>
                    <a:pt x="1158" y="3037"/>
                  </a:lnTo>
                  <a:lnTo>
                    <a:pt x="1143" y="3125"/>
                  </a:lnTo>
                  <a:lnTo>
                    <a:pt x="1129" y="3213"/>
                  </a:lnTo>
                  <a:lnTo>
                    <a:pt x="1118" y="3301"/>
                  </a:lnTo>
                  <a:lnTo>
                    <a:pt x="1108" y="3391"/>
                  </a:lnTo>
                  <a:lnTo>
                    <a:pt x="1100" y="3479"/>
                  </a:lnTo>
                  <a:lnTo>
                    <a:pt x="1095" y="3568"/>
                  </a:lnTo>
                  <a:lnTo>
                    <a:pt x="1092" y="3656"/>
                  </a:lnTo>
                  <a:lnTo>
                    <a:pt x="1092" y="3746"/>
                  </a:lnTo>
                  <a:lnTo>
                    <a:pt x="1092" y="3835"/>
                  </a:lnTo>
                  <a:lnTo>
                    <a:pt x="1095" y="3925"/>
                  </a:lnTo>
                  <a:lnTo>
                    <a:pt x="1100" y="4013"/>
                  </a:lnTo>
                  <a:lnTo>
                    <a:pt x="1108" y="4102"/>
                  </a:lnTo>
                  <a:lnTo>
                    <a:pt x="1118" y="4190"/>
                  </a:lnTo>
                  <a:lnTo>
                    <a:pt x="1129" y="4278"/>
                  </a:lnTo>
                  <a:lnTo>
                    <a:pt x="1143" y="4367"/>
                  </a:lnTo>
                  <a:lnTo>
                    <a:pt x="1158" y="4455"/>
                  </a:lnTo>
                  <a:lnTo>
                    <a:pt x="1177" y="4543"/>
                  </a:lnTo>
                  <a:lnTo>
                    <a:pt x="1197" y="4630"/>
                  </a:lnTo>
                  <a:lnTo>
                    <a:pt x="1219" y="4717"/>
                  </a:lnTo>
                  <a:lnTo>
                    <a:pt x="1244" y="4802"/>
                  </a:lnTo>
                  <a:lnTo>
                    <a:pt x="1270" y="4889"/>
                  </a:lnTo>
                  <a:lnTo>
                    <a:pt x="1298" y="4973"/>
                  </a:lnTo>
                  <a:lnTo>
                    <a:pt x="1330" y="5058"/>
                  </a:lnTo>
                  <a:lnTo>
                    <a:pt x="1362" y="5142"/>
                  </a:lnTo>
                  <a:lnTo>
                    <a:pt x="1398" y="5225"/>
                  </a:lnTo>
                  <a:lnTo>
                    <a:pt x="1434" y="5308"/>
                  </a:lnTo>
                  <a:lnTo>
                    <a:pt x="1473" y="5390"/>
                  </a:lnTo>
                  <a:lnTo>
                    <a:pt x="1515" y="5472"/>
                  </a:lnTo>
                  <a:lnTo>
                    <a:pt x="1559" y="5551"/>
                  </a:lnTo>
                  <a:lnTo>
                    <a:pt x="1604" y="5632"/>
                  </a:lnTo>
                  <a:lnTo>
                    <a:pt x="1652" y="5710"/>
                  </a:lnTo>
                  <a:lnTo>
                    <a:pt x="1701" y="5788"/>
                  </a:lnTo>
                  <a:lnTo>
                    <a:pt x="1753" y="5864"/>
                  </a:lnTo>
                  <a:lnTo>
                    <a:pt x="1807" y="5939"/>
                  </a:lnTo>
                  <a:lnTo>
                    <a:pt x="1864" y="6015"/>
                  </a:lnTo>
                  <a:lnTo>
                    <a:pt x="1922" y="6088"/>
                  </a:lnTo>
                  <a:lnTo>
                    <a:pt x="1982" y="6160"/>
                  </a:lnTo>
                  <a:lnTo>
                    <a:pt x="2045" y="6230"/>
                  </a:lnTo>
                  <a:lnTo>
                    <a:pt x="2109" y="6301"/>
                  </a:lnTo>
                  <a:lnTo>
                    <a:pt x="2176" y="6369"/>
                  </a:lnTo>
                  <a:lnTo>
                    <a:pt x="2176" y="6369"/>
                  </a:lnTo>
                  <a:lnTo>
                    <a:pt x="2370" y="6562"/>
                  </a:lnTo>
                  <a:lnTo>
                    <a:pt x="2370" y="6562"/>
                  </a:lnTo>
                  <a:close/>
                  <a:moveTo>
                    <a:pt x="3663" y="2537"/>
                  </a:moveTo>
                  <a:lnTo>
                    <a:pt x="3663" y="2537"/>
                  </a:lnTo>
                  <a:lnTo>
                    <a:pt x="3632" y="2569"/>
                  </a:lnTo>
                  <a:lnTo>
                    <a:pt x="3603" y="2601"/>
                  </a:lnTo>
                  <a:lnTo>
                    <a:pt x="3574" y="2634"/>
                  </a:lnTo>
                  <a:lnTo>
                    <a:pt x="3546" y="2667"/>
                  </a:lnTo>
                  <a:lnTo>
                    <a:pt x="3518" y="2701"/>
                  </a:lnTo>
                  <a:lnTo>
                    <a:pt x="3493" y="2735"/>
                  </a:lnTo>
                  <a:lnTo>
                    <a:pt x="3468" y="2770"/>
                  </a:lnTo>
                  <a:lnTo>
                    <a:pt x="3444" y="2805"/>
                  </a:lnTo>
                  <a:lnTo>
                    <a:pt x="3420" y="2842"/>
                  </a:lnTo>
                  <a:lnTo>
                    <a:pt x="3399" y="2878"/>
                  </a:lnTo>
                  <a:lnTo>
                    <a:pt x="3377" y="2915"/>
                  </a:lnTo>
                  <a:lnTo>
                    <a:pt x="3357" y="2951"/>
                  </a:lnTo>
                  <a:lnTo>
                    <a:pt x="3338" y="2989"/>
                  </a:lnTo>
                  <a:lnTo>
                    <a:pt x="3321" y="3027"/>
                  </a:lnTo>
                  <a:lnTo>
                    <a:pt x="3303" y="3065"/>
                  </a:lnTo>
                  <a:lnTo>
                    <a:pt x="3287" y="3104"/>
                  </a:lnTo>
                  <a:lnTo>
                    <a:pt x="3272" y="3143"/>
                  </a:lnTo>
                  <a:lnTo>
                    <a:pt x="3258" y="3182"/>
                  </a:lnTo>
                  <a:lnTo>
                    <a:pt x="3245" y="3221"/>
                  </a:lnTo>
                  <a:lnTo>
                    <a:pt x="3232" y="3261"/>
                  </a:lnTo>
                  <a:lnTo>
                    <a:pt x="3221" y="3300"/>
                  </a:lnTo>
                  <a:lnTo>
                    <a:pt x="3211" y="3340"/>
                  </a:lnTo>
                  <a:lnTo>
                    <a:pt x="3201" y="3381"/>
                  </a:lnTo>
                  <a:lnTo>
                    <a:pt x="3193" y="3421"/>
                  </a:lnTo>
                  <a:lnTo>
                    <a:pt x="3186" y="3461"/>
                  </a:lnTo>
                  <a:lnTo>
                    <a:pt x="3180" y="3503"/>
                  </a:lnTo>
                  <a:lnTo>
                    <a:pt x="3175" y="3543"/>
                  </a:lnTo>
                  <a:lnTo>
                    <a:pt x="3170" y="3585"/>
                  </a:lnTo>
                  <a:lnTo>
                    <a:pt x="3166" y="3625"/>
                  </a:lnTo>
                  <a:lnTo>
                    <a:pt x="3163" y="3667"/>
                  </a:lnTo>
                  <a:lnTo>
                    <a:pt x="3162" y="3707"/>
                  </a:lnTo>
                  <a:lnTo>
                    <a:pt x="3162" y="3748"/>
                  </a:lnTo>
                  <a:lnTo>
                    <a:pt x="3162" y="3790"/>
                  </a:lnTo>
                  <a:lnTo>
                    <a:pt x="3163" y="3830"/>
                  </a:lnTo>
                  <a:lnTo>
                    <a:pt x="3166" y="3872"/>
                  </a:lnTo>
                  <a:lnTo>
                    <a:pt x="3170" y="3913"/>
                  </a:lnTo>
                  <a:lnTo>
                    <a:pt x="3175" y="3954"/>
                  </a:lnTo>
                  <a:lnTo>
                    <a:pt x="3180" y="3994"/>
                  </a:lnTo>
                  <a:lnTo>
                    <a:pt x="3186" y="4035"/>
                  </a:lnTo>
                  <a:lnTo>
                    <a:pt x="3193" y="4076"/>
                  </a:lnTo>
                  <a:lnTo>
                    <a:pt x="3201" y="4116"/>
                  </a:lnTo>
                  <a:lnTo>
                    <a:pt x="3211" y="4156"/>
                  </a:lnTo>
                  <a:lnTo>
                    <a:pt x="3221" y="4197"/>
                  </a:lnTo>
                  <a:lnTo>
                    <a:pt x="3232" y="4237"/>
                  </a:lnTo>
                  <a:lnTo>
                    <a:pt x="3244" y="4276"/>
                  </a:lnTo>
                  <a:lnTo>
                    <a:pt x="3258" y="4315"/>
                  </a:lnTo>
                  <a:lnTo>
                    <a:pt x="3272" y="4354"/>
                  </a:lnTo>
                  <a:lnTo>
                    <a:pt x="3287" y="4393"/>
                  </a:lnTo>
                  <a:lnTo>
                    <a:pt x="3303" y="4432"/>
                  </a:lnTo>
                  <a:lnTo>
                    <a:pt x="3321" y="4470"/>
                  </a:lnTo>
                  <a:lnTo>
                    <a:pt x="3338" y="4508"/>
                  </a:lnTo>
                  <a:lnTo>
                    <a:pt x="3357" y="4545"/>
                  </a:lnTo>
                  <a:lnTo>
                    <a:pt x="3377" y="4582"/>
                  </a:lnTo>
                  <a:lnTo>
                    <a:pt x="3399" y="4620"/>
                  </a:lnTo>
                  <a:lnTo>
                    <a:pt x="3420" y="4655"/>
                  </a:lnTo>
                  <a:lnTo>
                    <a:pt x="3444" y="4691"/>
                  </a:lnTo>
                  <a:lnTo>
                    <a:pt x="3468" y="4727"/>
                  </a:lnTo>
                  <a:lnTo>
                    <a:pt x="3492" y="4762"/>
                  </a:lnTo>
                  <a:lnTo>
                    <a:pt x="3518" y="4796"/>
                  </a:lnTo>
                  <a:lnTo>
                    <a:pt x="3545" y="4830"/>
                  </a:lnTo>
                  <a:lnTo>
                    <a:pt x="3573" y="4863"/>
                  </a:lnTo>
                  <a:lnTo>
                    <a:pt x="3601" y="4895"/>
                  </a:lnTo>
                  <a:lnTo>
                    <a:pt x="3632" y="4928"/>
                  </a:lnTo>
                  <a:lnTo>
                    <a:pt x="3663" y="4960"/>
                  </a:lnTo>
                  <a:lnTo>
                    <a:pt x="3663" y="4960"/>
                  </a:lnTo>
                  <a:lnTo>
                    <a:pt x="3853" y="5150"/>
                  </a:lnTo>
                  <a:lnTo>
                    <a:pt x="3853" y="5150"/>
                  </a:lnTo>
                  <a:lnTo>
                    <a:pt x="3872" y="5172"/>
                  </a:lnTo>
                  <a:lnTo>
                    <a:pt x="3890" y="5195"/>
                  </a:lnTo>
                  <a:lnTo>
                    <a:pt x="3907" y="5218"/>
                  </a:lnTo>
                  <a:lnTo>
                    <a:pt x="3923" y="5242"/>
                  </a:lnTo>
                  <a:lnTo>
                    <a:pt x="3938" y="5264"/>
                  </a:lnTo>
                  <a:lnTo>
                    <a:pt x="3950" y="5288"/>
                  </a:lnTo>
                  <a:lnTo>
                    <a:pt x="3963" y="5312"/>
                  </a:lnTo>
                  <a:lnTo>
                    <a:pt x="3973" y="5335"/>
                  </a:lnTo>
                  <a:lnTo>
                    <a:pt x="3983" y="5359"/>
                  </a:lnTo>
                  <a:lnTo>
                    <a:pt x="3991" y="5383"/>
                  </a:lnTo>
                  <a:lnTo>
                    <a:pt x="3998" y="5407"/>
                  </a:lnTo>
                  <a:lnTo>
                    <a:pt x="4003" y="5431"/>
                  </a:lnTo>
                  <a:lnTo>
                    <a:pt x="4008" y="5454"/>
                  </a:lnTo>
                  <a:lnTo>
                    <a:pt x="4012" y="5478"/>
                  </a:lnTo>
                  <a:lnTo>
                    <a:pt x="4013" y="5502"/>
                  </a:lnTo>
                  <a:lnTo>
                    <a:pt x="4015" y="5526"/>
                  </a:lnTo>
                  <a:lnTo>
                    <a:pt x="4013" y="5549"/>
                  </a:lnTo>
                  <a:lnTo>
                    <a:pt x="4012" y="5573"/>
                  </a:lnTo>
                  <a:lnTo>
                    <a:pt x="4008" y="5597"/>
                  </a:lnTo>
                  <a:lnTo>
                    <a:pt x="4004" y="5619"/>
                  </a:lnTo>
                  <a:lnTo>
                    <a:pt x="3998" y="5643"/>
                  </a:lnTo>
                  <a:lnTo>
                    <a:pt x="3992" y="5666"/>
                  </a:lnTo>
                  <a:lnTo>
                    <a:pt x="3984" y="5689"/>
                  </a:lnTo>
                  <a:lnTo>
                    <a:pt x="3974" y="5711"/>
                  </a:lnTo>
                  <a:lnTo>
                    <a:pt x="3964" y="5734"/>
                  </a:lnTo>
                  <a:lnTo>
                    <a:pt x="3952" y="5755"/>
                  </a:lnTo>
                  <a:lnTo>
                    <a:pt x="3939" y="5777"/>
                  </a:lnTo>
                  <a:lnTo>
                    <a:pt x="3925" y="5799"/>
                  </a:lnTo>
                  <a:lnTo>
                    <a:pt x="3909" y="5820"/>
                  </a:lnTo>
                  <a:lnTo>
                    <a:pt x="3892" y="5841"/>
                  </a:lnTo>
                  <a:lnTo>
                    <a:pt x="3875" y="5861"/>
                  </a:lnTo>
                  <a:lnTo>
                    <a:pt x="3855" y="5881"/>
                  </a:lnTo>
                  <a:lnTo>
                    <a:pt x="3855" y="5881"/>
                  </a:lnTo>
                  <a:lnTo>
                    <a:pt x="3834" y="5900"/>
                  </a:lnTo>
                  <a:lnTo>
                    <a:pt x="3814" y="5918"/>
                  </a:lnTo>
                  <a:lnTo>
                    <a:pt x="3793" y="5934"/>
                  </a:lnTo>
                  <a:lnTo>
                    <a:pt x="3771" y="5949"/>
                  </a:lnTo>
                  <a:lnTo>
                    <a:pt x="3749" y="5963"/>
                  </a:lnTo>
                  <a:lnTo>
                    <a:pt x="3726" y="5976"/>
                  </a:lnTo>
                  <a:lnTo>
                    <a:pt x="3703" y="5986"/>
                  </a:lnTo>
                  <a:lnTo>
                    <a:pt x="3680" y="5996"/>
                  </a:lnTo>
                  <a:lnTo>
                    <a:pt x="3656" y="6003"/>
                  </a:lnTo>
                  <a:lnTo>
                    <a:pt x="3633" y="6011"/>
                  </a:lnTo>
                  <a:lnTo>
                    <a:pt x="3608" y="6016"/>
                  </a:lnTo>
                  <a:lnTo>
                    <a:pt x="3584" y="6020"/>
                  </a:lnTo>
                  <a:lnTo>
                    <a:pt x="3560" y="6024"/>
                  </a:lnTo>
                  <a:lnTo>
                    <a:pt x="3535" y="6025"/>
                  </a:lnTo>
                  <a:lnTo>
                    <a:pt x="3511" y="6026"/>
                  </a:lnTo>
                  <a:lnTo>
                    <a:pt x="3486" y="6025"/>
                  </a:lnTo>
                  <a:lnTo>
                    <a:pt x="3462" y="6024"/>
                  </a:lnTo>
                  <a:lnTo>
                    <a:pt x="3437" y="6020"/>
                  </a:lnTo>
                  <a:lnTo>
                    <a:pt x="3413" y="6016"/>
                  </a:lnTo>
                  <a:lnTo>
                    <a:pt x="3389" y="6011"/>
                  </a:lnTo>
                  <a:lnTo>
                    <a:pt x="3365" y="6005"/>
                  </a:lnTo>
                  <a:lnTo>
                    <a:pt x="3341" y="5997"/>
                  </a:lnTo>
                  <a:lnTo>
                    <a:pt x="3317" y="5988"/>
                  </a:lnTo>
                  <a:lnTo>
                    <a:pt x="3294" y="5980"/>
                  </a:lnTo>
                  <a:lnTo>
                    <a:pt x="3272" y="5968"/>
                  </a:lnTo>
                  <a:lnTo>
                    <a:pt x="3249" y="5957"/>
                  </a:lnTo>
                  <a:lnTo>
                    <a:pt x="3226" y="5944"/>
                  </a:lnTo>
                  <a:lnTo>
                    <a:pt x="3205" y="5930"/>
                  </a:lnTo>
                  <a:lnTo>
                    <a:pt x="3183" y="5915"/>
                  </a:lnTo>
                  <a:lnTo>
                    <a:pt x="3163" y="5900"/>
                  </a:lnTo>
                  <a:lnTo>
                    <a:pt x="3143" y="5884"/>
                  </a:lnTo>
                  <a:lnTo>
                    <a:pt x="3124" y="5866"/>
                  </a:lnTo>
                  <a:lnTo>
                    <a:pt x="3124" y="5866"/>
                  </a:lnTo>
                  <a:lnTo>
                    <a:pt x="2940" y="5682"/>
                  </a:lnTo>
                  <a:lnTo>
                    <a:pt x="2940" y="5682"/>
                  </a:lnTo>
                  <a:lnTo>
                    <a:pt x="2891" y="5632"/>
                  </a:lnTo>
                  <a:lnTo>
                    <a:pt x="2843" y="5580"/>
                  </a:lnTo>
                  <a:lnTo>
                    <a:pt x="2797" y="5527"/>
                  </a:lnTo>
                  <a:lnTo>
                    <a:pt x="2753" y="5475"/>
                  </a:lnTo>
                  <a:lnTo>
                    <a:pt x="2710" y="5420"/>
                  </a:lnTo>
                  <a:lnTo>
                    <a:pt x="2668" y="5366"/>
                  </a:lnTo>
                  <a:lnTo>
                    <a:pt x="2628" y="5310"/>
                  </a:lnTo>
                  <a:lnTo>
                    <a:pt x="2590" y="5253"/>
                  </a:lnTo>
                  <a:lnTo>
                    <a:pt x="2554" y="5196"/>
                  </a:lnTo>
                  <a:lnTo>
                    <a:pt x="2518" y="5138"/>
                  </a:lnTo>
                  <a:lnTo>
                    <a:pt x="2484" y="5081"/>
                  </a:lnTo>
                  <a:lnTo>
                    <a:pt x="2453" y="5020"/>
                  </a:lnTo>
                  <a:lnTo>
                    <a:pt x="2423" y="4961"/>
                  </a:lnTo>
                  <a:lnTo>
                    <a:pt x="2394" y="4900"/>
                  </a:lnTo>
                  <a:lnTo>
                    <a:pt x="2366" y="4840"/>
                  </a:lnTo>
                  <a:lnTo>
                    <a:pt x="2340" y="4778"/>
                  </a:lnTo>
                  <a:lnTo>
                    <a:pt x="2316" y="4717"/>
                  </a:lnTo>
                  <a:lnTo>
                    <a:pt x="2293" y="4654"/>
                  </a:lnTo>
                  <a:lnTo>
                    <a:pt x="2272" y="4591"/>
                  </a:lnTo>
                  <a:lnTo>
                    <a:pt x="2253" y="4528"/>
                  </a:lnTo>
                  <a:lnTo>
                    <a:pt x="2235" y="4464"/>
                  </a:lnTo>
                  <a:lnTo>
                    <a:pt x="2219" y="4399"/>
                  </a:lnTo>
                  <a:lnTo>
                    <a:pt x="2204" y="4335"/>
                  </a:lnTo>
                  <a:lnTo>
                    <a:pt x="2190" y="4271"/>
                  </a:lnTo>
                  <a:lnTo>
                    <a:pt x="2178" y="4207"/>
                  </a:lnTo>
                  <a:lnTo>
                    <a:pt x="2168" y="4141"/>
                  </a:lnTo>
                  <a:lnTo>
                    <a:pt x="2160" y="4076"/>
                  </a:lnTo>
                  <a:lnTo>
                    <a:pt x="2153" y="4010"/>
                  </a:lnTo>
                  <a:lnTo>
                    <a:pt x="2147" y="3945"/>
                  </a:lnTo>
                  <a:lnTo>
                    <a:pt x="2143" y="3879"/>
                  </a:lnTo>
                  <a:lnTo>
                    <a:pt x="2141" y="3814"/>
                  </a:lnTo>
                  <a:lnTo>
                    <a:pt x="2141" y="3748"/>
                  </a:lnTo>
                  <a:lnTo>
                    <a:pt x="2141" y="3683"/>
                  </a:lnTo>
                  <a:lnTo>
                    <a:pt x="2143" y="3617"/>
                  </a:lnTo>
                  <a:lnTo>
                    <a:pt x="2147" y="3552"/>
                  </a:lnTo>
                  <a:lnTo>
                    <a:pt x="2153" y="3486"/>
                  </a:lnTo>
                  <a:lnTo>
                    <a:pt x="2160" y="3421"/>
                  </a:lnTo>
                  <a:lnTo>
                    <a:pt x="2168" y="3356"/>
                  </a:lnTo>
                  <a:lnTo>
                    <a:pt x="2178" y="3291"/>
                  </a:lnTo>
                  <a:lnTo>
                    <a:pt x="2190" y="3226"/>
                  </a:lnTo>
                  <a:lnTo>
                    <a:pt x="2204" y="3162"/>
                  </a:lnTo>
                  <a:lnTo>
                    <a:pt x="2219" y="3097"/>
                  </a:lnTo>
                  <a:lnTo>
                    <a:pt x="2235" y="3033"/>
                  </a:lnTo>
                  <a:lnTo>
                    <a:pt x="2253" y="2969"/>
                  </a:lnTo>
                  <a:lnTo>
                    <a:pt x="2273" y="2906"/>
                  </a:lnTo>
                  <a:lnTo>
                    <a:pt x="2293" y="2843"/>
                  </a:lnTo>
                  <a:lnTo>
                    <a:pt x="2316" y="2781"/>
                  </a:lnTo>
                  <a:lnTo>
                    <a:pt x="2341" y="2718"/>
                  </a:lnTo>
                  <a:lnTo>
                    <a:pt x="2366" y="2658"/>
                  </a:lnTo>
                  <a:lnTo>
                    <a:pt x="2394" y="2596"/>
                  </a:lnTo>
                  <a:lnTo>
                    <a:pt x="2423" y="2536"/>
                  </a:lnTo>
                  <a:lnTo>
                    <a:pt x="2453" y="2477"/>
                  </a:lnTo>
                  <a:lnTo>
                    <a:pt x="2484" y="2417"/>
                  </a:lnTo>
                  <a:lnTo>
                    <a:pt x="2518" y="2358"/>
                  </a:lnTo>
                  <a:lnTo>
                    <a:pt x="2554" y="2300"/>
                  </a:lnTo>
                  <a:lnTo>
                    <a:pt x="2590" y="2244"/>
                  </a:lnTo>
                  <a:lnTo>
                    <a:pt x="2628" y="2187"/>
                  </a:lnTo>
                  <a:lnTo>
                    <a:pt x="2668" y="2132"/>
                  </a:lnTo>
                  <a:lnTo>
                    <a:pt x="2710" y="2076"/>
                  </a:lnTo>
                  <a:lnTo>
                    <a:pt x="2753" y="2022"/>
                  </a:lnTo>
                  <a:lnTo>
                    <a:pt x="2797" y="1969"/>
                  </a:lnTo>
                  <a:lnTo>
                    <a:pt x="2843" y="1916"/>
                  </a:lnTo>
                  <a:lnTo>
                    <a:pt x="2891" y="1865"/>
                  </a:lnTo>
                  <a:lnTo>
                    <a:pt x="2940" y="1814"/>
                  </a:lnTo>
                  <a:lnTo>
                    <a:pt x="2940" y="1814"/>
                  </a:lnTo>
                  <a:lnTo>
                    <a:pt x="3124" y="1631"/>
                  </a:lnTo>
                  <a:lnTo>
                    <a:pt x="3124" y="1631"/>
                  </a:lnTo>
                  <a:lnTo>
                    <a:pt x="3143" y="1614"/>
                  </a:lnTo>
                  <a:lnTo>
                    <a:pt x="3163" y="1598"/>
                  </a:lnTo>
                  <a:lnTo>
                    <a:pt x="3183" y="1584"/>
                  </a:lnTo>
                  <a:lnTo>
                    <a:pt x="3205" y="1569"/>
                  </a:lnTo>
                  <a:lnTo>
                    <a:pt x="3226" y="1556"/>
                  </a:lnTo>
                  <a:lnTo>
                    <a:pt x="3249" y="1544"/>
                  </a:lnTo>
                  <a:lnTo>
                    <a:pt x="3272" y="1534"/>
                  </a:lnTo>
                  <a:lnTo>
                    <a:pt x="3295" y="1524"/>
                  </a:lnTo>
                  <a:lnTo>
                    <a:pt x="3318" y="1513"/>
                  </a:lnTo>
                  <a:lnTo>
                    <a:pt x="3343" y="1506"/>
                  </a:lnTo>
                  <a:lnTo>
                    <a:pt x="3367" y="1500"/>
                  </a:lnTo>
                  <a:lnTo>
                    <a:pt x="3392" y="1493"/>
                  </a:lnTo>
                  <a:lnTo>
                    <a:pt x="3418" y="1488"/>
                  </a:lnTo>
                  <a:lnTo>
                    <a:pt x="3443" y="1484"/>
                  </a:lnTo>
                  <a:lnTo>
                    <a:pt x="3468" y="1482"/>
                  </a:lnTo>
                  <a:lnTo>
                    <a:pt x="3493" y="1481"/>
                  </a:lnTo>
                  <a:lnTo>
                    <a:pt x="3518" y="1481"/>
                  </a:lnTo>
                  <a:lnTo>
                    <a:pt x="3545" y="1482"/>
                  </a:lnTo>
                  <a:lnTo>
                    <a:pt x="3570" y="1483"/>
                  </a:lnTo>
                  <a:lnTo>
                    <a:pt x="3595" y="1487"/>
                  </a:lnTo>
                  <a:lnTo>
                    <a:pt x="3620" y="1492"/>
                  </a:lnTo>
                  <a:lnTo>
                    <a:pt x="3646" y="1497"/>
                  </a:lnTo>
                  <a:lnTo>
                    <a:pt x="3669" y="1505"/>
                  </a:lnTo>
                  <a:lnTo>
                    <a:pt x="3695" y="1513"/>
                  </a:lnTo>
                  <a:lnTo>
                    <a:pt x="3719" y="1522"/>
                  </a:lnTo>
                  <a:lnTo>
                    <a:pt x="3743" y="1534"/>
                  </a:lnTo>
                  <a:lnTo>
                    <a:pt x="3765" y="1546"/>
                  </a:lnTo>
                  <a:lnTo>
                    <a:pt x="3788" y="1560"/>
                  </a:lnTo>
                  <a:lnTo>
                    <a:pt x="3811" y="1574"/>
                  </a:lnTo>
                  <a:lnTo>
                    <a:pt x="3832" y="1590"/>
                  </a:lnTo>
                  <a:lnTo>
                    <a:pt x="3853" y="1609"/>
                  </a:lnTo>
                  <a:lnTo>
                    <a:pt x="3873" y="1628"/>
                  </a:lnTo>
                  <a:lnTo>
                    <a:pt x="3873" y="1628"/>
                  </a:lnTo>
                  <a:lnTo>
                    <a:pt x="3892" y="1648"/>
                  </a:lnTo>
                  <a:lnTo>
                    <a:pt x="3910" y="1668"/>
                  </a:lnTo>
                  <a:lnTo>
                    <a:pt x="3926" y="1690"/>
                  </a:lnTo>
                  <a:lnTo>
                    <a:pt x="3941" y="1711"/>
                  </a:lnTo>
                  <a:lnTo>
                    <a:pt x="3955" y="1734"/>
                  </a:lnTo>
                  <a:lnTo>
                    <a:pt x="3968" y="1756"/>
                  </a:lnTo>
                  <a:lnTo>
                    <a:pt x="3979" y="1779"/>
                  </a:lnTo>
                  <a:lnTo>
                    <a:pt x="3989" y="1802"/>
                  </a:lnTo>
                  <a:lnTo>
                    <a:pt x="3998" y="1826"/>
                  </a:lnTo>
                  <a:lnTo>
                    <a:pt x="4004" y="1850"/>
                  </a:lnTo>
                  <a:lnTo>
                    <a:pt x="4011" y="1874"/>
                  </a:lnTo>
                  <a:lnTo>
                    <a:pt x="4016" y="1897"/>
                  </a:lnTo>
                  <a:lnTo>
                    <a:pt x="4018" y="1921"/>
                  </a:lnTo>
                  <a:lnTo>
                    <a:pt x="4021" y="1945"/>
                  </a:lnTo>
                  <a:lnTo>
                    <a:pt x="4022" y="1969"/>
                  </a:lnTo>
                  <a:lnTo>
                    <a:pt x="4021" y="1993"/>
                  </a:lnTo>
                  <a:lnTo>
                    <a:pt x="4020" y="2018"/>
                  </a:lnTo>
                  <a:lnTo>
                    <a:pt x="4017" y="2042"/>
                  </a:lnTo>
                  <a:lnTo>
                    <a:pt x="4013" y="2066"/>
                  </a:lnTo>
                  <a:lnTo>
                    <a:pt x="4007" y="2090"/>
                  </a:lnTo>
                  <a:lnTo>
                    <a:pt x="4001" y="2113"/>
                  </a:lnTo>
                  <a:lnTo>
                    <a:pt x="3993" y="2137"/>
                  </a:lnTo>
                  <a:lnTo>
                    <a:pt x="3984" y="2159"/>
                  </a:lnTo>
                  <a:lnTo>
                    <a:pt x="3974" y="2182"/>
                  </a:lnTo>
                  <a:lnTo>
                    <a:pt x="3963" y="2205"/>
                  </a:lnTo>
                  <a:lnTo>
                    <a:pt x="3952" y="2226"/>
                  </a:lnTo>
                  <a:lnTo>
                    <a:pt x="3938" y="2248"/>
                  </a:lnTo>
                  <a:lnTo>
                    <a:pt x="3923" y="2269"/>
                  </a:lnTo>
                  <a:lnTo>
                    <a:pt x="3907" y="2289"/>
                  </a:lnTo>
                  <a:lnTo>
                    <a:pt x="3890" y="2309"/>
                  </a:lnTo>
                  <a:lnTo>
                    <a:pt x="3872" y="2328"/>
                  </a:lnTo>
                  <a:lnTo>
                    <a:pt x="3853" y="2347"/>
                  </a:lnTo>
                  <a:lnTo>
                    <a:pt x="3853" y="2347"/>
                  </a:lnTo>
                  <a:lnTo>
                    <a:pt x="3663" y="2537"/>
                  </a:lnTo>
                  <a:lnTo>
                    <a:pt x="3663" y="25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666931" y="3917089"/>
            <a:ext cx="715703" cy="715703"/>
            <a:chOff x="6710405" y="3917089"/>
            <a:chExt cx="715703" cy="715703"/>
          </a:xfrm>
        </p:grpSpPr>
        <p:sp>
          <p:nvSpPr>
            <p:cNvPr id="20" name="椭圆 19"/>
            <p:cNvSpPr/>
            <p:nvPr/>
          </p:nvSpPr>
          <p:spPr>
            <a:xfrm>
              <a:off x="6710405" y="3917089"/>
              <a:ext cx="715703" cy="71570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DB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21" name="Freeform 394"/>
            <p:cNvSpPr>
              <a:spLocks noEditPoints="1"/>
            </p:cNvSpPr>
            <p:nvPr/>
          </p:nvSpPr>
          <p:spPr bwMode="auto">
            <a:xfrm>
              <a:off x="6946797" y="4145345"/>
              <a:ext cx="242918" cy="259190"/>
            </a:xfrm>
            <a:custGeom>
              <a:avLst/>
              <a:gdLst>
                <a:gd name="T0" fmla="*/ 7554 w 14809"/>
                <a:gd name="T1" fmla="*/ 14338 h 15801"/>
                <a:gd name="T2" fmla="*/ 7704 w 14809"/>
                <a:gd name="T3" fmla="*/ 14889 h 15801"/>
                <a:gd name="T4" fmla="*/ 7602 w 14809"/>
                <a:gd name="T5" fmla="*/ 15351 h 15801"/>
                <a:gd name="T6" fmla="*/ 5710 w 14809"/>
                <a:gd name="T7" fmla="*/ 15801 h 15801"/>
                <a:gd name="T8" fmla="*/ 4671 w 14809"/>
                <a:gd name="T9" fmla="*/ 15129 h 15801"/>
                <a:gd name="T10" fmla="*/ 3581 w 14809"/>
                <a:gd name="T11" fmla="*/ 14753 h 15801"/>
                <a:gd name="T12" fmla="*/ 2665 w 14809"/>
                <a:gd name="T13" fmla="*/ 14159 h 15801"/>
                <a:gd name="T14" fmla="*/ 1949 w 14809"/>
                <a:gd name="T15" fmla="*/ 13367 h 15801"/>
                <a:gd name="T16" fmla="*/ 1459 w 14809"/>
                <a:gd name="T17" fmla="*/ 12400 h 15801"/>
                <a:gd name="T18" fmla="*/ 2612 w 14809"/>
                <a:gd name="T19" fmla="*/ 12936 h 15801"/>
                <a:gd name="T20" fmla="*/ 3171 w 14809"/>
                <a:gd name="T21" fmla="*/ 13577 h 15801"/>
                <a:gd name="T22" fmla="*/ 3848 w 14809"/>
                <a:gd name="T23" fmla="*/ 14038 h 15801"/>
                <a:gd name="T24" fmla="*/ 4644 w 14809"/>
                <a:gd name="T25" fmla="*/ 14324 h 15801"/>
                <a:gd name="T26" fmla="*/ 5559 w 14809"/>
                <a:gd name="T27" fmla="*/ 14441 h 15801"/>
                <a:gd name="T28" fmla="*/ 14368 w 14809"/>
                <a:gd name="T29" fmla="*/ 7258 h 15801"/>
                <a:gd name="T30" fmla="*/ 14246 w 14809"/>
                <a:gd name="T31" fmla="*/ 7045 h 15801"/>
                <a:gd name="T32" fmla="*/ 14020 w 14809"/>
                <a:gd name="T33" fmla="*/ 6944 h 15801"/>
                <a:gd name="T34" fmla="*/ 13395 w 14809"/>
                <a:gd name="T35" fmla="*/ 5451 h 15801"/>
                <a:gd name="T36" fmla="*/ 13066 w 14809"/>
                <a:gd name="T37" fmla="*/ 4040 h 15801"/>
                <a:gd name="T38" fmla="*/ 12687 w 14809"/>
                <a:gd name="T39" fmla="*/ 3099 h 15801"/>
                <a:gd name="T40" fmla="*/ 12181 w 14809"/>
                <a:gd name="T41" fmla="*/ 2248 h 15801"/>
                <a:gd name="T42" fmla="*/ 11541 w 14809"/>
                <a:gd name="T43" fmla="*/ 1504 h 15801"/>
                <a:gd name="T44" fmla="*/ 10761 w 14809"/>
                <a:gd name="T45" fmla="*/ 888 h 15801"/>
                <a:gd name="T46" fmla="*/ 9834 w 14809"/>
                <a:gd name="T47" fmla="*/ 418 h 15801"/>
                <a:gd name="T48" fmla="*/ 8757 w 14809"/>
                <a:gd name="T49" fmla="*/ 116 h 15801"/>
                <a:gd name="T50" fmla="*/ 7519 w 14809"/>
                <a:gd name="T51" fmla="*/ 0 h 15801"/>
                <a:gd name="T52" fmla="*/ 6395 w 14809"/>
                <a:gd name="T53" fmla="*/ 72 h 15801"/>
                <a:gd name="T54" fmla="*/ 5316 w 14809"/>
                <a:gd name="T55" fmla="*/ 334 h 15801"/>
                <a:gd name="T56" fmla="*/ 4370 w 14809"/>
                <a:gd name="T57" fmla="*/ 766 h 15801"/>
                <a:gd name="T58" fmla="*/ 3557 w 14809"/>
                <a:gd name="T59" fmla="*/ 1349 h 15801"/>
                <a:gd name="T60" fmla="*/ 2873 w 14809"/>
                <a:gd name="T61" fmla="*/ 2065 h 15801"/>
                <a:gd name="T62" fmla="*/ 2318 w 14809"/>
                <a:gd name="T63" fmla="*/ 2894 h 15801"/>
                <a:gd name="T64" fmla="*/ 1887 w 14809"/>
                <a:gd name="T65" fmla="*/ 3815 h 15801"/>
                <a:gd name="T66" fmla="*/ 1578 w 14809"/>
                <a:gd name="T67" fmla="*/ 4810 h 15801"/>
                <a:gd name="T68" fmla="*/ 1332 w 14809"/>
                <a:gd name="T69" fmla="*/ 6607 h 15801"/>
                <a:gd name="T70" fmla="*/ 717 w 14809"/>
                <a:gd name="T71" fmla="*/ 6981 h 15801"/>
                <a:gd name="T72" fmla="*/ 544 w 14809"/>
                <a:gd name="T73" fmla="*/ 7145 h 15801"/>
                <a:gd name="T74" fmla="*/ 0 w 14809"/>
                <a:gd name="T75" fmla="*/ 10737 h 15801"/>
                <a:gd name="T76" fmla="*/ 544 w 14809"/>
                <a:gd name="T77" fmla="*/ 11288 h 15801"/>
                <a:gd name="T78" fmla="*/ 717 w 14809"/>
                <a:gd name="T79" fmla="*/ 11452 h 15801"/>
                <a:gd name="T80" fmla="*/ 1892 w 14809"/>
                <a:gd name="T81" fmla="*/ 6942 h 15801"/>
                <a:gd name="T82" fmla="*/ 2371 w 14809"/>
                <a:gd name="T83" fmla="*/ 5223 h 15801"/>
                <a:gd name="T84" fmla="*/ 3059 w 14809"/>
                <a:gd name="T85" fmla="*/ 3785 h 15801"/>
                <a:gd name="T86" fmla="*/ 3697 w 14809"/>
                <a:gd name="T87" fmla="*/ 2991 h 15801"/>
                <a:gd name="T88" fmla="*/ 4310 w 14809"/>
                <a:gd name="T89" fmla="*/ 2486 h 15801"/>
                <a:gd name="T90" fmla="*/ 5050 w 14809"/>
                <a:gd name="T91" fmla="*/ 2089 h 15801"/>
                <a:gd name="T92" fmla="*/ 5932 w 14809"/>
                <a:gd name="T93" fmla="*/ 1815 h 15801"/>
                <a:gd name="T94" fmla="*/ 6971 w 14809"/>
                <a:gd name="T95" fmla="*/ 1679 h 15801"/>
                <a:gd name="T96" fmla="*/ 8053 w 14809"/>
                <a:gd name="T97" fmla="*/ 1690 h 15801"/>
                <a:gd name="T98" fmla="*/ 9098 w 14809"/>
                <a:gd name="T99" fmla="*/ 1844 h 15801"/>
                <a:gd name="T100" fmla="*/ 9982 w 14809"/>
                <a:gd name="T101" fmla="*/ 2131 h 15801"/>
                <a:gd name="T102" fmla="*/ 10720 w 14809"/>
                <a:gd name="T103" fmla="*/ 2537 h 15801"/>
                <a:gd name="T104" fmla="*/ 11324 w 14809"/>
                <a:gd name="T105" fmla="*/ 3050 h 15801"/>
                <a:gd name="T106" fmla="*/ 11812 w 14809"/>
                <a:gd name="T107" fmla="*/ 3652 h 15801"/>
                <a:gd name="T108" fmla="*/ 12495 w 14809"/>
                <a:gd name="T109" fmla="*/ 5073 h 15801"/>
                <a:gd name="T110" fmla="*/ 12890 w 14809"/>
                <a:gd name="T111" fmla="*/ 6685 h 15801"/>
                <a:gd name="T112" fmla="*/ 14116 w 14809"/>
                <a:gd name="T113" fmla="*/ 11515 h 15801"/>
                <a:gd name="T114" fmla="*/ 14309 w 14809"/>
                <a:gd name="T115" fmla="*/ 11364 h 15801"/>
                <a:gd name="T116" fmla="*/ 14376 w 14809"/>
                <a:gd name="T117" fmla="*/ 10737 h 15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809" h="15801">
                  <a:moveTo>
                    <a:pt x="7308" y="14002"/>
                  </a:moveTo>
                  <a:lnTo>
                    <a:pt x="7308" y="14002"/>
                  </a:lnTo>
                  <a:lnTo>
                    <a:pt x="7318" y="14012"/>
                  </a:lnTo>
                  <a:lnTo>
                    <a:pt x="7336" y="14029"/>
                  </a:lnTo>
                  <a:lnTo>
                    <a:pt x="7361" y="14056"/>
                  </a:lnTo>
                  <a:lnTo>
                    <a:pt x="7390" y="14091"/>
                  </a:lnTo>
                  <a:lnTo>
                    <a:pt x="7424" y="14134"/>
                  </a:lnTo>
                  <a:lnTo>
                    <a:pt x="7459" y="14184"/>
                  </a:lnTo>
                  <a:lnTo>
                    <a:pt x="7478" y="14212"/>
                  </a:lnTo>
                  <a:lnTo>
                    <a:pt x="7497" y="14241"/>
                  </a:lnTo>
                  <a:lnTo>
                    <a:pt x="7516" y="14271"/>
                  </a:lnTo>
                  <a:lnTo>
                    <a:pt x="7536" y="14304"/>
                  </a:lnTo>
                  <a:lnTo>
                    <a:pt x="7554" y="14338"/>
                  </a:lnTo>
                  <a:lnTo>
                    <a:pt x="7573" y="14373"/>
                  </a:lnTo>
                  <a:lnTo>
                    <a:pt x="7590" y="14410"/>
                  </a:lnTo>
                  <a:lnTo>
                    <a:pt x="7607" y="14447"/>
                  </a:lnTo>
                  <a:lnTo>
                    <a:pt x="7623" y="14486"/>
                  </a:lnTo>
                  <a:lnTo>
                    <a:pt x="7638" y="14528"/>
                  </a:lnTo>
                  <a:lnTo>
                    <a:pt x="7652" y="14569"/>
                  </a:lnTo>
                  <a:lnTo>
                    <a:pt x="7665" y="14612"/>
                  </a:lnTo>
                  <a:lnTo>
                    <a:pt x="7676" y="14655"/>
                  </a:lnTo>
                  <a:lnTo>
                    <a:pt x="7686" y="14700"/>
                  </a:lnTo>
                  <a:lnTo>
                    <a:pt x="7694" y="14746"/>
                  </a:lnTo>
                  <a:lnTo>
                    <a:pt x="7699" y="14794"/>
                  </a:lnTo>
                  <a:lnTo>
                    <a:pt x="7702" y="14840"/>
                  </a:lnTo>
                  <a:lnTo>
                    <a:pt x="7704" y="14889"/>
                  </a:lnTo>
                  <a:lnTo>
                    <a:pt x="7702" y="14938"/>
                  </a:lnTo>
                  <a:lnTo>
                    <a:pt x="7699" y="14988"/>
                  </a:lnTo>
                  <a:lnTo>
                    <a:pt x="7699" y="14988"/>
                  </a:lnTo>
                  <a:lnTo>
                    <a:pt x="7695" y="15027"/>
                  </a:lnTo>
                  <a:lnTo>
                    <a:pt x="7689" y="15064"/>
                  </a:lnTo>
                  <a:lnTo>
                    <a:pt x="7681" y="15103"/>
                  </a:lnTo>
                  <a:lnTo>
                    <a:pt x="7672" y="15140"/>
                  </a:lnTo>
                  <a:lnTo>
                    <a:pt x="7663" y="15176"/>
                  </a:lnTo>
                  <a:lnTo>
                    <a:pt x="7652" y="15213"/>
                  </a:lnTo>
                  <a:lnTo>
                    <a:pt x="7641" y="15248"/>
                  </a:lnTo>
                  <a:lnTo>
                    <a:pt x="7628" y="15283"/>
                  </a:lnTo>
                  <a:lnTo>
                    <a:pt x="7616" y="15317"/>
                  </a:lnTo>
                  <a:lnTo>
                    <a:pt x="7602" y="15351"/>
                  </a:lnTo>
                  <a:lnTo>
                    <a:pt x="7587" y="15384"/>
                  </a:lnTo>
                  <a:lnTo>
                    <a:pt x="7571" y="15416"/>
                  </a:lnTo>
                  <a:lnTo>
                    <a:pt x="7541" y="15476"/>
                  </a:lnTo>
                  <a:lnTo>
                    <a:pt x="7509" y="15534"/>
                  </a:lnTo>
                  <a:lnTo>
                    <a:pt x="7477" y="15586"/>
                  </a:lnTo>
                  <a:lnTo>
                    <a:pt x="7446" y="15633"/>
                  </a:lnTo>
                  <a:lnTo>
                    <a:pt x="7415" y="15676"/>
                  </a:lnTo>
                  <a:lnTo>
                    <a:pt x="7388" y="15714"/>
                  </a:lnTo>
                  <a:lnTo>
                    <a:pt x="7361" y="15744"/>
                  </a:lnTo>
                  <a:lnTo>
                    <a:pt x="7340" y="15771"/>
                  </a:lnTo>
                  <a:lnTo>
                    <a:pt x="7322" y="15788"/>
                  </a:lnTo>
                  <a:lnTo>
                    <a:pt x="7308" y="15801"/>
                  </a:lnTo>
                  <a:lnTo>
                    <a:pt x="5710" y="15801"/>
                  </a:lnTo>
                  <a:lnTo>
                    <a:pt x="5710" y="15257"/>
                  </a:lnTo>
                  <a:lnTo>
                    <a:pt x="5710" y="15257"/>
                  </a:lnTo>
                  <a:lnTo>
                    <a:pt x="5612" y="15253"/>
                  </a:lnTo>
                  <a:lnTo>
                    <a:pt x="5515" y="15248"/>
                  </a:lnTo>
                  <a:lnTo>
                    <a:pt x="5418" y="15241"/>
                  </a:lnTo>
                  <a:lnTo>
                    <a:pt x="5321" y="15232"/>
                  </a:lnTo>
                  <a:lnTo>
                    <a:pt x="5227" y="15222"/>
                  </a:lnTo>
                  <a:lnTo>
                    <a:pt x="5132" y="15210"/>
                  </a:lnTo>
                  <a:lnTo>
                    <a:pt x="5038" y="15197"/>
                  </a:lnTo>
                  <a:lnTo>
                    <a:pt x="4945" y="15181"/>
                  </a:lnTo>
                  <a:lnTo>
                    <a:pt x="4853" y="15165"/>
                  </a:lnTo>
                  <a:lnTo>
                    <a:pt x="4762" y="15147"/>
                  </a:lnTo>
                  <a:lnTo>
                    <a:pt x="4671" y="15129"/>
                  </a:lnTo>
                  <a:lnTo>
                    <a:pt x="4582" y="15108"/>
                  </a:lnTo>
                  <a:lnTo>
                    <a:pt x="4494" y="15087"/>
                  </a:lnTo>
                  <a:lnTo>
                    <a:pt x="4406" y="15063"/>
                  </a:lnTo>
                  <a:lnTo>
                    <a:pt x="4319" y="15038"/>
                  </a:lnTo>
                  <a:lnTo>
                    <a:pt x="4233" y="15013"/>
                  </a:lnTo>
                  <a:lnTo>
                    <a:pt x="4149" y="14985"/>
                  </a:lnTo>
                  <a:lnTo>
                    <a:pt x="4064" y="14956"/>
                  </a:lnTo>
                  <a:lnTo>
                    <a:pt x="3981" y="14926"/>
                  </a:lnTo>
                  <a:lnTo>
                    <a:pt x="3899" y="14893"/>
                  </a:lnTo>
                  <a:lnTo>
                    <a:pt x="3819" y="14860"/>
                  </a:lnTo>
                  <a:lnTo>
                    <a:pt x="3738" y="14826"/>
                  </a:lnTo>
                  <a:lnTo>
                    <a:pt x="3659" y="14791"/>
                  </a:lnTo>
                  <a:lnTo>
                    <a:pt x="3581" y="14753"/>
                  </a:lnTo>
                  <a:lnTo>
                    <a:pt x="3504" y="14716"/>
                  </a:lnTo>
                  <a:lnTo>
                    <a:pt x="3428" y="14677"/>
                  </a:lnTo>
                  <a:lnTo>
                    <a:pt x="3353" y="14635"/>
                  </a:lnTo>
                  <a:lnTo>
                    <a:pt x="3280" y="14593"/>
                  </a:lnTo>
                  <a:lnTo>
                    <a:pt x="3207" y="14549"/>
                  </a:lnTo>
                  <a:lnTo>
                    <a:pt x="3135" y="14505"/>
                  </a:lnTo>
                  <a:lnTo>
                    <a:pt x="3064" y="14459"/>
                  </a:lnTo>
                  <a:lnTo>
                    <a:pt x="2995" y="14412"/>
                  </a:lnTo>
                  <a:lnTo>
                    <a:pt x="2926" y="14364"/>
                  </a:lnTo>
                  <a:lnTo>
                    <a:pt x="2859" y="14314"/>
                  </a:lnTo>
                  <a:lnTo>
                    <a:pt x="2794" y="14264"/>
                  </a:lnTo>
                  <a:lnTo>
                    <a:pt x="2728" y="14212"/>
                  </a:lnTo>
                  <a:lnTo>
                    <a:pt x="2665" y="14159"/>
                  </a:lnTo>
                  <a:lnTo>
                    <a:pt x="2602" y="14105"/>
                  </a:lnTo>
                  <a:lnTo>
                    <a:pt x="2541" y="14049"/>
                  </a:lnTo>
                  <a:lnTo>
                    <a:pt x="2480" y="13993"/>
                  </a:lnTo>
                  <a:lnTo>
                    <a:pt x="2422" y="13935"/>
                  </a:lnTo>
                  <a:lnTo>
                    <a:pt x="2364" y="13876"/>
                  </a:lnTo>
                  <a:lnTo>
                    <a:pt x="2308" y="13817"/>
                  </a:lnTo>
                  <a:lnTo>
                    <a:pt x="2252" y="13755"/>
                  </a:lnTo>
                  <a:lnTo>
                    <a:pt x="2198" y="13693"/>
                  </a:lnTo>
                  <a:lnTo>
                    <a:pt x="2146" y="13630"/>
                  </a:lnTo>
                  <a:lnTo>
                    <a:pt x="2095" y="13566"/>
                  </a:lnTo>
                  <a:lnTo>
                    <a:pt x="2044" y="13501"/>
                  </a:lnTo>
                  <a:lnTo>
                    <a:pt x="1996" y="13434"/>
                  </a:lnTo>
                  <a:lnTo>
                    <a:pt x="1949" y="13367"/>
                  </a:lnTo>
                  <a:lnTo>
                    <a:pt x="1902" y="13298"/>
                  </a:lnTo>
                  <a:lnTo>
                    <a:pt x="1858" y="13229"/>
                  </a:lnTo>
                  <a:lnTo>
                    <a:pt x="1814" y="13158"/>
                  </a:lnTo>
                  <a:lnTo>
                    <a:pt x="1772" y="13086"/>
                  </a:lnTo>
                  <a:lnTo>
                    <a:pt x="1732" y="13014"/>
                  </a:lnTo>
                  <a:lnTo>
                    <a:pt x="1693" y="12941"/>
                  </a:lnTo>
                  <a:lnTo>
                    <a:pt x="1655" y="12867"/>
                  </a:lnTo>
                  <a:lnTo>
                    <a:pt x="1619" y="12792"/>
                  </a:lnTo>
                  <a:lnTo>
                    <a:pt x="1583" y="12715"/>
                  </a:lnTo>
                  <a:lnTo>
                    <a:pt x="1551" y="12638"/>
                  </a:lnTo>
                  <a:lnTo>
                    <a:pt x="1519" y="12560"/>
                  </a:lnTo>
                  <a:lnTo>
                    <a:pt x="1488" y="12481"/>
                  </a:lnTo>
                  <a:lnTo>
                    <a:pt x="1459" y="12400"/>
                  </a:lnTo>
                  <a:lnTo>
                    <a:pt x="1431" y="12319"/>
                  </a:lnTo>
                  <a:lnTo>
                    <a:pt x="2261" y="12319"/>
                  </a:lnTo>
                  <a:lnTo>
                    <a:pt x="2261" y="12319"/>
                  </a:lnTo>
                  <a:lnTo>
                    <a:pt x="2292" y="12386"/>
                  </a:lnTo>
                  <a:lnTo>
                    <a:pt x="2325" y="12452"/>
                  </a:lnTo>
                  <a:lnTo>
                    <a:pt x="2359" y="12516"/>
                  </a:lnTo>
                  <a:lnTo>
                    <a:pt x="2393" y="12580"/>
                  </a:lnTo>
                  <a:lnTo>
                    <a:pt x="2428" y="12642"/>
                  </a:lnTo>
                  <a:lnTo>
                    <a:pt x="2464" y="12703"/>
                  </a:lnTo>
                  <a:lnTo>
                    <a:pt x="2500" y="12763"/>
                  </a:lnTo>
                  <a:lnTo>
                    <a:pt x="2537" y="12822"/>
                  </a:lnTo>
                  <a:lnTo>
                    <a:pt x="2575" y="12880"/>
                  </a:lnTo>
                  <a:lnTo>
                    <a:pt x="2612" y="12936"/>
                  </a:lnTo>
                  <a:lnTo>
                    <a:pt x="2651" y="12993"/>
                  </a:lnTo>
                  <a:lnTo>
                    <a:pt x="2692" y="13047"/>
                  </a:lnTo>
                  <a:lnTo>
                    <a:pt x="2732" y="13101"/>
                  </a:lnTo>
                  <a:lnTo>
                    <a:pt x="2772" y="13153"/>
                  </a:lnTo>
                  <a:lnTo>
                    <a:pt x="2814" y="13205"/>
                  </a:lnTo>
                  <a:lnTo>
                    <a:pt x="2857" y="13255"/>
                  </a:lnTo>
                  <a:lnTo>
                    <a:pt x="2899" y="13304"/>
                  </a:lnTo>
                  <a:lnTo>
                    <a:pt x="2943" y="13352"/>
                  </a:lnTo>
                  <a:lnTo>
                    <a:pt x="2988" y="13400"/>
                  </a:lnTo>
                  <a:lnTo>
                    <a:pt x="3033" y="13445"/>
                  </a:lnTo>
                  <a:lnTo>
                    <a:pt x="3078" y="13490"/>
                  </a:lnTo>
                  <a:lnTo>
                    <a:pt x="3125" y="13535"/>
                  </a:lnTo>
                  <a:lnTo>
                    <a:pt x="3171" y="13577"/>
                  </a:lnTo>
                  <a:lnTo>
                    <a:pt x="3219" y="13619"/>
                  </a:lnTo>
                  <a:lnTo>
                    <a:pt x="3268" y="13659"/>
                  </a:lnTo>
                  <a:lnTo>
                    <a:pt x="3318" y="13699"/>
                  </a:lnTo>
                  <a:lnTo>
                    <a:pt x="3368" y="13737"/>
                  </a:lnTo>
                  <a:lnTo>
                    <a:pt x="3418" y="13775"/>
                  </a:lnTo>
                  <a:lnTo>
                    <a:pt x="3470" y="13812"/>
                  </a:lnTo>
                  <a:lnTo>
                    <a:pt x="3522" y="13847"/>
                  </a:lnTo>
                  <a:lnTo>
                    <a:pt x="3574" y="13882"/>
                  </a:lnTo>
                  <a:lnTo>
                    <a:pt x="3627" y="13915"/>
                  </a:lnTo>
                  <a:lnTo>
                    <a:pt x="3681" y="13947"/>
                  </a:lnTo>
                  <a:lnTo>
                    <a:pt x="3737" y="13979"/>
                  </a:lnTo>
                  <a:lnTo>
                    <a:pt x="3792" y="14009"/>
                  </a:lnTo>
                  <a:lnTo>
                    <a:pt x="3848" y="14038"/>
                  </a:lnTo>
                  <a:lnTo>
                    <a:pt x="3906" y="14066"/>
                  </a:lnTo>
                  <a:lnTo>
                    <a:pt x="3962" y="14094"/>
                  </a:lnTo>
                  <a:lnTo>
                    <a:pt x="4021" y="14119"/>
                  </a:lnTo>
                  <a:lnTo>
                    <a:pt x="4079" y="14144"/>
                  </a:lnTo>
                  <a:lnTo>
                    <a:pt x="4140" y="14168"/>
                  </a:lnTo>
                  <a:lnTo>
                    <a:pt x="4200" y="14192"/>
                  </a:lnTo>
                  <a:lnTo>
                    <a:pt x="4261" y="14213"/>
                  </a:lnTo>
                  <a:lnTo>
                    <a:pt x="4324" y="14235"/>
                  </a:lnTo>
                  <a:lnTo>
                    <a:pt x="4385" y="14255"/>
                  </a:lnTo>
                  <a:lnTo>
                    <a:pt x="4450" y="14274"/>
                  </a:lnTo>
                  <a:lnTo>
                    <a:pt x="4513" y="14291"/>
                  </a:lnTo>
                  <a:lnTo>
                    <a:pt x="4578" y="14309"/>
                  </a:lnTo>
                  <a:lnTo>
                    <a:pt x="4644" y="14324"/>
                  </a:lnTo>
                  <a:lnTo>
                    <a:pt x="4709" y="14339"/>
                  </a:lnTo>
                  <a:lnTo>
                    <a:pt x="4776" y="14353"/>
                  </a:lnTo>
                  <a:lnTo>
                    <a:pt x="4844" y="14366"/>
                  </a:lnTo>
                  <a:lnTo>
                    <a:pt x="4912" y="14378"/>
                  </a:lnTo>
                  <a:lnTo>
                    <a:pt x="4981" y="14389"/>
                  </a:lnTo>
                  <a:lnTo>
                    <a:pt x="5050" y="14398"/>
                  </a:lnTo>
                  <a:lnTo>
                    <a:pt x="5121" y="14408"/>
                  </a:lnTo>
                  <a:lnTo>
                    <a:pt x="5193" y="14416"/>
                  </a:lnTo>
                  <a:lnTo>
                    <a:pt x="5264" y="14422"/>
                  </a:lnTo>
                  <a:lnTo>
                    <a:pt x="5336" y="14428"/>
                  </a:lnTo>
                  <a:lnTo>
                    <a:pt x="5411" y="14434"/>
                  </a:lnTo>
                  <a:lnTo>
                    <a:pt x="5484" y="14437"/>
                  </a:lnTo>
                  <a:lnTo>
                    <a:pt x="5559" y="14441"/>
                  </a:lnTo>
                  <a:lnTo>
                    <a:pt x="5635" y="14442"/>
                  </a:lnTo>
                  <a:lnTo>
                    <a:pt x="5710" y="14444"/>
                  </a:lnTo>
                  <a:lnTo>
                    <a:pt x="5710" y="14002"/>
                  </a:lnTo>
                  <a:lnTo>
                    <a:pt x="5710" y="14002"/>
                  </a:lnTo>
                  <a:lnTo>
                    <a:pt x="7308" y="14002"/>
                  </a:lnTo>
                  <a:lnTo>
                    <a:pt x="7308" y="14002"/>
                  </a:lnTo>
                  <a:close/>
                  <a:moveTo>
                    <a:pt x="14376" y="7744"/>
                  </a:moveTo>
                  <a:lnTo>
                    <a:pt x="14376" y="7337"/>
                  </a:lnTo>
                  <a:lnTo>
                    <a:pt x="14376" y="7337"/>
                  </a:lnTo>
                  <a:lnTo>
                    <a:pt x="14376" y="7317"/>
                  </a:lnTo>
                  <a:lnTo>
                    <a:pt x="14374" y="7297"/>
                  </a:lnTo>
                  <a:lnTo>
                    <a:pt x="14372" y="7277"/>
                  </a:lnTo>
                  <a:lnTo>
                    <a:pt x="14368" y="7258"/>
                  </a:lnTo>
                  <a:lnTo>
                    <a:pt x="14363" y="7239"/>
                  </a:lnTo>
                  <a:lnTo>
                    <a:pt x="14358" y="7220"/>
                  </a:lnTo>
                  <a:lnTo>
                    <a:pt x="14352" y="7201"/>
                  </a:lnTo>
                  <a:lnTo>
                    <a:pt x="14345" y="7184"/>
                  </a:lnTo>
                  <a:lnTo>
                    <a:pt x="14337" y="7166"/>
                  </a:lnTo>
                  <a:lnTo>
                    <a:pt x="14328" y="7150"/>
                  </a:lnTo>
                  <a:lnTo>
                    <a:pt x="14319" y="7132"/>
                  </a:lnTo>
                  <a:lnTo>
                    <a:pt x="14309" y="7117"/>
                  </a:lnTo>
                  <a:lnTo>
                    <a:pt x="14298" y="7100"/>
                  </a:lnTo>
                  <a:lnTo>
                    <a:pt x="14286" y="7085"/>
                  </a:lnTo>
                  <a:lnTo>
                    <a:pt x="14274" y="7072"/>
                  </a:lnTo>
                  <a:lnTo>
                    <a:pt x="14260" y="7058"/>
                  </a:lnTo>
                  <a:lnTo>
                    <a:pt x="14246" y="7045"/>
                  </a:lnTo>
                  <a:lnTo>
                    <a:pt x="14232" y="7032"/>
                  </a:lnTo>
                  <a:lnTo>
                    <a:pt x="14217" y="7021"/>
                  </a:lnTo>
                  <a:lnTo>
                    <a:pt x="14202" y="7010"/>
                  </a:lnTo>
                  <a:lnTo>
                    <a:pt x="14185" y="7000"/>
                  </a:lnTo>
                  <a:lnTo>
                    <a:pt x="14169" y="6990"/>
                  </a:lnTo>
                  <a:lnTo>
                    <a:pt x="14151" y="6981"/>
                  </a:lnTo>
                  <a:lnTo>
                    <a:pt x="14134" y="6973"/>
                  </a:lnTo>
                  <a:lnTo>
                    <a:pt x="14116" y="6966"/>
                  </a:lnTo>
                  <a:lnTo>
                    <a:pt x="14099" y="6959"/>
                  </a:lnTo>
                  <a:lnTo>
                    <a:pt x="14080" y="6954"/>
                  </a:lnTo>
                  <a:lnTo>
                    <a:pt x="14059" y="6951"/>
                  </a:lnTo>
                  <a:lnTo>
                    <a:pt x="14041" y="6947"/>
                  </a:lnTo>
                  <a:lnTo>
                    <a:pt x="14020" y="6944"/>
                  </a:lnTo>
                  <a:lnTo>
                    <a:pt x="14000" y="6943"/>
                  </a:lnTo>
                  <a:lnTo>
                    <a:pt x="13980" y="6942"/>
                  </a:lnTo>
                  <a:lnTo>
                    <a:pt x="13509" y="6942"/>
                  </a:lnTo>
                  <a:lnTo>
                    <a:pt x="13509" y="6942"/>
                  </a:lnTo>
                  <a:lnTo>
                    <a:pt x="13507" y="6774"/>
                  </a:lnTo>
                  <a:lnTo>
                    <a:pt x="13500" y="6607"/>
                  </a:lnTo>
                  <a:lnTo>
                    <a:pt x="13493" y="6439"/>
                  </a:lnTo>
                  <a:lnTo>
                    <a:pt x="13483" y="6272"/>
                  </a:lnTo>
                  <a:lnTo>
                    <a:pt x="13470" y="6107"/>
                  </a:lnTo>
                  <a:lnTo>
                    <a:pt x="13455" y="5941"/>
                  </a:lnTo>
                  <a:lnTo>
                    <a:pt x="13437" y="5777"/>
                  </a:lnTo>
                  <a:lnTo>
                    <a:pt x="13417" y="5613"/>
                  </a:lnTo>
                  <a:lnTo>
                    <a:pt x="13395" y="5451"/>
                  </a:lnTo>
                  <a:lnTo>
                    <a:pt x="13368" y="5289"/>
                  </a:lnTo>
                  <a:lnTo>
                    <a:pt x="13340" y="5129"/>
                  </a:lnTo>
                  <a:lnTo>
                    <a:pt x="13309" y="4969"/>
                  </a:lnTo>
                  <a:lnTo>
                    <a:pt x="13276" y="4810"/>
                  </a:lnTo>
                  <a:lnTo>
                    <a:pt x="13240" y="4653"/>
                  </a:lnTo>
                  <a:lnTo>
                    <a:pt x="13220" y="4575"/>
                  </a:lnTo>
                  <a:lnTo>
                    <a:pt x="13201" y="4498"/>
                  </a:lnTo>
                  <a:lnTo>
                    <a:pt x="13179" y="4420"/>
                  </a:lnTo>
                  <a:lnTo>
                    <a:pt x="13158" y="4343"/>
                  </a:lnTo>
                  <a:lnTo>
                    <a:pt x="13136" y="4266"/>
                  </a:lnTo>
                  <a:lnTo>
                    <a:pt x="13114" y="4191"/>
                  </a:lnTo>
                  <a:lnTo>
                    <a:pt x="13090" y="4115"/>
                  </a:lnTo>
                  <a:lnTo>
                    <a:pt x="13066" y="4040"/>
                  </a:lnTo>
                  <a:lnTo>
                    <a:pt x="13041" y="3964"/>
                  </a:lnTo>
                  <a:lnTo>
                    <a:pt x="13016" y="3890"/>
                  </a:lnTo>
                  <a:lnTo>
                    <a:pt x="12989" y="3815"/>
                  </a:lnTo>
                  <a:lnTo>
                    <a:pt x="12963" y="3741"/>
                  </a:lnTo>
                  <a:lnTo>
                    <a:pt x="12935" y="3668"/>
                  </a:lnTo>
                  <a:lnTo>
                    <a:pt x="12906" y="3595"/>
                  </a:lnTo>
                  <a:lnTo>
                    <a:pt x="12877" y="3523"/>
                  </a:lnTo>
                  <a:lnTo>
                    <a:pt x="12847" y="3452"/>
                  </a:lnTo>
                  <a:lnTo>
                    <a:pt x="12817" y="3380"/>
                  </a:lnTo>
                  <a:lnTo>
                    <a:pt x="12785" y="3309"/>
                  </a:lnTo>
                  <a:lnTo>
                    <a:pt x="12752" y="3239"/>
                  </a:lnTo>
                  <a:lnTo>
                    <a:pt x="12720" y="3168"/>
                  </a:lnTo>
                  <a:lnTo>
                    <a:pt x="12687" y="3099"/>
                  </a:lnTo>
                  <a:lnTo>
                    <a:pt x="12652" y="3030"/>
                  </a:lnTo>
                  <a:lnTo>
                    <a:pt x="12618" y="2962"/>
                  </a:lnTo>
                  <a:lnTo>
                    <a:pt x="12581" y="2894"/>
                  </a:lnTo>
                  <a:lnTo>
                    <a:pt x="12545" y="2827"/>
                  </a:lnTo>
                  <a:lnTo>
                    <a:pt x="12507" y="2760"/>
                  </a:lnTo>
                  <a:lnTo>
                    <a:pt x="12469" y="2694"/>
                  </a:lnTo>
                  <a:lnTo>
                    <a:pt x="12430" y="2628"/>
                  </a:lnTo>
                  <a:lnTo>
                    <a:pt x="12391" y="2563"/>
                  </a:lnTo>
                  <a:lnTo>
                    <a:pt x="12349" y="2498"/>
                  </a:lnTo>
                  <a:lnTo>
                    <a:pt x="12309" y="2435"/>
                  </a:lnTo>
                  <a:lnTo>
                    <a:pt x="12266" y="2371"/>
                  </a:lnTo>
                  <a:lnTo>
                    <a:pt x="12223" y="2310"/>
                  </a:lnTo>
                  <a:lnTo>
                    <a:pt x="12181" y="2248"/>
                  </a:lnTo>
                  <a:lnTo>
                    <a:pt x="12135" y="2186"/>
                  </a:lnTo>
                  <a:lnTo>
                    <a:pt x="12090" y="2126"/>
                  </a:lnTo>
                  <a:lnTo>
                    <a:pt x="12045" y="2065"/>
                  </a:lnTo>
                  <a:lnTo>
                    <a:pt x="11998" y="2006"/>
                  </a:lnTo>
                  <a:lnTo>
                    <a:pt x="11950" y="1947"/>
                  </a:lnTo>
                  <a:lnTo>
                    <a:pt x="11902" y="1889"/>
                  </a:lnTo>
                  <a:lnTo>
                    <a:pt x="11853" y="1832"/>
                  </a:lnTo>
                  <a:lnTo>
                    <a:pt x="11803" y="1776"/>
                  </a:lnTo>
                  <a:lnTo>
                    <a:pt x="11752" y="1720"/>
                  </a:lnTo>
                  <a:lnTo>
                    <a:pt x="11701" y="1665"/>
                  </a:lnTo>
                  <a:lnTo>
                    <a:pt x="11648" y="1611"/>
                  </a:lnTo>
                  <a:lnTo>
                    <a:pt x="11595" y="1557"/>
                  </a:lnTo>
                  <a:lnTo>
                    <a:pt x="11541" y="1504"/>
                  </a:lnTo>
                  <a:lnTo>
                    <a:pt x="11485" y="1451"/>
                  </a:lnTo>
                  <a:lnTo>
                    <a:pt x="11430" y="1400"/>
                  </a:lnTo>
                  <a:lnTo>
                    <a:pt x="11373" y="1349"/>
                  </a:lnTo>
                  <a:lnTo>
                    <a:pt x="11315" y="1300"/>
                  </a:lnTo>
                  <a:lnTo>
                    <a:pt x="11258" y="1251"/>
                  </a:lnTo>
                  <a:lnTo>
                    <a:pt x="11198" y="1202"/>
                  </a:lnTo>
                  <a:lnTo>
                    <a:pt x="11138" y="1155"/>
                  </a:lnTo>
                  <a:lnTo>
                    <a:pt x="11077" y="1108"/>
                  </a:lnTo>
                  <a:lnTo>
                    <a:pt x="11016" y="1062"/>
                  </a:lnTo>
                  <a:lnTo>
                    <a:pt x="10954" y="1018"/>
                  </a:lnTo>
                  <a:lnTo>
                    <a:pt x="10890" y="974"/>
                  </a:lnTo>
                  <a:lnTo>
                    <a:pt x="10826" y="930"/>
                  </a:lnTo>
                  <a:lnTo>
                    <a:pt x="10761" y="888"/>
                  </a:lnTo>
                  <a:lnTo>
                    <a:pt x="10695" y="846"/>
                  </a:lnTo>
                  <a:lnTo>
                    <a:pt x="10628" y="805"/>
                  </a:lnTo>
                  <a:lnTo>
                    <a:pt x="10560" y="766"/>
                  </a:lnTo>
                  <a:lnTo>
                    <a:pt x="10492" y="727"/>
                  </a:lnTo>
                  <a:lnTo>
                    <a:pt x="10423" y="689"/>
                  </a:lnTo>
                  <a:lnTo>
                    <a:pt x="10352" y="651"/>
                  </a:lnTo>
                  <a:lnTo>
                    <a:pt x="10282" y="616"/>
                  </a:lnTo>
                  <a:lnTo>
                    <a:pt x="10209" y="581"/>
                  </a:lnTo>
                  <a:lnTo>
                    <a:pt x="10135" y="546"/>
                  </a:lnTo>
                  <a:lnTo>
                    <a:pt x="10062" y="513"/>
                  </a:lnTo>
                  <a:lnTo>
                    <a:pt x="9987" y="480"/>
                  </a:lnTo>
                  <a:lnTo>
                    <a:pt x="9911" y="449"/>
                  </a:lnTo>
                  <a:lnTo>
                    <a:pt x="9834" y="418"/>
                  </a:lnTo>
                  <a:lnTo>
                    <a:pt x="9758" y="389"/>
                  </a:lnTo>
                  <a:lnTo>
                    <a:pt x="9680" y="360"/>
                  </a:lnTo>
                  <a:lnTo>
                    <a:pt x="9600" y="334"/>
                  </a:lnTo>
                  <a:lnTo>
                    <a:pt x="9520" y="308"/>
                  </a:lnTo>
                  <a:lnTo>
                    <a:pt x="9439" y="281"/>
                  </a:lnTo>
                  <a:lnTo>
                    <a:pt x="9356" y="257"/>
                  </a:lnTo>
                  <a:lnTo>
                    <a:pt x="9274" y="235"/>
                  </a:lnTo>
                  <a:lnTo>
                    <a:pt x="9190" y="212"/>
                  </a:lnTo>
                  <a:lnTo>
                    <a:pt x="9105" y="190"/>
                  </a:lnTo>
                  <a:lnTo>
                    <a:pt x="9020" y="170"/>
                  </a:lnTo>
                  <a:lnTo>
                    <a:pt x="8933" y="151"/>
                  </a:lnTo>
                  <a:lnTo>
                    <a:pt x="8845" y="134"/>
                  </a:lnTo>
                  <a:lnTo>
                    <a:pt x="8757" y="116"/>
                  </a:lnTo>
                  <a:lnTo>
                    <a:pt x="8667" y="101"/>
                  </a:lnTo>
                  <a:lnTo>
                    <a:pt x="8576" y="86"/>
                  </a:lnTo>
                  <a:lnTo>
                    <a:pt x="8484" y="72"/>
                  </a:lnTo>
                  <a:lnTo>
                    <a:pt x="8393" y="61"/>
                  </a:lnTo>
                  <a:lnTo>
                    <a:pt x="8299" y="49"/>
                  </a:lnTo>
                  <a:lnTo>
                    <a:pt x="8205" y="39"/>
                  </a:lnTo>
                  <a:lnTo>
                    <a:pt x="8110" y="29"/>
                  </a:lnTo>
                  <a:lnTo>
                    <a:pt x="8014" y="22"/>
                  </a:lnTo>
                  <a:lnTo>
                    <a:pt x="7917" y="15"/>
                  </a:lnTo>
                  <a:lnTo>
                    <a:pt x="7818" y="10"/>
                  </a:lnTo>
                  <a:lnTo>
                    <a:pt x="7719" y="5"/>
                  </a:lnTo>
                  <a:lnTo>
                    <a:pt x="7619" y="3"/>
                  </a:lnTo>
                  <a:lnTo>
                    <a:pt x="7519" y="0"/>
                  </a:lnTo>
                  <a:lnTo>
                    <a:pt x="7417" y="0"/>
                  </a:lnTo>
                  <a:lnTo>
                    <a:pt x="7417" y="0"/>
                  </a:lnTo>
                  <a:lnTo>
                    <a:pt x="7320" y="0"/>
                  </a:lnTo>
                  <a:lnTo>
                    <a:pt x="7224" y="3"/>
                  </a:lnTo>
                  <a:lnTo>
                    <a:pt x="7128" y="5"/>
                  </a:lnTo>
                  <a:lnTo>
                    <a:pt x="7034" y="10"/>
                  </a:lnTo>
                  <a:lnTo>
                    <a:pt x="6941" y="15"/>
                  </a:lnTo>
                  <a:lnTo>
                    <a:pt x="6847" y="22"/>
                  </a:lnTo>
                  <a:lnTo>
                    <a:pt x="6755" y="29"/>
                  </a:lnTo>
                  <a:lnTo>
                    <a:pt x="6665" y="39"/>
                  </a:lnTo>
                  <a:lnTo>
                    <a:pt x="6574" y="49"/>
                  </a:lnTo>
                  <a:lnTo>
                    <a:pt x="6485" y="61"/>
                  </a:lnTo>
                  <a:lnTo>
                    <a:pt x="6395" y="72"/>
                  </a:lnTo>
                  <a:lnTo>
                    <a:pt x="6308" y="86"/>
                  </a:lnTo>
                  <a:lnTo>
                    <a:pt x="6220" y="101"/>
                  </a:lnTo>
                  <a:lnTo>
                    <a:pt x="6135" y="116"/>
                  </a:lnTo>
                  <a:lnTo>
                    <a:pt x="6049" y="134"/>
                  </a:lnTo>
                  <a:lnTo>
                    <a:pt x="5965" y="151"/>
                  </a:lnTo>
                  <a:lnTo>
                    <a:pt x="5880" y="170"/>
                  </a:lnTo>
                  <a:lnTo>
                    <a:pt x="5797" y="190"/>
                  </a:lnTo>
                  <a:lnTo>
                    <a:pt x="5715" y="212"/>
                  </a:lnTo>
                  <a:lnTo>
                    <a:pt x="5633" y="235"/>
                  </a:lnTo>
                  <a:lnTo>
                    <a:pt x="5553" y="257"/>
                  </a:lnTo>
                  <a:lnTo>
                    <a:pt x="5473" y="281"/>
                  </a:lnTo>
                  <a:lnTo>
                    <a:pt x="5394" y="308"/>
                  </a:lnTo>
                  <a:lnTo>
                    <a:pt x="5316" y="334"/>
                  </a:lnTo>
                  <a:lnTo>
                    <a:pt x="5238" y="360"/>
                  </a:lnTo>
                  <a:lnTo>
                    <a:pt x="5161" y="389"/>
                  </a:lnTo>
                  <a:lnTo>
                    <a:pt x="5086" y="418"/>
                  </a:lnTo>
                  <a:lnTo>
                    <a:pt x="5010" y="449"/>
                  </a:lnTo>
                  <a:lnTo>
                    <a:pt x="4936" y="480"/>
                  </a:lnTo>
                  <a:lnTo>
                    <a:pt x="4863" y="513"/>
                  </a:lnTo>
                  <a:lnTo>
                    <a:pt x="4790" y="546"/>
                  </a:lnTo>
                  <a:lnTo>
                    <a:pt x="4718" y="581"/>
                  </a:lnTo>
                  <a:lnTo>
                    <a:pt x="4647" y="616"/>
                  </a:lnTo>
                  <a:lnTo>
                    <a:pt x="4577" y="651"/>
                  </a:lnTo>
                  <a:lnTo>
                    <a:pt x="4508" y="689"/>
                  </a:lnTo>
                  <a:lnTo>
                    <a:pt x="4438" y="727"/>
                  </a:lnTo>
                  <a:lnTo>
                    <a:pt x="4370" y="766"/>
                  </a:lnTo>
                  <a:lnTo>
                    <a:pt x="4302" y="805"/>
                  </a:lnTo>
                  <a:lnTo>
                    <a:pt x="4237" y="846"/>
                  </a:lnTo>
                  <a:lnTo>
                    <a:pt x="4171" y="888"/>
                  </a:lnTo>
                  <a:lnTo>
                    <a:pt x="4106" y="930"/>
                  </a:lnTo>
                  <a:lnTo>
                    <a:pt x="4042" y="974"/>
                  </a:lnTo>
                  <a:lnTo>
                    <a:pt x="3979" y="1018"/>
                  </a:lnTo>
                  <a:lnTo>
                    <a:pt x="3916" y="1062"/>
                  </a:lnTo>
                  <a:lnTo>
                    <a:pt x="3854" y="1108"/>
                  </a:lnTo>
                  <a:lnTo>
                    <a:pt x="3794" y="1155"/>
                  </a:lnTo>
                  <a:lnTo>
                    <a:pt x="3733" y="1202"/>
                  </a:lnTo>
                  <a:lnTo>
                    <a:pt x="3674" y="1251"/>
                  </a:lnTo>
                  <a:lnTo>
                    <a:pt x="3615" y="1300"/>
                  </a:lnTo>
                  <a:lnTo>
                    <a:pt x="3557" y="1349"/>
                  </a:lnTo>
                  <a:lnTo>
                    <a:pt x="3500" y="1400"/>
                  </a:lnTo>
                  <a:lnTo>
                    <a:pt x="3443" y="1451"/>
                  </a:lnTo>
                  <a:lnTo>
                    <a:pt x="3388" y="1504"/>
                  </a:lnTo>
                  <a:lnTo>
                    <a:pt x="3333" y="1557"/>
                  </a:lnTo>
                  <a:lnTo>
                    <a:pt x="3278" y="1611"/>
                  </a:lnTo>
                  <a:lnTo>
                    <a:pt x="3226" y="1665"/>
                  </a:lnTo>
                  <a:lnTo>
                    <a:pt x="3173" y="1720"/>
                  </a:lnTo>
                  <a:lnTo>
                    <a:pt x="3121" y="1776"/>
                  </a:lnTo>
                  <a:lnTo>
                    <a:pt x="3069" y="1832"/>
                  </a:lnTo>
                  <a:lnTo>
                    <a:pt x="3019" y="1889"/>
                  </a:lnTo>
                  <a:lnTo>
                    <a:pt x="2970" y="1947"/>
                  </a:lnTo>
                  <a:lnTo>
                    <a:pt x="2921" y="2006"/>
                  </a:lnTo>
                  <a:lnTo>
                    <a:pt x="2873" y="2065"/>
                  </a:lnTo>
                  <a:lnTo>
                    <a:pt x="2826" y="2126"/>
                  </a:lnTo>
                  <a:lnTo>
                    <a:pt x="2780" y="2186"/>
                  </a:lnTo>
                  <a:lnTo>
                    <a:pt x="2733" y="2248"/>
                  </a:lnTo>
                  <a:lnTo>
                    <a:pt x="2688" y="2310"/>
                  </a:lnTo>
                  <a:lnTo>
                    <a:pt x="2644" y="2371"/>
                  </a:lnTo>
                  <a:lnTo>
                    <a:pt x="2601" y="2435"/>
                  </a:lnTo>
                  <a:lnTo>
                    <a:pt x="2558" y="2498"/>
                  </a:lnTo>
                  <a:lnTo>
                    <a:pt x="2515" y="2563"/>
                  </a:lnTo>
                  <a:lnTo>
                    <a:pt x="2475" y="2628"/>
                  </a:lnTo>
                  <a:lnTo>
                    <a:pt x="2435" y="2694"/>
                  </a:lnTo>
                  <a:lnTo>
                    <a:pt x="2394" y="2760"/>
                  </a:lnTo>
                  <a:lnTo>
                    <a:pt x="2355" y="2827"/>
                  </a:lnTo>
                  <a:lnTo>
                    <a:pt x="2318" y="2894"/>
                  </a:lnTo>
                  <a:lnTo>
                    <a:pt x="2280" y="2962"/>
                  </a:lnTo>
                  <a:lnTo>
                    <a:pt x="2242" y="3030"/>
                  </a:lnTo>
                  <a:lnTo>
                    <a:pt x="2207" y="3099"/>
                  </a:lnTo>
                  <a:lnTo>
                    <a:pt x="2172" y="3168"/>
                  </a:lnTo>
                  <a:lnTo>
                    <a:pt x="2136" y="3239"/>
                  </a:lnTo>
                  <a:lnTo>
                    <a:pt x="2102" y="3309"/>
                  </a:lnTo>
                  <a:lnTo>
                    <a:pt x="2070" y="3380"/>
                  </a:lnTo>
                  <a:lnTo>
                    <a:pt x="2037" y="3452"/>
                  </a:lnTo>
                  <a:lnTo>
                    <a:pt x="2005" y="3523"/>
                  </a:lnTo>
                  <a:lnTo>
                    <a:pt x="1975" y="3595"/>
                  </a:lnTo>
                  <a:lnTo>
                    <a:pt x="1945" y="3668"/>
                  </a:lnTo>
                  <a:lnTo>
                    <a:pt x="1915" y="3741"/>
                  </a:lnTo>
                  <a:lnTo>
                    <a:pt x="1887" y="3815"/>
                  </a:lnTo>
                  <a:lnTo>
                    <a:pt x="1858" y="3890"/>
                  </a:lnTo>
                  <a:lnTo>
                    <a:pt x="1832" y="3964"/>
                  </a:lnTo>
                  <a:lnTo>
                    <a:pt x="1805" y="4040"/>
                  </a:lnTo>
                  <a:lnTo>
                    <a:pt x="1779" y="4115"/>
                  </a:lnTo>
                  <a:lnTo>
                    <a:pt x="1753" y="4191"/>
                  </a:lnTo>
                  <a:lnTo>
                    <a:pt x="1730" y="4266"/>
                  </a:lnTo>
                  <a:lnTo>
                    <a:pt x="1706" y="4343"/>
                  </a:lnTo>
                  <a:lnTo>
                    <a:pt x="1683" y="4420"/>
                  </a:lnTo>
                  <a:lnTo>
                    <a:pt x="1660" y="4498"/>
                  </a:lnTo>
                  <a:lnTo>
                    <a:pt x="1639" y="4575"/>
                  </a:lnTo>
                  <a:lnTo>
                    <a:pt x="1619" y="4653"/>
                  </a:lnTo>
                  <a:lnTo>
                    <a:pt x="1599" y="4732"/>
                  </a:lnTo>
                  <a:lnTo>
                    <a:pt x="1578" y="4810"/>
                  </a:lnTo>
                  <a:lnTo>
                    <a:pt x="1560" y="4889"/>
                  </a:lnTo>
                  <a:lnTo>
                    <a:pt x="1542" y="4969"/>
                  </a:lnTo>
                  <a:lnTo>
                    <a:pt x="1526" y="5048"/>
                  </a:lnTo>
                  <a:lnTo>
                    <a:pt x="1508" y="5129"/>
                  </a:lnTo>
                  <a:lnTo>
                    <a:pt x="1478" y="5289"/>
                  </a:lnTo>
                  <a:lnTo>
                    <a:pt x="1450" y="5451"/>
                  </a:lnTo>
                  <a:lnTo>
                    <a:pt x="1425" y="5613"/>
                  </a:lnTo>
                  <a:lnTo>
                    <a:pt x="1402" y="5777"/>
                  </a:lnTo>
                  <a:lnTo>
                    <a:pt x="1382" y="5941"/>
                  </a:lnTo>
                  <a:lnTo>
                    <a:pt x="1366" y="6107"/>
                  </a:lnTo>
                  <a:lnTo>
                    <a:pt x="1352" y="6272"/>
                  </a:lnTo>
                  <a:lnTo>
                    <a:pt x="1340" y="6439"/>
                  </a:lnTo>
                  <a:lnTo>
                    <a:pt x="1332" y="6607"/>
                  </a:lnTo>
                  <a:lnTo>
                    <a:pt x="1327" y="6774"/>
                  </a:lnTo>
                  <a:lnTo>
                    <a:pt x="1324" y="6942"/>
                  </a:lnTo>
                  <a:lnTo>
                    <a:pt x="886" y="6942"/>
                  </a:lnTo>
                  <a:lnTo>
                    <a:pt x="886" y="6942"/>
                  </a:lnTo>
                  <a:lnTo>
                    <a:pt x="866" y="6943"/>
                  </a:lnTo>
                  <a:lnTo>
                    <a:pt x="845" y="6944"/>
                  </a:lnTo>
                  <a:lnTo>
                    <a:pt x="827" y="6947"/>
                  </a:lnTo>
                  <a:lnTo>
                    <a:pt x="806" y="6949"/>
                  </a:lnTo>
                  <a:lnTo>
                    <a:pt x="789" y="6954"/>
                  </a:lnTo>
                  <a:lnTo>
                    <a:pt x="770" y="6959"/>
                  </a:lnTo>
                  <a:lnTo>
                    <a:pt x="752" y="6966"/>
                  </a:lnTo>
                  <a:lnTo>
                    <a:pt x="735" y="6972"/>
                  </a:lnTo>
                  <a:lnTo>
                    <a:pt x="717" y="6981"/>
                  </a:lnTo>
                  <a:lnTo>
                    <a:pt x="701" y="6988"/>
                  </a:lnTo>
                  <a:lnTo>
                    <a:pt x="684" y="6998"/>
                  </a:lnTo>
                  <a:lnTo>
                    <a:pt x="668" y="7009"/>
                  </a:lnTo>
                  <a:lnTo>
                    <a:pt x="653" y="7019"/>
                  </a:lnTo>
                  <a:lnTo>
                    <a:pt x="639" y="7030"/>
                  </a:lnTo>
                  <a:lnTo>
                    <a:pt x="624" y="7043"/>
                  </a:lnTo>
                  <a:lnTo>
                    <a:pt x="611" y="7055"/>
                  </a:lnTo>
                  <a:lnTo>
                    <a:pt x="599" y="7069"/>
                  </a:lnTo>
                  <a:lnTo>
                    <a:pt x="586" y="7083"/>
                  </a:lnTo>
                  <a:lnTo>
                    <a:pt x="575" y="7098"/>
                  </a:lnTo>
                  <a:lnTo>
                    <a:pt x="563" y="7113"/>
                  </a:lnTo>
                  <a:lnTo>
                    <a:pt x="553" y="7128"/>
                  </a:lnTo>
                  <a:lnTo>
                    <a:pt x="544" y="7145"/>
                  </a:lnTo>
                  <a:lnTo>
                    <a:pt x="536" y="7162"/>
                  </a:lnTo>
                  <a:lnTo>
                    <a:pt x="528" y="7179"/>
                  </a:lnTo>
                  <a:lnTo>
                    <a:pt x="521" y="7196"/>
                  </a:lnTo>
                  <a:lnTo>
                    <a:pt x="514" y="7215"/>
                  </a:lnTo>
                  <a:lnTo>
                    <a:pt x="509" y="7233"/>
                  </a:lnTo>
                  <a:lnTo>
                    <a:pt x="505" y="7252"/>
                  </a:lnTo>
                  <a:lnTo>
                    <a:pt x="502" y="7270"/>
                  </a:lnTo>
                  <a:lnTo>
                    <a:pt x="499" y="7291"/>
                  </a:lnTo>
                  <a:lnTo>
                    <a:pt x="498" y="7309"/>
                  </a:lnTo>
                  <a:lnTo>
                    <a:pt x="498" y="7330"/>
                  </a:lnTo>
                  <a:lnTo>
                    <a:pt x="498" y="7744"/>
                  </a:lnTo>
                  <a:lnTo>
                    <a:pt x="0" y="7744"/>
                  </a:lnTo>
                  <a:lnTo>
                    <a:pt x="0" y="10737"/>
                  </a:lnTo>
                  <a:lnTo>
                    <a:pt x="498" y="10737"/>
                  </a:lnTo>
                  <a:lnTo>
                    <a:pt x="498" y="11103"/>
                  </a:lnTo>
                  <a:lnTo>
                    <a:pt x="498" y="11103"/>
                  </a:lnTo>
                  <a:lnTo>
                    <a:pt x="498" y="11123"/>
                  </a:lnTo>
                  <a:lnTo>
                    <a:pt x="499" y="11142"/>
                  </a:lnTo>
                  <a:lnTo>
                    <a:pt x="502" y="11162"/>
                  </a:lnTo>
                  <a:lnTo>
                    <a:pt x="505" y="11181"/>
                  </a:lnTo>
                  <a:lnTo>
                    <a:pt x="509" y="11200"/>
                  </a:lnTo>
                  <a:lnTo>
                    <a:pt x="514" y="11218"/>
                  </a:lnTo>
                  <a:lnTo>
                    <a:pt x="521" y="11237"/>
                  </a:lnTo>
                  <a:lnTo>
                    <a:pt x="528" y="11254"/>
                  </a:lnTo>
                  <a:lnTo>
                    <a:pt x="536" y="11271"/>
                  </a:lnTo>
                  <a:lnTo>
                    <a:pt x="544" y="11288"/>
                  </a:lnTo>
                  <a:lnTo>
                    <a:pt x="553" y="11305"/>
                  </a:lnTo>
                  <a:lnTo>
                    <a:pt x="563" y="11320"/>
                  </a:lnTo>
                  <a:lnTo>
                    <a:pt x="575" y="11335"/>
                  </a:lnTo>
                  <a:lnTo>
                    <a:pt x="586" y="11350"/>
                  </a:lnTo>
                  <a:lnTo>
                    <a:pt x="599" y="11364"/>
                  </a:lnTo>
                  <a:lnTo>
                    <a:pt x="611" y="11378"/>
                  </a:lnTo>
                  <a:lnTo>
                    <a:pt x="624" y="11390"/>
                  </a:lnTo>
                  <a:lnTo>
                    <a:pt x="639" y="11403"/>
                  </a:lnTo>
                  <a:lnTo>
                    <a:pt x="653" y="11414"/>
                  </a:lnTo>
                  <a:lnTo>
                    <a:pt x="668" y="11424"/>
                  </a:lnTo>
                  <a:lnTo>
                    <a:pt x="684" y="11434"/>
                  </a:lnTo>
                  <a:lnTo>
                    <a:pt x="701" y="11444"/>
                  </a:lnTo>
                  <a:lnTo>
                    <a:pt x="717" y="11452"/>
                  </a:lnTo>
                  <a:lnTo>
                    <a:pt x="735" y="11461"/>
                  </a:lnTo>
                  <a:lnTo>
                    <a:pt x="752" y="11467"/>
                  </a:lnTo>
                  <a:lnTo>
                    <a:pt x="770" y="11473"/>
                  </a:lnTo>
                  <a:lnTo>
                    <a:pt x="789" y="11478"/>
                  </a:lnTo>
                  <a:lnTo>
                    <a:pt x="806" y="11483"/>
                  </a:lnTo>
                  <a:lnTo>
                    <a:pt x="827" y="11486"/>
                  </a:lnTo>
                  <a:lnTo>
                    <a:pt x="845" y="11488"/>
                  </a:lnTo>
                  <a:lnTo>
                    <a:pt x="866" y="11490"/>
                  </a:lnTo>
                  <a:lnTo>
                    <a:pt x="886" y="11491"/>
                  </a:lnTo>
                  <a:lnTo>
                    <a:pt x="2852" y="11491"/>
                  </a:lnTo>
                  <a:lnTo>
                    <a:pt x="2852" y="6942"/>
                  </a:lnTo>
                  <a:lnTo>
                    <a:pt x="1892" y="6942"/>
                  </a:lnTo>
                  <a:lnTo>
                    <a:pt x="1892" y="6942"/>
                  </a:lnTo>
                  <a:lnTo>
                    <a:pt x="1949" y="6691"/>
                  </a:lnTo>
                  <a:lnTo>
                    <a:pt x="1979" y="6567"/>
                  </a:lnTo>
                  <a:lnTo>
                    <a:pt x="2009" y="6442"/>
                  </a:lnTo>
                  <a:lnTo>
                    <a:pt x="2041" y="6317"/>
                  </a:lnTo>
                  <a:lnTo>
                    <a:pt x="2073" y="6193"/>
                  </a:lnTo>
                  <a:lnTo>
                    <a:pt x="2107" y="6069"/>
                  </a:lnTo>
                  <a:lnTo>
                    <a:pt x="2141" y="5947"/>
                  </a:lnTo>
                  <a:lnTo>
                    <a:pt x="2177" y="5824"/>
                  </a:lnTo>
                  <a:lnTo>
                    <a:pt x="2213" y="5703"/>
                  </a:lnTo>
                  <a:lnTo>
                    <a:pt x="2251" y="5582"/>
                  </a:lnTo>
                  <a:lnTo>
                    <a:pt x="2290" y="5461"/>
                  </a:lnTo>
                  <a:lnTo>
                    <a:pt x="2329" y="5341"/>
                  </a:lnTo>
                  <a:lnTo>
                    <a:pt x="2371" y="5223"/>
                  </a:lnTo>
                  <a:lnTo>
                    <a:pt x="2415" y="5105"/>
                  </a:lnTo>
                  <a:lnTo>
                    <a:pt x="2459" y="4989"/>
                  </a:lnTo>
                  <a:lnTo>
                    <a:pt x="2504" y="4873"/>
                  </a:lnTo>
                  <a:lnTo>
                    <a:pt x="2552" y="4759"/>
                  </a:lnTo>
                  <a:lnTo>
                    <a:pt x="2601" y="4645"/>
                  </a:lnTo>
                  <a:lnTo>
                    <a:pt x="2651" y="4532"/>
                  </a:lnTo>
                  <a:lnTo>
                    <a:pt x="2704" y="4421"/>
                  </a:lnTo>
                  <a:lnTo>
                    <a:pt x="2758" y="4312"/>
                  </a:lnTo>
                  <a:lnTo>
                    <a:pt x="2815" y="4203"/>
                  </a:lnTo>
                  <a:lnTo>
                    <a:pt x="2873" y="4096"/>
                  </a:lnTo>
                  <a:lnTo>
                    <a:pt x="2932" y="3992"/>
                  </a:lnTo>
                  <a:lnTo>
                    <a:pt x="2995" y="3887"/>
                  </a:lnTo>
                  <a:lnTo>
                    <a:pt x="3059" y="3785"/>
                  </a:lnTo>
                  <a:lnTo>
                    <a:pt x="3125" y="3685"/>
                  </a:lnTo>
                  <a:lnTo>
                    <a:pt x="3194" y="3586"/>
                  </a:lnTo>
                  <a:lnTo>
                    <a:pt x="3265" y="3489"/>
                  </a:lnTo>
                  <a:lnTo>
                    <a:pt x="3338" y="3394"/>
                  </a:lnTo>
                  <a:lnTo>
                    <a:pt x="3375" y="3347"/>
                  </a:lnTo>
                  <a:lnTo>
                    <a:pt x="3413" y="3300"/>
                  </a:lnTo>
                  <a:lnTo>
                    <a:pt x="3452" y="3255"/>
                  </a:lnTo>
                  <a:lnTo>
                    <a:pt x="3491" y="3210"/>
                  </a:lnTo>
                  <a:lnTo>
                    <a:pt x="3530" y="3164"/>
                  </a:lnTo>
                  <a:lnTo>
                    <a:pt x="3572" y="3120"/>
                  </a:lnTo>
                  <a:lnTo>
                    <a:pt x="3612" y="3076"/>
                  </a:lnTo>
                  <a:lnTo>
                    <a:pt x="3654" y="3034"/>
                  </a:lnTo>
                  <a:lnTo>
                    <a:pt x="3697" y="2991"/>
                  </a:lnTo>
                  <a:lnTo>
                    <a:pt x="3739" y="2948"/>
                  </a:lnTo>
                  <a:lnTo>
                    <a:pt x="3783" y="2906"/>
                  </a:lnTo>
                  <a:lnTo>
                    <a:pt x="3828" y="2865"/>
                  </a:lnTo>
                  <a:lnTo>
                    <a:pt x="3873" y="2825"/>
                  </a:lnTo>
                  <a:lnTo>
                    <a:pt x="3918" y="2784"/>
                  </a:lnTo>
                  <a:lnTo>
                    <a:pt x="3965" y="2745"/>
                  </a:lnTo>
                  <a:lnTo>
                    <a:pt x="4013" y="2706"/>
                  </a:lnTo>
                  <a:lnTo>
                    <a:pt x="4061" y="2668"/>
                  </a:lnTo>
                  <a:lnTo>
                    <a:pt x="4108" y="2631"/>
                  </a:lnTo>
                  <a:lnTo>
                    <a:pt x="4157" y="2593"/>
                  </a:lnTo>
                  <a:lnTo>
                    <a:pt x="4208" y="2556"/>
                  </a:lnTo>
                  <a:lnTo>
                    <a:pt x="4258" y="2521"/>
                  </a:lnTo>
                  <a:lnTo>
                    <a:pt x="4310" y="2486"/>
                  </a:lnTo>
                  <a:lnTo>
                    <a:pt x="4363" y="2452"/>
                  </a:lnTo>
                  <a:lnTo>
                    <a:pt x="4416" y="2418"/>
                  </a:lnTo>
                  <a:lnTo>
                    <a:pt x="4469" y="2384"/>
                  </a:lnTo>
                  <a:lnTo>
                    <a:pt x="4524" y="2351"/>
                  </a:lnTo>
                  <a:lnTo>
                    <a:pt x="4579" y="2320"/>
                  </a:lnTo>
                  <a:lnTo>
                    <a:pt x="4635" y="2288"/>
                  </a:lnTo>
                  <a:lnTo>
                    <a:pt x="4691" y="2258"/>
                  </a:lnTo>
                  <a:lnTo>
                    <a:pt x="4749" y="2228"/>
                  </a:lnTo>
                  <a:lnTo>
                    <a:pt x="4809" y="2199"/>
                  </a:lnTo>
                  <a:lnTo>
                    <a:pt x="4868" y="2170"/>
                  </a:lnTo>
                  <a:lnTo>
                    <a:pt x="4927" y="2142"/>
                  </a:lnTo>
                  <a:lnTo>
                    <a:pt x="4989" y="2116"/>
                  </a:lnTo>
                  <a:lnTo>
                    <a:pt x="5050" y="2089"/>
                  </a:lnTo>
                  <a:lnTo>
                    <a:pt x="5112" y="2063"/>
                  </a:lnTo>
                  <a:lnTo>
                    <a:pt x="5176" y="2038"/>
                  </a:lnTo>
                  <a:lnTo>
                    <a:pt x="5240" y="2014"/>
                  </a:lnTo>
                  <a:lnTo>
                    <a:pt x="5306" y="1991"/>
                  </a:lnTo>
                  <a:lnTo>
                    <a:pt x="5371" y="1968"/>
                  </a:lnTo>
                  <a:lnTo>
                    <a:pt x="5438" y="1946"/>
                  </a:lnTo>
                  <a:lnTo>
                    <a:pt x="5506" y="1924"/>
                  </a:lnTo>
                  <a:lnTo>
                    <a:pt x="5575" y="1904"/>
                  </a:lnTo>
                  <a:lnTo>
                    <a:pt x="5645" y="1885"/>
                  </a:lnTo>
                  <a:lnTo>
                    <a:pt x="5715" y="1866"/>
                  </a:lnTo>
                  <a:lnTo>
                    <a:pt x="5786" y="1847"/>
                  </a:lnTo>
                  <a:lnTo>
                    <a:pt x="5859" y="1831"/>
                  </a:lnTo>
                  <a:lnTo>
                    <a:pt x="5932" y="1815"/>
                  </a:lnTo>
                  <a:lnTo>
                    <a:pt x="6006" y="1798"/>
                  </a:lnTo>
                  <a:lnTo>
                    <a:pt x="6082" y="1785"/>
                  </a:lnTo>
                  <a:lnTo>
                    <a:pt x="6157" y="1771"/>
                  </a:lnTo>
                  <a:lnTo>
                    <a:pt x="6234" y="1757"/>
                  </a:lnTo>
                  <a:lnTo>
                    <a:pt x="6312" y="1745"/>
                  </a:lnTo>
                  <a:lnTo>
                    <a:pt x="6392" y="1734"/>
                  </a:lnTo>
                  <a:lnTo>
                    <a:pt x="6471" y="1723"/>
                  </a:lnTo>
                  <a:lnTo>
                    <a:pt x="6551" y="1714"/>
                  </a:lnTo>
                  <a:lnTo>
                    <a:pt x="6633" y="1705"/>
                  </a:lnTo>
                  <a:lnTo>
                    <a:pt x="6716" y="1698"/>
                  </a:lnTo>
                  <a:lnTo>
                    <a:pt x="6801" y="1690"/>
                  </a:lnTo>
                  <a:lnTo>
                    <a:pt x="6885" y="1684"/>
                  </a:lnTo>
                  <a:lnTo>
                    <a:pt x="6971" y="1679"/>
                  </a:lnTo>
                  <a:lnTo>
                    <a:pt x="7058" y="1675"/>
                  </a:lnTo>
                  <a:lnTo>
                    <a:pt x="7146" y="1671"/>
                  </a:lnTo>
                  <a:lnTo>
                    <a:pt x="7235" y="1669"/>
                  </a:lnTo>
                  <a:lnTo>
                    <a:pt x="7325" y="1667"/>
                  </a:lnTo>
                  <a:lnTo>
                    <a:pt x="7417" y="1667"/>
                  </a:lnTo>
                  <a:lnTo>
                    <a:pt x="7417" y="1667"/>
                  </a:lnTo>
                  <a:lnTo>
                    <a:pt x="7510" y="1667"/>
                  </a:lnTo>
                  <a:lnTo>
                    <a:pt x="7603" y="1669"/>
                  </a:lnTo>
                  <a:lnTo>
                    <a:pt x="7695" y="1671"/>
                  </a:lnTo>
                  <a:lnTo>
                    <a:pt x="7786" y="1675"/>
                  </a:lnTo>
                  <a:lnTo>
                    <a:pt x="7876" y="1679"/>
                  </a:lnTo>
                  <a:lnTo>
                    <a:pt x="7964" y="1684"/>
                  </a:lnTo>
                  <a:lnTo>
                    <a:pt x="8053" y="1690"/>
                  </a:lnTo>
                  <a:lnTo>
                    <a:pt x="8138" y="1696"/>
                  </a:lnTo>
                  <a:lnTo>
                    <a:pt x="8224" y="1704"/>
                  </a:lnTo>
                  <a:lnTo>
                    <a:pt x="8308" y="1713"/>
                  </a:lnTo>
                  <a:lnTo>
                    <a:pt x="8393" y="1722"/>
                  </a:lnTo>
                  <a:lnTo>
                    <a:pt x="8474" y="1732"/>
                  </a:lnTo>
                  <a:lnTo>
                    <a:pt x="8556" y="1743"/>
                  </a:lnTo>
                  <a:lnTo>
                    <a:pt x="8637" y="1754"/>
                  </a:lnTo>
                  <a:lnTo>
                    <a:pt x="8716" y="1767"/>
                  </a:lnTo>
                  <a:lnTo>
                    <a:pt x="8794" y="1781"/>
                  </a:lnTo>
                  <a:lnTo>
                    <a:pt x="8872" y="1796"/>
                  </a:lnTo>
                  <a:lnTo>
                    <a:pt x="8948" y="1811"/>
                  </a:lnTo>
                  <a:lnTo>
                    <a:pt x="9023" y="1826"/>
                  </a:lnTo>
                  <a:lnTo>
                    <a:pt x="9098" y="1844"/>
                  </a:lnTo>
                  <a:lnTo>
                    <a:pt x="9172" y="1860"/>
                  </a:lnTo>
                  <a:lnTo>
                    <a:pt x="9245" y="1879"/>
                  </a:lnTo>
                  <a:lnTo>
                    <a:pt x="9316" y="1898"/>
                  </a:lnTo>
                  <a:lnTo>
                    <a:pt x="9387" y="1918"/>
                  </a:lnTo>
                  <a:lnTo>
                    <a:pt x="9457" y="1938"/>
                  </a:lnTo>
                  <a:lnTo>
                    <a:pt x="9526" y="1960"/>
                  </a:lnTo>
                  <a:lnTo>
                    <a:pt x="9594" y="1982"/>
                  </a:lnTo>
                  <a:lnTo>
                    <a:pt x="9661" y="2005"/>
                  </a:lnTo>
                  <a:lnTo>
                    <a:pt x="9726" y="2029"/>
                  </a:lnTo>
                  <a:lnTo>
                    <a:pt x="9792" y="2053"/>
                  </a:lnTo>
                  <a:lnTo>
                    <a:pt x="9856" y="2078"/>
                  </a:lnTo>
                  <a:lnTo>
                    <a:pt x="9920" y="2104"/>
                  </a:lnTo>
                  <a:lnTo>
                    <a:pt x="9982" y="2131"/>
                  </a:lnTo>
                  <a:lnTo>
                    <a:pt x="10044" y="2157"/>
                  </a:lnTo>
                  <a:lnTo>
                    <a:pt x="10105" y="2186"/>
                  </a:lnTo>
                  <a:lnTo>
                    <a:pt x="10164" y="2214"/>
                  </a:lnTo>
                  <a:lnTo>
                    <a:pt x="10224" y="2244"/>
                  </a:lnTo>
                  <a:lnTo>
                    <a:pt x="10283" y="2274"/>
                  </a:lnTo>
                  <a:lnTo>
                    <a:pt x="10339" y="2305"/>
                  </a:lnTo>
                  <a:lnTo>
                    <a:pt x="10396" y="2336"/>
                  </a:lnTo>
                  <a:lnTo>
                    <a:pt x="10453" y="2367"/>
                  </a:lnTo>
                  <a:lnTo>
                    <a:pt x="10507" y="2400"/>
                  </a:lnTo>
                  <a:lnTo>
                    <a:pt x="10561" y="2434"/>
                  </a:lnTo>
                  <a:lnTo>
                    <a:pt x="10615" y="2468"/>
                  </a:lnTo>
                  <a:lnTo>
                    <a:pt x="10668" y="2502"/>
                  </a:lnTo>
                  <a:lnTo>
                    <a:pt x="10720" y="2537"/>
                  </a:lnTo>
                  <a:lnTo>
                    <a:pt x="10770" y="2573"/>
                  </a:lnTo>
                  <a:lnTo>
                    <a:pt x="10821" y="2609"/>
                  </a:lnTo>
                  <a:lnTo>
                    <a:pt x="10870" y="2647"/>
                  </a:lnTo>
                  <a:lnTo>
                    <a:pt x="10919" y="2685"/>
                  </a:lnTo>
                  <a:lnTo>
                    <a:pt x="10967" y="2723"/>
                  </a:lnTo>
                  <a:lnTo>
                    <a:pt x="11014" y="2762"/>
                  </a:lnTo>
                  <a:lnTo>
                    <a:pt x="11061" y="2801"/>
                  </a:lnTo>
                  <a:lnTo>
                    <a:pt x="11106" y="2841"/>
                  </a:lnTo>
                  <a:lnTo>
                    <a:pt x="11152" y="2881"/>
                  </a:lnTo>
                  <a:lnTo>
                    <a:pt x="11196" y="2923"/>
                  </a:lnTo>
                  <a:lnTo>
                    <a:pt x="11239" y="2964"/>
                  </a:lnTo>
                  <a:lnTo>
                    <a:pt x="11281" y="3007"/>
                  </a:lnTo>
                  <a:lnTo>
                    <a:pt x="11324" y="3050"/>
                  </a:lnTo>
                  <a:lnTo>
                    <a:pt x="11366" y="3093"/>
                  </a:lnTo>
                  <a:lnTo>
                    <a:pt x="11406" y="3137"/>
                  </a:lnTo>
                  <a:lnTo>
                    <a:pt x="11446" y="3181"/>
                  </a:lnTo>
                  <a:lnTo>
                    <a:pt x="11485" y="3226"/>
                  </a:lnTo>
                  <a:lnTo>
                    <a:pt x="11524" y="3272"/>
                  </a:lnTo>
                  <a:lnTo>
                    <a:pt x="11562" y="3317"/>
                  </a:lnTo>
                  <a:lnTo>
                    <a:pt x="11600" y="3363"/>
                  </a:lnTo>
                  <a:lnTo>
                    <a:pt x="11637" y="3410"/>
                  </a:lnTo>
                  <a:lnTo>
                    <a:pt x="11673" y="3458"/>
                  </a:lnTo>
                  <a:lnTo>
                    <a:pt x="11708" y="3506"/>
                  </a:lnTo>
                  <a:lnTo>
                    <a:pt x="11744" y="3555"/>
                  </a:lnTo>
                  <a:lnTo>
                    <a:pt x="11778" y="3603"/>
                  </a:lnTo>
                  <a:lnTo>
                    <a:pt x="11812" y="3652"/>
                  </a:lnTo>
                  <a:lnTo>
                    <a:pt x="11877" y="3752"/>
                  </a:lnTo>
                  <a:lnTo>
                    <a:pt x="11940" y="3853"/>
                  </a:lnTo>
                  <a:lnTo>
                    <a:pt x="12002" y="3958"/>
                  </a:lnTo>
                  <a:lnTo>
                    <a:pt x="12060" y="4062"/>
                  </a:lnTo>
                  <a:lnTo>
                    <a:pt x="12116" y="4169"/>
                  </a:lnTo>
                  <a:lnTo>
                    <a:pt x="12171" y="4276"/>
                  </a:lnTo>
                  <a:lnTo>
                    <a:pt x="12223" y="4387"/>
                  </a:lnTo>
                  <a:lnTo>
                    <a:pt x="12273" y="4498"/>
                  </a:lnTo>
                  <a:lnTo>
                    <a:pt x="12322" y="4610"/>
                  </a:lnTo>
                  <a:lnTo>
                    <a:pt x="12367" y="4725"/>
                  </a:lnTo>
                  <a:lnTo>
                    <a:pt x="12412" y="4839"/>
                  </a:lnTo>
                  <a:lnTo>
                    <a:pt x="12454" y="4955"/>
                  </a:lnTo>
                  <a:lnTo>
                    <a:pt x="12495" y="5073"/>
                  </a:lnTo>
                  <a:lnTo>
                    <a:pt x="12534" y="5192"/>
                  </a:lnTo>
                  <a:lnTo>
                    <a:pt x="12571" y="5311"/>
                  </a:lnTo>
                  <a:lnTo>
                    <a:pt x="12608" y="5432"/>
                  </a:lnTo>
                  <a:lnTo>
                    <a:pt x="12642" y="5554"/>
                  </a:lnTo>
                  <a:lnTo>
                    <a:pt x="12674" y="5676"/>
                  </a:lnTo>
                  <a:lnTo>
                    <a:pt x="12706" y="5800"/>
                  </a:lnTo>
                  <a:lnTo>
                    <a:pt x="12736" y="5924"/>
                  </a:lnTo>
                  <a:lnTo>
                    <a:pt x="12765" y="6049"/>
                  </a:lnTo>
                  <a:lnTo>
                    <a:pt x="12791" y="6175"/>
                  </a:lnTo>
                  <a:lnTo>
                    <a:pt x="12818" y="6302"/>
                  </a:lnTo>
                  <a:lnTo>
                    <a:pt x="12843" y="6428"/>
                  </a:lnTo>
                  <a:lnTo>
                    <a:pt x="12867" y="6557"/>
                  </a:lnTo>
                  <a:lnTo>
                    <a:pt x="12890" y="6685"/>
                  </a:lnTo>
                  <a:lnTo>
                    <a:pt x="12911" y="6813"/>
                  </a:lnTo>
                  <a:lnTo>
                    <a:pt x="12932" y="6942"/>
                  </a:lnTo>
                  <a:lnTo>
                    <a:pt x="12001" y="6942"/>
                  </a:lnTo>
                  <a:lnTo>
                    <a:pt x="12001" y="11539"/>
                  </a:lnTo>
                  <a:lnTo>
                    <a:pt x="13980" y="11539"/>
                  </a:lnTo>
                  <a:lnTo>
                    <a:pt x="13980" y="11539"/>
                  </a:lnTo>
                  <a:lnTo>
                    <a:pt x="14000" y="11538"/>
                  </a:lnTo>
                  <a:lnTo>
                    <a:pt x="14020" y="11536"/>
                  </a:lnTo>
                  <a:lnTo>
                    <a:pt x="14041" y="11534"/>
                  </a:lnTo>
                  <a:lnTo>
                    <a:pt x="14059" y="11530"/>
                  </a:lnTo>
                  <a:lnTo>
                    <a:pt x="14080" y="11526"/>
                  </a:lnTo>
                  <a:lnTo>
                    <a:pt x="14099" y="11521"/>
                  </a:lnTo>
                  <a:lnTo>
                    <a:pt x="14116" y="11515"/>
                  </a:lnTo>
                  <a:lnTo>
                    <a:pt x="14134" y="11507"/>
                  </a:lnTo>
                  <a:lnTo>
                    <a:pt x="14151" y="11500"/>
                  </a:lnTo>
                  <a:lnTo>
                    <a:pt x="14169" y="11491"/>
                  </a:lnTo>
                  <a:lnTo>
                    <a:pt x="14185" y="11481"/>
                  </a:lnTo>
                  <a:lnTo>
                    <a:pt x="14202" y="11471"/>
                  </a:lnTo>
                  <a:lnTo>
                    <a:pt x="14217" y="11459"/>
                  </a:lnTo>
                  <a:lnTo>
                    <a:pt x="14232" y="11448"/>
                  </a:lnTo>
                  <a:lnTo>
                    <a:pt x="14246" y="11436"/>
                  </a:lnTo>
                  <a:lnTo>
                    <a:pt x="14260" y="11423"/>
                  </a:lnTo>
                  <a:lnTo>
                    <a:pt x="14274" y="11409"/>
                  </a:lnTo>
                  <a:lnTo>
                    <a:pt x="14286" y="11395"/>
                  </a:lnTo>
                  <a:lnTo>
                    <a:pt x="14298" y="11380"/>
                  </a:lnTo>
                  <a:lnTo>
                    <a:pt x="14309" y="11364"/>
                  </a:lnTo>
                  <a:lnTo>
                    <a:pt x="14319" y="11349"/>
                  </a:lnTo>
                  <a:lnTo>
                    <a:pt x="14328" y="11331"/>
                  </a:lnTo>
                  <a:lnTo>
                    <a:pt x="14337" y="11315"/>
                  </a:lnTo>
                  <a:lnTo>
                    <a:pt x="14345" y="11297"/>
                  </a:lnTo>
                  <a:lnTo>
                    <a:pt x="14352" y="11279"/>
                  </a:lnTo>
                  <a:lnTo>
                    <a:pt x="14358" y="11261"/>
                  </a:lnTo>
                  <a:lnTo>
                    <a:pt x="14363" y="11242"/>
                  </a:lnTo>
                  <a:lnTo>
                    <a:pt x="14368" y="11223"/>
                  </a:lnTo>
                  <a:lnTo>
                    <a:pt x="14372" y="11204"/>
                  </a:lnTo>
                  <a:lnTo>
                    <a:pt x="14374" y="11184"/>
                  </a:lnTo>
                  <a:lnTo>
                    <a:pt x="14376" y="11164"/>
                  </a:lnTo>
                  <a:lnTo>
                    <a:pt x="14376" y="11143"/>
                  </a:lnTo>
                  <a:lnTo>
                    <a:pt x="14376" y="10737"/>
                  </a:lnTo>
                  <a:lnTo>
                    <a:pt x="14809" y="10737"/>
                  </a:lnTo>
                  <a:lnTo>
                    <a:pt x="14809" y="7744"/>
                  </a:lnTo>
                  <a:lnTo>
                    <a:pt x="14376" y="77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179117" y="3836510"/>
            <a:ext cx="2751414" cy="936219"/>
            <a:chOff x="1307567" y="5158752"/>
            <a:chExt cx="2751414" cy="936219"/>
          </a:xfrm>
        </p:grpSpPr>
        <p:sp>
          <p:nvSpPr>
            <p:cNvPr id="23" name="TextBox 62"/>
            <p:cNvSpPr txBox="1"/>
            <p:nvPr/>
          </p:nvSpPr>
          <p:spPr>
            <a:xfrm>
              <a:off x="1307567" y="5158752"/>
              <a:ext cx="2069797" cy="362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请替换文字内容</a:t>
              </a:r>
              <a:endParaRPr lang="en-US" altLang="zh-CN" sz="1600" b="1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Rectangle 64"/>
            <p:cNvSpPr/>
            <p:nvPr/>
          </p:nvSpPr>
          <p:spPr>
            <a:xfrm>
              <a:off x="1307567" y="5521544"/>
              <a:ext cx="2751414" cy="57342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0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lang="en-US" altLang="zh-CN" sz="1000" spc="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765230" y="4404535"/>
            <a:ext cx="2751414" cy="936219"/>
            <a:chOff x="1307567" y="5158752"/>
            <a:chExt cx="2751414" cy="936219"/>
          </a:xfrm>
        </p:grpSpPr>
        <p:sp>
          <p:nvSpPr>
            <p:cNvPr id="26" name="TextBox 62"/>
            <p:cNvSpPr txBox="1"/>
            <p:nvPr/>
          </p:nvSpPr>
          <p:spPr>
            <a:xfrm>
              <a:off x="1307567" y="5158752"/>
              <a:ext cx="2069797" cy="362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请替换文字内容</a:t>
              </a:r>
              <a:endParaRPr lang="en-US" altLang="zh-CN" sz="1600" b="1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Rectangle 64"/>
            <p:cNvSpPr/>
            <p:nvPr/>
          </p:nvSpPr>
          <p:spPr>
            <a:xfrm>
              <a:off x="1307567" y="5521544"/>
              <a:ext cx="2751414" cy="57342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0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lang="en-US" altLang="zh-CN" sz="1000" spc="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080279" y="2244430"/>
            <a:ext cx="2751414" cy="936219"/>
            <a:chOff x="1307567" y="5158752"/>
            <a:chExt cx="2751414" cy="936219"/>
          </a:xfrm>
        </p:grpSpPr>
        <p:sp>
          <p:nvSpPr>
            <p:cNvPr id="29" name="TextBox 62"/>
            <p:cNvSpPr txBox="1"/>
            <p:nvPr/>
          </p:nvSpPr>
          <p:spPr>
            <a:xfrm>
              <a:off x="1307567" y="5158752"/>
              <a:ext cx="2069797" cy="362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6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请替换文字内容</a:t>
              </a:r>
              <a:endParaRPr lang="en-US" altLang="zh-CN" sz="1600" b="1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Rectangle 64"/>
            <p:cNvSpPr/>
            <p:nvPr/>
          </p:nvSpPr>
          <p:spPr>
            <a:xfrm>
              <a:off x="1307567" y="5521544"/>
              <a:ext cx="2751414" cy="57342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0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lang="en-US" altLang="zh-CN" sz="1000" spc="3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cxnSp>
        <p:nvCxnSpPr>
          <p:cNvPr id="4" name="Прямая соединительная линия 27"/>
          <p:cNvCxnSpPr/>
          <p:nvPr/>
        </p:nvCxnSpPr>
        <p:spPr>
          <a:xfrm>
            <a:off x="1026852" y="3018677"/>
            <a:ext cx="100584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26"/>
          <p:cNvSpPr/>
          <p:nvPr/>
        </p:nvSpPr>
        <p:spPr>
          <a:xfrm>
            <a:off x="4262177" y="972390"/>
            <a:ext cx="3600450" cy="3602037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Овал 20"/>
          <p:cNvSpPr/>
          <p:nvPr/>
        </p:nvSpPr>
        <p:spPr>
          <a:xfrm>
            <a:off x="2612765" y="1726452"/>
            <a:ext cx="2517775" cy="251936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Овал 22"/>
          <p:cNvSpPr/>
          <p:nvPr/>
        </p:nvSpPr>
        <p:spPr>
          <a:xfrm>
            <a:off x="7076815" y="1726452"/>
            <a:ext cx="2517775" cy="251936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Овал 23"/>
          <p:cNvSpPr/>
          <p:nvPr/>
        </p:nvSpPr>
        <p:spPr>
          <a:xfrm>
            <a:off x="5470265" y="2190002"/>
            <a:ext cx="1182687" cy="11826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Rectangle 63"/>
          <p:cNvSpPr/>
          <p:nvPr/>
        </p:nvSpPr>
        <p:spPr>
          <a:xfrm>
            <a:off x="4526255" y="4755305"/>
            <a:ext cx="3150023" cy="60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TextBox 34"/>
          <p:cNvSpPr txBox="1"/>
          <p:nvPr/>
        </p:nvSpPr>
        <p:spPr>
          <a:xfrm>
            <a:off x="3712406" y="5416193"/>
            <a:ext cx="4777720" cy="579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1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3" name="图片占位符 8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2800932" y="1861918"/>
            <a:ext cx="2197768" cy="2197768"/>
          </a:xfrm>
          <a:prstGeom prst="flowChartConnector">
            <a:avLst/>
          </a:prstGeom>
        </p:spPr>
      </p:pic>
      <p:pic>
        <p:nvPicPr>
          <p:cNvPr id="14" name="图片占位符 1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237578" y="1861918"/>
            <a:ext cx="2197768" cy="2197768"/>
          </a:xfrm>
          <a:prstGeom prst="flowChartConnector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Rectangle 5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9" name="矩形 8"/>
          <p:cNvSpPr/>
          <p:nvPr/>
        </p:nvSpPr>
        <p:spPr>
          <a:xfrm>
            <a:off x="3219343" y="2685711"/>
            <a:ext cx="5707012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600" b="1" spc="2000" dirty="0">
                <a:solidFill>
                  <a:schemeClr val="bg1"/>
                </a:solidFill>
                <a:latin typeface="+mj-ea"/>
                <a:ea typeface="+mj-ea"/>
              </a:rPr>
              <a:t>插入小标题</a:t>
            </a:r>
            <a:endParaRPr lang="zh-CN" altLang="en-US" sz="6600" b="1" spc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02089" y="3766524"/>
            <a:ext cx="274152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pc="15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SUBTITLE</a:t>
            </a:r>
            <a:endParaRPr lang="zh-CN" altLang="en-US" spc="15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443115" y="1489528"/>
            <a:ext cx="1259469" cy="790680"/>
            <a:chOff x="5674363" y="1362211"/>
            <a:chExt cx="736218" cy="462189"/>
          </a:xfrm>
        </p:grpSpPr>
        <p:sp>
          <p:nvSpPr>
            <p:cNvPr id="12" name="矩形 11"/>
            <p:cNvSpPr/>
            <p:nvPr/>
          </p:nvSpPr>
          <p:spPr>
            <a:xfrm rot="2700000">
              <a:off x="5674363" y="1362211"/>
              <a:ext cx="462189" cy="46218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rot="2700000">
              <a:off x="5948392" y="1362211"/>
              <a:ext cx="462189" cy="46218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8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38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3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23428" y="1364603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2"/>
                </a:solidFill>
                <a:latin typeface="+mj-ea"/>
                <a:ea typeface="+mj-ea"/>
              </a:rPr>
              <a:t>可编辑的矢量图形</a:t>
            </a:r>
            <a:endParaRPr lang="zh-CN" altLang="en-US" sz="3200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87177" y="4419581"/>
            <a:ext cx="3681229" cy="1204088"/>
            <a:chOff x="6087177" y="4457681"/>
            <a:chExt cx="3681229" cy="1204088"/>
          </a:xfrm>
        </p:grpSpPr>
        <p:grpSp>
          <p:nvGrpSpPr>
            <p:cNvPr id="6" name="组合 5"/>
            <p:cNvGrpSpPr/>
            <p:nvPr/>
          </p:nvGrpSpPr>
          <p:grpSpPr>
            <a:xfrm>
              <a:off x="6087177" y="5208197"/>
              <a:ext cx="1579201" cy="453572"/>
              <a:chOff x="8875015" y="4840976"/>
              <a:chExt cx="1579201" cy="453572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9328587" y="4944652"/>
                <a:ext cx="1125629" cy="24622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</a:rPr>
                  <a:t>INPUT HEADER</a:t>
                </a:r>
                <a:endParaRPr lang="zh-CN" altLang="en-US" sz="1000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8875015" y="4840976"/>
                <a:ext cx="453572" cy="453572"/>
                <a:chOff x="8875015" y="4840976"/>
                <a:chExt cx="453572" cy="453572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8875015" y="4840976"/>
                  <a:ext cx="453572" cy="453572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任意多边形 24"/>
                <p:cNvSpPr/>
                <p:nvPr/>
              </p:nvSpPr>
              <p:spPr bwMode="auto">
                <a:xfrm>
                  <a:off x="8994931" y="4975929"/>
                  <a:ext cx="213742" cy="183668"/>
                </a:xfrm>
                <a:custGeom>
                  <a:avLst/>
                  <a:gdLst>
                    <a:gd name="connsiteX0" fmla="*/ 1131888 w 3463925"/>
                    <a:gd name="connsiteY0" fmla="*/ 2093913 h 2976563"/>
                    <a:gd name="connsiteX1" fmla="*/ 1109662 w 3463925"/>
                    <a:gd name="connsiteY1" fmla="*/ 2094703 h 2976563"/>
                    <a:gd name="connsiteX2" fmla="*/ 1089025 w 3463925"/>
                    <a:gd name="connsiteY2" fmla="*/ 2097863 h 2976563"/>
                    <a:gd name="connsiteX3" fmla="*/ 1070769 w 3463925"/>
                    <a:gd name="connsiteY3" fmla="*/ 2103394 h 2976563"/>
                    <a:gd name="connsiteX4" fmla="*/ 1052512 w 3463925"/>
                    <a:gd name="connsiteY4" fmla="*/ 2109714 h 2976563"/>
                    <a:gd name="connsiteX5" fmla="*/ 1035050 w 3463925"/>
                    <a:gd name="connsiteY5" fmla="*/ 2117614 h 2976563"/>
                    <a:gd name="connsiteX6" fmla="*/ 1018381 w 3463925"/>
                    <a:gd name="connsiteY6" fmla="*/ 2127885 h 2976563"/>
                    <a:gd name="connsiteX7" fmla="*/ 1003300 w 3463925"/>
                    <a:gd name="connsiteY7" fmla="*/ 2138155 h 2976563"/>
                    <a:gd name="connsiteX8" fmla="*/ 988219 w 3463925"/>
                    <a:gd name="connsiteY8" fmla="*/ 2150006 h 2976563"/>
                    <a:gd name="connsiteX9" fmla="*/ 976312 w 3463925"/>
                    <a:gd name="connsiteY9" fmla="*/ 2163437 h 2976563"/>
                    <a:gd name="connsiteX10" fmla="*/ 963612 w 3463925"/>
                    <a:gd name="connsiteY10" fmla="*/ 2177657 h 2976563"/>
                    <a:gd name="connsiteX11" fmla="*/ 954088 w 3463925"/>
                    <a:gd name="connsiteY11" fmla="*/ 2191878 h 2976563"/>
                    <a:gd name="connsiteX12" fmla="*/ 944562 w 3463925"/>
                    <a:gd name="connsiteY12" fmla="*/ 2207679 h 2976563"/>
                    <a:gd name="connsiteX13" fmla="*/ 937419 w 3463925"/>
                    <a:gd name="connsiteY13" fmla="*/ 2223480 h 2976563"/>
                    <a:gd name="connsiteX14" fmla="*/ 931069 w 3463925"/>
                    <a:gd name="connsiteY14" fmla="*/ 2240071 h 2976563"/>
                    <a:gd name="connsiteX15" fmla="*/ 927100 w 3463925"/>
                    <a:gd name="connsiteY15" fmla="*/ 2256662 h 2976563"/>
                    <a:gd name="connsiteX16" fmla="*/ 923925 w 3463925"/>
                    <a:gd name="connsiteY16" fmla="*/ 2273253 h 2976563"/>
                    <a:gd name="connsiteX17" fmla="*/ 923925 w 3463925"/>
                    <a:gd name="connsiteY17" fmla="*/ 2289843 h 2976563"/>
                    <a:gd name="connsiteX18" fmla="*/ 924719 w 3463925"/>
                    <a:gd name="connsiteY18" fmla="*/ 2306434 h 2976563"/>
                    <a:gd name="connsiteX19" fmla="*/ 927100 w 3463925"/>
                    <a:gd name="connsiteY19" fmla="*/ 2322235 h 2976563"/>
                    <a:gd name="connsiteX20" fmla="*/ 931862 w 3463925"/>
                    <a:gd name="connsiteY20" fmla="*/ 2338036 h 2976563"/>
                    <a:gd name="connsiteX21" fmla="*/ 938212 w 3463925"/>
                    <a:gd name="connsiteY21" fmla="*/ 2352257 h 2976563"/>
                    <a:gd name="connsiteX22" fmla="*/ 946944 w 3463925"/>
                    <a:gd name="connsiteY22" fmla="*/ 2365687 h 2976563"/>
                    <a:gd name="connsiteX23" fmla="*/ 956469 w 3463925"/>
                    <a:gd name="connsiteY23" fmla="*/ 2377538 h 2976563"/>
                    <a:gd name="connsiteX24" fmla="*/ 968375 w 3463925"/>
                    <a:gd name="connsiteY24" fmla="*/ 2388599 h 2976563"/>
                    <a:gd name="connsiteX25" fmla="*/ 980281 w 3463925"/>
                    <a:gd name="connsiteY25" fmla="*/ 2398079 h 2976563"/>
                    <a:gd name="connsiteX26" fmla="*/ 994569 w 3463925"/>
                    <a:gd name="connsiteY26" fmla="*/ 2407560 h 2976563"/>
                    <a:gd name="connsiteX27" fmla="*/ 1008856 w 3463925"/>
                    <a:gd name="connsiteY27" fmla="*/ 2414670 h 2976563"/>
                    <a:gd name="connsiteX28" fmla="*/ 1025525 w 3463925"/>
                    <a:gd name="connsiteY28" fmla="*/ 2421780 h 2976563"/>
                    <a:gd name="connsiteX29" fmla="*/ 1042988 w 3463925"/>
                    <a:gd name="connsiteY29" fmla="*/ 2425731 h 2976563"/>
                    <a:gd name="connsiteX30" fmla="*/ 1060450 w 3463925"/>
                    <a:gd name="connsiteY30" fmla="*/ 2429681 h 2976563"/>
                    <a:gd name="connsiteX31" fmla="*/ 1079500 w 3463925"/>
                    <a:gd name="connsiteY31" fmla="*/ 2430471 h 2976563"/>
                    <a:gd name="connsiteX32" fmla="*/ 1099344 w 3463925"/>
                    <a:gd name="connsiteY32" fmla="*/ 2432051 h 2976563"/>
                    <a:gd name="connsiteX33" fmla="*/ 1119188 w 3463925"/>
                    <a:gd name="connsiteY33" fmla="*/ 2429681 h 2976563"/>
                    <a:gd name="connsiteX34" fmla="*/ 1139031 w 3463925"/>
                    <a:gd name="connsiteY34" fmla="*/ 2426521 h 2976563"/>
                    <a:gd name="connsiteX35" fmla="*/ 1158875 w 3463925"/>
                    <a:gd name="connsiteY35" fmla="*/ 2421780 h 2976563"/>
                    <a:gd name="connsiteX36" fmla="*/ 1177131 w 3463925"/>
                    <a:gd name="connsiteY36" fmla="*/ 2415460 h 2976563"/>
                    <a:gd name="connsiteX37" fmla="*/ 1194594 w 3463925"/>
                    <a:gd name="connsiteY37" fmla="*/ 2408350 h 2976563"/>
                    <a:gd name="connsiteX38" fmla="*/ 1212056 w 3463925"/>
                    <a:gd name="connsiteY38" fmla="*/ 2398869 h 2976563"/>
                    <a:gd name="connsiteX39" fmla="*/ 1228725 w 3463925"/>
                    <a:gd name="connsiteY39" fmla="*/ 2390179 h 2976563"/>
                    <a:gd name="connsiteX40" fmla="*/ 1243806 w 3463925"/>
                    <a:gd name="connsiteY40" fmla="*/ 2379118 h 2976563"/>
                    <a:gd name="connsiteX41" fmla="*/ 1257300 w 3463925"/>
                    <a:gd name="connsiteY41" fmla="*/ 2366478 h 2976563"/>
                    <a:gd name="connsiteX42" fmla="*/ 1269206 w 3463925"/>
                    <a:gd name="connsiteY42" fmla="*/ 2353047 h 2976563"/>
                    <a:gd name="connsiteX43" fmla="*/ 1281112 w 3463925"/>
                    <a:gd name="connsiteY43" fmla="*/ 2339616 h 2976563"/>
                    <a:gd name="connsiteX44" fmla="*/ 1291431 w 3463925"/>
                    <a:gd name="connsiteY44" fmla="*/ 2324605 h 2976563"/>
                    <a:gd name="connsiteX45" fmla="*/ 1299369 w 3463925"/>
                    <a:gd name="connsiteY45" fmla="*/ 2309594 h 2976563"/>
                    <a:gd name="connsiteX46" fmla="*/ 1305719 w 3463925"/>
                    <a:gd name="connsiteY46" fmla="*/ 2293794 h 2976563"/>
                    <a:gd name="connsiteX47" fmla="*/ 1310481 w 3463925"/>
                    <a:gd name="connsiteY47" fmla="*/ 2277993 h 2976563"/>
                    <a:gd name="connsiteX48" fmla="*/ 1313656 w 3463925"/>
                    <a:gd name="connsiteY48" fmla="*/ 2261402 h 2976563"/>
                    <a:gd name="connsiteX49" fmla="*/ 1314450 w 3463925"/>
                    <a:gd name="connsiteY49" fmla="*/ 2244811 h 2976563"/>
                    <a:gd name="connsiteX50" fmla="*/ 1313656 w 3463925"/>
                    <a:gd name="connsiteY50" fmla="*/ 2227430 h 2976563"/>
                    <a:gd name="connsiteX51" fmla="*/ 1310481 w 3463925"/>
                    <a:gd name="connsiteY51" fmla="*/ 2212419 h 2976563"/>
                    <a:gd name="connsiteX52" fmla="*/ 1306512 w 3463925"/>
                    <a:gd name="connsiteY52" fmla="*/ 2195828 h 2976563"/>
                    <a:gd name="connsiteX53" fmla="*/ 1300162 w 3463925"/>
                    <a:gd name="connsiteY53" fmla="*/ 2181608 h 2976563"/>
                    <a:gd name="connsiteX54" fmla="*/ 1292225 w 3463925"/>
                    <a:gd name="connsiteY54" fmla="*/ 2167387 h 2976563"/>
                    <a:gd name="connsiteX55" fmla="*/ 1282700 w 3463925"/>
                    <a:gd name="connsiteY55" fmla="*/ 2153956 h 2976563"/>
                    <a:gd name="connsiteX56" fmla="*/ 1271588 w 3463925"/>
                    <a:gd name="connsiteY56" fmla="*/ 2142896 h 2976563"/>
                    <a:gd name="connsiteX57" fmla="*/ 1258094 w 3463925"/>
                    <a:gd name="connsiteY57" fmla="*/ 2131835 h 2976563"/>
                    <a:gd name="connsiteX58" fmla="*/ 1244600 w 3463925"/>
                    <a:gd name="connsiteY58" fmla="*/ 2121564 h 2976563"/>
                    <a:gd name="connsiteX59" fmla="*/ 1228725 w 3463925"/>
                    <a:gd name="connsiteY59" fmla="*/ 2113664 h 2976563"/>
                    <a:gd name="connsiteX60" fmla="*/ 1212056 w 3463925"/>
                    <a:gd name="connsiteY60" fmla="*/ 2106554 h 2976563"/>
                    <a:gd name="connsiteX61" fmla="*/ 1193800 w 3463925"/>
                    <a:gd name="connsiteY61" fmla="*/ 2101023 h 2976563"/>
                    <a:gd name="connsiteX62" fmla="*/ 1173956 w 3463925"/>
                    <a:gd name="connsiteY62" fmla="*/ 2097073 h 2976563"/>
                    <a:gd name="connsiteX63" fmla="*/ 1153319 w 3463925"/>
                    <a:gd name="connsiteY63" fmla="*/ 2093913 h 2976563"/>
                    <a:gd name="connsiteX64" fmla="*/ 1430769 w 3463925"/>
                    <a:gd name="connsiteY64" fmla="*/ 2000250 h 2976563"/>
                    <a:gd name="connsiteX65" fmla="*/ 1423588 w 3463925"/>
                    <a:gd name="connsiteY65" fmla="*/ 2001040 h 2976563"/>
                    <a:gd name="connsiteX66" fmla="*/ 1415609 w 3463925"/>
                    <a:gd name="connsiteY66" fmla="*/ 2002619 h 2976563"/>
                    <a:gd name="connsiteX67" fmla="*/ 1407630 w 3463925"/>
                    <a:gd name="connsiteY67" fmla="*/ 2005778 h 2976563"/>
                    <a:gd name="connsiteX68" fmla="*/ 1400449 w 3463925"/>
                    <a:gd name="connsiteY68" fmla="*/ 2008937 h 2976563"/>
                    <a:gd name="connsiteX69" fmla="*/ 1391672 w 3463925"/>
                    <a:gd name="connsiteY69" fmla="*/ 2014466 h 2976563"/>
                    <a:gd name="connsiteX70" fmla="*/ 1383693 w 3463925"/>
                    <a:gd name="connsiteY70" fmla="*/ 2019204 h 2976563"/>
                    <a:gd name="connsiteX71" fmla="*/ 1376512 w 3463925"/>
                    <a:gd name="connsiteY71" fmla="*/ 2024733 h 2976563"/>
                    <a:gd name="connsiteX72" fmla="*/ 1371724 w 3463925"/>
                    <a:gd name="connsiteY72" fmla="*/ 2030261 h 2976563"/>
                    <a:gd name="connsiteX73" fmla="*/ 1365341 w 3463925"/>
                    <a:gd name="connsiteY73" fmla="*/ 2036579 h 2976563"/>
                    <a:gd name="connsiteX74" fmla="*/ 1361351 w 3463925"/>
                    <a:gd name="connsiteY74" fmla="*/ 2043687 h 2976563"/>
                    <a:gd name="connsiteX75" fmla="*/ 1356564 w 3463925"/>
                    <a:gd name="connsiteY75" fmla="*/ 2050795 h 2976563"/>
                    <a:gd name="connsiteX76" fmla="*/ 1354170 w 3463925"/>
                    <a:gd name="connsiteY76" fmla="*/ 2057903 h 2976563"/>
                    <a:gd name="connsiteX77" fmla="*/ 1351777 w 3463925"/>
                    <a:gd name="connsiteY77" fmla="*/ 2065011 h 2976563"/>
                    <a:gd name="connsiteX78" fmla="*/ 1349383 w 3463925"/>
                    <a:gd name="connsiteY78" fmla="*/ 2072119 h 2976563"/>
                    <a:gd name="connsiteX79" fmla="*/ 1348585 w 3463925"/>
                    <a:gd name="connsiteY79" fmla="*/ 2080806 h 2976563"/>
                    <a:gd name="connsiteX80" fmla="*/ 1347787 w 3463925"/>
                    <a:gd name="connsiteY80" fmla="*/ 2087914 h 2976563"/>
                    <a:gd name="connsiteX81" fmla="*/ 1347787 w 3463925"/>
                    <a:gd name="connsiteY81" fmla="*/ 2095022 h 2976563"/>
                    <a:gd name="connsiteX82" fmla="*/ 1348585 w 3463925"/>
                    <a:gd name="connsiteY82" fmla="*/ 2102919 h 2976563"/>
                    <a:gd name="connsiteX83" fmla="*/ 1350979 w 3463925"/>
                    <a:gd name="connsiteY83" fmla="*/ 2110027 h 2976563"/>
                    <a:gd name="connsiteX84" fmla="*/ 1352574 w 3463925"/>
                    <a:gd name="connsiteY84" fmla="*/ 2116345 h 2976563"/>
                    <a:gd name="connsiteX85" fmla="*/ 1355766 w 3463925"/>
                    <a:gd name="connsiteY85" fmla="*/ 2123453 h 2976563"/>
                    <a:gd name="connsiteX86" fmla="*/ 1358958 w 3463925"/>
                    <a:gd name="connsiteY86" fmla="*/ 2129771 h 2976563"/>
                    <a:gd name="connsiteX87" fmla="*/ 1362947 w 3463925"/>
                    <a:gd name="connsiteY87" fmla="*/ 2135300 h 2976563"/>
                    <a:gd name="connsiteX88" fmla="*/ 1366937 w 3463925"/>
                    <a:gd name="connsiteY88" fmla="*/ 2140828 h 2976563"/>
                    <a:gd name="connsiteX89" fmla="*/ 1372522 w 3463925"/>
                    <a:gd name="connsiteY89" fmla="*/ 2144777 h 2976563"/>
                    <a:gd name="connsiteX90" fmla="*/ 1377310 w 3463925"/>
                    <a:gd name="connsiteY90" fmla="*/ 2148726 h 2976563"/>
                    <a:gd name="connsiteX91" fmla="*/ 1383693 w 3463925"/>
                    <a:gd name="connsiteY91" fmla="*/ 2151885 h 2976563"/>
                    <a:gd name="connsiteX92" fmla="*/ 1390076 w 3463925"/>
                    <a:gd name="connsiteY92" fmla="*/ 2154254 h 2976563"/>
                    <a:gd name="connsiteX93" fmla="*/ 1396459 w 3463925"/>
                    <a:gd name="connsiteY93" fmla="*/ 2155833 h 2976563"/>
                    <a:gd name="connsiteX94" fmla="*/ 1403640 w 3463925"/>
                    <a:gd name="connsiteY94" fmla="*/ 2157413 h 2976563"/>
                    <a:gd name="connsiteX95" fmla="*/ 1410822 w 3463925"/>
                    <a:gd name="connsiteY95" fmla="*/ 2157413 h 2976563"/>
                    <a:gd name="connsiteX96" fmla="*/ 1418003 w 3463925"/>
                    <a:gd name="connsiteY96" fmla="*/ 2155833 h 2976563"/>
                    <a:gd name="connsiteX97" fmla="*/ 1425184 w 3463925"/>
                    <a:gd name="connsiteY97" fmla="*/ 2155044 h 2976563"/>
                    <a:gd name="connsiteX98" fmla="*/ 1432365 w 3463925"/>
                    <a:gd name="connsiteY98" fmla="*/ 2152674 h 2976563"/>
                    <a:gd name="connsiteX99" fmla="*/ 1439546 w 3463925"/>
                    <a:gd name="connsiteY99" fmla="*/ 2151095 h 2976563"/>
                    <a:gd name="connsiteX100" fmla="*/ 1446727 w 3463925"/>
                    <a:gd name="connsiteY100" fmla="*/ 2147936 h 2976563"/>
                    <a:gd name="connsiteX101" fmla="*/ 1453908 w 3463925"/>
                    <a:gd name="connsiteY101" fmla="*/ 2143987 h 2976563"/>
                    <a:gd name="connsiteX102" fmla="*/ 1461090 w 3463925"/>
                    <a:gd name="connsiteY102" fmla="*/ 2138459 h 2976563"/>
                    <a:gd name="connsiteX103" fmla="*/ 1467473 w 3463925"/>
                    <a:gd name="connsiteY103" fmla="*/ 2133720 h 2976563"/>
                    <a:gd name="connsiteX104" fmla="*/ 1473058 w 3463925"/>
                    <a:gd name="connsiteY104" fmla="*/ 2127402 h 2976563"/>
                    <a:gd name="connsiteX105" fmla="*/ 1478644 w 3463925"/>
                    <a:gd name="connsiteY105" fmla="*/ 2121084 h 2976563"/>
                    <a:gd name="connsiteX106" fmla="*/ 1483431 w 3463925"/>
                    <a:gd name="connsiteY106" fmla="*/ 2113976 h 2976563"/>
                    <a:gd name="connsiteX107" fmla="*/ 1488218 w 3463925"/>
                    <a:gd name="connsiteY107" fmla="*/ 2106868 h 2976563"/>
                    <a:gd name="connsiteX108" fmla="*/ 1490612 w 3463925"/>
                    <a:gd name="connsiteY108" fmla="*/ 2099760 h 2976563"/>
                    <a:gd name="connsiteX109" fmla="*/ 1493804 w 3463925"/>
                    <a:gd name="connsiteY109" fmla="*/ 2092652 h 2976563"/>
                    <a:gd name="connsiteX110" fmla="*/ 1496995 w 3463925"/>
                    <a:gd name="connsiteY110" fmla="*/ 2085544 h 2976563"/>
                    <a:gd name="connsiteX111" fmla="*/ 1497793 w 3463925"/>
                    <a:gd name="connsiteY111" fmla="*/ 2078437 h 2976563"/>
                    <a:gd name="connsiteX112" fmla="*/ 1499389 w 3463925"/>
                    <a:gd name="connsiteY112" fmla="*/ 2070539 h 2976563"/>
                    <a:gd name="connsiteX113" fmla="*/ 1500187 w 3463925"/>
                    <a:gd name="connsiteY113" fmla="*/ 2063431 h 2976563"/>
                    <a:gd name="connsiteX114" fmla="*/ 1499389 w 3463925"/>
                    <a:gd name="connsiteY114" fmla="*/ 2056323 h 2976563"/>
                    <a:gd name="connsiteX115" fmla="*/ 1497793 w 3463925"/>
                    <a:gd name="connsiteY115" fmla="*/ 2049215 h 2976563"/>
                    <a:gd name="connsiteX116" fmla="*/ 1496995 w 3463925"/>
                    <a:gd name="connsiteY116" fmla="*/ 2042107 h 2976563"/>
                    <a:gd name="connsiteX117" fmla="*/ 1493804 w 3463925"/>
                    <a:gd name="connsiteY117" fmla="*/ 2035789 h 2976563"/>
                    <a:gd name="connsiteX118" fmla="*/ 1490612 w 3463925"/>
                    <a:gd name="connsiteY118" fmla="*/ 2028681 h 2976563"/>
                    <a:gd name="connsiteX119" fmla="*/ 1486623 w 3463925"/>
                    <a:gd name="connsiteY119" fmla="*/ 2023153 h 2976563"/>
                    <a:gd name="connsiteX120" fmla="*/ 1482633 w 3463925"/>
                    <a:gd name="connsiteY120" fmla="*/ 2018415 h 2976563"/>
                    <a:gd name="connsiteX121" fmla="*/ 1477846 w 3463925"/>
                    <a:gd name="connsiteY121" fmla="*/ 2012886 h 2976563"/>
                    <a:gd name="connsiteX122" fmla="*/ 1472260 w 3463925"/>
                    <a:gd name="connsiteY122" fmla="*/ 2008937 h 2976563"/>
                    <a:gd name="connsiteX123" fmla="*/ 1465877 w 3463925"/>
                    <a:gd name="connsiteY123" fmla="*/ 2005778 h 2976563"/>
                    <a:gd name="connsiteX124" fmla="*/ 1460292 w 3463925"/>
                    <a:gd name="connsiteY124" fmla="*/ 2004199 h 2976563"/>
                    <a:gd name="connsiteX125" fmla="*/ 1453111 w 3463925"/>
                    <a:gd name="connsiteY125" fmla="*/ 2001830 h 2976563"/>
                    <a:gd name="connsiteX126" fmla="*/ 1446727 w 3463925"/>
                    <a:gd name="connsiteY126" fmla="*/ 2000250 h 2976563"/>
                    <a:gd name="connsiteX127" fmla="*/ 1439546 w 3463925"/>
                    <a:gd name="connsiteY127" fmla="*/ 2000250 h 2976563"/>
                    <a:gd name="connsiteX128" fmla="*/ 1342170 w 3463925"/>
                    <a:gd name="connsiteY128" fmla="*/ 1662113 h 2976563"/>
                    <a:gd name="connsiteX129" fmla="*/ 1368326 w 3463925"/>
                    <a:gd name="connsiteY129" fmla="*/ 1662113 h 2976563"/>
                    <a:gd name="connsiteX130" fmla="*/ 1391311 w 3463925"/>
                    <a:gd name="connsiteY130" fmla="*/ 1662908 h 2976563"/>
                    <a:gd name="connsiteX131" fmla="*/ 1415090 w 3463925"/>
                    <a:gd name="connsiteY131" fmla="*/ 1663703 h 2976563"/>
                    <a:gd name="connsiteX132" fmla="*/ 1438075 w 3463925"/>
                    <a:gd name="connsiteY132" fmla="*/ 1666088 h 2976563"/>
                    <a:gd name="connsiteX133" fmla="*/ 1460268 w 3463925"/>
                    <a:gd name="connsiteY133" fmla="*/ 1669268 h 2976563"/>
                    <a:gd name="connsiteX134" fmla="*/ 1481668 w 3463925"/>
                    <a:gd name="connsiteY134" fmla="*/ 1673244 h 2976563"/>
                    <a:gd name="connsiteX135" fmla="*/ 1502276 w 3463925"/>
                    <a:gd name="connsiteY135" fmla="*/ 1678014 h 2976563"/>
                    <a:gd name="connsiteX136" fmla="*/ 1522884 w 3463925"/>
                    <a:gd name="connsiteY136" fmla="*/ 1683579 h 2976563"/>
                    <a:gd name="connsiteX137" fmla="*/ 1541907 w 3463925"/>
                    <a:gd name="connsiteY137" fmla="*/ 1688350 h 2976563"/>
                    <a:gd name="connsiteX138" fmla="*/ 1560929 w 3463925"/>
                    <a:gd name="connsiteY138" fmla="*/ 1695505 h 2976563"/>
                    <a:gd name="connsiteX139" fmla="*/ 1579159 w 3463925"/>
                    <a:gd name="connsiteY139" fmla="*/ 1702661 h 2976563"/>
                    <a:gd name="connsiteX140" fmla="*/ 1596596 w 3463925"/>
                    <a:gd name="connsiteY140" fmla="*/ 1709816 h 2976563"/>
                    <a:gd name="connsiteX141" fmla="*/ 1612449 w 3463925"/>
                    <a:gd name="connsiteY141" fmla="*/ 1718562 h 2976563"/>
                    <a:gd name="connsiteX142" fmla="*/ 1629093 w 3463925"/>
                    <a:gd name="connsiteY142" fmla="*/ 1727307 h 2976563"/>
                    <a:gd name="connsiteX143" fmla="*/ 1645738 w 3463925"/>
                    <a:gd name="connsiteY143" fmla="*/ 1736848 h 2976563"/>
                    <a:gd name="connsiteX144" fmla="*/ 1660005 w 3463925"/>
                    <a:gd name="connsiteY144" fmla="*/ 1747184 h 2976563"/>
                    <a:gd name="connsiteX145" fmla="*/ 1674272 w 3463925"/>
                    <a:gd name="connsiteY145" fmla="*/ 1757519 h 2976563"/>
                    <a:gd name="connsiteX146" fmla="*/ 1688539 w 3463925"/>
                    <a:gd name="connsiteY146" fmla="*/ 1768650 h 2976563"/>
                    <a:gd name="connsiteX147" fmla="*/ 1702013 w 3463925"/>
                    <a:gd name="connsiteY147" fmla="*/ 1779781 h 2976563"/>
                    <a:gd name="connsiteX148" fmla="*/ 1713902 w 3463925"/>
                    <a:gd name="connsiteY148" fmla="*/ 1792501 h 2976563"/>
                    <a:gd name="connsiteX149" fmla="*/ 1726584 w 3463925"/>
                    <a:gd name="connsiteY149" fmla="*/ 1804427 h 2976563"/>
                    <a:gd name="connsiteX150" fmla="*/ 1737680 w 3463925"/>
                    <a:gd name="connsiteY150" fmla="*/ 1817148 h 2976563"/>
                    <a:gd name="connsiteX151" fmla="*/ 1748777 w 3463925"/>
                    <a:gd name="connsiteY151" fmla="*/ 1829869 h 2976563"/>
                    <a:gd name="connsiteX152" fmla="*/ 1759081 w 3463925"/>
                    <a:gd name="connsiteY152" fmla="*/ 1843385 h 2976563"/>
                    <a:gd name="connsiteX153" fmla="*/ 1768592 w 3463925"/>
                    <a:gd name="connsiteY153" fmla="*/ 1856901 h 2976563"/>
                    <a:gd name="connsiteX154" fmla="*/ 1777311 w 3463925"/>
                    <a:gd name="connsiteY154" fmla="*/ 1871212 h 2976563"/>
                    <a:gd name="connsiteX155" fmla="*/ 1786030 w 3463925"/>
                    <a:gd name="connsiteY155" fmla="*/ 1885523 h 2976563"/>
                    <a:gd name="connsiteX156" fmla="*/ 1801882 w 3463925"/>
                    <a:gd name="connsiteY156" fmla="*/ 1914144 h 2976563"/>
                    <a:gd name="connsiteX157" fmla="*/ 1814563 w 3463925"/>
                    <a:gd name="connsiteY157" fmla="*/ 1945151 h 2976563"/>
                    <a:gd name="connsiteX158" fmla="*/ 1825660 w 3463925"/>
                    <a:gd name="connsiteY158" fmla="*/ 1976158 h 2976563"/>
                    <a:gd name="connsiteX159" fmla="*/ 1835171 w 3463925"/>
                    <a:gd name="connsiteY159" fmla="*/ 2007165 h 2976563"/>
                    <a:gd name="connsiteX160" fmla="*/ 1842304 w 3463925"/>
                    <a:gd name="connsiteY160" fmla="*/ 2038967 h 2976563"/>
                    <a:gd name="connsiteX161" fmla="*/ 1846268 w 3463925"/>
                    <a:gd name="connsiteY161" fmla="*/ 2070770 h 2976563"/>
                    <a:gd name="connsiteX162" fmla="*/ 1849438 w 3463925"/>
                    <a:gd name="connsiteY162" fmla="*/ 2102572 h 2976563"/>
                    <a:gd name="connsiteX163" fmla="*/ 1849438 w 3463925"/>
                    <a:gd name="connsiteY163" fmla="*/ 2134374 h 2976563"/>
                    <a:gd name="connsiteX164" fmla="*/ 1848645 w 3463925"/>
                    <a:gd name="connsiteY164" fmla="*/ 2166176 h 2976563"/>
                    <a:gd name="connsiteX165" fmla="*/ 1845475 w 3463925"/>
                    <a:gd name="connsiteY165" fmla="*/ 2197183 h 2976563"/>
                    <a:gd name="connsiteX166" fmla="*/ 1839927 w 3463925"/>
                    <a:gd name="connsiteY166" fmla="*/ 2226600 h 2976563"/>
                    <a:gd name="connsiteX167" fmla="*/ 1832793 w 3463925"/>
                    <a:gd name="connsiteY167" fmla="*/ 2256812 h 2976563"/>
                    <a:gd name="connsiteX168" fmla="*/ 1824867 w 3463925"/>
                    <a:gd name="connsiteY168" fmla="*/ 2285434 h 2976563"/>
                    <a:gd name="connsiteX169" fmla="*/ 1813771 w 3463925"/>
                    <a:gd name="connsiteY169" fmla="*/ 2311670 h 2976563"/>
                    <a:gd name="connsiteX170" fmla="*/ 1801089 w 3463925"/>
                    <a:gd name="connsiteY170" fmla="*/ 2337907 h 2976563"/>
                    <a:gd name="connsiteX171" fmla="*/ 1787615 w 3463925"/>
                    <a:gd name="connsiteY171" fmla="*/ 2360963 h 2976563"/>
                    <a:gd name="connsiteX172" fmla="*/ 1771763 w 3463925"/>
                    <a:gd name="connsiteY172" fmla="*/ 2384020 h 2976563"/>
                    <a:gd name="connsiteX173" fmla="*/ 1755118 w 3463925"/>
                    <a:gd name="connsiteY173" fmla="*/ 2405486 h 2976563"/>
                    <a:gd name="connsiteX174" fmla="*/ 1736888 w 3463925"/>
                    <a:gd name="connsiteY174" fmla="*/ 2424568 h 2976563"/>
                    <a:gd name="connsiteX175" fmla="*/ 1717073 w 3463925"/>
                    <a:gd name="connsiteY175" fmla="*/ 2444444 h 2976563"/>
                    <a:gd name="connsiteX176" fmla="*/ 1698050 w 3463925"/>
                    <a:gd name="connsiteY176" fmla="*/ 2463525 h 2976563"/>
                    <a:gd name="connsiteX177" fmla="*/ 1677442 w 3463925"/>
                    <a:gd name="connsiteY177" fmla="*/ 2481016 h 2976563"/>
                    <a:gd name="connsiteX178" fmla="*/ 1656042 w 3463925"/>
                    <a:gd name="connsiteY178" fmla="*/ 2498507 h 2976563"/>
                    <a:gd name="connsiteX179" fmla="*/ 1633056 w 3463925"/>
                    <a:gd name="connsiteY179" fmla="*/ 2515203 h 2976563"/>
                    <a:gd name="connsiteX180" fmla="*/ 1610071 w 3463925"/>
                    <a:gd name="connsiteY180" fmla="*/ 2530309 h 2976563"/>
                    <a:gd name="connsiteX181" fmla="*/ 1586293 w 3463925"/>
                    <a:gd name="connsiteY181" fmla="*/ 2544620 h 2976563"/>
                    <a:gd name="connsiteX182" fmla="*/ 1561722 w 3463925"/>
                    <a:gd name="connsiteY182" fmla="*/ 2558136 h 2976563"/>
                    <a:gd name="connsiteX183" fmla="*/ 1536358 w 3463925"/>
                    <a:gd name="connsiteY183" fmla="*/ 2570857 h 2976563"/>
                    <a:gd name="connsiteX184" fmla="*/ 1510202 w 3463925"/>
                    <a:gd name="connsiteY184" fmla="*/ 2581988 h 2976563"/>
                    <a:gd name="connsiteX185" fmla="*/ 1484046 w 3463925"/>
                    <a:gd name="connsiteY185" fmla="*/ 2592323 h 2976563"/>
                    <a:gd name="connsiteX186" fmla="*/ 1456305 w 3463925"/>
                    <a:gd name="connsiteY186" fmla="*/ 2601864 h 2976563"/>
                    <a:gd name="connsiteX187" fmla="*/ 1428564 w 3463925"/>
                    <a:gd name="connsiteY187" fmla="*/ 2609815 h 2976563"/>
                    <a:gd name="connsiteX188" fmla="*/ 1400823 w 3463925"/>
                    <a:gd name="connsiteY188" fmla="*/ 2616175 h 2976563"/>
                    <a:gd name="connsiteX189" fmla="*/ 1372289 w 3463925"/>
                    <a:gd name="connsiteY189" fmla="*/ 2621740 h 2976563"/>
                    <a:gd name="connsiteX190" fmla="*/ 1342170 w 3463925"/>
                    <a:gd name="connsiteY190" fmla="*/ 2626511 h 2976563"/>
                    <a:gd name="connsiteX191" fmla="*/ 1313636 w 3463925"/>
                    <a:gd name="connsiteY191" fmla="*/ 2628896 h 2976563"/>
                    <a:gd name="connsiteX192" fmla="*/ 1282724 w 3463925"/>
                    <a:gd name="connsiteY192" fmla="*/ 2631281 h 2976563"/>
                    <a:gd name="connsiteX193" fmla="*/ 1253398 w 3463925"/>
                    <a:gd name="connsiteY193" fmla="*/ 2632076 h 2976563"/>
                    <a:gd name="connsiteX194" fmla="*/ 1222486 w 3463925"/>
                    <a:gd name="connsiteY194" fmla="*/ 2631281 h 2976563"/>
                    <a:gd name="connsiteX195" fmla="*/ 1192367 w 3463925"/>
                    <a:gd name="connsiteY195" fmla="*/ 2628101 h 2976563"/>
                    <a:gd name="connsiteX196" fmla="*/ 1161455 w 3463925"/>
                    <a:gd name="connsiteY196" fmla="*/ 2624921 h 2976563"/>
                    <a:gd name="connsiteX197" fmla="*/ 1129751 w 3463925"/>
                    <a:gd name="connsiteY197" fmla="*/ 2620150 h 2976563"/>
                    <a:gd name="connsiteX198" fmla="*/ 1098047 w 3463925"/>
                    <a:gd name="connsiteY198" fmla="*/ 2612995 h 2976563"/>
                    <a:gd name="connsiteX199" fmla="*/ 1066343 w 3463925"/>
                    <a:gd name="connsiteY199" fmla="*/ 2604249 h 2976563"/>
                    <a:gd name="connsiteX200" fmla="*/ 1035431 w 3463925"/>
                    <a:gd name="connsiteY200" fmla="*/ 2595504 h 2976563"/>
                    <a:gd name="connsiteX201" fmla="*/ 1002934 w 3463925"/>
                    <a:gd name="connsiteY201" fmla="*/ 2584373 h 2976563"/>
                    <a:gd name="connsiteX202" fmla="*/ 971230 w 3463925"/>
                    <a:gd name="connsiteY202" fmla="*/ 2570857 h 2976563"/>
                    <a:gd name="connsiteX203" fmla="*/ 938733 w 3463925"/>
                    <a:gd name="connsiteY203" fmla="*/ 2556546 h 2976563"/>
                    <a:gd name="connsiteX204" fmla="*/ 907029 w 3463925"/>
                    <a:gd name="connsiteY204" fmla="*/ 2539850 h 2976563"/>
                    <a:gd name="connsiteX205" fmla="*/ 892762 w 3463925"/>
                    <a:gd name="connsiteY205" fmla="*/ 2530309 h 2976563"/>
                    <a:gd name="connsiteX206" fmla="*/ 880080 w 3463925"/>
                    <a:gd name="connsiteY206" fmla="*/ 2522359 h 2976563"/>
                    <a:gd name="connsiteX207" fmla="*/ 866606 w 3463925"/>
                    <a:gd name="connsiteY207" fmla="*/ 2512818 h 2976563"/>
                    <a:gd name="connsiteX208" fmla="*/ 855509 w 3463925"/>
                    <a:gd name="connsiteY208" fmla="*/ 2503278 h 2976563"/>
                    <a:gd name="connsiteX209" fmla="*/ 843620 w 3463925"/>
                    <a:gd name="connsiteY209" fmla="*/ 2493737 h 2976563"/>
                    <a:gd name="connsiteX210" fmla="*/ 833316 w 3463925"/>
                    <a:gd name="connsiteY210" fmla="*/ 2483401 h 2976563"/>
                    <a:gd name="connsiteX211" fmla="*/ 824598 w 3463925"/>
                    <a:gd name="connsiteY211" fmla="*/ 2472271 h 2976563"/>
                    <a:gd name="connsiteX212" fmla="*/ 815086 w 3463925"/>
                    <a:gd name="connsiteY212" fmla="*/ 2461935 h 2976563"/>
                    <a:gd name="connsiteX213" fmla="*/ 807160 w 3463925"/>
                    <a:gd name="connsiteY213" fmla="*/ 2451599 h 2976563"/>
                    <a:gd name="connsiteX214" fmla="*/ 800027 w 3463925"/>
                    <a:gd name="connsiteY214" fmla="*/ 2440469 h 2976563"/>
                    <a:gd name="connsiteX215" fmla="*/ 787345 w 3463925"/>
                    <a:gd name="connsiteY215" fmla="*/ 2419002 h 2976563"/>
                    <a:gd name="connsiteX216" fmla="*/ 777041 w 3463925"/>
                    <a:gd name="connsiteY216" fmla="*/ 2396741 h 2976563"/>
                    <a:gd name="connsiteX217" fmla="*/ 769115 w 3463925"/>
                    <a:gd name="connsiteY217" fmla="*/ 2376864 h 2976563"/>
                    <a:gd name="connsiteX218" fmla="*/ 762774 w 3463925"/>
                    <a:gd name="connsiteY218" fmla="*/ 2356988 h 2976563"/>
                    <a:gd name="connsiteX219" fmla="*/ 758811 w 3463925"/>
                    <a:gd name="connsiteY219" fmla="*/ 2338702 h 2976563"/>
                    <a:gd name="connsiteX220" fmla="*/ 755641 w 3463925"/>
                    <a:gd name="connsiteY220" fmla="*/ 2322006 h 2976563"/>
                    <a:gd name="connsiteX221" fmla="*/ 754056 w 3463925"/>
                    <a:gd name="connsiteY221" fmla="*/ 2307695 h 2976563"/>
                    <a:gd name="connsiteX222" fmla="*/ 752470 w 3463925"/>
                    <a:gd name="connsiteY222" fmla="*/ 2287024 h 2976563"/>
                    <a:gd name="connsiteX223" fmla="*/ 752470 w 3463925"/>
                    <a:gd name="connsiteY223" fmla="*/ 2279073 h 2976563"/>
                    <a:gd name="connsiteX224" fmla="*/ 751678 w 3463925"/>
                    <a:gd name="connsiteY224" fmla="*/ 2272713 h 2976563"/>
                    <a:gd name="connsiteX225" fmla="*/ 750885 w 3463925"/>
                    <a:gd name="connsiteY225" fmla="*/ 2256812 h 2976563"/>
                    <a:gd name="connsiteX226" fmla="*/ 749300 w 3463925"/>
                    <a:gd name="connsiteY226" fmla="*/ 2228985 h 2976563"/>
                    <a:gd name="connsiteX227" fmla="*/ 750885 w 3463925"/>
                    <a:gd name="connsiteY227" fmla="*/ 2194003 h 2976563"/>
                    <a:gd name="connsiteX228" fmla="*/ 752470 w 3463925"/>
                    <a:gd name="connsiteY228" fmla="*/ 2173331 h 2976563"/>
                    <a:gd name="connsiteX229" fmla="*/ 754848 w 3463925"/>
                    <a:gd name="connsiteY229" fmla="*/ 2151865 h 2976563"/>
                    <a:gd name="connsiteX230" fmla="*/ 758019 w 3463925"/>
                    <a:gd name="connsiteY230" fmla="*/ 2128013 h 2976563"/>
                    <a:gd name="connsiteX231" fmla="*/ 761982 w 3463925"/>
                    <a:gd name="connsiteY231" fmla="*/ 2103367 h 2976563"/>
                    <a:gd name="connsiteX232" fmla="*/ 766737 w 3463925"/>
                    <a:gd name="connsiteY232" fmla="*/ 2078720 h 2976563"/>
                    <a:gd name="connsiteX233" fmla="*/ 773078 w 3463925"/>
                    <a:gd name="connsiteY233" fmla="*/ 2051688 h 2976563"/>
                    <a:gd name="connsiteX234" fmla="*/ 781797 w 3463925"/>
                    <a:gd name="connsiteY234" fmla="*/ 2026247 h 2976563"/>
                    <a:gd name="connsiteX235" fmla="*/ 791308 w 3463925"/>
                    <a:gd name="connsiteY235" fmla="*/ 1998420 h 2976563"/>
                    <a:gd name="connsiteX236" fmla="*/ 803197 w 3463925"/>
                    <a:gd name="connsiteY236" fmla="*/ 1972183 h 2976563"/>
                    <a:gd name="connsiteX237" fmla="*/ 815086 w 3463925"/>
                    <a:gd name="connsiteY237" fmla="*/ 1944356 h 2976563"/>
                    <a:gd name="connsiteX238" fmla="*/ 830938 w 3463925"/>
                    <a:gd name="connsiteY238" fmla="*/ 1917325 h 2976563"/>
                    <a:gd name="connsiteX239" fmla="*/ 847583 w 3463925"/>
                    <a:gd name="connsiteY239" fmla="*/ 1891088 h 2976563"/>
                    <a:gd name="connsiteX240" fmla="*/ 867398 w 3463925"/>
                    <a:gd name="connsiteY240" fmla="*/ 1864851 h 2976563"/>
                    <a:gd name="connsiteX241" fmla="*/ 888799 w 3463925"/>
                    <a:gd name="connsiteY241" fmla="*/ 1839410 h 2976563"/>
                    <a:gd name="connsiteX242" fmla="*/ 901480 w 3463925"/>
                    <a:gd name="connsiteY242" fmla="*/ 1827484 h 2976563"/>
                    <a:gd name="connsiteX243" fmla="*/ 913370 w 3463925"/>
                    <a:gd name="connsiteY243" fmla="*/ 1814763 h 2976563"/>
                    <a:gd name="connsiteX244" fmla="*/ 926844 w 3463925"/>
                    <a:gd name="connsiteY244" fmla="*/ 1803632 h 2976563"/>
                    <a:gd name="connsiteX245" fmla="*/ 940318 w 3463925"/>
                    <a:gd name="connsiteY245" fmla="*/ 1790911 h 2976563"/>
                    <a:gd name="connsiteX246" fmla="*/ 954585 w 3463925"/>
                    <a:gd name="connsiteY246" fmla="*/ 1780576 h 2976563"/>
                    <a:gd name="connsiteX247" fmla="*/ 969645 w 3463925"/>
                    <a:gd name="connsiteY247" fmla="*/ 1769445 h 2976563"/>
                    <a:gd name="connsiteX248" fmla="*/ 985497 w 3463925"/>
                    <a:gd name="connsiteY248" fmla="*/ 1759109 h 2976563"/>
                    <a:gd name="connsiteX249" fmla="*/ 1002934 w 3463925"/>
                    <a:gd name="connsiteY249" fmla="*/ 1748774 h 2976563"/>
                    <a:gd name="connsiteX250" fmla="*/ 1020371 w 3463925"/>
                    <a:gd name="connsiteY250" fmla="*/ 1740028 h 2976563"/>
                    <a:gd name="connsiteX251" fmla="*/ 1037016 w 3463925"/>
                    <a:gd name="connsiteY251" fmla="*/ 1730487 h 2976563"/>
                    <a:gd name="connsiteX252" fmla="*/ 1056831 w 3463925"/>
                    <a:gd name="connsiteY252" fmla="*/ 1721742 h 2976563"/>
                    <a:gd name="connsiteX253" fmla="*/ 1076647 w 3463925"/>
                    <a:gd name="connsiteY253" fmla="*/ 1712996 h 2976563"/>
                    <a:gd name="connsiteX254" fmla="*/ 1096462 w 3463925"/>
                    <a:gd name="connsiteY254" fmla="*/ 1705046 h 2976563"/>
                    <a:gd name="connsiteX255" fmla="*/ 1118655 w 3463925"/>
                    <a:gd name="connsiteY255" fmla="*/ 1697890 h 2976563"/>
                    <a:gd name="connsiteX256" fmla="*/ 1140848 w 3463925"/>
                    <a:gd name="connsiteY256" fmla="*/ 1691530 h 2976563"/>
                    <a:gd name="connsiteX257" fmla="*/ 1163041 w 3463925"/>
                    <a:gd name="connsiteY257" fmla="*/ 1685169 h 2976563"/>
                    <a:gd name="connsiteX258" fmla="*/ 1186819 w 3463925"/>
                    <a:gd name="connsiteY258" fmla="*/ 1680399 h 2976563"/>
                    <a:gd name="connsiteX259" fmla="*/ 1212182 w 3463925"/>
                    <a:gd name="connsiteY259" fmla="*/ 1674834 h 2976563"/>
                    <a:gd name="connsiteX260" fmla="*/ 1238338 w 3463925"/>
                    <a:gd name="connsiteY260" fmla="*/ 1670859 h 2976563"/>
                    <a:gd name="connsiteX261" fmla="*/ 1264494 w 3463925"/>
                    <a:gd name="connsiteY261" fmla="*/ 1666883 h 2976563"/>
                    <a:gd name="connsiteX262" fmla="*/ 1291443 w 3463925"/>
                    <a:gd name="connsiteY262" fmla="*/ 1664498 h 2976563"/>
                    <a:gd name="connsiteX263" fmla="*/ 1317599 w 3463925"/>
                    <a:gd name="connsiteY263" fmla="*/ 1662908 h 2976563"/>
                    <a:gd name="connsiteX264" fmla="*/ 1432302 w 3463925"/>
                    <a:gd name="connsiteY264" fmla="*/ 1412875 h 2976563"/>
                    <a:gd name="connsiteX265" fmla="*/ 1379141 w 3463925"/>
                    <a:gd name="connsiteY265" fmla="*/ 1415255 h 2976563"/>
                    <a:gd name="connsiteX266" fmla="*/ 1325980 w 3463925"/>
                    <a:gd name="connsiteY266" fmla="*/ 1418428 h 2976563"/>
                    <a:gd name="connsiteX267" fmla="*/ 1272819 w 3463925"/>
                    <a:gd name="connsiteY267" fmla="*/ 1423188 h 2976563"/>
                    <a:gd name="connsiteX268" fmla="*/ 1220451 w 3463925"/>
                    <a:gd name="connsiteY268" fmla="*/ 1429534 h 2976563"/>
                    <a:gd name="connsiteX269" fmla="*/ 1168877 w 3463925"/>
                    <a:gd name="connsiteY269" fmla="*/ 1437467 h 2976563"/>
                    <a:gd name="connsiteX270" fmla="*/ 1118890 w 3463925"/>
                    <a:gd name="connsiteY270" fmla="*/ 1447780 h 2976563"/>
                    <a:gd name="connsiteX271" fmla="*/ 1068903 w 3463925"/>
                    <a:gd name="connsiteY271" fmla="*/ 1458093 h 2976563"/>
                    <a:gd name="connsiteX272" fmla="*/ 1020502 w 3463925"/>
                    <a:gd name="connsiteY272" fmla="*/ 1470785 h 2976563"/>
                    <a:gd name="connsiteX273" fmla="*/ 972895 w 3463925"/>
                    <a:gd name="connsiteY273" fmla="*/ 1485065 h 2976563"/>
                    <a:gd name="connsiteX274" fmla="*/ 926875 w 3463925"/>
                    <a:gd name="connsiteY274" fmla="*/ 1500137 h 2976563"/>
                    <a:gd name="connsiteX275" fmla="*/ 881649 w 3463925"/>
                    <a:gd name="connsiteY275" fmla="*/ 1516796 h 2976563"/>
                    <a:gd name="connsiteX276" fmla="*/ 838009 w 3463925"/>
                    <a:gd name="connsiteY276" fmla="*/ 1534249 h 2976563"/>
                    <a:gd name="connsiteX277" fmla="*/ 795956 w 3463925"/>
                    <a:gd name="connsiteY277" fmla="*/ 1553288 h 2976563"/>
                    <a:gd name="connsiteX278" fmla="*/ 754697 w 3463925"/>
                    <a:gd name="connsiteY278" fmla="*/ 1573120 h 2976563"/>
                    <a:gd name="connsiteX279" fmla="*/ 715818 w 3463925"/>
                    <a:gd name="connsiteY279" fmla="*/ 1594539 h 2976563"/>
                    <a:gd name="connsiteX280" fmla="*/ 677733 w 3463925"/>
                    <a:gd name="connsiteY280" fmla="*/ 1616751 h 2976563"/>
                    <a:gd name="connsiteX281" fmla="*/ 642028 w 3463925"/>
                    <a:gd name="connsiteY281" fmla="*/ 1640549 h 2976563"/>
                    <a:gd name="connsiteX282" fmla="*/ 607116 w 3463925"/>
                    <a:gd name="connsiteY282" fmla="*/ 1665141 h 2976563"/>
                    <a:gd name="connsiteX283" fmla="*/ 574584 w 3463925"/>
                    <a:gd name="connsiteY283" fmla="*/ 1690527 h 2976563"/>
                    <a:gd name="connsiteX284" fmla="*/ 543640 w 3463925"/>
                    <a:gd name="connsiteY284" fmla="*/ 1717499 h 2976563"/>
                    <a:gd name="connsiteX285" fmla="*/ 515076 w 3463925"/>
                    <a:gd name="connsiteY285" fmla="*/ 1745264 h 2976563"/>
                    <a:gd name="connsiteX286" fmla="*/ 487305 w 3463925"/>
                    <a:gd name="connsiteY286" fmla="*/ 1773822 h 2976563"/>
                    <a:gd name="connsiteX287" fmla="*/ 462708 w 3463925"/>
                    <a:gd name="connsiteY287" fmla="*/ 1803967 h 2976563"/>
                    <a:gd name="connsiteX288" fmla="*/ 438905 w 3463925"/>
                    <a:gd name="connsiteY288" fmla="*/ 1833319 h 2976563"/>
                    <a:gd name="connsiteX289" fmla="*/ 419069 w 3463925"/>
                    <a:gd name="connsiteY289" fmla="*/ 1864257 h 2976563"/>
                    <a:gd name="connsiteX290" fmla="*/ 400026 w 3463925"/>
                    <a:gd name="connsiteY290" fmla="*/ 1895989 h 2976563"/>
                    <a:gd name="connsiteX291" fmla="*/ 384157 w 3463925"/>
                    <a:gd name="connsiteY291" fmla="*/ 1928514 h 2976563"/>
                    <a:gd name="connsiteX292" fmla="*/ 369875 w 3463925"/>
                    <a:gd name="connsiteY292" fmla="*/ 1961039 h 2976563"/>
                    <a:gd name="connsiteX293" fmla="*/ 363527 w 3463925"/>
                    <a:gd name="connsiteY293" fmla="*/ 1977698 h 2976563"/>
                    <a:gd name="connsiteX294" fmla="*/ 357973 w 3463925"/>
                    <a:gd name="connsiteY294" fmla="*/ 1995150 h 2976563"/>
                    <a:gd name="connsiteX295" fmla="*/ 353212 w 3463925"/>
                    <a:gd name="connsiteY295" fmla="*/ 2012603 h 2976563"/>
                    <a:gd name="connsiteX296" fmla="*/ 349245 w 3463925"/>
                    <a:gd name="connsiteY296" fmla="*/ 2029262 h 2976563"/>
                    <a:gd name="connsiteX297" fmla="*/ 345278 w 3463925"/>
                    <a:gd name="connsiteY297" fmla="*/ 2046714 h 2976563"/>
                    <a:gd name="connsiteX298" fmla="*/ 342104 w 3463925"/>
                    <a:gd name="connsiteY298" fmla="*/ 2064167 h 2976563"/>
                    <a:gd name="connsiteX299" fmla="*/ 339724 w 3463925"/>
                    <a:gd name="connsiteY299" fmla="*/ 2082412 h 2976563"/>
                    <a:gd name="connsiteX300" fmla="*/ 338137 w 3463925"/>
                    <a:gd name="connsiteY300" fmla="*/ 2099865 h 2976563"/>
                    <a:gd name="connsiteX301" fmla="*/ 336550 w 3463925"/>
                    <a:gd name="connsiteY301" fmla="*/ 2117317 h 2976563"/>
                    <a:gd name="connsiteX302" fmla="*/ 336550 w 3463925"/>
                    <a:gd name="connsiteY302" fmla="*/ 2135563 h 2976563"/>
                    <a:gd name="connsiteX303" fmla="*/ 336550 w 3463925"/>
                    <a:gd name="connsiteY303" fmla="*/ 2153808 h 2976563"/>
                    <a:gd name="connsiteX304" fmla="*/ 338137 w 3463925"/>
                    <a:gd name="connsiteY304" fmla="*/ 2171261 h 2976563"/>
                    <a:gd name="connsiteX305" fmla="*/ 339724 w 3463925"/>
                    <a:gd name="connsiteY305" fmla="*/ 2188713 h 2976563"/>
                    <a:gd name="connsiteX306" fmla="*/ 342104 w 3463925"/>
                    <a:gd name="connsiteY306" fmla="*/ 2206166 h 2976563"/>
                    <a:gd name="connsiteX307" fmla="*/ 345278 w 3463925"/>
                    <a:gd name="connsiteY307" fmla="*/ 2223618 h 2976563"/>
                    <a:gd name="connsiteX308" fmla="*/ 349245 w 3463925"/>
                    <a:gd name="connsiteY308" fmla="*/ 2241070 h 2976563"/>
                    <a:gd name="connsiteX309" fmla="*/ 353212 w 3463925"/>
                    <a:gd name="connsiteY309" fmla="*/ 2258523 h 2976563"/>
                    <a:gd name="connsiteX310" fmla="*/ 357973 w 3463925"/>
                    <a:gd name="connsiteY310" fmla="*/ 2275182 h 2976563"/>
                    <a:gd name="connsiteX311" fmla="*/ 363527 w 3463925"/>
                    <a:gd name="connsiteY311" fmla="*/ 2291048 h 2976563"/>
                    <a:gd name="connsiteX312" fmla="*/ 369875 w 3463925"/>
                    <a:gd name="connsiteY312" fmla="*/ 2307707 h 2976563"/>
                    <a:gd name="connsiteX313" fmla="*/ 377016 w 3463925"/>
                    <a:gd name="connsiteY313" fmla="*/ 2324366 h 2976563"/>
                    <a:gd name="connsiteX314" fmla="*/ 384157 w 3463925"/>
                    <a:gd name="connsiteY314" fmla="*/ 2340232 h 2976563"/>
                    <a:gd name="connsiteX315" fmla="*/ 400026 w 3463925"/>
                    <a:gd name="connsiteY315" fmla="*/ 2371963 h 2976563"/>
                    <a:gd name="connsiteX316" fmla="*/ 419069 w 3463925"/>
                    <a:gd name="connsiteY316" fmla="*/ 2402902 h 2976563"/>
                    <a:gd name="connsiteX317" fmla="*/ 438905 w 3463925"/>
                    <a:gd name="connsiteY317" fmla="*/ 2433047 h 2976563"/>
                    <a:gd name="connsiteX318" fmla="*/ 462708 w 3463925"/>
                    <a:gd name="connsiteY318" fmla="*/ 2461605 h 2976563"/>
                    <a:gd name="connsiteX319" fmla="*/ 487305 w 3463925"/>
                    <a:gd name="connsiteY319" fmla="*/ 2489370 h 2976563"/>
                    <a:gd name="connsiteX320" fmla="*/ 515076 w 3463925"/>
                    <a:gd name="connsiteY320" fmla="*/ 2515549 h 2976563"/>
                    <a:gd name="connsiteX321" fmla="*/ 543640 w 3463925"/>
                    <a:gd name="connsiteY321" fmla="*/ 2542521 h 2976563"/>
                    <a:gd name="connsiteX322" fmla="*/ 574584 w 3463925"/>
                    <a:gd name="connsiteY322" fmla="*/ 2567113 h 2976563"/>
                    <a:gd name="connsiteX323" fmla="*/ 607116 w 3463925"/>
                    <a:gd name="connsiteY323" fmla="*/ 2590912 h 2976563"/>
                    <a:gd name="connsiteX324" fmla="*/ 642028 w 3463925"/>
                    <a:gd name="connsiteY324" fmla="*/ 2613124 h 2976563"/>
                    <a:gd name="connsiteX325" fmla="*/ 677733 w 3463925"/>
                    <a:gd name="connsiteY325" fmla="*/ 2634543 h 2976563"/>
                    <a:gd name="connsiteX326" fmla="*/ 715818 w 3463925"/>
                    <a:gd name="connsiteY326" fmla="*/ 2654375 h 2976563"/>
                    <a:gd name="connsiteX327" fmla="*/ 754697 w 3463925"/>
                    <a:gd name="connsiteY327" fmla="*/ 2673414 h 2976563"/>
                    <a:gd name="connsiteX328" fmla="*/ 795956 w 3463925"/>
                    <a:gd name="connsiteY328" fmla="*/ 2690866 h 2976563"/>
                    <a:gd name="connsiteX329" fmla="*/ 838009 w 3463925"/>
                    <a:gd name="connsiteY329" fmla="*/ 2707525 h 2976563"/>
                    <a:gd name="connsiteX330" fmla="*/ 881649 w 3463925"/>
                    <a:gd name="connsiteY330" fmla="*/ 2721805 h 2976563"/>
                    <a:gd name="connsiteX331" fmla="*/ 926875 w 3463925"/>
                    <a:gd name="connsiteY331" fmla="*/ 2735290 h 2976563"/>
                    <a:gd name="connsiteX332" fmla="*/ 972895 w 3463925"/>
                    <a:gd name="connsiteY332" fmla="*/ 2746397 h 2976563"/>
                    <a:gd name="connsiteX333" fmla="*/ 1020502 w 3463925"/>
                    <a:gd name="connsiteY333" fmla="*/ 2756709 h 2976563"/>
                    <a:gd name="connsiteX334" fmla="*/ 1068903 w 3463925"/>
                    <a:gd name="connsiteY334" fmla="*/ 2766229 h 2976563"/>
                    <a:gd name="connsiteX335" fmla="*/ 1118890 w 3463925"/>
                    <a:gd name="connsiteY335" fmla="*/ 2773368 h 2976563"/>
                    <a:gd name="connsiteX336" fmla="*/ 1168877 w 3463925"/>
                    <a:gd name="connsiteY336" fmla="*/ 2778128 h 2976563"/>
                    <a:gd name="connsiteX337" fmla="*/ 1220451 w 3463925"/>
                    <a:gd name="connsiteY337" fmla="*/ 2781301 h 2976563"/>
                    <a:gd name="connsiteX338" fmla="*/ 1272819 w 3463925"/>
                    <a:gd name="connsiteY338" fmla="*/ 2782888 h 2976563"/>
                    <a:gd name="connsiteX339" fmla="*/ 1325980 w 3463925"/>
                    <a:gd name="connsiteY339" fmla="*/ 2782888 h 2976563"/>
                    <a:gd name="connsiteX340" fmla="*/ 1379141 w 3463925"/>
                    <a:gd name="connsiteY340" fmla="*/ 2782095 h 2976563"/>
                    <a:gd name="connsiteX341" fmla="*/ 1432302 w 3463925"/>
                    <a:gd name="connsiteY341" fmla="*/ 2778922 h 2976563"/>
                    <a:gd name="connsiteX342" fmla="*/ 1485463 w 3463925"/>
                    <a:gd name="connsiteY342" fmla="*/ 2773368 h 2976563"/>
                    <a:gd name="connsiteX343" fmla="*/ 1537830 w 3463925"/>
                    <a:gd name="connsiteY343" fmla="*/ 2766229 h 2976563"/>
                    <a:gd name="connsiteX344" fmla="*/ 1589404 w 3463925"/>
                    <a:gd name="connsiteY344" fmla="*/ 2757503 h 2976563"/>
                    <a:gd name="connsiteX345" fmla="*/ 1640185 w 3463925"/>
                    <a:gd name="connsiteY345" fmla="*/ 2746397 h 2976563"/>
                    <a:gd name="connsiteX346" fmla="*/ 1689379 w 3463925"/>
                    <a:gd name="connsiteY346" fmla="*/ 2733704 h 2976563"/>
                    <a:gd name="connsiteX347" fmla="*/ 1737779 w 3463925"/>
                    <a:gd name="connsiteY347" fmla="*/ 2719425 h 2976563"/>
                    <a:gd name="connsiteX348" fmla="*/ 1786180 w 3463925"/>
                    <a:gd name="connsiteY348" fmla="*/ 2704352 h 2976563"/>
                    <a:gd name="connsiteX349" fmla="*/ 1832200 w 3463925"/>
                    <a:gd name="connsiteY349" fmla="*/ 2687693 h 2976563"/>
                    <a:gd name="connsiteX350" fmla="*/ 1877426 w 3463925"/>
                    <a:gd name="connsiteY350" fmla="*/ 2668654 h 2976563"/>
                    <a:gd name="connsiteX351" fmla="*/ 1920272 w 3463925"/>
                    <a:gd name="connsiteY351" fmla="*/ 2648822 h 2976563"/>
                    <a:gd name="connsiteX352" fmla="*/ 1963118 w 3463925"/>
                    <a:gd name="connsiteY352" fmla="*/ 2627403 h 2976563"/>
                    <a:gd name="connsiteX353" fmla="*/ 2003584 w 3463925"/>
                    <a:gd name="connsiteY353" fmla="*/ 2605191 h 2976563"/>
                    <a:gd name="connsiteX354" fmla="*/ 2043257 w 3463925"/>
                    <a:gd name="connsiteY354" fmla="*/ 2581392 h 2976563"/>
                    <a:gd name="connsiteX355" fmla="*/ 2081342 w 3463925"/>
                    <a:gd name="connsiteY355" fmla="*/ 2556800 h 2976563"/>
                    <a:gd name="connsiteX356" fmla="*/ 2117048 w 3463925"/>
                    <a:gd name="connsiteY356" fmla="*/ 2529828 h 2976563"/>
                    <a:gd name="connsiteX357" fmla="*/ 2151959 w 3463925"/>
                    <a:gd name="connsiteY357" fmla="*/ 2503650 h 2976563"/>
                    <a:gd name="connsiteX358" fmla="*/ 2184491 w 3463925"/>
                    <a:gd name="connsiteY358" fmla="*/ 2475884 h 2976563"/>
                    <a:gd name="connsiteX359" fmla="*/ 2215435 w 3463925"/>
                    <a:gd name="connsiteY359" fmla="*/ 2445739 h 2976563"/>
                    <a:gd name="connsiteX360" fmla="*/ 2243999 w 3463925"/>
                    <a:gd name="connsiteY360" fmla="*/ 2416388 h 2976563"/>
                    <a:gd name="connsiteX361" fmla="*/ 2271770 w 3463925"/>
                    <a:gd name="connsiteY361" fmla="*/ 2385449 h 2976563"/>
                    <a:gd name="connsiteX362" fmla="*/ 2296367 w 3463925"/>
                    <a:gd name="connsiteY362" fmla="*/ 2355304 h 2976563"/>
                    <a:gd name="connsiteX363" fmla="*/ 2320170 w 3463925"/>
                    <a:gd name="connsiteY363" fmla="*/ 2321986 h 2976563"/>
                    <a:gd name="connsiteX364" fmla="*/ 2340800 w 3463925"/>
                    <a:gd name="connsiteY364" fmla="*/ 2289461 h 2976563"/>
                    <a:gd name="connsiteX365" fmla="*/ 2359843 w 3463925"/>
                    <a:gd name="connsiteY365" fmla="*/ 2256936 h 2976563"/>
                    <a:gd name="connsiteX366" fmla="*/ 2376505 w 3463925"/>
                    <a:gd name="connsiteY366" fmla="*/ 2222032 h 2976563"/>
                    <a:gd name="connsiteX367" fmla="*/ 2389994 w 3463925"/>
                    <a:gd name="connsiteY367" fmla="*/ 2187920 h 2976563"/>
                    <a:gd name="connsiteX368" fmla="*/ 2401895 w 3463925"/>
                    <a:gd name="connsiteY368" fmla="*/ 2153015 h 2976563"/>
                    <a:gd name="connsiteX369" fmla="*/ 2405863 w 3463925"/>
                    <a:gd name="connsiteY369" fmla="*/ 2135563 h 2976563"/>
                    <a:gd name="connsiteX370" fmla="*/ 2411417 w 3463925"/>
                    <a:gd name="connsiteY370" fmla="*/ 2118110 h 2976563"/>
                    <a:gd name="connsiteX371" fmla="*/ 2414590 w 3463925"/>
                    <a:gd name="connsiteY371" fmla="*/ 2099865 h 2976563"/>
                    <a:gd name="connsiteX372" fmla="*/ 2416971 w 3463925"/>
                    <a:gd name="connsiteY372" fmla="*/ 2082412 h 2976563"/>
                    <a:gd name="connsiteX373" fmla="*/ 2419351 w 3463925"/>
                    <a:gd name="connsiteY373" fmla="*/ 2064167 h 2976563"/>
                    <a:gd name="connsiteX374" fmla="*/ 2421732 w 3463925"/>
                    <a:gd name="connsiteY374" fmla="*/ 2046714 h 2976563"/>
                    <a:gd name="connsiteX375" fmla="*/ 2422525 w 3463925"/>
                    <a:gd name="connsiteY375" fmla="*/ 2027675 h 2976563"/>
                    <a:gd name="connsiteX376" fmla="*/ 2422525 w 3463925"/>
                    <a:gd name="connsiteY376" fmla="*/ 2010223 h 2976563"/>
                    <a:gd name="connsiteX377" fmla="*/ 2422525 w 3463925"/>
                    <a:gd name="connsiteY377" fmla="*/ 1991977 h 2976563"/>
                    <a:gd name="connsiteX378" fmla="*/ 2421732 w 3463925"/>
                    <a:gd name="connsiteY378" fmla="*/ 1974525 h 2976563"/>
                    <a:gd name="connsiteX379" fmla="*/ 2419351 w 3463925"/>
                    <a:gd name="connsiteY379" fmla="*/ 1957072 h 2976563"/>
                    <a:gd name="connsiteX380" fmla="*/ 2416971 w 3463925"/>
                    <a:gd name="connsiteY380" fmla="*/ 1939620 h 2976563"/>
                    <a:gd name="connsiteX381" fmla="*/ 2414590 w 3463925"/>
                    <a:gd name="connsiteY381" fmla="*/ 1923754 h 2976563"/>
                    <a:gd name="connsiteX382" fmla="*/ 2411417 w 3463925"/>
                    <a:gd name="connsiteY382" fmla="*/ 1906302 h 2976563"/>
                    <a:gd name="connsiteX383" fmla="*/ 2405863 w 3463925"/>
                    <a:gd name="connsiteY383" fmla="*/ 1889643 h 2976563"/>
                    <a:gd name="connsiteX384" fmla="*/ 2401895 w 3463925"/>
                    <a:gd name="connsiteY384" fmla="*/ 1872984 h 2976563"/>
                    <a:gd name="connsiteX385" fmla="*/ 2395548 w 3463925"/>
                    <a:gd name="connsiteY385" fmla="*/ 1857118 h 2976563"/>
                    <a:gd name="connsiteX386" fmla="*/ 2389994 w 3463925"/>
                    <a:gd name="connsiteY386" fmla="*/ 1841252 h 2976563"/>
                    <a:gd name="connsiteX387" fmla="*/ 2383646 w 3463925"/>
                    <a:gd name="connsiteY387" fmla="*/ 1826179 h 2976563"/>
                    <a:gd name="connsiteX388" fmla="*/ 2376505 w 3463925"/>
                    <a:gd name="connsiteY388" fmla="*/ 1811107 h 2976563"/>
                    <a:gd name="connsiteX389" fmla="*/ 2367777 w 3463925"/>
                    <a:gd name="connsiteY389" fmla="*/ 1795241 h 2976563"/>
                    <a:gd name="connsiteX390" fmla="*/ 2359843 w 3463925"/>
                    <a:gd name="connsiteY390" fmla="*/ 1780962 h 2976563"/>
                    <a:gd name="connsiteX391" fmla="*/ 2340800 w 3463925"/>
                    <a:gd name="connsiteY391" fmla="*/ 1751610 h 2976563"/>
                    <a:gd name="connsiteX392" fmla="*/ 2320170 w 3463925"/>
                    <a:gd name="connsiteY392" fmla="*/ 1723845 h 2976563"/>
                    <a:gd name="connsiteX393" fmla="*/ 2296367 w 3463925"/>
                    <a:gd name="connsiteY393" fmla="*/ 1696873 h 2976563"/>
                    <a:gd name="connsiteX394" fmla="*/ 2271770 w 3463925"/>
                    <a:gd name="connsiteY394" fmla="*/ 1671488 h 2976563"/>
                    <a:gd name="connsiteX395" fmla="*/ 2243999 w 3463925"/>
                    <a:gd name="connsiteY395" fmla="*/ 1646102 h 2976563"/>
                    <a:gd name="connsiteX396" fmla="*/ 2215435 w 3463925"/>
                    <a:gd name="connsiteY396" fmla="*/ 1622304 h 2976563"/>
                    <a:gd name="connsiteX397" fmla="*/ 2184491 w 3463925"/>
                    <a:gd name="connsiteY397" fmla="*/ 1600885 h 2976563"/>
                    <a:gd name="connsiteX398" fmla="*/ 2151959 w 3463925"/>
                    <a:gd name="connsiteY398" fmla="*/ 1579466 h 2976563"/>
                    <a:gd name="connsiteX399" fmla="*/ 2117048 w 3463925"/>
                    <a:gd name="connsiteY399" fmla="*/ 1558841 h 2976563"/>
                    <a:gd name="connsiteX400" fmla="*/ 2081342 w 3463925"/>
                    <a:gd name="connsiteY400" fmla="*/ 1540595 h 2976563"/>
                    <a:gd name="connsiteX401" fmla="*/ 2043257 w 3463925"/>
                    <a:gd name="connsiteY401" fmla="*/ 1521556 h 2976563"/>
                    <a:gd name="connsiteX402" fmla="*/ 2003584 w 3463925"/>
                    <a:gd name="connsiteY402" fmla="*/ 1505690 h 2976563"/>
                    <a:gd name="connsiteX403" fmla="*/ 1963118 w 3463925"/>
                    <a:gd name="connsiteY403" fmla="*/ 1491411 h 2976563"/>
                    <a:gd name="connsiteX404" fmla="*/ 1920272 w 3463925"/>
                    <a:gd name="connsiteY404" fmla="*/ 1476339 h 2976563"/>
                    <a:gd name="connsiteX405" fmla="*/ 1877426 w 3463925"/>
                    <a:gd name="connsiteY405" fmla="*/ 1464439 h 2976563"/>
                    <a:gd name="connsiteX406" fmla="*/ 1832200 w 3463925"/>
                    <a:gd name="connsiteY406" fmla="*/ 1453333 h 2976563"/>
                    <a:gd name="connsiteX407" fmla="*/ 1786180 w 3463925"/>
                    <a:gd name="connsiteY407" fmla="*/ 1443020 h 2976563"/>
                    <a:gd name="connsiteX408" fmla="*/ 1737779 w 3463925"/>
                    <a:gd name="connsiteY408" fmla="*/ 1435087 h 2976563"/>
                    <a:gd name="connsiteX409" fmla="*/ 1689379 w 3463925"/>
                    <a:gd name="connsiteY409" fmla="*/ 1427154 h 2976563"/>
                    <a:gd name="connsiteX410" fmla="*/ 1640185 w 3463925"/>
                    <a:gd name="connsiteY410" fmla="*/ 1421601 h 2976563"/>
                    <a:gd name="connsiteX411" fmla="*/ 1589404 w 3463925"/>
                    <a:gd name="connsiteY411" fmla="*/ 1417635 h 2976563"/>
                    <a:gd name="connsiteX412" fmla="*/ 1537830 w 3463925"/>
                    <a:gd name="connsiteY412" fmla="*/ 1414462 h 2976563"/>
                    <a:gd name="connsiteX413" fmla="*/ 1485463 w 3463925"/>
                    <a:gd name="connsiteY413" fmla="*/ 1412875 h 2976563"/>
                    <a:gd name="connsiteX414" fmla="*/ 1402186 w 3463925"/>
                    <a:gd name="connsiteY414" fmla="*/ 573088 h 2976563"/>
                    <a:gd name="connsiteX415" fmla="*/ 1433928 w 3463925"/>
                    <a:gd name="connsiteY415" fmla="*/ 573088 h 2976563"/>
                    <a:gd name="connsiteX416" fmla="*/ 1463289 w 3463925"/>
                    <a:gd name="connsiteY416" fmla="*/ 573883 h 2976563"/>
                    <a:gd name="connsiteX417" fmla="*/ 1489476 w 3463925"/>
                    <a:gd name="connsiteY417" fmla="*/ 577060 h 2976563"/>
                    <a:gd name="connsiteX418" fmla="*/ 1514869 w 3463925"/>
                    <a:gd name="connsiteY418" fmla="*/ 581031 h 2976563"/>
                    <a:gd name="connsiteX419" fmla="*/ 1537882 w 3463925"/>
                    <a:gd name="connsiteY419" fmla="*/ 587385 h 2976563"/>
                    <a:gd name="connsiteX420" fmla="*/ 1559308 w 3463925"/>
                    <a:gd name="connsiteY420" fmla="*/ 595328 h 2976563"/>
                    <a:gd name="connsiteX421" fmla="*/ 1579146 w 3463925"/>
                    <a:gd name="connsiteY421" fmla="*/ 604859 h 2976563"/>
                    <a:gd name="connsiteX422" fmla="*/ 1597398 w 3463925"/>
                    <a:gd name="connsiteY422" fmla="*/ 615185 h 2976563"/>
                    <a:gd name="connsiteX423" fmla="*/ 1613268 w 3463925"/>
                    <a:gd name="connsiteY423" fmla="*/ 627099 h 2976563"/>
                    <a:gd name="connsiteX424" fmla="*/ 1629139 w 3463925"/>
                    <a:gd name="connsiteY424" fmla="*/ 639807 h 2976563"/>
                    <a:gd name="connsiteX425" fmla="*/ 1642629 w 3463925"/>
                    <a:gd name="connsiteY425" fmla="*/ 653310 h 2976563"/>
                    <a:gd name="connsiteX426" fmla="*/ 1654532 w 3463925"/>
                    <a:gd name="connsiteY426" fmla="*/ 668401 h 2976563"/>
                    <a:gd name="connsiteX427" fmla="*/ 1664848 w 3463925"/>
                    <a:gd name="connsiteY427" fmla="*/ 683492 h 2976563"/>
                    <a:gd name="connsiteX428" fmla="*/ 1675164 w 3463925"/>
                    <a:gd name="connsiteY428" fmla="*/ 699378 h 2976563"/>
                    <a:gd name="connsiteX429" fmla="*/ 1683100 w 3463925"/>
                    <a:gd name="connsiteY429" fmla="*/ 716852 h 2976563"/>
                    <a:gd name="connsiteX430" fmla="*/ 1690242 w 3463925"/>
                    <a:gd name="connsiteY430" fmla="*/ 732737 h 2976563"/>
                    <a:gd name="connsiteX431" fmla="*/ 1696590 w 3463925"/>
                    <a:gd name="connsiteY431" fmla="*/ 750211 h 2976563"/>
                    <a:gd name="connsiteX432" fmla="*/ 1702145 w 3463925"/>
                    <a:gd name="connsiteY432" fmla="*/ 768480 h 2976563"/>
                    <a:gd name="connsiteX433" fmla="*/ 1706906 w 3463925"/>
                    <a:gd name="connsiteY433" fmla="*/ 785954 h 2976563"/>
                    <a:gd name="connsiteX434" fmla="*/ 1710080 w 3463925"/>
                    <a:gd name="connsiteY434" fmla="*/ 803428 h 2976563"/>
                    <a:gd name="connsiteX435" fmla="*/ 1713254 w 3463925"/>
                    <a:gd name="connsiteY435" fmla="*/ 822490 h 2976563"/>
                    <a:gd name="connsiteX436" fmla="*/ 1714842 w 3463925"/>
                    <a:gd name="connsiteY436" fmla="*/ 839965 h 2976563"/>
                    <a:gd name="connsiteX437" fmla="*/ 1718016 w 3463925"/>
                    <a:gd name="connsiteY437" fmla="*/ 874913 h 2976563"/>
                    <a:gd name="connsiteX438" fmla="*/ 1718809 w 3463925"/>
                    <a:gd name="connsiteY438" fmla="*/ 907478 h 2976563"/>
                    <a:gd name="connsiteX439" fmla="*/ 1707700 w 3463925"/>
                    <a:gd name="connsiteY439" fmla="*/ 957517 h 2976563"/>
                    <a:gd name="connsiteX440" fmla="*/ 1698971 w 3463925"/>
                    <a:gd name="connsiteY440" fmla="*/ 1000408 h 2976563"/>
                    <a:gd name="connsiteX441" fmla="*/ 1695797 w 3463925"/>
                    <a:gd name="connsiteY441" fmla="*/ 1020265 h 2976563"/>
                    <a:gd name="connsiteX442" fmla="*/ 1693416 w 3463925"/>
                    <a:gd name="connsiteY442" fmla="*/ 1037739 h 2976563"/>
                    <a:gd name="connsiteX443" fmla="*/ 1692622 w 3463925"/>
                    <a:gd name="connsiteY443" fmla="*/ 1052830 h 2976563"/>
                    <a:gd name="connsiteX444" fmla="*/ 1693416 w 3463925"/>
                    <a:gd name="connsiteY444" fmla="*/ 1059184 h 2976563"/>
                    <a:gd name="connsiteX445" fmla="*/ 1694210 w 3463925"/>
                    <a:gd name="connsiteY445" fmla="*/ 1065538 h 2976563"/>
                    <a:gd name="connsiteX446" fmla="*/ 1696590 w 3463925"/>
                    <a:gd name="connsiteY446" fmla="*/ 1071893 h 2976563"/>
                    <a:gd name="connsiteX447" fmla="*/ 1698971 w 3463925"/>
                    <a:gd name="connsiteY447" fmla="*/ 1076658 h 2976563"/>
                    <a:gd name="connsiteX448" fmla="*/ 1702145 w 3463925"/>
                    <a:gd name="connsiteY448" fmla="*/ 1080630 h 2976563"/>
                    <a:gd name="connsiteX449" fmla="*/ 1706113 w 3463925"/>
                    <a:gd name="connsiteY449" fmla="*/ 1084601 h 2976563"/>
                    <a:gd name="connsiteX450" fmla="*/ 1710080 w 3463925"/>
                    <a:gd name="connsiteY450" fmla="*/ 1087778 h 2976563"/>
                    <a:gd name="connsiteX451" fmla="*/ 1716429 w 3463925"/>
                    <a:gd name="connsiteY451" fmla="*/ 1090161 h 2976563"/>
                    <a:gd name="connsiteX452" fmla="*/ 1721983 w 3463925"/>
                    <a:gd name="connsiteY452" fmla="*/ 1091750 h 2976563"/>
                    <a:gd name="connsiteX453" fmla="*/ 1729125 w 3463925"/>
                    <a:gd name="connsiteY453" fmla="*/ 1093338 h 2976563"/>
                    <a:gd name="connsiteX454" fmla="*/ 1737854 w 3463925"/>
                    <a:gd name="connsiteY454" fmla="*/ 1093338 h 2976563"/>
                    <a:gd name="connsiteX455" fmla="*/ 1746583 w 3463925"/>
                    <a:gd name="connsiteY455" fmla="*/ 1093338 h 2976563"/>
                    <a:gd name="connsiteX456" fmla="*/ 1769596 w 3463925"/>
                    <a:gd name="connsiteY456" fmla="*/ 1090161 h 2976563"/>
                    <a:gd name="connsiteX457" fmla="*/ 1795783 w 3463925"/>
                    <a:gd name="connsiteY457" fmla="*/ 1083807 h 2976563"/>
                    <a:gd name="connsiteX458" fmla="*/ 1827524 w 3463925"/>
                    <a:gd name="connsiteY458" fmla="*/ 1074276 h 2976563"/>
                    <a:gd name="connsiteX459" fmla="*/ 1849744 w 3463925"/>
                    <a:gd name="connsiteY459" fmla="*/ 1065538 h 2976563"/>
                    <a:gd name="connsiteX460" fmla="*/ 1874343 w 3463925"/>
                    <a:gd name="connsiteY460" fmla="*/ 1056007 h 2976563"/>
                    <a:gd name="connsiteX461" fmla="*/ 1906878 w 3463925"/>
                    <a:gd name="connsiteY461" fmla="*/ 1042505 h 2976563"/>
                    <a:gd name="connsiteX462" fmla="*/ 1946556 w 3463925"/>
                    <a:gd name="connsiteY462" fmla="*/ 1029796 h 2976563"/>
                    <a:gd name="connsiteX463" fmla="*/ 1991787 w 3463925"/>
                    <a:gd name="connsiteY463" fmla="*/ 1013911 h 2976563"/>
                    <a:gd name="connsiteX464" fmla="*/ 2040987 w 3463925"/>
                    <a:gd name="connsiteY464" fmla="*/ 1000408 h 2976563"/>
                    <a:gd name="connsiteX465" fmla="*/ 2067967 w 3463925"/>
                    <a:gd name="connsiteY465" fmla="*/ 993260 h 2976563"/>
                    <a:gd name="connsiteX466" fmla="*/ 2094154 w 3463925"/>
                    <a:gd name="connsiteY466" fmla="*/ 987700 h 2976563"/>
                    <a:gd name="connsiteX467" fmla="*/ 2121928 w 3463925"/>
                    <a:gd name="connsiteY467" fmla="*/ 982140 h 2976563"/>
                    <a:gd name="connsiteX468" fmla="*/ 2150496 w 3463925"/>
                    <a:gd name="connsiteY468" fmla="*/ 977374 h 2976563"/>
                    <a:gd name="connsiteX469" fmla="*/ 2178269 w 3463925"/>
                    <a:gd name="connsiteY469" fmla="*/ 973403 h 2976563"/>
                    <a:gd name="connsiteX470" fmla="*/ 2206837 w 3463925"/>
                    <a:gd name="connsiteY470" fmla="*/ 970226 h 2976563"/>
                    <a:gd name="connsiteX471" fmla="*/ 2236198 w 3463925"/>
                    <a:gd name="connsiteY471" fmla="*/ 967843 h 2976563"/>
                    <a:gd name="connsiteX472" fmla="*/ 2264765 w 3463925"/>
                    <a:gd name="connsiteY472" fmla="*/ 967843 h 2976563"/>
                    <a:gd name="connsiteX473" fmla="*/ 2292539 w 3463925"/>
                    <a:gd name="connsiteY473" fmla="*/ 967843 h 2976563"/>
                    <a:gd name="connsiteX474" fmla="*/ 2319520 w 3463925"/>
                    <a:gd name="connsiteY474" fmla="*/ 970226 h 2976563"/>
                    <a:gd name="connsiteX475" fmla="*/ 2347294 w 3463925"/>
                    <a:gd name="connsiteY475" fmla="*/ 973403 h 2976563"/>
                    <a:gd name="connsiteX476" fmla="*/ 2374274 w 3463925"/>
                    <a:gd name="connsiteY476" fmla="*/ 978168 h 2976563"/>
                    <a:gd name="connsiteX477" fmla="*/ 2399667 w 3463925"/>
                    <a:gd name="connsiteY477" fmla="*/ 985317 h 2976563"/>
                    <a:gd name="connsiteX478" fmla="*/ 2424267 w 3463925"/>
                    <a:gd name="connsiteY478" fmla="*/ 993260 h 2976563"/>
                    <a:gd name="connsiteX479" fmla="*/ 2448073 w 3463925"/>
                    <a:gd name="connsiteY479" fmla="*/ 1005174 h 2976563"/>
                    <a:gd name="connsiteX480" fmla="*/ 2459183 w 3463925"/>
                    <a:gd name="connsiteY480" fmla="*/ 1010734 h 2976563"/>
                    <a:gd name="connsiteX481" fmla="*/ 2470292 w 3463925"/>
                    <a:gd name="connsiteY481" fmla="*/ 1017088 h 2976563"/>
                    <a:gd name="connsiteX482" fmla="*/ 2480608 w 3463925"/>
                    <a:gd name="connsiteY482" fmla="*/ 1024236 h 2976563"/>
                    <a:gd name="connsiteX483" fmla="*/ 2490924 w 3463925"/>
                    <a:gd name="connsiteY483" fmla="*/ 1032179 h 2976563"/>
                    <a:gd name="connsiteX484" fmla="*/ 2501240 w 3463925"/>
                    <a:gd name="connsiteY484" fmla="*/ 1040916 h 2976563"/>
                    <a:gd name="connsiteX485" fmla="*/ 2510763 w 3463925"/>
                    <a:gd name="connsiteY485" fmla="*/ 1049653 h 2976563"/>
                    <a:gd name="connsiteX486" fmla="*/ 2525047 w 3463925"/>
                    <a:gd name="connsiteY486" fmla="*/ 1065538 h 2976563"/>
                    <a:gd name="connsiteX487" fmla="*/ 2536950 w 3463925"/>
                    <a:gd name="connsiteY487" fmla="*/ 1080630 h 2976563"/>
                    <a:gd name="connsiteX488" fmla="*/ 2548059 w 3463925"/>
                    <a:gd name="connsiteY488" fmla="*/ 1096515 h 2976563"/>
                    <a:gd name="connsiteX489" fmla="*/ 2557582 w 3463925"/>
                    <a:gd name="connsiteY489" fmla="*/ 1112401 h 2976563"/>
                    <a:gd name="connsiteX490" fmla="*/ 2565517 w 3463925"/>
                    <a:gd name="connsiteY490" fmla="*/ 1129080 h 2976563"/>
                    <a:gd name="connsiteX491" fmla="*/ 2572659 w 3463925"/>
                    <a:gd name="connsiteY491" fmla="*/ 1144172 h 2976563"/>
                    <a:gd name="connsiteX492" fmla="*/ 2578214 w 3463925"/>
                    <a:gd name="connsiteY492" fmla="*/ 1160851 h 2976563"/>
                    <a:gd name="connsiteX493" fmla="*/ 2582182 w 3463925"/>
                    <a:gd name="connsiteY493" fmla="*/ 1177531 h 2976563"/>
                    <a:gd name="connsiteX494" fmla="*/ 2585356 w 3463925"/>
                    <a:gd name="connsiteY494" fmla="*/ 1193417 h 2976563"/>
                    <a:gd name="connsiteX495" fmla="*/ 2587736 w 3463925"/>
                    <a:gd name="connsiteY495" fmla="*/ 1210096 h 2976563"/>
                    <a:gd name="connsiteX496" fmla="*/ 2589324 w 3463925"/>
                    <a:gd name="connsiteY496" fmla="*/ 1225188 h 2976563"/>
                    <a:gd name="connsiteX497" fmla="*/ 2589324 w 3463925"/>
                    <a:gd name="connsiteY497" fmla="*/ 1241073 h 2976563"/>
                    <a:gd name="connsiteX498" fmla="*/ 2589324 w 3463925"/>
                    <a:gd name="connsiteY498" fmla="*/ 1256164 h 2976563"/>
                    <a:gd name="connsiteX499" fmla="*/ 2588530 w 3463925"/>
                    <a:gd name="connsiteY499" fmla="*/ 1271256 h 2976563"/>
                    <a:gd name="connsiteX500" fmla="*/ 2586149 w 3463925"/>
                    <a:gd name="connsiteY500" fmla="*/ 1287141 h 2976563"/>
                    <a:gd name="connsiteX501" fmla="*/ 2584562 w 3463925"/>
                    <a:gd name="connsiteY501" fmla="*/ 1301438 h 2976563"/>
                    <a:gd name="connsiteX502" fmla="*/ 2578214 w 3463925"/>
                    <a:gd name="connsiteY502" fmla="*/ 1327649 h 2976563"/>
                    <a:gd name="connsiteX503" fmla="*/ 2571072 w 3463925"/>
                    <a:gd name="connsiteY503" fmla="*/ 1353860 h 2976563"/>
                    <a:gd name="connsiteX504" fmla="*/ 2563137 w 3463925"/>
                    <a:gd name="connsiteY504" fmla="*/ 1375306 h 2976563"/>
                    <a:gd name="connsiteX505" fmla="*/ 2555995 w 3463925"/>
                    <a:gd name="connsiteY505" fmla="*/ 1394368 h 2976563"/>
                    <a:gd name="connsiteX506" fmla="*/ 2548059 w 3463925"/>
                    <a:gd name="connsiteY506" fmla="*/ 1410254 h 2976563"/>
                    <a:gd name="connsiteX507" fmla="*/ 2542504 w 3463925"/>
                    <a:gd name="connsiteY507" fmla="*/ 1421374 h 2976563"/>
                    <a:gd name="connsiteX508" fmla="*/ 2536950 w 3463925"/>
                    <a:gd name="connsiteY508" fmla="*/ 1431699 h 2976563"/>
                    <a:gd name="connsiteX509" fmla="*/ 2533776 w 3463925"/>
                    <a:gd name="connsiteY509" fmla="*/ 1434876 h 2976563"/>
                    <a:gd name="connsiteX510" fmla="*/ 2529014 w 3463925"/>
                    <a:gd name="connsiteY510" fmla="*/ 1443613 h 2976563"/>
                    <a:gd name="connsiteX511" fmla="*/ 2525840 w 3463925"/>
                    <a:gd name="connsiteY511" fmla="*/ 1449173 h 2976563"/>
                    <a:gd name="connsiteX512" fmla="*/ 2522666 w 3463925"/>
                    <a:gd name="connsiteY512" fmla="*/ 1456322 h 2976563"/>
                    <a:gd name="connsiteX513" fmla="*/ 2521872 w 3463925"/>
                    <a:gd name="connsiteY513" fmla="*/ 1463470 h 2976563"/>
                    <a:gd name="connsiteX514" fmla="*/ 2521079 w 3463925"/>
                    <a:gd name="connsiteY514" fmla="*/ 1471413 h 2976563"/>
                    <a:gd name="connsiteX515" fmla="*/ 2521872 w 3463925"/>
                    <a:gd name="connsiteY515" fmla="*/ 1480150 h 2976563"/>
                    <a:gd name="connsiteX516" fmla="*/ 2525047 w 3463925"/>
                    <a:gd name="connsiteY516" fmla="*/ 1488093 h 2976563"/>
                    <a:gd name="connsiteX517" fmla="*/ 2529808 w 3463925"/>
                    <a:gd name="connsiteY517" fmla="*/ 1497624 h 2976563"/>
                    <a:gd name="connsiteX518" fmla="*/ 2538537 w 3463925"/>
                    <a:gd name="connsiteY518" fmla="*/ 1504772 h 2976563"/>
                    <a:gd name="connsiteX519" fmla="*/ 2550440 w 3463925"/>
                    <a:gd name="connsiteY519" fmla="*/ 1512715 h 2976563"/>
                    <a:gd name="connsiteX520" fmla="*/ 2564724 w 3463925"/>
                    <a:gd name="connsiteY520" fmla="*/ 1519864 h 2976563"/>
                    <a:gd name="connsiteX521" fmla="*/ 2584562 w 3463925"/>
                    <a:gd name="connsiteY521" fmla="*/ 1526218 h 2976563"/>
                    <a:gd name="connsiteX522" fmla="*/ 2606782 w 3463925"/>
                    <a:gd name="connsiteY522" fmla="*/ 1532572 h 2976563"/>
                    <a:gd name="connsiteX523" fmla="*/ 2621065 w 3463925"/>
                    <a:gd name="connsiteY523" fmla="*/ 1534955 h 2976563"/>
                    <a:gd name="connsiteX524" fmla="*/ 2636936 w 3463925"/>
                    <a:gd name="connsiteY524" fmla="*/ 1539720 h 2976563"/>
                    <a:gd name="connsiteX525" fmla="*/ 2652807 w 3463925"/>
                    <a:gd name="connsiteY525" fmla="*/ 1544486 h 2976563"/>
                    <a:gd name="connsiteX526" fmla="*/ 2670265 w 3463925"/>
                    <a:gd name="connsiteY526" fmla="*/ 1550840 h 2976563"/>
                    <a:gd name="connsiteX527" fmla="*/ 2690103 w 3463925"/>
                    <a:gd name="connsiteY527" fmla="*/ 1557989 h 2976563"/>
                    <a:gd name="connsiteX528" fmla="*/ 2709148 w 3463925"/>
                    <a:gd name="connsiteY528" fmla="*/ 1565931 h 2976563"/>
                    <a:gd name="connsiteX529" fmla="*/ 2729780 w 3463925"/>
                    <a:gd name="connsiteY529" fmla="*/ 1576257 h 2976563"/>
                    <a:gd name="connsiteX530" fmla="*/ 2750412 w 3463925"/>
                    <a:gd name="connsiteY530" fmla="*/ 1586582 h 2976563"/>
                    <a:gd name="connsiteX531" fmla="*/ 2771838 w 3463925"/>
                    <a:gd name="connsiteY531" fmla="*/ 1599291 h 2976563"/>
                    <a:gd name="connsiteX532" fmla="*/ 2793264 w 3463925"/>
                    <a:gd name="connsiteY532" fmla="*/ 1611999 h 2976563"/>
                    <a:gd name="connsiteX533" fmla="*/ 2813896 w 3463925"/>
                    <a:gd name="connsiteY533" fmla="*/ 1626296 h 2976563"/>
                    <a:gd name="connsiteX534" fmla="*/ 2835321 w 3463925"/>
                    <a:gd name="connsiteY534" fmla="*/ 1642976 h 2976563"/>
                    <a:gd name="connsiteX535" fmla="*/ 2855953 w 3463925"/>
                    <a:gd name="connsiteY535" fmla="*/ 1659656 h 2976563"/>
                    <a:gd name="connsiteX536" fmla="*/ 2876585 w 3463925"/>
                    <a:gd name="connsiteY536" fmla="*/ 1677924 h 2976563"/>
                    <a:gd name="connsiteX537" fmla="*/ 2894837 w 3463925"/>
                    <a:gd name="connsiteY537" fmla="*/ 1698575 h 2976563"/>
                    <a:gd name="connsiteX538" fmla="*/ 2913088 w 3463925"/>
                    <a:gd name="connsiteY538" fmla="*/ 1719226 h 2976563"/>
                    <a:gd name="connsiteX539" fmla="*/ 2930546 w 3463925"/>
                    <a:gd name="connsiteY539" fmla="*/ 1741466 h 2976563"/>
                    <a:gd name="connsiteX540" fmla="*/ 2947210 w 3463925"/>
                    <a:gd name="connsiteY540" fmla="*/ 1766088 h 2976563"/>
                    <a:gd name="connsiteX541" fmla="*/ 2961494 w 3463925"/>
                    <a:gd name="connsiteY541" fmla="*/ 1791505 h 2976563"/>
                    <a:gd name="connsiteX542" fmla="*/ 2974984 w 3463925"/>
                    <a:gd name="connsiteY542" fmla="*/ 1818511 h 2976563"/>
                    <a:gd name="connsiteX543" fmla="*/ 2986094 w 3463925"/>
                    <a:gd name="connsiteY543" fmla="*/ 1847104 h 2976563"/>
                    <a:gd name="connsiteX544" fmla="*/ 2995616 w 3463925"/>
                    <a:gd name="connsiteY544" fmla="*/ 1877287 h 2976563"/>
                    <a:gd name="connsiteX545" fmla="*/ 2998790 w 3463925"/>
                    <a:gd name="connsiteY545" fmla="*/ 1892378 h 2976563"/>
                    <a:gd name="connsiteX546" fmla="*/ 3002758 w 3463925"/>
                    <a:gd name="connsiteY546" fmla="*/ 1909058 h 2976563"/>
                    <a:gd name="connsiteX547" fmla="*/ 3004345 w 3463925"/>
                    <a:gd name="connsiteY547" fmla="*/ 1924943 h 2976563"/>
                    <a:gd name="connsiteX548" fmla="*/ 3006726 w 3463925"/>
                    <a:gd name="connsiteY548" fmla="*/ 1941623 h 2976563"/>
                    <a:gd name="connsiteX549" fmla="*/ 3007520 w 3463925"/>
                    <a:gd name="connsiteY549" fmla="*/ 1959097 h 2976563"/>
                    <a:gd name="connsiteX550" fmla="*/ 3008313 w 3463925"/>
                    <a:gd name="connsiteY550" fmla="*/ 1976571 h 2976563"/>
                    <a:gd name="connsiteX551" fmla="*/ 3008313 w 3463925"/>
                    <a:gd name="connsiteY551" fmla="*/ 1994045 h 2976563"/>
                    <a:gd name="connsiteX552" fmla="*/ 3008313 w 3463925"/>
                    <a:gd name="connsiteY552" fmla="*/ 2012314 h 2976563"/>
                    <a:gd name="connsiteX553" fmla="*/ 3006726 w 3463925"/>
                    <a:gd name="connsiteY553" fmla="*/ 2030582 h 2976563"/>
                    <a:gd name="connsiteX554" fmla="*/ 3004345 w 3463925"/>
                    <a:gd name="connsiteY554" fmla="*/ 2050439 h 2976563"/>
                    <a:gd name="connsiteX555" fmla="*/ 3002758 w 3463925"/>
                    <a:gd name="connsiteY555" fmla="*/ 2069501 h 2976563"/>
                    <a:gd name="connsiteX556" fmla="*/ 2998790 w 3463925"/>
                    <a:gd name="connsiteY556" fmla="*/ 2090152 h 2976563"/>
                    <a:gd name="connsiteX557" fmla="*/ 2994029 w 3463925"/>
                    <a:gd name="connsiteY557" fmla="*/ 2110804 h 2976563"/>
                    <a:gd name="connsiteX558" fmla="*/ 2989268 w 3463925"/>
                    <a:gd name="connsiteY558" fmla="*/ 2131455 h 2976563"/>
                    <a:gd name="connsiteX559" fmla="*/ 2982920 w 3463925"/>
                    <a:gd name="connsiteY559" fmla="*/ 2152900 h 2976563"/>
                    <a:gd name="connsiteX560" fmla="*/ 2975778 w 3463925"/>
                    <a:gd name="connsiteY560" fmla="*/ 2174346 h 2976563"/>
                    <a:gd name="connsiteX561" fmla="*/ 2967842 w 3463925"/>
                    <a:gd name="connsiteY561" fmla="*/ 2197380 h 2976563"/>
                    <a:gd name="connsiteX562" fmla="*/ 2959114 w 3463925"/>
                    <a:gd name="connsiteY562" fmla="*/ 2219619 h 2976563"/>
                    <a:gd name="connsiteX563" fmla="*/ 2949591 w 3463925"/>
                    <a:gd name="connsiteY563" fmla="*/ 2241859 h 2976563"/>
                    <a:gd name="connsiteX564" fmla="*/ 2939275 w 3463925"/>
                    <a:gd name="connsiteY564" fmla="*/ 2265687 h 2976563"/>
                    <a:gd name="connsiteX565" fmla="*/ 2927372 w 3463925"/>
                    <a:gd name="connsiteY565" fmla="*/ 2289516 h 2976563"/>
                    <a:gd name="connsiteX566" fmla="*/ 2915469 w 3463925"/>
                    <a:gd name="connsiteY566" fmla="*/ 2311755 h 2976563"/>
                    <a:gd name="connsiteX567" fmla="*/ 2901978 w 3463925"/>
                    <a:gd name="connsiteY567" fmla="*/ 2335583 h 2976563"/>
                    <a:gd name="connsiteX568" fmla="*/ 2887695 w 3463925"/>
                    <a:gd name="connsiteY568" fmla="*/ 2357029 h 2976563"/>
                    <a:gd name="connsiteX569" fmla="*/ 2873411 w 3463925"/>
                    <a:gd name="connsiteY569" fmla="*/ 2380063 h 2976563"/>
                    <a:gd name="connsiteX570" fmla="*/ 2858334 w 3463925"/>
                    <a:gd name="connsiteY570" fmla="*/ 2401508 h 2976563"/>
                    <a:gd name="connsiteX571" fmla="*/ 2842463 w 3463925"/>
                    <a:gd name="connsiteY571" fmla="*/ 2421365 h 2976563"/>
                    <a:gd name="connsiteX572" fmla="*/ 2826592 w 3463925"/>
                    <a:gd name="connsiteY572" fmla="*/ 2443605 h 2976563"/>
                    <a:gd name="connsiteX573" fmla="*/ 2809134 w 3463925"/>
                    <a:gd name="connsiteY573" fmla="*/ 2463462 h 2976563"/>
                    <a:gd name="connsiteX574" fmla="*/ 2790089 w 3463925"/>
                    <a:gd name="connsiteY574" fmla="*/ 2483318 h 2976563"/>
                    <a:gd name="connsiteX575" fmla="*/ 2771838 w 3463925"/>
                    <a:gd name="connsiteY575" fmla="*/ 2503175 h 2976563"/>
                    <a:gd name="connsiteX576" fmla="*/ 2752793 w 3463925"/>
                    <a:gd name="connsiteY576" fmla="*/ 2522238 h 2976563"/>
                    <a:gd name="connsiteX577" fmla="*/ 2732954 w 3463925"/>
                    <a:gd name="connsiteY577" fmla="*/ 2540506 h 2976563"/>
                    <a:gd name="connsiteX578" fmla="*/ 2712322 w 3463925"/>
                    <a:gd name="connsiteY578" fmla="*/ 2559569 h 2976563"/>
                    <a:gd name="connsiteX579" fmla="*/ 2691690 w 3463925"/>
                    <a:gd name="connsiteY579" fmla="*/ 2577837 h 2976563"/>
                    <a:gd name="connsiteX580" fmla="*/ 2670265 w 3463925"/>
                    <a:gd name="connsiteY580" fmla="*/ 2595311 h 2976563"/>
                    <a:gd name="connsiteX581" fmla="*/ 2648046 w 3463925"/>
                    <a:gd name="connsiteY581" fmla="*/ 2612785 h 2976563"/>
                    <a:gd name="connsiteX582" fmla="*/ 2625033 w 3463925"/>
                    <a:gd name="connsiteY582" fmla="*/ 2630259 h 2976563"/>
                    <a:gd name="connsiteX583" fmla="*/ 2579008 w 3463925"/>
                    <a:gd name="connsiteY583" fmla="*/ 2662824 h 2976563"/>
                    <a:gd name="connsiteX584" fmla="*/ 2531395 w 3463925"/>
                    <a:gd name="connsiteY584" fmla="*/ 2693801 h 2976563"/>
                    <a:gd name="connsiteX585" fmla="*/ 2480608 w 3463925"/>
                    <a:gd name="connsiteY585" fmla="*/ 2723190 h 2976563"/>
                    <a:gd name="connsiteX586" fmla="*/ 2429822 w 3463925"/>
                    <a:gd name="connsiteY586" fmla="*/ 2750989 h 2976563"/>
                    <a:gd name="connsiteX587" fmla="*/ 2375861 w 3463925"/>
                    <a:gd name="connsiteY587" fmla="*/ 2776406 h 2976563"/>
                    <a:gd name="connsiteX588" fmla="*/ 2321900 w 3463925"/>
                    <a:gd name="connsiteY588" fmla="*/ 2802617 h 2976563"/>
                    <a:gd name="connsiteX589" fmla="*/ 2266352 w 3463925"/>
                    <a:gd name="connsiteY589" fmla="*/ 2824856 h 2976563"/>
                    <a:gd name="connsiteX590" fmla="*/ 2210011 w 3463925"/>
                    <a:gd name="connsiteY590" fmla="*/ 2846302 h 2976563"/>
                    <a:gd name="connsiteX591" fmla="*/ 2152876 w 3463925"/>
                    <a:gd name="connsiteY591" fmla="*/ 2866159 h 2976563"/>
                    <a:gd name="connsiteX592" fmla="*/ 2095741 w 3463925"/>
                    <a:gd name="connsiteY592" fmla="*/ 2884427 h 2976563"/>
                    <a:gd name="connsiteX593" fmla="*/ 2036226 w 3463925"/>
                    <a:gd name="connsiteY593" fmla="*/ 2901107 h 2976563"/>
                    <a:gd name="connsiteX594" fmla="*/ 1977504 w 3463925"/>
                    <a:gd name="connsiteY594" fmla="*/ 2916198 h 2976563"/>
                    <a:gd name="connsiteX595" fmla="*/ 1917988 w 3463925"/>
                    <a:gd name="connsiteY595" fmla="*/ 2929701 h 2976563"/>
                    <a:gd name="connsiteX596" fmla="*/ 1858472 w 3463925"/>
                    <a:gd name="connsiteY596" fmla="*/ 2940821 h 2976563"/>
                    <a:gd name="connsiteX597" fmla="*/ 1798957 w 3463925"/>
                    <a:gd name="connsiteY597" fmla="*/ 2951146 h 2976563"/>
                    <a:gd name="connsiteX598" fmla="*/ 1739441 w 3463925"/>
                    <a:gd name="connsiteY598" fmla="*/ 2959089 h 2976563"/>
                    <a:gd name="connsiteX599" fmla="*/ 1679926 w 3463925"/>
                    <a:gd name="connsiteY599" fmla="*/ 2966238 h 2976563"/>
                    <a:gd name="connsiteX600" fmla="*/ 1620410 w 3463925"/>
                    <a:gd name="connsiteY600" fmla="*/ 2971797 h 2976563"/>
                    <a:gd name="connsiteX601" fmla="*/ 1562482 w 3463925"/>
                    <a:gd name="connsiteY601" fmla="*/ 2974974 h 2976563"/>
                    <a:gd name="connsiteX602" fmla="*/ 1504553 w 3463925"/>
                    <a:gd name="connsiteY602" fmla="*/ 2976563 h 2976563"/>
                    <a:gd name="connsiteX603" fmla="*/ 1447418 w 3463925"/>
                    <a:gd name="connsiteY603" fmla="*/ 2976563 h 2976563"/>
                    <a:gd name="connsiteX604" fmla="*/ 1391870 w 3463925"/>
                    <a:gd name="connsiteY604" fmla="*/ 2974974 h 2976563"/>
                    <a:gd name="connsiteX605" fmla="*/ 1337116 w 3463925"/>
                    <a:gd name="connsiteY605" fmla="*/ 2971797 h 2976563"/>
                    <a:gd name="connsiteX606" fmla="*/ 1284742 w 3463925"/>
                    <a:gd name="connsiteY606" fmla="*/ 2966238 h 2976563"/>
                    <a:gd name="connsiteX607" fmla="*/ 1232369 w 3463925"/>
                    <a:gd name="connsiteY607" fmla="*/ 2961472 h 2976563"/>
                    <a:gd name="connsiteX608" fmla="*/ 1177614 w 3463925"/>
                    <a:gd name="connsiteY608" fmla="*/ 2955118 h 2976563"/>
                    <a:gd name="connsiteX609" fmla="*/ 1123654 w 3463925"/>
                    <a:gd name="connsiteY609" fmla="*/ 2947969 h 2976563"/>
                    <a:gd name="connsiteX610" fmla="*/ 1069693 w 3463925"/>
                    <a:gd name="connsiteY610" fmla="*/ 2940026 h 2976563"/>
                    <a:gd name="connsiteX611" fmla="*/ 1014939 w 3463925"/>
                    <a:gd name="connsiteY611" fmla="*/ 2929701 h 2976563"/>
                    <a:gd name="connsiteX612" fmla="*/ 960978 w 3463925"/>
                    <a:gd name="connsiteY612" fmla="*/ 2919375 h 2976563"/>
                    <a:gd name="connsiteX613" fmla="*/ 906224 w 3463925"/>
                    <a:gd name="connsiteY613" fmla="*/ 2906667 h 2976563"/>
                    <a:gd name="connsiteX614" fmla="*/ 852263 w 3463925"/>
                    <a:gd name="connsiteY614" fmla="*/ 2893958 h 2976563"/>
                    <a:gd name="connsiteX615" fmla="*/ 797508 w 3463925"/>
                    <a:gd name="connsiteY615" fmla="*/ 2879662 h 2976563"/>
                    <a:gd name="connsiteX616" fmla="*/ 744341 w 3463925"/>
                    <a:gd name="connsiteY616" fmla="*/ 2862982 h 2976563"/>
                    <a:gd name="connsiteX617" fmla="*/ 691174 w 3463925"/>
                    <a:gd name="connsiteY617" fmla="*/ 2845508 h 2976563"/>
                    <a:gd name="connsiteX618" fmla="*/ 639594 w 3463925"/>
                    <a:gd name="connsiteY618" fmla="*/ 2825651 h 2976563"/>
                    <a:gd name="connsiteX619" fmla="*/ 588807 w 3463925"/>
                    <a:gd name="connsiteY619" fmla="*/ 2805794 h 2976563"/>
                    <a:gd name="connsiteX620" fmla="*/ 538021 w 3463925"/>
                    <a:gd name="connsiteY620" fmla="*/ 2781966 h 2976563"/>
                    <a:gd name="connsiteX621" fmla="*/ 490408 w 3463925"/>
                    <a:gd name="connsiteY621" fmla="*/ 2758138 h 2976563"/>
                    <a:gd name="connsiteX622" fmla="*/ 442796 w 3463925"/>
                    <a:gd name="connsiteY622" fmla="*/ 2731926 h 2976563"/>
                    <a:gd name="connsiteX623" fmla="*/ 419783 w 3463925"/>
                    <a:gd name="connsiteY623" fmla="*/ 2718424 h 2976563"/>
                    <a:gd name="connsiteX624" fmla="*/ 396770 w 3463925"/>
                    <a:gd name="connsiteY624" fmla="*/ 2704127 h 2976563"/>
                    <a:gd name="connsiteX625" fmla="*/ 375345 w 3463925"/>
                    <a:gd name="connsiteY625" fmla="*/ 2688241 h 2976563"/>
                    <a:gd name="connsiteX626" fmla="*/ 353126 w 3463925"/>
                    <a:gd name="connsiteY626" fmla="*/ 2673150 h 2976563"/>
                    <a:gd name="connsiteX627" fmla="*/ 332494 w 3463925"/>
                    <a:gd name="connsiteY627" fmla="*/ 2658059 h 2976563"/>
                    <a:gd name="connsiteX628" fmla="*/ 311068 w 3463925"/>
                    <a:gd name="connsiteY628" fmla="*/ 2641379 h 2976563"/>
                    <a:gd name="connsiteX629" fmla="*/ 291229 w 3463925"/>
                    <a:gd name="connsiteY629" fmla="*/ 2624699 h 2976563"/>
                    <a:gd name="connsiteX630" fmla="*/ 270597 w 3463925"/>
                    <a:gd name="connsiteY630" fmla="*/ 2607225 h 2976563"/>
                    <a:gd name="connsiteX631" fmla="*/ 251552 w 3463925"/>
                    <a:gd name="connsiteY631" fmla="*/ 2588957 h 2976563"/>
                    <a:gd name="connsiteX632" fmla="*/ 232507 w 3463925"/>
                    <a:gd name="connsiteY632" fmla="*/ 2570689 h 2976563"/>
                    <a:gd name="connsiteX633" fmla="*/ 214256 w 3463925"/>
                    <a:gd name="connsiteY633" fmla="*/ 2552420 h 2976563"/>
                    <a:gd name="connsiteX634" fmla="*/ 196798 w 3463925"/>
                    <a:gd name="connsiteY634" fmla="*/ 2532564 h 2976563"/>
                    <a:gd name="connsiteX635" fmla="*/ 180927 w 3463925"/>
                    <a:gd name="connsiteY635" fmla="*/ 2511912 h 2976563"/>
                    <a:gd name="connsiteX636" fmla="*/ 164263 w 3463925"/>
                    <a:gd name="connsiteY636" fmla="*/ 2491261 h 2976563"/>
                    <a:gd name="connsiteX637" fmla="*/ 149186 w 3463925"/>
                    <a:gd name="connsiteY637" fmla="*/ 2469816 h 2976563"/>
                    <a:gd name="connsiteX638" fmla="*/ 133315 w 3463925"/>
                    <a:gd name="connsiteY638" fmla="*/ 2448370 h 2976563"/>
                    <a:gd name="connsiteX639" fmla="*/ 119031 w 3463925"/>
                    <a:gd name="connsiteY639" fmla="*/ 2426131 h 2976563"/>
                    <a:gd name="connsiteX640" fmla="*/ 104747 w 3463925"/>
                    <a:gd name="connsiteY640" fmla="*/ 2403097 h 2976563"/>
                    <a:gd name="connsiteX641" fmla="*/ 92051 w 3463925"/>
                    <a:gd name="connsiteY641" fmla="*/ 2380063 h 2976563"/>
                    <a:gd name="connsiteX642" fmla="*/ 80148 w 3463925"/>
                    <a:gd name="connsiteY642" fmla="*/ 2355440 h 2976563"/>
                    <a:gd name="connsiteX643" fmla="*/ 69038 w 3463925"/>
                    <a:gd name="connsiteY643" fmla="*/ 2330818 h 2976563"/>
                    <a:gd name="connsiteX644" fmla="*/ 57928 w 3463925"/>
                    <a:gd name="connsiteY644" fmla="*/ 2304607 h 2976563"/>
                    <a:gd name="connsiteX645" fmla="*/ 48406 w 3463925"/>
                    <a:gd name="connsiteY645" fmla="*/ 2278396 h 2976563"/>
                    <a:gd name="connsiteX646" fmla="*/ 38883 w 3463925"/>
                    <a:gd name="connsiteY646" fmla="*/ 2251390 h 2976563"/>
                    <a:gd name="connsiteX647" fmla="*/ 30948 w 3463925"/>
                    <a:gd name="connsiteY647" fmla="*/ 2223591 h 2976563"/>
                    <a:gd name="connsiteX648" fmla="*/ 23013 w 3463925"/>
                    <a:gd name="connsiteY648" fmla="*/ 2195791 h 2976563"/>
                    <a:gd name="connsiteX649" fmla="*/ 16664 w 3463925"/>
                    <a:gd name="connsiteY649" fmla="*/ 2166403 h 2976563"/>
                    <a:gd name="connsiteX650" fmla="*/ 10316 w 3463925"/>
                    <a:gd name="connsiteY650" fmla="*/ 2137809 h 2976563"/>
                    <a:gd name="connsiteX651" fmla="*/ 6348 w 3463925"/>
                    <a:gd name="connsiteY651" fmla="*/ 2106832 h 2976563"/>
                    <a:gd name="connsiteX652" fmla="*/ 2381 w 3463925"/>
                    <a:gd name="connsiteY652" fmla="*/ 2075856 h 2976563"/>
                    <a:gd name="connsiteX653" fmla="*/ 1587 w 3463925"/>
                    <a:gd name="connsiteY653" fmla="*/ 2061559 h 2976563"/>
                    <a:gd name="connsiteX654" fmla="*/ 0 w 3463925"/>
                    <a:gd name="connsiteY654" fmla="*/ 2044879 h 2976563"/>
                    <a:gd name="connsiteX655" fmla="*/ 0 w 3463925"/>
                    <a:gd name="connsiteY655" fmla="*/ 2022639 h 2976563"/>
                    <a:gd name="connsiteX656" fmla="*/ 2381 w 3463925"/>
                    <a:gd name="connsiteY656" fmla="*/ 1994045 h 2976563"/>
                    <a:gd name="connsiteX657" fmla="*/ 5555 w 3463925"/>
                    <a:gd name="connsiteY657" fmla="*/ 1959097 h 2976563"/>
                    <a:gd name="connsiteX658" fmla="*/ 10316 w 3463925"/>
                    <a:gd name="connsiteY658" fmla="*/ 1920178 h 2976563"/>
                    <a:gd name="connsiteX659" fmla="*/ 19839 w 3463925"/>
                    <a:gd name="connsiteY659" fmla="*/ 1875698 h 2976563"/>
                    <a:gd name="connsiteX660" fmla="*/ 24600 w 3463925"/>
                    <a:gd name="connsiteY660" fmla="*/ 1851076 h 2976563"/>
                    <a:gd name="connsiteX661" fmla="*/ 30948 w 3463925"/>
                    <a:gd name="connsiteY661" fmla="*/ 1826453 h 2976563"/>
                    <a:gd name="connsiteX662" fmla="*/ 38883 w 3463925"/>
                    <a:gd name="connsiteY662" fmla="*/ 1800242 h 2976563"/>
                    <a:gd name="connsiteX663" fmla="*/ 47612 w 3463925"/>
                    <a:gd name="connsiteY663" fmla="*/ 1773237 h 2976563"/>
                    <a:gd name="connsiteX664" fmla="*/ 56341 w 3463925"/>
                    <a:gd name="connsiteY664" fmla="*/ 1745437 h 2976563"/>
                    <a:gd name="connsiteX665" fmla="*/ 67451 w 3463925"/>
                    <a:gd name="connsiteY665" fmla="*/ 1716049 h 2976563"/>
                    <a:gd name="connsiteX666" fmla="*/ 80148 w 3463925"/>
                    <a:gd name="connsiteY666" fmla="*/ 1685867 h 2976563"/>
                    <a:gd name="connsiteX667" fmla="*/ 93638 w 3463925"/>
                    <a:gd name="connsiteY667" fmla="*/ 1655684 h 2976563"/>
                    <a:gd name="connsiteX668" fmla="*/ 107922 w 3463925"/>
                    <a:gd name="connsiteY668" fmla="*/ 1623913 h 2976563"/>
                    <a:gd name="connsiteX669" fmla="*/ 124586 w 3463925"/>
                    <a:gd name="connsiteY669" fmla="*/ 1590554 h 2976563"/>
                    <a:gd name="connsiteX670" fmla="*/ 141250 w 3463925"/>
                    <a:gd name="connsiteY670" fmla="*/ 1557989 h 2976563"/>
                    <a:gd name="connsiteX671" fmla="*/ 161089 w 3463925"/>
                    <a:gd name="connsiteY671" fmla="*/ 1523835 h 2976563"/>
                    <a:gd name="connsiteX672" fmla="*/ 182514 w 3463925"/>
                    <a:gd name="connsiteY672" fmla="*/ 1488887 h 2976563"/>
                    <a:gd name="connsiteX673" fmla="*/ 205527 w 3463925"/>
                    <a:gd name="connsiteY673" fmla="*/ 1453144 h 2976563"/>
                    <a:gd name="connsiteX674" fmla="*/ 230127 w 3463925"/>
                    <a:gd name="connsiteY674" fmla="*/ 1417402 h 2976563"/>
                    <a:gd name="connsiteX675" fmla="*/ 256314 w 3463925"/>
                    <a:gd name="connsiteY675" fmla="*/ 1381660 h 2976563"/>
                    <a:gd name="connsiteX676" fmla="*/ 276152 w 3463925"/>
                    <a:gd name="connsiteY676" fmla="*/ 1355449 h 2976563"/>
                    <a:gd name="connsiteX677" fmla="*/ 298371 w 3463925"/>
                    <a:gd name="connsiteY677" fmla="*/ 1326061 h 2976563"/>
                    <a:gd name="connsiteX678" fmla="*/ 330113 w 3463925"/>
                    <a:gd name="connsiteY678" fmla="*/ 1287141 h 2976563"/>
                    <a:gd name="connsiteX679" fmla="*/ 368996 w 3463925"/>
                    <a:gd name="connsiteY679" fmla="*/ 1239485 h 2976563"/>
                    <a:gd name="connsiteX680" fmla="*/ 416609 w 3463925"/>
                    <a:gd name="connsiteY680" fmla="*/ 1185474 h 2976563"/>
                    <a:gd name="connsiteX681" fmla="*/ 469776 w 3463925"/>
                    <a:gd name="connsiteY681" fmla="*/ 1126698 h 2976563"/>
                    <a:gd name="connsiteX682" fmla="*/ 498344 w 3463925"/>
                    <a:gd name="connsiteY682" fmla="*/ 1097309 h 2976563"/>
                    <a:gd name="connsiteX683" fmla="*/ 529292 w 3463925"/>
                    <a:gd name="connsiteY683" fmla="*/ 1065538 h 2976563"/>
                    <a:gd name="connsiteX684" fmla="*/ 561033 w 3463925"/>
                    <a:gd name="connsiteY684" fmla="*/ 1033768 h 2976563"/>
                    <a:gd name="connsiteX685" fmla="*/ 594362 w 3463925"/>
                    <a:gd name="connsiteY685" fmla="*/ 1001997 h 2976563"/>
                    <a:gd name="connsiteX686" fmla="*/ 628484 w 3463925"/>
                    <a:gd name="connsiteY686" fmla="*/ 968637 h 2976563"/>
                    <a:gd name="connsiteX687" fmla="*/ 664194 w 3463925"/>
                    <a:gd name="connsiteY687" fmla="*/ 936866 h 2976563"/>
                    <a:gd name="connsiteX688" fmla="*/ 702284 w 3463925"/>
                    <a:gd name="connsiteY688" fmla="*/ 905095 h 2976563"/>
                    <a:gd name="connsiteX689" fmla="*/ 740374 w 3463925"/>
                    <a:gd name="connsiteY689" fmla="*/ 873324 h 2976563"/>
                    <a:gd name="connsiteX690" fmla="*/ 779257 w 3463925"/>
                    <a:gd name="connsiteY690" fmla="*/ 842347 h 2976563"/>
                    <a:gd name="connsiteX691" fmla="*/ 820521 w 3463925"/>
                    <a:gd name="connsiteY691" fmla="*/ 812959 h 2976563"/>
                    <a:gd name="connsiteX692" fmla="*/ 860992 w 3463925"/>
                    <a:gd name="connsiteY692" fmla="*/ 784365 h 2976563"/>
                    <a:gd name="connsiteX693" fmla="*/ 903049 w 3463925"/>
                    <a:gd name="connsiteY693" fmla="*/ 755771 h 2976563"/>
                    <a:gd name="connsiteX694" fmla="*/ 946694 w 3463925"/>
                    <a:gd name="connsiteY694" fmla="*/ 729560 h 2976563"/>
                    <a:gd name="connsiteX695" fmla="*/ 989545 w 3463925"/>
                    <a:gd name="connsiteY695" fmla="*/ 704144 h 2976563"/>
                    <a:gd name="connsiteX696" fmla="*/ 1033190 w 3463925"/>
                    <a:gd name="connsiteY696" fmla="*/ 680315 h 2976563"/>
                    <a:gd name="connsiteX697" fmla="*/ 1078422 w 3463925"/>
                    <a:gd name="connsiteY697" fmla="*/ 660458 h 2976563"/>
                    <a:gd name="connsiteX698" fmla="*/ 1123654 w 3463925"/>
                    <a:gd name="connsiteY698" fmla="*/ 640602 h 2976563"/>
                    <a:gd name="connsiteX699" fmla="*/ 1169679 w 3463925"/>
                    <a:gd name="connsiteY699" fmla="*/ 623128 h 2976563"/>
                    <a:gd name="connsiteX700" fmla="*/ 1214911 w 3463925"/>
                    <a:gd name="connsiteY700" fmla="*/ 608831 h 2976563"/>
                    <a:gd name="connsiteX701" fmla="*/ 1256968 w 3463925"/>
                    <a:gd name="connsiteY701" fmla="*/ 597711 h 2976563"/>
                    <a:gd name="connsiteX702" fmla="*/ 1296646 w 3463925"/>
                    <a:gd name="connsiteY702" fmla="*/ 588179 h 2976563"/>
                    <a:gd name="connsiteX703" fmla="*/ 1334736 w 3463925"/>
                    <a:gd name="connsiteY703" fmla="*/ 581031 h 2976563"/>
                    <a:gd name="connsiteX704" fmla="*/ 1369651 w 3463925"/>
                    <a:gd name="connsiteY704" fmla="*/ 576265 h 2976563"/>
                    <a:gd name="connsiteX705" fmla="*/ 2426493 w 3463925"/>
                    <a:gd name="connsiteY705" fmla="*/ 463550 h 2976563"/>
                    <a:gd name="connsiteX706" fmla="*/ 2455068 w 3463925"/>
                    <a:gd name="connsiteY706" fmla="*/ 464346 h 2976563"/>
                    <a:gd name="connsiteX707" fmla="*/ 2484437 w 3463925"/>
                    <a:gd name="connsiteY707" fmla="*/ 465937 h 2976563"/>
                    <a:gd name="connsiteX708" fmla="*/ 2513806 w 3463925"/>
                    <a:gd name="connsiteY708" fmla="*/ 470709 h 2976563"/>
                    <a:gd name="connsiteX709" fmla="*/ 2540793 w 3463925"/>
                    <a:gd name="connsiteY709" fmla="*/ 474686 h 2976563"/>
                    <a:gd name="connsiteX710" fmla="*/ 2570162 w 3463925"/>
                    <a:gd name="connsiteY710" fmla="*/ 481845 h 2976563"/>
                    <a:gd name="connsiteX711" fmla="*/ 2596356 w 3463925"/>
                    <a:gd name="connsiteY711" fmla="*/ 489004 h 2976563"/>
                    <a:gd name="connsiteX712" fmla="*/ 2623343 w 3463925"/>
                    <a:gd name="connsiteY712" fmla="*/ 497754 h 2976563"/>
                    <a:gd name="connsiteX713" fmla="*/ 2649537 w 3463925"/>
                    <a:gd name="connsiteY713" fmla="*/ 508094 h 2976563"/>
                    <a:gd name="connsiteX714" fmla="*/ 2674144 w 3463925"/>
                    <a:gd name="connsiteY714" fmla="*/ 520026 h 2976563"/>
                    <a:gd name="connsiteX715" fmla="*/ 2700337 w 3463925"/>
                    <a:gd name="connsiteY715" fmla="*/ 532752 h 2976563"/>
                    <a:gd name="connsiteX716" fmla="*/ 2723356 w 3463925"/>
                    <a:gd name="connsiteY716" fmla="*/ 546275 h 2976563"/>
                    <a:gd name="connsiteX717" fmla="*/ 2747169 w 3463925"/>
                    <a:gd name="connsiteY717" fmla="*/ 562183 h 2976563"/>
                    <a:gd name="connsiteX718" fmla="*/ 2769394 w 3463925"/>
                    <a:gd name="connsiteY718" fmla="*/ 578092 h 2976563"/>
                    <a:gd name="connsiteX719" fmla="*/ 2791619 w 3463925"/>
                    <a:gd name="connsiteY719" fmla="*/ 594796 h 2976563"/>
                    <a:gd name="connsiteX720" fmla="*/ 2811462 w 3463925"/>
                    <a:gd name="connsiteY720" fmla="*/ 613091 h 2976563"/>
                    <a:gd name="connsiteX721" fmla="*/ 2832100 w 3463925"/>
                    <a:gd name="connsiteY721" fmla="*/ 631386 h 2976563"/>
                    <a:gd name="connsiteX722" fmla="*/ 2851150 w 3463925"/>
                    <a:gd name="connsiteY722" fmla="*/ 652067 h 2976563"/>
                    <a:gd name="connsiteX723" fmla="*/ 2869406 w 3463925"/>
                    <a:gd name="connsiteY723" fmla="*/ 672748 h 2976563"/>
                    <a:gd name="connsiteX724" fmla="*/ 2886869 w 3463925"/>
                    <a:gd name="connsiteY724" fmla="*/ 694224 h 2976563"/>
                    <a:gd name="connsiteX725" fmla="*/ 2901950 w 3463925"/>
                    <a:gd name="connsiteY725" fmla="*/ 717292 h 2976563"/>
                    <a:gd name="connsiteX726" fmla="*/ 2917825 w 3463925"/>
                    <a:gd name="connsiteY726" fmla="*/ 740359 h 2976563"/>
                    <a:gd name="connsiteX727" fmla="*/ 2932112 w 3463925"/>
                    <a:gd name="connsiteY727" fmla="*/ 765017 h 2976563"/>
                    <a:gd name="connsiteX728" fmla="*/ 2944019 w 3463925"/>
                    <a:gd name="connsiteY728" fmla="*/ 789676 h 2976563"/>
                    <a:gd name="connsiteX729" fmla="*/ 2955131 w 3463925"/>
                    <a:gd name="connsiteY729" fmla="*/ 815925 h 2976563"/>
                    <a:gd name="connsiteX730" fmla="*/ 2965450 w 3463925"/>
                    <a:gd name="connsiteY730" fmla="*/ 841379 h 2976563"/>
                    <a:gd name="connsiteX731" fmla="*/ 2974975 w 3463925"/>
                    <a:gd name="connsiteY731" fmla="*/ 867628 h 2976563"/>
                    <a:gd name="connsiteX732" fmla="*/ 2982912 w 3463925"/>
                    <a:gd name="connsiteY732" fmla="*/ 895468 h 2976563"/>
                    <a:gd name="connsiteX733" fmla="*/ 2989262 w 3463925"/>
                    <a:gd name="connsiteY733" fmla="*/ 923308 h 2976563"/>
                    <a:gd name="connsiteX734" fmla="*/ 2994025 w 3463925"/>
                    <a:gd name="connsiteY734" fmla="*/ 951148 h 2976563"/>
                    <a:gd name="connsiteX735" fmla="*/ 2997200 w 3463925"/>
                    <a:gd name="connsiteY735" fmla="*/ 979783 h 2976563"/>
                    <a:gd name="connsiteX736" fmla="*/ 3000375 w 3463925"/>
                    <a:gd name="connsiteY736" fmla="*/ 1010009 h 2976563"/>
                    <a:gd name="connsiteX737" fmla="*/ 3000375 w 3463925"/>
                    <a:gd name="connsiteY737" fmla="*/ 1039440 h 2976563"/>
                    <a:gd name="connsiteX738" fmla="*/ 2999581 w 3463925"/>
                    <a:gd name="connsiteY738" fmla="*/ 1066485 h 2976563"/>
                    <a:gd name="connsiteX739" fmla="*/ 2997200 w 3463925"/>
                    <a:gd name="connsiteY739" fmla="*/ 1092734 h 2976563"/>
                    <a:gd name="connsiteX740" fmla="*/ 2998788 w 3463925"/>
                    <a:gd name="connsiteY740" fmla="*/ 1097506 h 2976563"/>
                    <a:gd name="connsiteX741" fmla="*/ 2997200 w 3463925"/>
                    <a:gd name="connsiteY741" fmla="*/ 1099893 h 2976563"/>
                    <a:gd name="connsiteX742" fmla="*/ 2996406 w 3463925"/>
                    <a:gd name="connsiteY742" fmla="*/ 1103074 h 2976563"/>
                    <a:gd name="connsiteX743" fmla="*/ 2996406 w 3463925"/>
                    <a:gd name="connsiteY743" fmla="*/ 1112620 h 2976563"/>
                    <a:gd name="connsiteX744" fmla="*/ 2995612 w 3463925"/>
                    <a:gd name="connsiteY744" fmla="*/ 1112620 h 2976563"/>
                    <a:gd name="connsiteX745" fmla="*/ 2993231 w 3463925"/>
                    <a:gd name="connsiteY745" fmla="*/ 1123756 h 2976563"/>
                    <a:gd name="connsiteX746" fmla="*/ 2990056 w 3463925"/>
                    <a:gd name="connsiteY746" fmla="*/ 1134096 h 2976563"/>
                    <a:gd name="connsiteX747" fmla="*/ 2986088 w 3463925"/>
                    <a:gd name="connsiteY747" fmla="*/ 1144437 h 2976563"/>
                    <a:gd name="connsiteX748" fmla="*/ 2982119 w 3463925"/>
                    <a:gd name="connsiteY748" fmla="*/ 1153982 h 2976563"/>
                    <a:gd name="connsiteX749" fmla="*/ 2976562 w 3463925"/>
                    <a:gd name="connsiteY749" fmla="*/ 1162732 h 2976563"/>
                    <a:gd name="connsiteX750" fmla="*/ 2971006 w 3463925"/>
                    <a:gd name="connsiteY750" fmla="*/ 1171481 h 2976563"/>
                    <a:gd name="connsiteX751" fmla="*/ 2963862 w 3463925"/>
                    <a:gd name="connsiteY751" fmla="*/ 1179436 h 2976563"/>
                    <a:gd name="connsiteX752" fmla="*/ 2956719 w 3463925"/>
                    <a:gd name="connsiteY752" fmla="*/ 1186594 h 2976563"/>
                    <a:gd name="connsiteX753" fmla="*/ 2947987 w 3463925"/>
                    <a:gd name="connsiteY753" fmla="*/ 1193753 h 2976563"/>
                    <a:gd name="connsiteX754" fmla="*/ 2940050 w 3463925"/>
                    <a:gd name="connsiteY754" fmla="*/ 1198526 h 2976563"/>
                    <a:gd name="connsiteX755" fmla="*/ 2930525 w 3463925"/>
                    <a:gd name="connsiteY755" fmla="*/ 1204094 h 2976563"/>
                    <a:gd name="connsiteX756" fmla="*/ 2921794 w 3463925"/>
                    <a:gd name="connsiteY756" fmla="*/ 1208866 h 2976563"/>
                    <a:gd name="connsiteX757" fmla="*/ 2911475 w 3463925"/>
                    <a:gd name="connsiteY757" fmla="*/ 1212048 h 2976563"/>
                    <a:gd name="connsiteX758" fmla="*/ 2900362 w 3463925"/>
                    <a:gd name="connsiteY758" fmla="*/ 1214434 h 2976563"/>
                    <a:gd name="connsiteX759" fmla="*/ 2890044 w 3463925"/>
                    <a:gd name="connsiteY759" fmla="*/ 1216025 h 2976563"/>
                    <a:gd name="connsiteX760" fmla="*/ 2878137 w 3463925"/>
                    <a:gd name="connsiteY760" fmla="*/ 1216025 h 2976563"/>
                    <a:gd name="connsiteX761" fmla="*/ 2866231 w 3463925"/>
                    <a:gd name="connsiteY761" fmla="*/ 1216025 h 2976563"/>
                    <a:gd name="connsiteX762" fmla="*/ 2855119 w 3463925"/>
                    <a:gd name="connsiteY762" fmla="*/ 1214434 h 2976563"/>
                    <a:gd name="connsiteX763" fmla="*/ 2842419 w 3463925"/>
                    <a:gd name="connsiteY763" fmla="*/ 1211253 h 2976563"/>
                    <a:gd name="connsiteX764" fmla="*/ 2832100 w 3463925"/>
                    <a:gd name="connsiteY764" fmla="*/ 1207276 h 2976563"/>
                    <a:gd name="connsiteX765" fmla="*/ 2820987 w 3463925"/>
                    <a:gd name="connsiteY765" fmla="*/ 1201708 h 2976563"/>
                    <a:gd name="connsiteX766" fmla="*/ 2811462 w 3463925"/>
                    <a:gd name="connsiteY766" fmla="*/ 1196140 h 2976563"/>
                    <a:gd name="connsiteX767" fmla="*/ 2802731 w 3463925"/>
                    <a:gd name="connsiteY767" fmla="*/ 1189776 h 2976563"/>
                    <a:gd name="connsiteX768" fmla="*/ 2794000 w 3463925"/>
                    <a:gd name="connsiteY768" fmla="*/ 1181026 h 2976563"/>
                    <a:gd name="connsiteX769" fmla="*/ 2786062 w 3463925"/>
                    <a:gd name="connsiteY769" fmla="*/ 1173072 h 2976563"/>
                    <a:gd name="connsiteX770" fmla="*/ 2778919 w 3463925"/>
                    <a:gd name="connsiteY770" fmla="*/ 1164322 h 2976563"/>
                    <a:gd name="connsiteX771" fmla="*/ 2772569 w 3463925"/>
                    <a:gd name="connsiteY771" fmla="*/ 1153982 h 2976563"/>
                    <a:gd name="connsiteX772" fmla="*/ 2768600 w 3463925"/>
                    <a:gd name="connsiteY772" fmla="*/ 1143641 h 2976563"/>
                    <a:gd name="connsiteX773" fmla="*/ 2764631 w 3463925"/>
                    <a:gd name="connsiteY773" fmla="*/ 1131710 h 2976563"/>
                    <a:gd name="connsiteX774" fmla="*/ 2761456 w 3463925"/>
                    <a:gd name="connsiteY774" fmla="*/ 1120574 h 2976563"/>
                    <a:gd name="connsiteX775" fmla="*/ 2759869 w 3463925"/>
                    <a:gd name="connsiteY775" fmla="*/ 1109438 h 2976563"/>
                    <a:gd name="connsiteX776" fmla="*/ 2758281 w 3463925"/>
                    <a:gd name="connsiteY776" fmla="*/ 1097506 h 2976563"/>
                    <a:gd name="connsiteX777" fmla="*/ 2759869 w 3463925"/>
                    <a:gd name="connsiteY777" fmla="*/ 1092734 h 2976563"/>
                    <a:gd name="connsiteX778" fmla="*/ 2760662 w 3463925"/>
                    <a:gd name="connsiteY778" fmla="*/ 1090348 h 2976563"/>
                    <a:gd name="connsiteX779" fmla="*/ 2761456 w 3463925"/>
                    <a:gd name="connsiteY779" fmla="*/ 1082393 h 2976563"/>
                    <a:gd name="connsiteX780" fmla="*/ 2758281 w 3463925"/>
                    <a:gd name="connsiteY780" fmla="*/ 1082393 h 2976563"/>
                    <a:gd name="connsiteX781" fmla="*/ 2760662 w 3463925"/>
                    <a:gd name="connsiteY781" fmla="*/ 1060917 h 2976563"/>
                    <a:gd name="connsiteX782" fmla="*/ 2761456 w 3463925"/>
                    <a:gd name="connsiteY782" fmla="*/ 1039440 h 2976563"/>
                    <a:gd name="connsiteX783" fmla="*/ 2761456 w 3463925"/>
                    <a:gd name="connsiteY783" fmla="*/ 1021941 h 2976563"/>
                    <a:gd name="connsiteX784" fmla="*/ 2759869 w 3463925"/>
                    <a:gd name="connsiteY784" fmla="*/ 1004441 h 2976563"/>
                    <a:gd name="connsiteX785" fmla="*/ 2757487 w 3463925"/>
                    <a:gd name="connsiteY785" fmla="*/ 988533 h 2976563"/>
                    <a:gd name="connsiteX786" fmla="*/ 2754312 w 3463925"/>
                    <a:gd name="connsiteY786" fmla="*/ 971829 h 2976563"/>
                    <a:gd name="connsiteX787" fmla="*/ 2751137 w 3463925"/>
                    <a:gd name="connsiteY787" fmla="*/ 955125 h 2976563"/>
                    <a:gd name="connsiteX788" fmla="*/ 2746375 w 3463925"/>
                    <a:gd name="connsiteY788" fmla="*/ 939216 h 2976563"/>
                    <a:gd name="connsiteX789" fmla="*/ 2740819 w 3463925"/>
                    <a:gd name="connsiteY789" fmla="*/ 923308 h 2976563"/>
                    <a:gd name="connsiteX790" fmla="*/ 2735262 w 3463925"/>
                    <a:gd name="connsiteY790" fmla="*/ 908195 h 2976563"/>
                    <a:gd name="connsiteX791" fmla="*/ 2728912 w 3463925"/>
                    <a:gd name="connsiteY791" fmla="*/ 893877 h 2976563"/>
                    <a:gd name="connsiteX792" fmla="*/ 2720181 w 3463925"/>
                    <a:gd name="connsiteY792" fmla="*/ 879559 h 2976563"/>
                    <a:gd name="connsiteX793" fmla="*/ 2713037 w 3463925"/>
                    <a:gd name="connsiteY793" fmla="*/ 865241 h 2976563"/>
                    <a:gd name="connsiteX794" fmla="*/ 2704306 w 3463925"/>
                    <a:gd name="connsiteY794" fmla="*/ 851719 h 2976563"/>
                    <a:gd name="connsiteX795" fmla="*/ 2694781 w 3463925"/>
                    <a:gd name="connsiteY795" fmla="*/ 838197 h 2976563"/>
                    <a:gd name="connsiteX796" fmla="*/ 2684462 w 3463925"/>
                    <a:gd name="connsiteY796" fmla="*/ 826265 h 2976563"/>
                    <a:gd name="connsiteX797" fmla="*/ 2674144 w 3463925"/>
                    <a:gd name="connsiteY797" fmla="*/ 813539 h 2976563"/>
                    <a:gd name="connsiteX798" fmla="*/ 2663031 w 3463925"/>
                    <a:gd name="connsiteY798" fmla="*/ 801607 h 2976563"/>
                    <a:gd name="connsiteX799" fmla="*/ 2651918 w 3463925"/>
                    <a:gd name="connsiteY799" fmla="*/ 789676 h 2976563"/>
                    <a:gd name="connsiteX800" fmla="*/ 2639218 w 3463925"/>
                    <a:gd name="connsiteY800" fmla="*/ 779335 h 2976563"/>
                    <a:gd name="connsiteX801" fmla="*/ 2626518 w 3463925"/>
                    <a:gd name="connsiteY801" fmla="*/ 768995 h 2976563"/>
                    <a:gd name="connsiteX802" fmla="*/ 2613818 w 3463925"/>
                    <a:gd name="connsiteY802" fmla="*/ 760245 h 2976563"/>
                    <a:gd name="connsiteX803" fmla="*/ 2599531 w 3463925"/>
                    <a:gd name="connsiteY803" fmla="*/ 752291 h 2976563"/>
                    <a:gd name="connsiteX804" fmla="*/ 2586037 w 3463925"/>
                    <a:gd name="connsiteY804" fmla="*/ 743541 h 2976563"/>
                    <a:gd name="connsiteX805" fmla="*/ 2570956 w 3463925"/>
                    <a:gd name="connsiteY805" fmla="*/ 736382 h 2976563"/>
                    <a:gd name="connsiteX806" fmla="*/ 2556668 w 3463925"/>
                    <a:gd name="connsiteY806" fmla="*/ 729223 h 2976563"/>
                    <a:gd name="connsiteX807" fmla="*/ 2540793 w 3463925"/>
                    <a:gd name="connsiteY807" fmla="*/ 722860 h 2976563"/>
                    <a:gd name="connsiteX808" fmla="*/ 2525712 w 3463925"/>
                    <a:gd name="connsiteY808" fmla="*/ 718087 h 2976563"/>
                    <a:gd name="connsiteX809" fmla="*/ 2509043 w 3463925"/>
                    <a:gd name="connsiteY809" fmla="*/ 714110 h 2976563"/>
                    <a:gd name="connsiteX810" fmla="*/ 2493962 w 3463925"/>
                    <a:gd name="connsiteY810" fmla="*/ 710133 h 2976563"/>
                    <a:gd name="connsiteX811" fmla="*/ 2476500 w 3463925"/>
                    <a:gd name="connsiteY811" fmla="*/ 706951 h 2976563"/>
                    <a:gd name="connsiteX812" fmla="*/ 2459831 w 3463925"/>
                    <a:gd name="connsiteY812" fmla="*/ 704565 h 2976563"/>
                    <a:gd name="connsiteX813" fmla="*/ 2442368 w 3463925"/>
                    <a:gd name="connsiteY813" fmla="*/ 703770 h 2976563"/>
                    <a:gd name="connsiteX814" fmla="*/ 2426493 w 3463925"/>
                    <a:gd name="connsiteY814" fmla="*/ 702974 h 2976563"/>
                    <a:gd name="connsiteX815" fmla="*/ 2413793 w 3463925"/>
                    <a:gd name="connsiteY815" fmla="*/ 702974 h 2976563"/>
                    <a:gd name="connsiteX816" fmla="*/ 2401887 w 3463925"/>
                    <a:gd name="connsiteY816" fmla="*/ 700588 h 2976563"/>
                    <a:gd name="connsiteX817" fmla="*/ 2390775 w 3463925"/>
                    <a:gd name="connsiteY817" fmla="*/ 697406 h 2976563"/>
                    <a:gd name="connsiteX818" fmla="*/ 2378868 w 3463925"/>
                    <a:gd name="connsiteY818" fmla="*/ 693429 h 2976563"/>
                    <a:gd name="connsiteX819" fmla="*/ 2368550 w 3463925"/>
                    <a:gd name="connsiteY819" fmla="*/ 687861 h 2976563"/>
                    <a:gd name="connsiteX820" fmla="*/ 2359025 w 3463925"/>
                    <a:gd name="connsiteY820" fmla="*/ 682293 h 2976563"/>
                    <a:gd name="connsiteX821" fmla="*/ 2349500 w 3463925"/>
                    <a:gd name="connsiteY821" fmla="*/ 675930 h 2976563"/>
                    <a:gd name="connsiteX822" fmla="*/ 2341562 w 3463925"/>
                    <a:gd name="connsiteY822" fmla="*/ 667975 h 2976563"/>
                    <a:gd name="connsiteX823" fmla="*/ 2334418 w 3463925"/>
                    <a:gd name="connsiteY823" fmla="*/ 659226 h 2976563"/>
                    <a:gd name="connsiteX824" fmla="*/ 2326481 w 3463925"/>
                    <a:gd name="connsiteY824" fmla="*/ 650476 h 2976563"/>
                    <a:gd name="connsiteX825" fmla="*/ 2320925 w 3463925"/>
                    <a:gd name="connsiteY825" fmla="*/ 640135 h 2976563"/>
                    <a:gd name="connsiteX826" fmla="*/ 2315368 w 3463925"/>
                    <a:gd name="connsiteY826" fmla="*/ 629795 h 2976563"/>
                    <a:gd name="connsiteX827" fmla="*/ 2311400 w 3463925"/>
                    <a:gd name="connsiteY827" fmla="*/ 618659 h 2976563"/>
                    <a:gd name="connsiteX828" fmla="*/ 2308225 w 3463925"/>
                    <a:gd name="connsiteY828" fmla="*/ 606727 h 2976563"/>
                    <a:gd name="connsiteX829" fmla="*/ 2307431 w 3463925"/>
                    <a:gd name="connsiteY829" fmla="*/ 595591 h 2976563"/>
                    <a:gd name="connsiteX830" fmla="*/ 2306637 w 3463925"/>
                    <a:gd name="connsiteY830" fmla="*/ 583660 h 2976563"/>
                    <a:gd name="connsiteX831" fmla="*/ 2307431 w 3463925"/>
                    <a:gd name="connsiteY831" fmla="*/ 570933 h 2976563"/>
                    <a:gd name="connsiteX832" fmla="*/ 2308225 w 3463925"/>
                    <a:gd name="connsiteY832" fmla="*/ 559002 h 2976563"/>
                    <a:gd name="connsiteX833" fmla="*/ 2311400 w 3463925"/>
                    <a:gd name="connsiteY833" fmla="*/ 547070 h 2976563"/>
                    <a:gd name="connsiteX834" fmla="*/ 2315368 w 3463925"/>
                    <a:gd name="connsiteY834" fmla="*/ 535934 h 2976563"/>
                    <a:gd name="connsiteX835" fmla="*/ 2320925 w 3463925"/>
                    <a:gd name="connsiteY835" fmla="*/ 525594 h 2976563"/>
                    <a:gd name="connsiteX836" fmla="*/ 2326481 w 3463925"/>
                    <a:gd name="connsiteY836" fmla="*/ 515253 h 2976563"/>
                    <a:gd name="connsiteX837" fmla="*/ 2334418 w 3463925"/>
                    <a:gd name="connsiteY837" fmla="*/ 507299 h 2976563"/>
                    <a:gd name="connsiteX838" fmla="*/ 2341562 w 3463925"/>
                    <a:gd name="connsiteY838" fmla="*/ 497754 h 2976563"/>
                    <a:gd name="connsiteX839" fmla="*/ 2349500 w 3463925"/>
                    <a:gd name="connsiteY839" fmla="*/ 490595 h 2976563"/>
                    <a:gd name="connsiteX840" fmla="*/ 2359025 w 3463925"/>
                    <a:gd name="connsiteY840" fmla="*/ 483436 h 2976563"/>
                    <a:gd name="connsiteX841" fmla="*/ 2368550 w 3463925"/>
                    <a:gd name="connsiteY841" fmla="*/ 477868 h 2976563"/>
                    <a:gd name="connsiteX842" fmla="*/ 2378868 w 3463925"/>
                    <a:gd name="connsiteY842" fmla="*/ 472300 h 2976563"/>
                    <a:gd name="connsiteX843" fmla="*/ 2390775 w 3463925"/>
                    <a:gd name="connsiteY843" fmla="*/ 468323 h 2976563"/>
                    <a:gd name="connsiteX844" fmla="*/ 2401887 w 3463925"/>
                    <a:gd name="connsiteY844" fmla="*/ 465141 h 2976563"/>
                    <a:gd name="connsiteX845" fmla="*/ 2413793 w 3463925"/>
                    <a:gd name="connsiteY845" fmla="*/ 464346 h 2976563"/>
                    <a:gd name="connsiteX846" fmla="*/ 2426494 w 3463925"/>
                    <a:gd name="connsiteY846" fmla="*/ 0 h 2976563"/>
                    <a:gd name="connsiteX847" fmla="*/ 2452688 w 3463925"/>
                    <a:gd name="connsiteY847" fmla="*/ 794 h 2976563"/>
                    <a:gd name="connsiteX848" fmla="*/ 2479675 w 3463925"/>
                    <a:gd name="connsiteY848" fmla="*/ 1589 h 2976563"/>
                    <a:gd name="connsiteX849" fmla="*/ 2505075 w 3463925"/>
                    <a:gd name="connsiteY849" fmla="*/ 3177 h 2976563"/>
                    <a:gd name="connsiteX850" fmla="*/ 2532062 w 3463925"/>
                    <a:gd name="connsiteY850" fmla="*/ 5560 h 2976563"/>
                    <a:gd name="connsiteX851" fmla="*/ 2557462 w 3463925"/>
                    <a:gd name="connsiteY851" fmla="*/ 8737 h 2976563"/>
                    <a:gd name="connsiteX852" fmla="*/ 2584450 w 3463925"/>
                    <a:gd name="connsiteY852" fmla="*/ 11914 h 2976563"/>
                    <a:gd name="connsiteX853" fmla="*/ 2609850 w 3463925"/>
                    <a:gd name="connsiteY853" fmla="*/ 15885 h 2976563"/>
                    <a:gd name="connsiteX854" fmla="*/ 2634456 w 3463925"/>
                    <a:gd name="connsiteY854" fmla="*/ 21444 h 2976563"/>
                    <a:gd name="connsiteX855" fmla="*/ 2659856 w 3463925"/>
                    <a:gd name="connsiteY855" fmla="*/ 26210 h 2976563"/>
                    <a:gd name="connsiteX856" fmla="*/ 2684462 w 3463925"/>
                    <a:gd name="connsiteY856" fmla="*/ 32563 h 2976563"/>
                    <a:gd name="connsiteX857" fmla="*/ 2709069 w 3463925"/>
                    <a:gd name="connsiteY857" fmla="*/ 39711 h 2976563"/>
                    <a:gd name="connsiteX858" fmla="*/ 2733675 w 3463925"/>
                    <a:gd name="connsiteY858" fmla="*/ 46859 h 2976563"/>
                    <a:gd name="connsiteX859" fmla="*/ 2758281 w 3463925"/>
                    <a:gd name="connsiteY859" fmla="*/ 54802 h 2976563"/>
                    <a:gd name="connsiteX860" fmla="*/ 2782094 w 3463925"/>
                    <a:gd name="connsiteY860" fmla="*/ 63538 h 2976563"/>
                    <a:gd name="connsiteX861" fmla="*/ 2805906 w 3463925"/>
                    <a:gd name="connsiteY861" fmla="*/ 72274 h 2976563"/>
                    <a:gd name="connsiteX862" fmla="*/ 2828925 w 3463925"/>
                    <a:gd name="connsiteY862" fmla="*/ 81805 h 2976563"/>
                    <a:gd name="connsiteX863" fmla="*/ 2852738 w 3463925"/>
                    <a:gd name="connsiteY863" fmla="*/ 92130 h 2976563"/>
                    <a:gd name="connsiteX864" fmla="*/ 2875756 w 3463925"/>
                    <a:gd name="connsiteY864" fmla="*/ 102455 h 2976563"/>
                    <a:gd name="connsiteX865" fmla="*/ 2920206 w 3463925"/>
                    <a:gd name="connsiteY865" fmla="*/ 126281 h 2976563"/>
                    <a:gd name="connsiteX866" fmla="*/ 2963862 w 3463925"/>
                    <a:gd name="connsiteY866" fmla="*/ 150902 h 2976563"/>
                    <a:gd name="connsiteX867" fmla="*/ 3005931 w 3463925"/>
                    <a:gd name="connsiteY867" fmla="*/ 177906 h 2976563"/>
                    <a:gd name="connsiteX868" fmla="*/ 3046412 w 3463925"/>
                    <a:gd name="connsiteY868" fmla="*/ 207292 h 2976563"/>
                    <a:gd name="connsiteX869" fmla="*/ 3085306 w 3463925"/>
                    <a:gd name="connsiteY869" fmla="*/ 237473 h 2976563"/>
                    <a:gd name="connsiteX870" fmla="*/ 3123406 w 3463925"/>
                    <a:gd name="connsiteY870" fmla="*/ 270830 h 2976563"/>
                    <a:gd name="connsiteX871" fmla="*/ 3159125 w 3463925"/>
                    <a:gd name="connsiteY871" fmla="*/ 304187 h 2976563"/>
                    <a:gd name="connsiteX872" fmla="*/ 3194050 w 3463925"/>
                    <a:gd name="connsiteY872" fmla="*/ 340721 h 2976563"/>
                    <a:gd name="connsiteX873" fmla="*/ 3225800 w 3463925"/>
                    <a:gd name="connsiteY873" fmla="*/ 378050 h 2976563"/>
                    <a:gd name="connsiteX874" fmla="*/ 3257550 w 3463925"/>
                    <a:gd name="connsiteY874" fmla="*/ 416967 h 2976563"/>
                    <a:gd name="connsiteX875" fmla="*/ 3286919 w 3463925"/>
                    <a:gd name="connsiteY875" fmla="*/ 458266 h 2976563"/>
                    <a:gd name="connsiteX876" fmla="*/ 3313112 w 3463925"/>
                    <a:gd name="connsiteY876" fmla="*/ 500360 h 2976563"/>
                    <a:gd name="connsiteX877" fmla="*/ 3338512 w 3463925"/>
                    <a:gd name="connsiteY877" fmla="*/ 544836 h 2976563"/>
                    <a:gd name="connsiteX878" fmla="*/ 3361531 w 3463925"/>
                    <a:gd name="connsiteY878" fmla="*/ 588518 h 2976563"/>
                    <a:gd name="connsiteX879" fmla="*/ 3371850 w 3463925"/>
                    <a:gd name="connsiteY879" fmla="*/ 612345 h 2976563"/>
                    <a:gd name="connsiteX880" fmla="*/ 3382169 w 3463925"/>
                    <a:gd name="connsiteY880" fmla="*/ 634583 h 2976563"/>
                    <a:gd name="connsiteX881" fmla="*/ 3392488 w 3463925"/>
                    <a:gd name="connsiteY881" fmla="*/ 658410 h 2976563"/>
                    <a:gd name="connsiteX882" fmla="*/ 3400425 w 3463925"/>
                    <a:gd name="connsiteY882" fmla="*/ 682237 h 2976563"/>
                    <a:gd name="connsiteX883" fmla="*/ 3409950 w 3463925"/>
                    <a:gd name="connsiteY883" fmla="*/ 705269 h 2976563"/>
                    <a:gd name="connsiteX884" fmla="*/ 3417094 w 3463925"/>
                    <a:gd name="connsiteY884" fmla="*/ 729890 h 2976563"/>
                    <a:gd name="connsiteX885" fmla="*/ 3424238 w 3463925"/>
                    <a:gd name="connsiteY885" fmla="*/ 754511 h 2976563"/>
                    <a:gd name="connsiteX886" fmla="*/ 3431381 w 3463925"/>
                    <a:gd name="connsiteY886" fmla="*/ 779132 h 2976563"/>
                    <a:gd name="connsiteX887" fmla="*/ 3436938 w 3463925"/>
                    <a:gd name="connsiteY887" fmla="*/ 803753 h 2976563"/>
                    <a:gd name="connsiteX888" fmla="*/ 3442494 w 3463925"/>
                    <a:gd name="connsiteY888" fmla="*/ 829962 h 2976563"/>
                    <a:gd name="connsiteX889" fmla="*/ 3447256 w 3463925"/>
                    <a:gd name="connsiteY889" fmla="*/ 855377 h 2976563"/>
                    <a:gd name="connsiteX890" fmla="*/ 3451225 w 3463925"/>
                    <a:gd name="connsiteY890" fmla="*/ 880792 h 2976563"/>
                    <a:gd name="connsiteX891" fmla="*/ 3455988 w 3463925"/>
                    <a:gd name="connsiteY891" fmla="*/ 907001 h 2976563"/>
                    <a:gd name="connsiteX892" fmla="*/ 3459162 w 3463925"/>
                    <a:gd name="connsiteY892" fmla="*/ 932416 h 2976563"/>
                    <a:gd name="connsiteX893" fmla="*/ 3460750 w 3463925"/>
                    <a:gd name="connsiteY893" fmla="*/ 958626 h 2976563"/>
                    <a:gd name="connsiteX894" fmla="*/ 3463131 w 3463925"/>
                    <a:gd name="connsiteY894" fmla="*/ 985629 h 2976563"/>
                    <a:gd name="connsiteX895" fmla="*/ 3463925 w 3463925"/>
                    <a:gd name="connsiteY895" fmla="*/ 1012633 h 2976563"/>
                    <a:gd name="connsiteX896" fmla="*/ 3463925 w 3463925"/>
                    <a:gd name="connsiteY896" fmla="*/ 1038842 h 2976563"/>
                    <a:gd name="connsiteX897" fmla="*/ 3463131 w 3463925"/>
                    <a:gd name="connsiteY897" fmla="*/ 1077759 h 2976563"/>
                    <a:gd name="connsiteX898" fmla="*/ 3460750 w 3463925"/>
                    <a:gd name="connsiteY898" fmla="*/ 1116676 h 2976563"/>
                    <a:gd name="connsiteX899" fmla="*/ 3456781 w 3463925"/>
                    <a:gd name="connsiteY899" fmla="*/ 1155593 h 2976563"/>
                    <a:gd name="connsiteX900" fmla="*/ 3451225 w 3463925"/>
                    <a:gd name="connsiteY900" fmla="*/ 1193715 h 2976563"/>
                    <a:gd name="connsiteX901" fmla="*/ 3449638 w 3463925"/>
                    <a:gd name="connsiteY901" fmla="*/ 1211188 h 2976563"/>
                    <a:gd name="connsiteX902" fmla="*/ 3446462 w 3463925"/>
                    <a:gd name="connsiteY902" fmla="*/ 1227867 h 2976563"/>
                    <a:gd name="connsiteX903" fmla="*/ 3446462 w 3463925"/>
                    <a:gd name="connsiteY903" fmla="*/ 1228661 h 2976563"/>
                    <a:gd name="connsiteX904" fmla="*/ 3442494 w 3463925"/>
                    <a:gd name="connsiteY904" fmla="*/ 1239780 h 2976563"/>
                    <a:gd name="connsiteX905" fmla="*/ 3438525 w 3463925"/>
                    <a:gd name="connsiteY905" fmla="*/ 1251693 h 2976563"/>
                    <a:gd name="connsiteX906" fmla="*/ 3432969 w 3463925"/>
                    <a:gd name="connsiteY906" fmla="*/ 1262018 h 2976563"/>
                    <a:gd name="connsiteX907" fmla="*/ 3426619 w 3463925"/>
                    <a:gd name="connsiteY907" fmla="*/ 1271549 h 2976563"/>
                    <a:gd name="connsiteX908" fmla="*/ 3421062 w 3463925"/>
                    <a:gd name="connsiteY908" fmla="*/ 1281080 h 2976563"/>
                    <a:gd name="connsiteX909" fmla="*/ 3413919 w 3463925"/>
                    <a:gd name="connsiteY909" fmla="*/ 1289022 h 2976563"/>
                    <a:gd name="connsiteX910" fmla="*/ 3405188 w 3463925"/>
                    <a:gd name="connsiteY910" fmla="*/ 1298553 h 2976563"/>
                    <a:gd name="connsiteX911" fmla="*/ 3396456 w 3463925"/>
                    <a:gd name="connsiteY911" fmla="*/ 1305701 h 2976563"/>
                    <a:gd name="connsiteX912" fmla="*/ 3386931 w 3463925"/>
                    <a:gd name="connsiteY912" fmla="*/ 1312849 h 2976563"/>
                    <a:gd name="connsiteX913" fmla="*/ 3376612 w 3463925"/>
                    <a:gd name="connsiteY913" fmla="*/ 1318408 h 2976563"/>
                    <a:gd name="connsiteX914" fmla="*/ 3366294 w 3463925"/>
                    <a:gd name="connsiteY914" fmla="*/ 1323968 h 2976563"/>
                    <a:gd name="connsiteX915" fmla="*/ 3355181 w 3463925"/>
                    <a:gd name="connsiteY915" fmla="*/ 1327939 h 2976563"/>
                    <a:gd name="connsiteX916" fmla="*/ 3344069 w 3463925"/>
                    <a:gd name="connsiteY916" fmla="*/ 1331116 h 2976563"/>
                    <a:gd name="connsiteX917" fmla="*/ 3332956 w 3463925"/>
                    <a:gd name="connsiteY917" fmla="*/ 1334293 h 2976563"/>
                    <a:gd name="connsiteX918" fmla="*/ 3320256 w 3463925"/>
                    <a:gd name="connsiteY918" fmla="*/ 1335881 h 2976563"/>
                    <a:gd name="connsiteX919" fmla="*/ 3308350 w 3463925"/>
                    <a:gd name="connsiteY919" fmla="*/ 1336675 h 2976563"/>
                    <a:gd name="connsiteX920" fmla="*/ 3292475 w 3463925"/>
                    <a:gd name="connsiteY920" fmla="*/ 1335881 h 2976563"/>
                    <a:gd name="connsiteX921" fmla="*/ 3278981 w 3463925"/>
                    <a:gd name="connsiteY921" fmla="*/ 1333498 h 2976563"/>
                    <a:gd name="connsiteX922" fmla="*/ 3264694 w 3463925"/>
                    <a:gd name="connsiteY922" fmla="*/ 1330321 h 2976563"/>
                    <a:gd name="connsiteX923" fmla="*/ 3251994 w 3463925"/>
                    <a:gd name="connsiteY923" fmla="*/ 1325556 h 2976563"/>
                    <a:gd name="connsiteX924" fmla="*/ 3239294 w 3463925"/>
                    <a:gd name="connsiteY924" fmla="*/ 1319202 h 2976563"/>
                    <a:gd name="connsiteX925" fmla="*/ 3228181 w 3463925"/>
                    <a:gd name="connsiteY925" fmla="*/ 1312054 h 2976563"/>
                    <a:gd name="connsiteX926" fmla="*/ 3217069 w 3463925"/>
                    <a:gd name="connsiteY926" fmla="*/ 1303318 h 2976563"/>
                    <a:gd name="connsiteX927" fmla="*/ 3206750 w 3463925"/>
                    <a:gd name="connsiteY927" fmla="*/ 1294581 h 2976563"/>
                    <a:gd name="connsiteX928" fmla="*/ 3197225 w 3463925"/>
                    <a:gd name="connsiteY928" fmla="*/ 1284257 h 2976563"/>
                    <a:gd name="connsiteX929" fmla="*/ 3189288 w 3463925"/>
                    <a:gd name="connsiteY929" fmla="*/ 1273137 h 2976563"/>
                    <a:gd name="connsiteX930" fmla="*/ 3182144 w 3463925"/>
                    <a:gd name="connsiteY930" fmla="*/ 1262018 h 2976563"/>
                    <a:gd name="connsiteX931" fmla="*/ 3175794 w 3463925"/>
                    <a:gd name="connsiteY931" fmla="*/ 1248517 h 2976563"/>
                    <a:gd name="connsiteX932" fmla="*/ 3171031 w 3463925"/>
                    <a:gd name="connsiteY932" fmla="*/ 1235809 h 2976563"/>
                    <a:gd name="connsiteX933" fmla="*/ 3167856 w 3463925"/>
                    <a:gd name="connsiteY933" fmla="*/ 1221513 h 2976563"/>
                    <a:gd name="connsiteX934" fmla="*/ 3165475 w 3463925"/>
                    <a:gd name="connsiteY934" fmla="*/ 1207217 h 2976563"/>
                    <a:gd name="connsiteX935" fmla="*/ 3164681 w 3463925"/>
                    <a:gd name="connsiteY935" fmla="*/ 1192921 h 2976563"/>
                    <a:gd name="connsiteX936" fmla="*/ 3164681 w 3463925"/>
                    <a:gd name="connsiteY936" fmla="*/ 1184979 h 2976563"/>
                    <a:gd name="connsiteX937" fmla="*/ 3165475 w 3463925"/>
                    <a:gd name="connsiteY937" fmla="*/ 1176242 h 2976563"/>
                    <a:gd name="connsiteX938" fmla="*/ 3164681 w 3463925"/>
                    <a:gd name="connsiteY938" fmla="*/ 1176242 h 2976563"/>
                    <a:gd name="connsiteX939" fmla="*/ 3169444 w 3463925"/>
                    <a:gd name="connsiteY939" fmla="*/ 1142885 h 2976563"/>
                    <a:gd name="connsiteX940" fmla="*/ 3173412 w 3463925"/>
                    <a:gd name="connsiteY940" fmla="*/ 1107939 h 2976563"/>
                    <a:gd name="connsiteX941" fmla="*/ 3175794 w 3463925"/>
                    <a:gd name="connsiteY941" fmla="*/ 1072994 h 2976563"/>
                    <a:gd name="connsiteX942" fmla="*/ 3176588 w 3463925"/>
                    <a:gd name="connsiteY942" fmla="*/ 1038842 h 2976563"/>
                    <a:gd name="connsiteX943" fmla="*/ 3175794 w 3463925"/>
                    <a:gd name="connsiteY943" fmla="*/ 999925 h 2976563"/>
                    <a:gd name="connsiteX944" fmla="*/ 3172619 w 3463925"/>
                    <a:gd name="connsiteY944" fmla="*/ 961803 h 2976563"/>
                    <a:gd name="connsiteX945" fmla="*/ 3168650 w 3463925"/>
                    <a:gd name="connsiteY945" fmla="*/ 924474 h 2976563"/>
                    <a:gd name="connsiteX946" fmla="*/ 3161506 w 3463925"/>
                    <a:gd name="connsiteY946" fmla="*/ 887146 h 2976563"/>
                    <a:gd name="connsiteX947" fmla="*/ 3153569 w 3463925"/>
                    <a:gd name="connsiteY947" fmla="*/ 851406 h 2976563"/>
                    <a:gd name="connsiteX948" fmla="*/ 3143250 w 3463925"/>
                    <a:gd name="connsiteY948" fmla="*/ 815666 h 2976563"/>
                    <a:gd name="connsiteX949" fmla="*/ 3130550 w 3463925"/>
                    <a:gd name="connsiteY949" fmla="*/ 780720 h 2976563"/>
                    <a:gd name="connsiteX950" fmla="*/ 3117056 w 3463925"/>
                    <a:gd name="connsiteY950" fmla="*/ 746569 h 2976563"/>
                    <a:gd name="connsiteX951" fmla="*/ 3102769 w 3463925"/>
                    <a:gd name="connsiteY951" fmla="*/ 712417 h 2976563"/>
                    <a:gd name="connsiteX952" fmla="*/ 3085306 w 3463925"/>
                    <a:gd name="connsiteY952" fmla="*/ 680648 h 2976563"/>
                    <a:gd name="connsiteX953" fmla="*/ 3067844 w 3463925"/>
                    <a:gd name="connsiteY953" fmla="*/ 648879 h 2976563"/>
                    <a:gd name="connsiteX954" fmla="*/ 3048794 w 3463925"/>
                    <a:gd name="connsiteY954" fmla="*/ 619493 h 2976563"/>
                    <a:gd name="connsiteX955" fmla="*/ 3027362 w 3463925"/>
                    <a:gd name="connsiteY955" fmla="*/ 589313 h 2976563"/>
                    <a:gd name="connsiteX956" fmla="*/ 3005931 w 3463925"/>
                    <a:gd name="connsiteY956" fmla="*/ 560721 h 2976563"/>
                    <a:gd name="connsiteX957" fmla="*/ 2982119 w 3463925"/>
                    <a:gd name="connsiteY957" fmla="*/ 534511 h 2976563"/>
                    <a:gd name="connsiteX958" fmla="*/ 2956719 w 3463925"/>
                    <a:gd name="connsiteY958" fmla="*/ 507508 h 2976563"/>
                    <a:gd name="connsiteX959" fmla="*/ 2930525 w 3463925"/>
                    <a:gd name="connsiteY959" fmla="*/ 482887 h 2976563"/>
                    <a:gd name="connsiteX960" fmla="*/ 2902744 w 3463925"/>
                    <a:gd name="connsiteY960" fmla="*/ 459060 h 2976563"/>
                    <a:gd name="connsiteX961" fmla="*/ 2875756 w 3463925"/>
                    <a:gd name="connsiteY961" fmla="*/ 436822 h 2976563"/>
                    <a:gd name="connsiteX962" fmla="*/ 2845594 w 3463925"/>
                    <a:gd name="connsiteY962" fmla="*/ 416172 h 2976563"/>
                    <a:gd name="connsiteX963" fmla="*/ 2814638 w 3463925"/>
                    <a:gd name="connsiteY963" fmla="*/ 395523 h 2976563"/>
                    <a:gd name="connsiteX964" fmla="*/ 2782888 w 3463925"/>
                    <a:gd name="connsiteY964" fmla="*/ 378050 h 2976563"/>
                    <a:gd name="connsiteX965" fmla="*/ 2751138 w 3463925"/>
                    <a:gd name="connsiteY965" fmla="*/ 362165 h 2976563"/>
                    <a:gd name="connsiteX966" fmla="*/ 2717800 w 3463925"/>
                    <a:gd name="connsiteY966" fmla="*/ 346281 h 2976563"/>
                    <a:gd name="connsiteX967" fmla="*/ 2683669 w 3463925"/>
                    <a:gd name="connsiteY967" fmla="*/ 332779 h 2976563"/>
                    <a:gd name="connsiteX968" fmla="*/ 2648744 w 3463925"/>
                    <a:gd name="connsiteY968" fmla="*/ 320866 h 2976563"/>
                    <a:gd name="connsiteX969" fmla="*/ 2613025 w 3463925"/>
                    <a:gd name="connsiteY969" fmla="*/ 310541 h 2976563"/>
                    <a:gd name="connsiteX970" fmla="*/ 2577306 w 3463925"/>
                    <a:gd name="connsiteY970" fmla="*/ 302599 h 2976563"/>
                    <a:gd name="connsiteX971" fmla="*/ 2540000 w 3463925"/>
                    <a:gd name="connsiteY971" fmla="*/ 296245 h 2976563"/>
                    <a:gd name="connsiteX972" fmla="*/ 2501900 w 3463925"/>
                    <a:gd name="connsiteY972" fmla="*/ 291480 h 2976563"/>
                    <a:gd name="connsiteX973" fmla="*/ 2464594 w 3463925"/>
                    <a:gd name="connsiteY973" fmla="*/ 288303 h 2976563"/>
                    <a:gd name="connsiteX974" fmla="*/ 2426494 w 3463925"/>
                    <a:gd name="connsiteY974" fmla="*/ 286714 h 2976563"/>
                    <a:gd name="connsiteX975" fmla="*/ 2410619 w 3463925"/>
                    <a:gd name="connsiteY975" fmla="*/ 286714 h 2976563"/>
                    <a:gd name="connsiteX976" fmla="*/ 2396331 w 3463925"/>
                    <a:gd name="connsiteY976" fmla="*/ 283537 h 2976563"/>
                    <a:gd name="connsiteX977" fmla="*/ 2383631 w 3463925"/>
                    <a:gd name="connsiteY977" fmla="*/ 281155 h 2976563"/>
                    <a:gd name="connsiteX978" fmla="*/ 2370138 w 3463925"/>
                    <a:gd name="connsiteY978" fmla="*/ 275595 h 2976563"/>
                    <a:gd name="connsiteX979" fmla="*/ 2357438 w 3463925"/>
                    <a:gd name="connsiteY979" fmla="*/ 269241 h 2976563"/>
                    <a:gd name="connsiteX980" fmla="*/ 2345531 w 3463925"/>
                    <a:gd name="connsiteY980" fmla="*/ 262093 h 2976563"/>
                    <a:gd name="connsiteX981" fmla="*/ 2335212 w 3463925"/>
                    <a:gd name="connsiteY981" fmla="*/ 254151 h 2976563"/>
                    <a:gd name="connsiteX982" fmla="*/ 2324894 w 3463925"/>
                    <a:gd name="connsiteY982" fmla="*/ 244621 h 2976563"/>
                    <a:gd name="connsiteX983" fmla="*/ 2315369 w 3463925"/>
                    <a:gd name="connsiteY983" fmla="*/ 234296 h 2976563"/>
                    <a:gd name="connsiteX984" fmla="*/ 2307431 w 3463925"/>
                    <a:gd name="connsiteY984" fmla="*/ 224765 h 2976563"/>
                    <a:gd name="connsiteX985" fmla="*/ 2300288 w 3463925"/>
                    <a:gd name="connsiteY985" fmla="*/ 212057 h 2976563"/>
                    <a:gd name="connsiteX986" fmla="*/ 2293938 w 3463925"/>
                    <a:gd name="connsiteY986" fmla="*/ 200144 h 2976563"/>
                    <a:gd name="connsiteX987" fmla="*/ 2289175 w 3463925"/>
                    <a:gd name="connsiteY987" fmla="*/ 186642 h 2976563"/>
                    <a:gd name="connsiteX988" fmla="*/ 2286000 w 3463925"/>
                    <a:gd name="connsiteY988" fmla="*/ 173141 h 2976563"/>
                    <a:gd name="connsiteX989" fmla="*/ 2282825 w 3463925"/>
                    <a:gd name="connsiteY989" fmla="*/ 158845 h 2976563"/>
                    <a:gd name="connsiteX990" fmla="*/ 2282825 w 3463925"/>
                    <a:gd name="connsiteY990" fmla="*/ 143754 h 2976563"/>
                    <a:gd name="connsiteX991" fmla="*/ 2282825 w 3463925"/>
                    <a:gd name="connsiteY991" fmla="*/ 128664 h 2976563"/>
                    <a:gd name="connsiteX992" fmla="*/ 2286000 w 3463925"/>
                    <a:gd name="connsiteY992" fmla="*/ 114368 h 2976563"/>
                    <a:gd name="connsiteX993" fmla="*/ 2289175 w 3463925"/>
                    <a:gd name="connsiteY993" fmla="*/ 101661 h 2976563"/>
                    <a:gd name="connsiteX994" fmla="*/ 2293938 w 3463925"/>
                    <a:gd name="connsiteY994" fmla="*/ 88159 h 2976563"/>
                    <a:gd name="connsiteX995" fmla="*/ 2300288 w 3463925"/>
                    <a:gd name="connsiteY995" fmla="*/ 75451 h 2976563"/>
                    <a:gd name="connsiteX996" fmla="*/ 2307431 w 3463925"/>
                    <a:gd name="connsiteY996" fmla="*/ 63538 h 2976563"/>
                    <a:gd name="connsiteX997" fmla="*/ 2315369 w 3463925"/>
                    <a:gd name="connsiteY997" fmla="*/ 52419 h 2976563"/>
                    <a:gd name="connsiteX998" fmla="*/ 2324894 w 3463925"/>
                    <a:gd name="connsiteY998" fmla="*/ 42094 h 2976563"/>
                    <a:gd name="connsiteX999" fmla="*/ 2335212 w 3463925"/>
                    <a:gd name="connsiteY999" fmla="*/ 32563 h 2976563"/>
                    <a:gd name="connsiteX1000" fmla="*/ 2345531 w 3463925"/>
                    <a:gd name="connsiteY1000" fmla="*/ 24621 h 2976563"/>
                    <a:gd name="connsiteX1001" fmla="*/ 2357438 w 3463925"/>
                    <a:gd name="connsiteY1001" fmla="*/ 17473 h 2976563"/>
                    <a:gd name="connsiteX1002" fmla="*/ 2370138 w 3463925"/>
                    <a:gd name="connsiteY1002" fmla="*/ 11119 h 2976563"/>
                    <a:gd name="connsiteX1003" fmla="*/ 2383631 w 3463925"/>
                    <a:gd name="connsiteY1003" fmla="*/ 7148 h 2976563"/>
                    <a:gd name="connsiteX1004" fmla="*/ 2396331 w 3463925"/>
                    <a:gd name="connsiteY1004" fmla="*/ 3177 h 2976563"/>
                    <a:gd name="connsiteX1005" fmla="*/ 2410619 w 3463925"/>
                    <a:gd name="connsiteY1005" fmla="*/ 794 h 29765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  <a:cxn ang="0">
                      <a:pos x="connsiteX615" y="connsiteY615"/>
                    </a:cxn>
                    <a:cxn ang="0">
                      <a:pos x="connsiteX616" y="connsiteY616"/>
                    </a:cxn>
                    <a:cxn ang="0">
                      <a:pos x="connsiteX617" y="connsiteY617"/>
                    </a:cxn>
                    <a:cxn ang="0">
                      <a:pos x="connsiteX618" y="connsiteY618"/>
                    </a:cxn>
                    <a:cxn ang="0">
                      <a:pos x="connsiteX619" y="connsiteY619"/>
                    </a:cxn>
                    <a:cxn ang="0">
                      <a:pos x="connsiteX620" y="connsiteY620"/>
                    </a:cxn>
                    <a:cxn ang="0">
                      <a:pos x="connsiteX621" y="connsiteY621"/>
                    </a:cxn>
                    <a:cxn ang="0">
                      <a:pos x="connsiteX622" y="connsiteY622"/>
                    </a:cxn>
                    <a:cxn ang="0">
                      <a:pos x="connsiteX623" y="connsiteY623"/>
                    </a:cxn>
                    <a:cxn ang="0">
                      <a:pos x="connsiteX624" y="connsiteY624"/>
                    </a:cxn>
                    <a:cxn ang="0">
                      <a:pos x="connsiteX625" y="connsiteY625"/>
                    </a:cxn>
                    <a:cxn ang="0">
                      <a:pos x="connsiteX626" y="connsiteY626"/>
                    </a:cxn>
                    <a:cxn ang="0">
                      <a:pos x="connsiteX627" y="connsiteY627"/>
                    </a:cxn>
                    <a:cxn ang="0">
                      <a:pos x="connsiteX628" y="connsiteY628"/>
                    </a:cxn>
                    <a:cxn ang="0">
                      <a:pos x="connsiteX629" y="connsiteY629"/>
                    </a:cxn>
                    <a:cxn ang="0">
                      <a:pos x="connsiteX630" y="connsiteY630"/>
                    </a:cxn>
                    <a:cxn ang="0">
                      <a:pos x="connsiteX631" y="connsiteY631"/>
                    </a:cxn>
                    <a:cxn ang="0">
                      <a:pos x="connsiteX632" y="connsiteY632"/>
                    </a:cxn>
                    <a:cxn ang="0">
                      <a:pos x="connsiteX633" y="connsiteY633"/>
                    </a:cxn>
                    <a:cxn ang="0">
                      <a:pos x="connsiteX634" y="connsiteY634"/>
                    </a:cxn>
                    <a:cxn ang="0">
                      <a:pos x="connsiteX635" y="connsiteY635"/>
                    </a:cxn>
                    <a:cxn ang="0">
                      <a:pos x="connsiteX636" y="connsiteY636"/>
                    </a:cxn>
                    <a:cxn ang="0">
                      <a:pos x="connsiteX637" y="connsiteY637"/>
                    </a:cxn>
                    <a:cxn ang="0">
                      <a:pos x="connsiteX638" y="connsiteY638"/>
                    </a:cxn>
                    <a:cxn ang="0">
                      <a:pos x="connsiteX639" y="connsiteY639"/>
                    </a:cxn>
                    <a:cxn ang="0">
                      <a:pos x="connsiteX640" y="connsiteY640"/>
                    </a:cxn>
                    <a:cxn ang="0">
                      <a:pos x="connsiteX641" y="connsiteY641"/>
                    </a:cxn>
                    <a:cxn ang="0">
                      <a:pos x="connsiteX642" y="connsiteY642"/>
                    </a:cxn>
                    <a:cxn ang="0">
                      <a:pos x="connsiteX643" y="connsiteY643"/>
                    </a:cxn>
                    <a:cxn ang="0">
                      <a:pos x="connsiteX644" y="connsiteY644"/>
                    </a:cxn>
                    <a:cxn ang="0">
                      <a:pos x="connsiteX645" y="connsiteY645"/>
                    </a:cxn>
                    <a:cxn ang="0">
                      <a:pos x="connsiteX646" y="connsiteY646"/>
                    </a:cxn>
                    <a:cxn ang="0">
                      <a:pos x="connsiteX647" y="connsiteY647"/>
                    </a:cxn>
                    <a:cxn ang="0">
                      <a:pos x="connsiteX648" y="connsiteY648"/>
                    </a:cxn>
                    <a:cxn ang="0">
                      <a:pos x="connsiteX649" y="connsiteY649"/>
                    </a:cxn>
                    <a:cxn ang="0">
                      <a:pos x="connsiteX650" y="connsiteY650"/>
                    </a:cxn>
                    <a:cxn ang="0">
                      <a:pos x="connsiteX651" y="connsiteY651"/>
                    </a:cxn>
                    <a:cxn ang="0">
                      <a:pos x="connsiteX652" y="connsiteY652"/>
                    </a:cxn>
                    <a:cxn ang="0">
                      <a:pos x="connsiteX653" y="connsiteY653"/>
                    </a:cxn>
                    <a:cxn ang="0">
                      <a:pos x="connsiteX654" y="connsiteY654"/>
                    </a:cxn>
                    <a:cxn ang="0">
                      <a:pos x="connsiteX655" y="connsiteY655"/>
                    </a:cxn>
                    <a:cxn ang="0">
                      <a:pos x="connsiteX656" y="connsiteY656"/>
                    </a:cxn>
                    <a:cxn ang="0">
                      <a:pos x="connsiteX657" y="connsiteY657"/>
                    </a:cxn>
                    <a:cxn ang="0">
                      <a:pos x="connsiteX658" y="connsiteY658"/>
                    </a:cxn>
                    <a:cxn ang="0">
                      <a:pos x="connsiteX659" y="connsiteY659"/>
                    </a:cxn>
                    <a:cxn ang="0">
                      <a:pos x="connsiteX660" y="connsiteY660"/>
                    </a:cxn>
                    <a:cxn ang="0">
                      <a:pos x="connsiteX661" y="connsiteY661"/>
                    </a:cxn>
                    <a:cxn ang="0">
                      <a:pos x="connsiteX662" y="connsiteY662"/>
                    </a:cxn>
                    <a:cxn ang="0">
                      <a:pos x="connsiteX663" y="connsiteY663"/>
                    </a:cxn>
                    <a:cxn ang="0">
                      <a:pos x="connsiteX664" y="connsiteY664"/>
                    </a:cxn>
                    <a:cxn ang="0">
                      <a:pos x="connsiteX665" y="connsiteY665"/>
                    </a:cxn>
                    <a:cxn ang="0">
                      <a:pos x="connsiteX666" y="connsiteY666"/>
                    </a:cxn>
                    <a:cxn ang="0">
                      <a:pos x="connsiteX667" y="connsiteY667"/>
                    </a:cxn>
                    <a:cxn ang="0">
                      <a:pos x="connsiteX668" y="connsiteY668"/>
                    </a:cxn>
                    <a:cxn ang="0">
                      <a:pos x="connsiteX669" y="connsiteY669"/>
                    </a:cxn>
                    <a:cxn ang="0">
                      <a:pos x="connsiteX670" y="connsiteY670"/>
                    </a:cxn>
                    <a:cxn ang="0">
                      <a:pos x="connsiteX671" y="connsiteY671"/>
                    </a:cxn>
                    <a:cxn ang="0">
                      <a:pos x="connsiteX672" y="connsiteY672"/>
                    </a:cxn>
                    <a:cxn ang="0">
                      <a:pos x="connsiteX673" y="connsiteY673"/>
                    </a:cxn>
                    <a:cxn ang="0">
                      <a:pos x="connsiteX674" y="connsiteY674"/>
                    </a:cxn>
                    <a:cxn ang="0">
                      <a:pos x="connsiteX675" y="connsiteY675"/>
                    </a:cxn>
                    <a:cxn ang="0">
                      <a:pos x="connsiteX676" y="connsiteY676"/>
                    </a:cxn>
                    <a:cxn ang="0">
                      <a:pos x="connsiteX677" y="connsiteY677"/>
                    </a:cxn>
                    <a:cxn ang="0">
                      <a:pos x="connsiteX678" y="connsiteY678"/>
                    </a:cxn>
                    <a:cxn ang="0">
                      <a:pos x="connsiteX679" y="connsiteY679"/>
                    </a:cxn>
                    <a:cxn ang="0">
                      <a:pos x="connsiteX680" y="connsiteY680"/>
                    </a:cxn>
                    <a:cxn ang="0">
                      <a:pos x="connsiteX681" y="connsiteY681"/>
                    </a:cxn>
                    <a:cxn ang="0">
                      <a:pos x="connsiteX682" y="connsiteY682"/>
                    </a:cxn>
                    <a:cxn ang="0">
                      <a:pos x="connsiteX683" y="connsiteY683"/>
                    </a:cxn>
                    <a:cxn ang="0">
                      <a:pos x="connsiteX684" y="connsiteY684"/>
                    </a:cxn>
                    <a:cxn ang="0">
                      <a:pos x="connsiteX685" y="connsiteY685"/>
                    </a:cxn>
                    <a:cxn ang="0">
                      <a:pos x="connsiteX686" y="connsiteY686"/>
                    </a:cxn>
                    <a:cxn ang="0">
                      <a:pos x="connsiteX687" y="connsiteY687"/>
                    </a:cxn>
                    <a:cxn ang="0">
                      <a:pos x="connsiteX688" y="connsiteY688"/>
                    </a:cxn>
                    <a:cxn ang="0">
                      <a:pos x="connsiteX689" y="connsiteY689"/>
                    </a:cxn>
                    <a:cxn ang="0">
                      <a:pos x="connsiteX690" y="connsiteY690"/>
                    </a:cxn>
                    <a:cxn ang="0">
                      <a:pos x="connsiteX691" y="connsiteY691"/>
                    </a:cxn>
                    <a:cxn ang="0">
                      <a:pos x="connsiteX692" y="connsiteY692"/>
                    </a:cxn>
                    <a:cxn ang="0">
                      <a:pos x="connsiteX693" y="connsiteY693"/>
                    </a:cxn>
                    <a:cxn ang="0">
                      <a:pos x="connsiteX694" y="connsiteY694"/>
                    </a:cxn>
                    <a:cxn ang="0">
                      <a:pos x="connsiteX695" y="connsiteY695"/>
                    </a:cxn>
                    <a:cxn ang="0">
                      <a:pos x="connsiteX696" y="connsiteY696"/>
                    </a:cxn>
                    <a:cxn ang="0">
                      <a:pos x="connsiteX697" y="connsiteY697"/>
                    </a:cxn>
                    <a:cxn ang="0">
                      <a:pos x="connsiteX698" y="connsiteY698"/>
                    </a:cxn>
                    <a:cxn ang="0">
                      <a:pos x="connsiteX699" y="connsiteY699"/>
                    </a:cxn>
                    <a:cxn ang="0">
                      <a:pos x="connsiteX700" y="connsiteY700"/>
                    </a:cxn>
                    <a:cxn ang="0">
                      <a:pos x="connsiteX701" y="connsiteY701"/>
                    </a:cxn>
                    <a:cxn ang="0">
                      <a:pos x="connsiteX702" y="connsiteY702"/>
                    </a:cxn>
                    <a:cxn ang="0">
                      <a:pos x="connsiteX703" y="connsiteY703"/>
                    </a:cxn>
                    <a:cxn ang="0">
                      <a:pos x="connsiteX704" y="connsiteY704"/>
                    </a:cxn>
                    <a:cxn ang="0">
                      <a:pos x="connsiteX705" y="connsiteY705"/>
                    </a:cxn>
                    <a:cxn ang="0">
                      <a:pos x="connsiteX706" y="connsiteY706"/>
                    </a:cxn>
                    <a:cxn ang="0">
                      <a:pos x="connsiteX707" y="connsiteY707"/>
                    </a:cxn>
                    <a:cxn ang="0">
                      <a:pos x="connsiteX708" y="connsiteY708"/>
                    </a:cxn>
                    <a:cxn ang="0">
                      <a:pos x="connsiteX709" y="connsiteY709"/>
                    </a:cxn>
                    <a:cxn ang="0">
                      <a:pos x="connsiteX710" y="connsiteY710"/>
                    </a:cxn>
                    <a:cxn ang="0">
                      <a:pos x="connsiteX711" y="connsiteY711"/>
                    </a:cxn>
                    <a:cxn ang="0">
                      <a:pos x="connsiteX712" y="connsiteY712"/>
                    </a:cxn>
                    <a:cxn ang="0">
                      <a:pos x="connsiteX713" y="connsiteY713"/>
                    </a:cxn>
                    <a:cxn ang="0">
                      <a:pos x="connsiteX714" y="connsiteY714"/>
                    </a:cxn>
                    <a:cxn ang="0">
                      <a:pos x="connsiteX715" y="connsiteY715"/>
                    </a:cxn>
                    <a:cxn ang="0">
                      <a:pos x="connsiteX716" y="connsiteY716"/>
                    </a:cxn>
                    <a:cxn ang="0">
                      <a:pos x="connsiteX717" y="connsiteY717"/>
                    </a:cxn>
                    <a:cxn ang="0">
                      <a:pos x="connsiteX718" y="connsiteY718"/>
                    </a:cxn>
                    <a:cxn ang="0">
                      <a:pos x="connsiteX719" y="connsiteY719"/>
                    </a:cxn>
                    <a:cxn ang="0">
                      <a:pos x="connsiteX720" y="connsiteY720"/>
                    </a:cxn>
                    <a:cxn ang="0">
                      <a:pos x="connsiteX721" y="connsiteY721"/>
                    </a:cxn>
                    <a:cxn ang="0">
                      <a:pos x="connsiteX722" y="connsiteY722"/>
                    </a:cxn>
                    <a:cxn ang="0">
                      <a:pos x="connsiteX723" y="connsiteY723"/>
                    </a:cxn>
                    <a:cxn ang="0">
                      <a:pos x="connsiteX724" y="connsiteY724"/>
                    </a:cxn>
                    <a:cxn ang="0">
                      <a:pos x="connsiteX725" y="connsiteY725"/>
                    </a:cxn>
                    <a:cxn ang="0">
                      <a:pos x="connsiteX726" y="connsiteY726"/>
                    </a:cxn>
                    <a:cxn ang="0">
                      <a:pos x="connsiteX727" y="connsiteY727"/>
                    </a:cxn>
                    <a:cxn ang="0">
                      <a:pos x="connsiteX728" y="connsiteY728"/>
                    </a:cxn>
                    <a:cxn ang="0">
                      <a:pos x="connsiteX729" y="connsiteY729"/>
                    </a:cxn>
                    <a:cxn ang="0">
                      <a:pos x="connsiteX730" y="connsiteY730"/>
                    </a:cxn>
                    <a:cxn ang="0">
                      <a:pos x="connsiteX731" y="connsiteY731"/>
                    </a:cxn>
                    <a:cxn ang="0">
                      <a:pos x="connsiteX732" y="connsiteY732"/>
                    </a:cxn>
                    <a:cxn ang="0">
                      <a:pos x="connsiteX733" y="connsiteY733"/>
                    </a:cxn>
                    <a:cxn ang="0">
                      <a:pos x="connsiteX734" y="connsiteY734"/>
                    </a:cxn>
                    <a:cxn ang="0">
                      <a:pos x="connsiteX735" y="connsiteY735"/>
                    </a:cxn>
                    <a:cxn ang="0">
                      <a:pos x="connsiteX736" y="connsiteY736"/>
                    </a:cxn>
                    <a:cxn ang="0">
                      <a:pos x="connsiteX737" y="connsiteY737"/>
                    </a:cxn>
                    <a:cxn ang="0">
                      <a:pos x="connsiteX738" y="connsiteY738"/>
                    </a:cxn>
                    <a:cxn ang="0">
                      <a:pos x="connsiteX739" y="connsiteY739"/>
                    </a:cxn>
                    <a:cxn ang="0">
                      <a:pos x="connsiteX740" y="connsiteY740"/>
                    </a:cxn>
                    <a:cxn ang="0">
                      <a:pos x="connsiteX741" y="connsiteY741"/>
                    </a:cxn>
                    <a:cxn ang="0">
                      <a:pos x="connsiteX742" y="connsiteY742"/>
                    </a:cxn>
                    <a:cxn ang="0">
                      <a:pos x="connsiteX743" y="connsiteY743"/>
                    </a:cxn>
                    <a:cxn ang="0">
                      <a:pos x="connsiteX744" y="connsiteY744"/>
                    </a:cxn>
                    <a:cxn ang="0">
                      <a:pos x="connsiteX745" y="connsiteY745"/>
                    </a:cxn>
                    <a:cxn ang="0">
                      <a:pos x="connsiteX746" y="connsiteY746"/>
                    </a:cxn>
                    <a:cxn ang="0">
                      <a:pos x="connsiteX747" y="connsiteY747"/>
                    </a:cxn>
                    <a:cxn ang="0">
                      <a:pos x="connsiteX748" y="connsiteY748"/>
                    </a:cxn>
                    <a:cxn ang="0">
                      <a:pos x="connsiteX749" y="connsiteY749"/>
                    </a:cxn>
                    <a:cxn ang="0">
                      <a:pos x="connsiteX750" y="connsiteY750"/>
                    </a:cxn>
                    <a:cxn ang="0">
                      <a:pos x="connsiteX751" y="connsiteY751"/>
                    </a:cxn>
                    <a:cxn ang="0">
                      <a:pos x="connsiteX752" y="connsiteY752"/>
                    </a:cxn>
                    <a:cxn ang="0">
                      <a:pos x="connsiteX753" y="connsiteY753"/>
                    </a:cxn>
                    <a:cxn ang="0">
                      <a:pos x="connsiteX754" y="connsiteY754"/>
                    </a:cxn>
                    <a:cxn ang="0">
                      <a:pos x="connsiteX755" y="connsiteY755"/>
                    </a:cxn>
                    <a:cxn ang="0">
                      <a:pos x="connsiteX756" y="connsiteY756"/>
                    </a:cxn>
                    <a:cxn ang="0">
                      <a:pos x="connsiteX757" y="connsiteY757"/>
                    </a:cxn>
                    <a:cxn ang="0">
                      <a:pos x="connsiteX758" y="connsiteY758"/>
                    </a:cxn>
                    <a:cxn ang="0">
                      <a:pos x="connsiteX759" y="connsiteY759"/>
                    </a:cxn>
                    <a:cxn ang="0">
                      <a:pos x="connsiteX760" y="connsiteY760"/>
                    </a:cxn>
                    <a:cxn ang="0">
                      <a:pos x="connsiteX761" y="connsiteY761"/>
                    </a:cxn>
                    <a:cxn ang="0">
                      <a:pos x="connsiteX762" y="connsiteY762"/>
                    </a:cxn>
                    <a:cxn ang="0">
                      <a:pos x="connsiteX763" y="connsiteY763"/>
                    </a:cxn>
                    <a:cxn ang="0">
                      <a:pos x="connsiteX764" y="connsiteY764"/>
                    </a:cxn>
                    <a:cxn ang="0">
                      <a:pos x="connsiteX765" y="connsiteY765"/>
                    </a:cxn>
                    <a:cxn ang="0">
                      <a:pos x="connsiteX766" y="connsiteY766"/>
                    </a:cxn>
                    <a:cxn ang="0">
                      <a:pos x="connsiteX767" y="connsiteY767"/>
                    </a:cxn>
                    <a:cxn ang="0">
                      <a:pos x="connsiteX768" y="connsiteY768"/>
                    </a:cxn>
                    <a:cxn ang="0">
                      <a:pos x="connsiteX769" y="connsiteY769"/>
                    </a:cxn>
                    <a:cxn ang="0">
                      <a:pos x="connsiteX770" y="connsiteY770"/>
                    </a:cxn>
                    <a:cxn ang="0">
                      <a:pos x="connsiteX771" y="connsiteY771"/>
                    </a:cxn>
                    <a:cxn ang="0">
                      <a:pos x="connsiteX772" y="connsiteY772"/>
                    </a:cxn>
                    <a:cxn ang="0">
                      <a:pos x="connsiteX773" y="connsiteY773"/>
                    </a:cxn>
                    <a:cxn ang="0">
                      <a:pos x="connsiteX774" y="connsiteY774"/>
                    </a:cxn>
                    <a:cxn ang="0">
                      <a:pos x="connsiteX775" y="connsiteY775"/>
                    </a:cxn>
                    <a:cxn ang="0">
                      <a:pos x="connsiteX776" y="connsiteY776"/>
                    </a:cxn>
                    <a:cxn ang="0">
                      <a:pos x="connsiteX777" y="connsiteY777"/>
                    </a:cxn>
                    <a:cxn ang="0">
                      <a:pos x="connsiteX778" y="connsiteY778"/>
                    </a:cxn>
                    <a:cxn ang="0">
                      <a:pos x="connsiteX779" y="connsiteY779"/>
                    </a:cxn>
                    <a:cxn ang="0">
                      <a:pos x="connsiteX780" y="connsiteY780"/>
                    </a:cxn>
                    <a:cxn ang="0">
                      <a:pos x="connsiteX781" y="connsiteY781"/>
                    </a:cxn>
                    <a:cxn ang="0">
                      <a:pos x="connsiteX782" y="connsiteY782"/>
                    </a:cxn>
                    <a:cxn ang="0">
                      <a:pos x="connsiteX783" y="connsiteY783"/>
                    </a:cxn>
                    <a:cxn ang="0">
                      <a:pos x="connsiteX784" y="connsiteY784"/>
                    </a:cxn>
                    <a:cxn ang="0">
                      <a:pos x="connsiteX785" y="connsiteY785"/>
                    </a:cxn>
                    <a:cxn ang="0">
                      <a:pos x="connsiteX786" y="connsiteY786"/>
                    </a:cxn>
                    <a:cxn ang="0">
                      <a:pos x="connsiteX787" y="connsiteY787"/>
                    </a:cxn>
                    <a:cxn ang="0">
                      <a:pos x="connsiteX788" y="connsiteY788"/>
                    </a:cxn>
                    <a:cxn ang="0">
                      <a:pos x="connsiteX789" y="connsiteY789"/>
                    </a:cxn>
                    <a:cxn ang="0">
                      <a:pos x="connsiteX790" y="connsiteY790"/>
                    </a:cxn>
                    <a:cxn ang="0">
                      <a:pos x="connsiteX791" y="connsiteY791"/>
                    </a:cxn>
                    <a:cxn ang="0">
                      <a:pos x="connsiteX792" y="connsiteY792"/>
                    </a:cxn>
                    <a:cxn ang="0">
                      <a:pos x="connsiteX793" y="connsiteY793"/>
                    </a:cxn>
                    <a:cxn ang="0">
                      <a:pos x="connsiteX794" y="connsiteY794"/>
                    </a:cxn>
                    <a:cxn ang="0">
                      <a:pos x="connsiteX795" y="connsiteY795"/>
                    </a:cxn>
                    <a:cxn ang="0">
                      <a:pos x="connsiteX796" y="connsiteY796"/>
                    </a:cxn>
                    <a:cxn ang="0">
                      <a:pos x="connsiteX797" y="connsiteY797"/>
                    </a:cxn>
                    <a:cxn ang="0">
                      <a:pos x="connsiteX798" y="connsiteY798"/>
                    </a:cxn>
                    <a:cxn ang="0">
                      <a:pos x="connsiteX799" y="connsiteY799"/>
                    </a:cxn>
                    <a:cxn ang="0">
                      <a:pos x="connsiteX800" y="connsiteY800"/>
                    </a:cxn>
                    <a:cxn ang="0">
                      <a:pos x="connsiteX801" y="connsiteY801"/>
                    </a:cxn>
                    <a:cxn ang="0">
                      <a:pos x="connsiteX802" y="connsiteY802"/>
                    </a:cxn>
                    <a:cxn ang="0">
                      <a:pos x="connsiteX803" y="connsiteY803"/>
                    </a:cxn>
                    <a:cxn ang="0">
                      <a:pos x="connsiteX804" y="connsiteY804"/>
                    </a:cxn>
                    <a:cxn ang="0">
                      <a:pos x="connsiteX805" y="connsiteY805"/>
                    </a:cxn>
                    <a:cxn ang="0">
                      <a:pos x="connsiteX806" y="connsiteY806"/>
                    </a:cxn>
                    <a:cxn ang="0">
                      <a:pos x="connsiteX807" y="connsiteY807"/>
                    </a:cxn>
                    <a:cxn ang="0">
                      <a:pos x="connsiteX808" y="connsiteY808"/>
                    </a:cxn>
                    <a:cxn ang="0">
                      <a:pos x="connsiteX809" y="connsiteY809"/>
                    </a:cxn>
                    <a:cxn ang="0">
                      <a:pos x="connsiteX810" y="connsiteY810"/>
                    </a:cxn>
                    <a:cxn ang="0">
                      <a:pos x="connsiteX811" y="connsiteY811"/>
                    </a:cxn>
                    <a:cxn ang="0">
                      <a:pos x="connsiteX812" y="connsiteY812"/>
                    </a:cxn>
                    <a:cxn ang="0">
                      <a:pos x="connsiteX813" y="connsiteY813"/>
                    </a:cxn>
                    <a:cxn ang="0">
                      <a:pos x="connsiteX814" y="connsiteY814"/>
                    </a:cxn>
                    <a:cxn ang="0">
                      <a:pos x="connsiteX815" y="connsiteY815"/>
                    </a:cxn>
                    <a:cxn ang="0">
                      <a:pos x="connsiteX816" y="connsiteY816"/>
                    </a:cxn>
                    <a:cxn ang="0">
                      <a:pos x="connsiteX817" y="connsiteY817"/>
                    </a:cxn>
                    <a:cxn ang="0">
                      <a:pos x="connsiteX818" y="connsiteY818"/>
                    </a:cxn>
                    <a:cxn ang="0">
                      <a:pos x="connsiteX819" y="connsiteY819"/>
                    </a:cxn>
                    <a:cxn ang="0">
                      <a:pos x="connsiteX820" y="connsiteY820"/>
                    </a:cxn>
                    <a:cxn ang="0">
                      <a:pos x="connsiteX821" y="connsiteY821"/>
                    </a:cxn>
                    <a:cxn ang="0">
                      <a:pos x="connsiteX822" y="connsiteY822"/>
                    </a:cxn>
                    <a:cxn ang="0">
                      <a:pos x="connsiteX823" y="connsiteY823"/>
                    </a:cxn>
                    <a:cxn ang="0">
                      <a:pos x="connsiteX824" y="connsiteY824"/>
                    </a:cxn>
                    <a:cxn ang="0">
                      <a:pos x="connsiteX825" y="connsiteY825"/>
                    </a:cxn>
                    <a:cxn ang="0">
                      <a:pos x="connsiteX826" y="connsiteY826"/>
                    </a:cxn>
                    <a:cxn ang="0">
                      <a:pos x="connsiteX827" y="connsiteY827"/>
                    </a:cxn>
                    <a:cxn ang="0">
                      <a:pos x="connsiteX828" y="connsiteY828"/>
                    </a:cxn>
                    <a:cxn ang="0">
                      <a:pos x="connsiteX829" y="connsiteY829"/>
                    </a:cxn>
                    <a:cxn ang="0">
                      <a:pos x="connsiteX830" y="connsiteY830"/>
                    </a:cxn>
                    <a:cxn ang="0">
                      <a:pos x="connsiteX831" y="connsiteY831"/>
                    </a:cxn>
                    <a:cxn ang="0">
                      <a:pos x="connsiteX832" y="connsiteY832"/>
                    </a:cxn>
                    <a:cxn ang="0">
                      <a:pos x="connsiteX833" y="connsiteY833"/>
                    </a:cxn>
                    <a:cxn ang="0">
                      <a:pos x="connsiteX834" y="connsiteY834"/>
                    </a:cxn>
                    <a:cxn ang="0">
                      <a:pos x="connsiteX835" y="connsiteY835"/>
                    </a:cxn>
                    <a:cxn ang="0">
                      <a:pos x="connsiteX836" y="connsiteY836"/>
                    </a:cxn>
                    <a:cxn ang="0">
                      <a:pos x="connsiteX837" y="connsiteY837"/>
                    </a:cxn>
                    <a:cxn ang="0">
                      <a:pos x="connsiteX838" y="connsiteY838"/>
                    </a:cxn>
                    <a:cxn ang="0">
                      <a:pos x="connsiteX839" y="connsiteY839"/>
                    </a:cxn>
                    <a:cxn ang="0">
                      <a:pos x="connsiteX840" y="connsiteY840"/>
                    </a:cxn>
                    <a:cxn ang="0">
                      <a:pos x="connsiteX841" y="connsiteY841"/>
                    </a:cxn>
                    <a:cxn ang="0">
                      <a:pos x="connsiteX842" y="connsiteY842"/>
                    </a:cxn>
                    <a:cxn ang="0">
                      <a:pos x="connsiteX843" y="connsiteY843"/>
                    </a:cxn>
                    <a:cxn ang="0">
                      <a:pos x="connsiteX844" y="connsiteY844"/>
                    </a:cxn>
                    <a:cxn ang="0">
                      <a:pos x="connsiteX845" y="connsiteY845"/>
                    </a:cxn>
                    <a:cxn ang="0">
                      <a:pos x="connsiteX846" y="connsiteY846"/>
                    </a:cxn>
                    <a:cxn ang="0">
                      <a:pos x="connsiteX847" y="connsiteY847"/>
                    </a:cxn>
                    <a:cxn ang="0">
                      <a:pos x="connsiteX848" y="connsiteY848"/>
                    </a:cxn>
                    <a:cxn ang="0">
                      <a:pos x="connsiteX849" y="connsiteY849"/>
                    </a:cxn>
                    <a:cxn ang="0">
                      <a:pos x="connsiteX850" y="connsiteY850"/>
                    </a:cxn>
                    <a:cxn ang="0">
                      <a:pos x="connsiteX851" y="connsiteY851"/>
                    </a:cxn>
                    <a:cxn ang="0">
                      <a:pos x="connsiteX852" y="connsiteY852"/>
                    </a:cxn>
                    <a:cxn ang="0">
                      <a:pos x="connsiteX853" y="connsiteY853"/>
                    </a:cxn>
                    <a:cxn ang="0">
                      <a:pos x="connsiteX854" y="connsiteY854"/>
                    </a:cxn>
                    <a:cxn ang="0">
                      <a:pos x="connsiteX855" y="connsiteY855"/>
                    </a:cxn>
                    <a:cxn ang="0">
                      <a:pos x="connsiteX856" y="connsiteY856"/>
                    </a:cxn>
                    <a:cxn ang="0">
                      <a:pos x="connsiteX857" y="connsiteY857"/>
                    </a:cxn>
                    <a:cxn ang="0">
                      <a:pos x="connsiteX858" y="connsiteY858"/>
                    </a:cxn>
                    <a:cxn ang="0">
                      <a:pos x="connsiteX859" y="connsiteY859"/>
                    </a:cxn>
                    <a:cxn ang="0">
                      <a:pos x="connsiteX860" y="connsiteY860"/>
                    </a:cxn>
                    <a:cxn ang="0">
                      <a:pos x="connsiteX861" y="connsiteY861"/>
                    </a:cxn>
                    <a:cxn ang="0">
                      <a:pos x="connsiteX862" y="connsiteY862"/>
                    </a:cxn>
                    <a:cxn ang="0">
                      <a:pos x="connsiteX863" y="connsiteY863"/>
                    </a:cxn>
                    <a:cxn ang="0">
                      <a:pos x="connsiteX864" y="connsiteY864"/>
                    </a:cxn>
                    <a:cxn ang="0">
                      <a:pos x="connsiteX865" y="connsiteY865"/>
                    </a:cxn>
                    <a:cxn ang="0">
                      <a:pos x="connsiteX866" y="connsiteY866"/>
                    </a:cxn>
                    <a:cxn ang="0">
                      <a:pos x="connsiteX867" y="connsiteY867"/>
                    </a:cxn>
                    <a:cxn ang="0">
                      <a:pos x="connsiteX868" y="connsiteY868"/>
                    </a:cxn>
                    <a:cxn ang="0">
                      <a:pos x="connsiteX869" y="connsiteY869"/>
                    </a:cxn>
                    <a:cxn ang="0">
                      <a:pos x="connsiteX870" y="connsiteY870"/>
                    </a:cxn>
                    <a:cxn ang="0">
                      <a:pos x="connsiteX871" y="connsiteY871"/>
                    </a:cxn>
                    <a:cxn ang="0">
                      <a:pos x="connsiteX872" y="connsiteY872"/>
                    </a:cxn>
                    <a:cxn ang="0">
                      <a:pos x="connsiteX873" y="connsiteY873"/>
                    </a:cxn>
                    <a:cxn ang="0">
                      <a:pos x="connsiteX874" y="connsiteY874"/>
                    </a:cxn>
                    <a:cxn ang="0">
                      <a:pos x="connsiteX875" y="connsiteY875"/>
                    </a:cxn>
                    <a:cxn ang="0">
                      <a:pos x="connsiteX876" y="connsiteY876"/>
                    </a:cxn>
                    <a:cxn ang="0">
                      <a:pos x="connsiteX877" y="connsiteY877"/>
                    </a:cxn>
                    <a:cxn ang="0">
                      <a:pos x="connsiteX878" y="connsiteY878"/>
                    </a:cxn>
                    <a:cxn ang="0">
                      <a:pos x="connsiteX879" y="connsiteY879"/>
                    </a:cxn>
                    <a:cxn ang="0">
                      <a:pos x="connsiteX880" y="connsiteY880"/>
                    </a:cxn>
                    <a:cxn ang="0">
                      <a:pos x="connsiteX881" y="connsiteY881"/>
                    </a:cxn>
                    <a:cxn ang="0">
                      <a:pos x="connsiteX882" y="connsiteY882"/>
                    </a:cxn>
                    <a:cxn ang="0">
                      <a:pos x="connsiteX883" y="connsiteY883"/>
                    </a:cxn>
                    <a:cxn ang="0">
                      <a:pos x="connsiteX884" y="connsiteY884"/>
                    </a:cxn>
                    <a:cxn ang="0">
                      <a:pos x="connsiteX885" y="connsiteY885"/>
                    </a:cxn>
                    <a:cxn ang="0">
                      <a:pos x="connsiteX886" y="connsiteY886"/>
                    </a:cxn>
                    <a:cxn ang="0">
                      <a:pos x="connsiteX887" y="connsiteY887"/>
                    </a:cxn>
                    <a:cxn ang="0">
                      <a:pos x="connsiteX888" y="connsiteY888"/>
                    </a:cxn>
                    <a:cxn ang="0">
                      <a:pos x="connsiteX889" y="connsiteY889"/>
                    </a:cxn>
                    <a:cxn ang="0">
                      <a:pos x="connsiteX890" y="connsiteY890"/>
                    </a:cxn>
                    <a:cxn ang="0">
                      <a:pos x="connsiteX891" y="connsiteY891"/>
                    </a:cxn>
                    <a:cxn ang="0">
                      <a:pos x="connsiteX892" y="connsiteY892"/>
                    </a:cxn>
                    <a:cxn ang="0">
                      <a:pos x="connsiteX893" y="connsiteY893"/>
                    </a:cxn>
                    <a:cxn ang="0">
                      <a:pos x="connsiteX894" y="connsiteY894"/>
                    </a:cxn>
                    <a:cxn ang="0">
                      <a:pos x="connsiteX895" y="connsiteY895"/>
                    </a:cxn>
                    <a:cxn ang="0">
                      <a:pos x="connsiteX896" y="connsiteY896"/>
                    </a:cxn>
                    <a:cxn ang="0">
                      <a:pos x="connsiteX897" y="connsiteY897"/>
                    </a:cxn>
                    <a:cxn ang="0">
                      <a:pos x="connsiteX898" y="connsiteY898"/>
                    </a:cxn>
                    <a:cxn ang="0">
                      <a:pos x="connsiteX899" y="connsiteY899"/>
                    </a:cxn>
                    <a:cxn ang="0">
                      <a:pos x="connsiteX900" y="connsiteY900"/>
                    </a:cxn>
                    <a:cxn ang="0">
                      <a:pos x="connsiteX901" y="connsiteY901"/>
                    </a:cxn>
                    <a:cxn ang="0">
                      <a:pos x="connsiteX902" y="connsiteY902"/>
                    </a:cxn>
                    <a:cxn ang="0">
                      <a:pos x="connsiteX903" y="connsiteY903"/>
                    </a:cxn>
                    <a:cxn ang="0">
                      <a:pos x="connsiteX904" y="connsiteY904"/>
                    </a:cxn>
                    <a:cxn ang="0">
                      <a:pos x="connsiteX905" y="connsiteY905"/>
                    </a:cxn>
                    <a:cxn ang="0">
                      <a:pos x="connsiteX906" y="connsiteY906"/>
                    </a:cxn>
                    <a:cxn ang="0">
                      <a:pos x="connsiteX907" y="connsiteY907"/>
                    </a:cxn>
                    <a:cxn ang="0">
                      <a:pos x="connsiteX908" y="connsiteY908"/>
                    </a:cxn>
                    <a:cxn ang="0">
                      <a:pos x="connsiteX909" y="connsiteY909"/>
                    </a:cxn>
                    <a:cxn ang="0">
                      <a:pos x="connsiteX910" y="connsiteY910"/>
                    </a:cxn>
                    <a:cxn ang="0">
                      <a:pos x="connsiteX911" y="connsiteY911"/>
                    </a:cxn>
                    <a:cxn ang="0">
                      <a:pos x="connsiteX912" y="connsiteY912"/>
                    </a:cxn>
                    <a:cxn ang="0">
                      <a:pos x="connsiteX913" y="connsiteY913"/>
                    </a:cxn>
                    <a:cxn ang="0">
                      <a:pos x="connsiteX914" y="connsiteY914"/>
                    </a:cxn>
                    <a:cxn ang="0">
                      <a:pos x="connsiteX915" y="connsiteY915"/>
                    </a:cxn>
                    <a:cxn ang="0">
                      <a:pos x="connsiteX916" y="connsiteY916"/>
                    </a:cxn>
                    <a:cxn ang="0">
                      <a:pos x="connsiteX917" y="connsiteY917"/>
                    </a:cxn>
                    <a:cxn ang="0">
                      <a:pos x="connsiteX918" y="connsiteY918"/>
                    </a:cxn>
                    <a:cxn ang="0">
                      <a:pos x="connsiteX919" y="connsiteY919"/>
                    </a:cxn>
                    <a:cxn ang="0">
                      <a:pos x="connsiteX920" y="connsiteY920"/>
                    </a:cxn>
                    <a:cxn ang="0">
                      <a:pos x="connsiteX921" y="connsiteY921"/>
                    </a:cxn>
                    <a:cxn ang="0">
                      <a:pos x="connsiteX922" y="connsiteY922"/>
                    </a:cxn>
                    <a:cxn ang="0">
                      <a:pos x="connsiteX923" y="connsiteY923"/>
                    </a:cxn>
                    <a:cxn ang="0">
                      <a:pos x="connsiteX924" y="connsiteY924"/>
                    </a:cxn>
                    <a:cxn ang="0">
                      <a:pos x="connsiteX925" y="connsiteY925"/>
                    </a:cxn>
                    <a:cxn ang="0">
                      <a:pos x="connsiteX926" y="connsiteY926"/>
                    </a:cxn>
                    <a:cxn ang="0">
                      <a:pos x="connsiteX927" y="connsiteY927"/>
                    </a:cxn>
                    <a:cxn ang="0">
                      <a:pos x="connsiteX928" y="connsiteY928"/>
                    </a:cxn>
                    <a:cxn ang="0">
                      <a:pos x="connsiteX929" y="connsiteY929"/>
                    </a:cxn>
                    <a:cxn ang="0">
                      <a:pos x="connsiteX930" y="connsiteY930"/>
                    </a:cxn>
                    <a:cxn ang="0">
                      <a:pos x="connsiteX931" y="connsiteY931"/>
                    </a:cxn>
                    <a:cxn ang="0">
                      <a:pos x="connsiteX932" y="connsiteY932"/>
                    </a:cxn>
                    <a:cxn ang="0">
                      <a:pos x="connsiteX933" y="connsiteY933"/>
                    </a:cxn>
                    <a:cxn ang="0">
                      <a:pos x="connsiteX934" y="connsiteY934"/>
                    </a:cxn>
                    <a:cxn ang="0">
                      <a:pos x="connsiteX935" y="connsiteY935"/>
                    </a:cxn>
                    <a:cxn ang="0">
                      <a:pos x="connsiteX936" y="connsiteY936"/>
                    </a:cxn>
                    <a:cxn ang="0">
                      <a:pos x="connsiteX937" y="connsiteY937"/>
                    </a:cxn>
                    <a:cxn ang="0">
                      <a:pos x="connsiteX938" y="connsiteY938"/>
                    </a:cxn>
                    <a:cxn ang="0">
                      <a:pos x="connsiteX939" y="connsiteY939"/>
                    </a:cxn>
                    <a:cxn ang="0">
                      <a:pos x="connsiteX940" y="connsiteY940"/>
                    </a:cxn>
                    <a:cxn ang="0">
                      <a:pos x="connsiteX941" y="connsiteY941"/>
                    </a:cxn>
                    <a:cxn ang="0">
                      <a:pos x="connsiteX942" y="connsiteY942"/>
                    </a:cxn>
                    <a:cxn ang="0">
                      <a:pos x="connsiteX943" y="connsiteY943"/>
                    </a:cxn>
                    <a:cxn ang="0">
                      <a:pos x="connsiteX944" y="connsiteY944"/>
                    </a:cxn>
                    <a:cxn ang="0">
                      <a:pos x="connsiteX945" y="connsiteY945"/>
                    </a:cxn>
                    <a:cxn ang="0">
                      <a:pos x="connsiteX946" y="connsiteY946"/>
                    </a:cxn>
                    <a:cxn ang="0">
                      <a:pos x="connsiteX947" y="connsiteY947"/>
                    </a:cxn>
                    <a:cxn ang="0">
                      <a:pos x="connsiteX948" y="connsiteY948"/>
                    </a:cxn>
                    <a:cxn ang="0">
                      <a:pos x="connsiteX949" y="connsiteY949"/>
                    </a:cxn>
                    <a:cxn ang="0">
                      <a:pos x="connsiteX950" y="connsiteY950"/>
                    </a:cxn>
                    <a:cxn ang="0">
                      <a:pos x="connsiteX951" y="connsiteY951"/>
                    </a:cxn>
                    <a:cxn ang="0">
                      <a:pos x="connsiteX952" y="connsiteY952"/>
                    </a:cxn>
                    <a:cxn ang="0">
                      <a:pos x="connsiteX953" y="connsiteY953"/>
                    </a:cxn>
                    <a:cxn ang="0">
                      <a:pos x="connsiteX954" y="connsiteY954"/>
                    </a:cxn>
                    <a:cxn ang="0">
                      <a:pos x="connsiteX955" y="connsiteY955"/>
                    </a:cxn>
                    <a:cxn ang="0">
                      <a:pos x="connsiteX956" y="connsiteY956"/>
                    </a:cxn>
                    <a:cxn ang="0">
                      <a:pos x="connsiteX957" y="connsiteY957"/>
                    </a:cxn>
                    <a:cxn ang="0">
                      <a:pos x="connsiteX958" y="connsiteY958"/>
                    </a:cxn>
                    <a:cxn ang="0">
                      <a:pos x="connsiteX959" y="connsiteY959"/>
                    </a:cxn>
                    <a:cxn ang="0">
                      <a:pos x="connsiteX960" y="connsiteY960"/>
                    </a:cxn>
                    <a:cxn ang="0">
                      <a:pos x="connsiteX961" y="connsiteY961"/>
                    </a:cxn>
                    <a:cxn ang="0">
                      <a:pos x="connsiteX962" y="connsiteY962"/>
                    </a:cxn>
                    <a:cxn ang="0">
                      <a:pos x="connsiteX963" y="connsiteY963"/>
                    </a:cxn>
                    <a:cxn ang="0">
                      <a:pos x="connsiteX964" y="connsiteY964"/>
                    </a:cxn>
                    <a:cxn ang="0">
                      <a:pos x="connsiteX965" y="connsiteY965"/>
                    </a:cxn>
                    <a:cxn ang="0">
                      <a:pos x="connsiteX966" y="connsiteY966"/>
                    </a:cxn>
                    <a:cxn ang="0">
                      <a:pos x="connsiteX967" y="connsiteY967"/>
                    </a:cxn>
                    <a:cxn ang="0">
                      <a:pos x="connsiteX968" y="connsiteY968"/>
                    </a:cxn>
                    <a:cxn ang="0">
                      <a:pos x="connsiteX969" y="connsiteY969"/>
                    </a:cxn>
                    <a:cxn ang="0">
                      <a:pos x="connsiteX970" y="connsiteY970"/>
                    </a:cxn>
                    <a:cxn ang="0">
                      <a:pos x="connsiteX971" y="connsiteY971"/>
                    </a:cxn>
                    <a:cxn ang="0">
                      <a:pos x="connsiteX972" y="connsiteY972"/>
                    </a:cxn>
                    <a:cxn ang="0">
                      <a:pos x="connsiteX973" y="connsiteY973"/>
                    </a:cxn>
                    <a:cxn ang="0">
                      <a:pos x="connsiteX974" y="connsiteY974"/>
                    </a:cxn>
                    <a:cxn ang="0">
                      <a:pos x="connsiteX975" y="connsiteY975"/>
                    </a:cxn>
                    <a:cxn ang="0">
                      <a:pos x="connsiteX976" y="connsiteY976"/>
                    </a:cxn>
                    <a:cxn ang="0">
                      <a:pos x="connsiteX977" y="connsiteY977"/>
                    </a:cxn>
                    <a:cxn ang="0">
                      <a:pos x="connsiteX978" y="connsiteY978"/>
                    </a:cxn>
                    <a:cxn ang="0">
                      <a:pos x="connsiteX979" y="connsiteY979"/>
                    </a:cxn>
                    <a:cxn ang="0">
                      <a:pos x="connsiteX980" y="connsiteY980"/>
                    </a:cxn>
                    <a:cxn ang="0">
                      <a:pos x="connsiteX981" y="connsiteY981"/>
                    </a:cxn>
                    <a:cxn ang="0">
                      <a:pos x="connsiteX982" y="connsiteY982"/>
                    </a:cxn>
                    <a:cxn ang="0">
                      <a:pos x="connsiteX983" y="connsiteY983"/>
                    </a:cxn>
                    <a:cxn ang="0">
                      <a:pos x="connsiteX984" y="connsiteY984"/>
                    </a:cxn>
                    <a:cxn ang="0">
                      <a:pos x="connsiteX985" y="connsiteY985"/>
                    </a:cxn>
                    <a:cxn ang="0">
                      <a:pos x="connsiteX986" y="connsiteY986"/>
                    </a:cxn>
                    <a:cxn ang="0">
                      <a:pos x="connsiteX987" y="connsiteY987"/>
                    </a:cxn>
                    <a:cxn ang="0">
                      <a:pos x="connsiteX988" y="connsiteY988"/>
                    </a:cxn>
                    <a:cxn ang="0">
                      <a:pos x="connsiteX989" y="connsiteY989"/>
                    </a:cxn>
                    <a:cxn ang="0">
                      <a:pos x="connsiteX990" y="connsiteY990"/>
                    </a:cxn>
                    <a:cxn ang="0">
                      <a:pos x="connsiteX991" y="connsiteY991"/>
                    </a:cxn>
                    <a:cxn ang="0">
                      <a:pos x="connsiteX992" y="connsiteY992"/>
                    </a:cxn>
                    <a:cxn ang="0">
                      <a:pos x="connsiteX993" y="connsiteY993"/>
                    </a:cxn>
                    <a:cxn ang="0">
                      <a:pos x="connsiteX994" y="connsiteY994"/>
                    </a:cxn>
                    <a:cxn ang="0">
                      <a:pos x="connsiteX995" y="connsiteY995"/>
                    </a:cxn>
                    <a:cxn ang="0">
                      <a:pos x="connsiteX996" y="connsiteY996"/>
                    </a:cxn>
                    <a:cxn ang="0">
                      <a:pos x="connsiteX997" y="connsiteY997"/>
                    </a:cxn>
                    <a:cxn ang="0">
                      <a:pos x="connsiteX998" y="connsiteY998"/>
                    </a:cxn>
                    <a:cxn ang="0">
                      <a:pos x="connsiteX999" y="connsiteY999"/>
                    </a:cxn>
                    <a:cxn ang="0">
                      <a:pos x="connsiteX1000" y="connsiteY1000"/>
                    </a:cxn>
                    <a:cxn ang="0">
                      <a:pos x="connsiteX1001" y="connsiteY1001"/>
                    </a:cxn>
                    <a:cxn ang="0">
                      <a:pos x="connsiteX1002" y="connsiteY1002"/>
                    </a:cxn>
                    <a:cxn ang="0">
                      <a:pos x="connsiteX1003" y="connsiteY1003"/>
                    </a:cxn>
                    <a:cxn ang="0">
                      <a:pos x="connsiteX1004" y="connsiteY1004"/>
                    </a:cxn>
                    <a:cxn ang="0">
                      <a:pos x="connsiteX1005" y="connsiteY1005"/>
                    </a:cxn>
                  </a:cxnLst>
                  <a:rect l="l" t="t" r="r" b="b"/>
                  <a:pathLst>
                    <a:path w="3463925" h="2976563">
                      <a:moveTo>
                        <a:pt x="1131888" y="2093913"/>
                      </a:moveTo>
                      <a:lnTo>
                        <a:pt x="1109662" y="2094703"/>
                      </a:lnTo>
                      <a:lnTo>
                        <a:pt x="1089025" y="2097863"/>
                      </a:lnTo>
                      <a:lnTo>
                        <a:pt x="1070769" y="2103394"/>
                      </a:lnTo>
                      <a:lnTo>
                        <a:pt x="1052512" y="2109714"/>
                      </a:lnTo>
                      <a:lnTo>
                        <a:pt x="1035050" y="2117614"/>
                      </a:lnTo>
                      <a:lnTo>
                        <a:pt x="1018381" y="2127885"/>
                      </a:lnTo>
                      <a:lnTo>
                        <a:pt x="1003300" y="2138155"/>
                      </a:lnTo>
                      <a:lnTo>
                        <a:pt x="988219" y="2150006"/>
                      </a:lnTo>
                      <a:lnTo>
                        <a:pt x="976312" y="2163437"/>
                      </a:lnTo>
                      <a:lnTo>
                        <a:pt x="963612" y="2177657"/>
                      </a:lnTo>
                      <a:lnTo>
                        <a:pt x="954088" y="2191878"/>
                      </a:lnTo>
                      <a:lnTo>
                        <a:pt x="944562" y="2207679"/>
                      </a:lnTo>
                      <a:lnTo>
                        <a:pt x="937419" y="2223480"/>
                      </a:lnTo>
                      <a:lnTo>
                        <a:pt x="931069" y="2240071"/>
                      </a:lnTo>
                      <a:lnTo>
                        <a:pt x="927100" y="2256662"/>
                      </a:lnTo>
                      <a:lnTo>
                        <a:pt x="923925" y="2273253"/>
                      </a:lnTo>
                      <a:lnTo>
                        <a:pt x="923925" y="2289843"/>
                      </a:lnTo>
                      <a:lnTo>
                        <a:pt x="924719" y="2306434"/>
                      </a:lnTo>
                      <a:lnTo>
                        <a:pt x="927100" y="2322235"/>
                      </a:lnTo>
                      <a:lnTo>
                        <a:pt x="931862" y="2338036"/>
                      </a:lnTo>
                      <a:lnTo>
                        <a:pt x="938212" y="2352257"/>
                      </a:lnTo>
                      <a:lnTo>
                        <a:pt x="946944" y="2365687"/>
                      </a:lnTo>
                      <a:lnTo>
                        <a:pt x="956469" y="2377538"/>
                      </a:lnTo>
                      <a:lnTo>
                        <a:pt x="968375" y="2388599"/>
                      </a:lnTo>
                      <a:lnTo>
                        <a:pt x="980281" y="2398079"/>
                      </a:lnTo>
                      <a:lnTo>
                        <a:pt x="994569" y="2407560"/>
                      </a:lnTo>
                      <a:lnTo>
                        <a:pt x="1008856" y="2414670"/>
                      </a:lnTo>
                      <a:lnTo>
                        <a:pt x="1025525" y="2421780"/>
                      </a:lnTo>
                      <a:lnTo>
                        <a:pt x="1042988" y="2425731"/>
                      </a:lnTo>
                      <a:lnTo>
                        <a:pt x="1060450" y="2429681"/>
                      </a:lnTo>
                      <a:lnTo>
                        <a:pt x="1079500" y="2430471"/>
                      </a:lnTo>
                      <a:lnTo>
                        <a:pt x="1099344" y="2432051"/>
                      </a:lnTo>
                      <a:lnTo>
                        <a:pt x="1119188" y="2429681"/>
                      </a:lnTo>
                      <a:lnTo>
                        <a:pt x="1139031" y="2426521"/>
                      </a:lnTo>
                      <a:lnTo>
                        <a:pt x="1158875" y="2421780"/>
                      </a:lnTo>
                      <a:lnTo>
                        <a:pt x="1177131" y="2415460"/>
                      </a:lnTo>
                      <a:lnTo>
                        <a:pt x="1194594" y="2408350"/>
                      </a:lnTo>
                      <a:lnTo>
                        <a:pt x="1212056" y="2398869"/>
                      </a:lnTo>
                      <a:lnTo>
                        <a:pt x="1228725" y="2390179"/>
                      </a:lnTo>
                      <a:lnTo>
                        <a:pt x="1243806" y="2379118"/>
                      </a:lnTo>
                      <a:lnTo>
                        <a:pt x="1257300" y="2366478"/>
                      </a:lnTo>
                      <a:lnTo>
                        <a:pt x="1269206" y="2353047"/>
                      </a:lnTo>
                      <a:lnTo>
                        <a:pt x="1281112" y="2339616"/>
                      </a:lnTo>
                      <a:lnTo>
                        <a:pt x="1291431" y="2324605"/>
                      </a:lnTo>
                      <a:lnTo>
                        <a:pt x="1299369" y="2309594"/>
                      </a:lnTo>
                      <a:lnTo>
                        <a:pt x="1305719" y="2293794"/>
                      </a:lnTo>
                      <a:lnTo>
                        <a:pt x="1310481" y="2277993"/>
                      </a:lnTo>
                      <a:lnTo>
                        <a:pt x="1313656" y="2261402"/>
                      </a:lnTo>
                      <a:lnTo>
                        <a:pt x="1314450" y="2244811"/>
                      </a:lnTo>
                      <a:lnTo>
                        <a:pt x="1313656" y="2227430"/>
                      </a:lnTo>
                      <a:lnTo>
                        <a:pt x="1310481" y="2212419"/>
                      </a:lnTo>
                      <a:lnTo>
                        <a:pt x="1306512" y="2195828"/>
                      </a:lnTo>
                      <a:lnTo>
                        <a:pt x="1300162" y="2181608"/>
                      </a:lnTo>
                      <a:lnTo>
                        <a:pt x="1292225" y="2167387"/>
                      </a:lnTo>
                      <a:lnTo>
                        <a:pt x="1282700" y="2153956"/>
                      </a:lnTo>
                      <a:lnTo>
                        <a:pt x="1271588" y="2142896"/>
                      </a:lnTo>
                      <a:lnTo>
                        <a:pt x="1258094" y="2131835"/>
                      </a:lnTo>
                      <a:lnTo>
                        <a:pt x="1244600" y="2121564"/>
                      </a:lnTo>
                      <a:lnTo>
                        <a:pt x="1228725" y="2113664"/>
                      </a:lnTo>
                      <a:lnTo>
                        <a:pt x="1212056" y="2106554"/>
                      </a:lnTo>
                      <a:lnTo>
                        <a:pt x="1193800" y="2101023"/>
                      </a:lnTo>
                      <a:lnTo>
                        <a:pt x="1173956" y="2097073"/>
                      </a:lnTo>
                      <a:lnTo>
                        <a:pt x="1153319" y="2093913"/>
                      </a:lnTo>
                      <a:close/>
                      <a:moveTo>
                        <a:pt x="1430769" y="2000250"/>
                      </a:moveTo>
                      <a:lnTo>
                        <a:pt x="1423588" y="2001040"/>
                      </a:lnTo>
                      <a:lnTo>
                        <a:pt x="1415609" y="2002619"/>
                      </a:lnTo>
                      <a:lnTo>
                        <a:pt x="1407630" y="2005778"/>
                      </a:lnTo>
                      <a:lnTo>
                        <a:pt x="1400449" y="2008937"/>
                      </a:lnTo>
                      <a:lnTo>
                        <a:pt x="1391672" y="2014466"/>
                      </a:lnTo>
                      <a:lnTo>
                        <a:pt x="1383693" y="2019204"/>
                      </a:lnTo>
                      <a:lnTo>
                        <a:pt x="1376512" y="2024733"/>
                      </a:lnTo>
                      <a:lnTo>
                        <a:pt x="1371724" y="2030261"/>
                      </a:lnTo>
                      <a:lnTo>
                        <a:pt x="1365341" y="2036579"/>
                      </a:lnTo>
                      <a:lnTo>
                        <a:pt x="1361351" y="2043687"/>
                      </a:lnTo>
                      <a:lnTo>
                        <a:pt x="1356564" y="2050795"/>
                      </a:lnTo>
                      <a:lnTo>
                        <a:pt x="1354170" y="2057903"/>
                      </a:lnTo>
                      <a:lnTo>
                        <a:pt x="1351777" y="2065011"/>
                      </a:lnTo>
                      <a:lnTo>
                        <a:pt x="1349383" y="2072119"/>
                      </a:lnTo>
                      <a:lnTo>
                        <a:pt x="1348585" y="2080806"/>
                      </a:lnTo>
                      <a:lnTo>
                        <a:pt x="1347787" y="2087914"/>
                      </a:lnTo>
                      <a:lnTo>
                        <a:pt x="1347787" y="2095022"/>
                      </a:lnTo>
                      <a:lnTo>
                        <a:pt x="1348585" y="2102919"/>
                      </a:lnTo>
                      <a:lnTo>
                        <a:pt x="1350979" y="2110027"/>
                      </a:lnTo>
                      <a:lnTo>
                        <a:pt x="1352574" y="2116345"/>
                      </a:lnTo>
                      <a:lnTo>
                        <a:pt x="1355766" y="2123453"/>
                      </a:lnTo>
                      <a:lnTo>
                        <a:pt x="1358958" y="2129771"/>
                      </a:lnTo>
                      <a:lnTo>
                        <a:pt x="1362947" y="2135300"/>
                      </a:lnTo>
                      <a:lnTo>
                        <a:pt x="1366937" y="2140828"/>
                      </a:lnTo>
                      <a:lnTo>
                        <a:pt x="1372522" y="2144777"/>
                      </a:lnTo>
                      <a:lnTo>
                        <a:pt x="1377310" y="2148726"/>
                      </a:lnTo>
                      <a:lnTo>
                        <a:pt x="1383693" y="2151885"/>
                      </a:lnTo>
                      <a:lnTo>
                        <a:pt x="1390076" y="2154254"/>
                      </a:lnTo>
                      <a:lnTo>
                        <a:pt x="1396459" y="2155833"/>
                      </a:lnTo>
                      <a:lnTo>
                        <a:pt x="1403640" y="2157413"/>
                      </a:lnTo>
                      <a:lnTo>
                        <a:pt x="1410822" y="2157413"/>
                      </a:lnTo>
                      <a:lnTo>
                        <a:pt x="1418003" y="2155833"/>
                      </a:lnTo>
                      <a:lnTo>
                        <a:pt x="1425184" y="2155044"/>
                      </a:lnTo>
                      <a:lnTo>
                        <a:pt x="1432365" y="2152674"/>
                      </a:lnTo>
                      <a:lnTo>
                        <a:pt x="1439546" y="2151095"/>
                      </a:lnTo>
                      <a:lnTo>
                        <a:pt x="1446727" y="2147936"/>
                      </a:lnTo>
                      <a:lnTo>
                        <a:pt x="1453908" y="2143987"/>
                      </a:lnTo>
                      <a:lnTo>
                        <a:pt x="1461090" y="2138459"/>
                      </a:lnTo>
                      <a:lnTo>
                        <a:pt x="1467473" y="2133720"/>
                      </a:lnTo>
                      <a:lnTo>
                        <a:pt x="1473058" y="2127402"/>
                      </a:lnTo>
                      <a:lnTo>
                        <a:pt x="1478644" y="2121084"/>
                      </a:lnTo>
                      <a:lnTo>
                        <a:pt x="1483431" y="2113976"/>
                      </a:lnTo>
                      <a:lnTo>
                        <a:pt x="1488218" y="2106868"/>
                      </a:lnTo>
                      <a:lnTo>
                        <a:pt x="1490612" y="2099760"/>
                      </a:lnTo>
                      <a:lnTo>
                        <a:pt x="1493804" y="2092652"/>
                      </a:lnTo>
                      <a:lnTo>
                        <a:pt x="1496995" y="2085544"/>
                      </a:lnTo>
                      <a:lnTo>
                        <a:pt x="1497793" y="2078437"/>
                      </a:lnTo>
                      <a:lnTo>
                        <a:pt x="1499389" y="2070539"/>
                      </a:lnTo>
                      <a:lnTo>
                        <a:pt x="1500187" y="2063431"/>
                      </a:lnTo>
                      <a:lnTo>
                        <a:pt x="1499389" y="2056323"/>
                      </a:lnTo>
                      <a:lnTo>
                        <a:pt x="1497793" y="2049215"/>
                      </a:lnTo>
                      <a:lnTo>
                        <a:pt x="1496995" y="2042107"/>
                      </a:lnTo>
                      <a:lnTo>
                        <a:pt x="1493804" y="2035789"/>
                      </a:lnTo>
                      <a:lnTo>
                        <a:pt x="1490612" y="2028681"/>
                      </a:lnTo>
                      <a:lnTo>
                        <a:pt x="1486623" y="2023153"/>
                      </a:lnTo>
                      <a:lnTo>
                        <a:pt x="1482633" y="2018415"/>
                      </a:lnTo>
                      <a:lnTo>
                        <a:pt x="1477846" y="2012886"/>
                      </a:lnTo>
                      <a:lnTo>
                        <a:pt x="1472260" y="2008937"/>
                      </a:lnTo>
                      <a:lnTo>
                        <a:pt x="1465877" y="2005778"/>
                      </a:lnTo>
                      <a:lnTo>
                        <a:pt x="1460292" y="2004199"/>
                      </a:lnTo>
                      <a:lnTo>
                        <a:pt x="1453111" y="2001830"/>
                      </a:lnTo>
                      <a:lnTo>
                        <a:pt x="1446727" y="2000250"/>
                      </a:lnTo>
                      <a:lnTo>
                        <a:pt x="1439546" y="2000250"/>
                      </a:lnTo>
                      <a:close/>
                      <a:moveTo>
                        <a:pt x="1342170" y="1662113"/>
                      </a:moveTo>
                      <a:lnTo>
                        <a:pt x="1368326" y="1662113"/>
                      </a:lnTo>
                      <a:lnTo>
                        <a:pt x="1391311" y="1662908"/>
                      </a:lnTo>
                      <a:lnTo>
                        <a:pt x="1415090" y="1663703"/>
                      </a:lnTo>
                      <a:lnTo>
                        <a:pt x="1438075" y="1666088"/>
                      </a:lnTo>
                      <a:lnTo>
                        <a:pt x="1460268" y="1669268"/>
                      </a:lnTo>
                      <a:lnTo>
                        <a:pt x="1481668" y="1673244"/>
                      </a:lnTo>
                      <a:lnTo>
                        <a:pt x="1502276" y="1678014"/>
                      </a:lnTo>
                      <a:lnTo>
                        <a:pt x="1522884" y="1683579"/>
                      </a:lnTo>
                      <a:lnTo>
                        <a:pt x="1541907" y="1688350"/>
                      </a:lnTo>
                      <a:lnTo>
                        <a:pt x="1560929" y="1695505"/>
                      </a:lnTo>
                      <a:lnTo>
                        <a:pt x="1579159" y="1702661"/>
                      </a:lnTo>
                      <a:lnTo>
                        <a:pt x="1596596" y="1709816"/>
                      </a:lnTo>
                      <a:lnTo>
                        <a:pt x="1612449" y="1718562"/>
                      </a:lnTo>
                      <a:lnTo>
                        <a:pt x="1629093" y="1727307"/>
                      </a:lnTo>
                      <a:lnTo>
                        <a:pt x="1645738" y="1736848"/>
                      </a:lnTo>
                      <a:lnTo>
                        <a:pt x="1660005" y="1747184"/>
                      </a:lnTo>
                      <a:lnTo>
                        <a:pt x="1674272" y="1757519"/>
                      </a:lnTo>
                      <a:lnTo>
                        <a:pt x="1688539" y="1768650"/>
                      </a:lnTo>
                      <a:lnTo>
                        <a:pt x="1702013" y="1779781"/>
                      </a:lnTo>
                      <a:lnTo>
                        <a:pt x="1713902" y="1792501"/>
                      </a:lnTo>
                      <a:lnTo>
                        <a:pt x="1726584" y="1804427"/>
                      </a:lnTo>
                      <a:lnTo>
                        <a:pt x="1737680" y="1817148"/>
                      </a:lnTo>
                      <a:lnTo>
                        <a:pt x="1748777" y="1829869"/>
                      </a:lnTo>
                      <a:lnTo>
                        <a:pt x="1759081" y="1843385"/>
                      </a:lnTo>
                      <a:lnTo>
                        <a:pt x="1768592" y="1856901"/>
                      </a:lnTo>
                      <a:lnTo>
                        <a:pt x="1777311" y="1871212"/>
                      </a:lnTo>
                      <a:lnTo>
                        <a:pt x="1786030" y="1885523"/>
                      </a:lnTo>
                      <a:lnTo>
                        <a:pt x="1801882" y="1914144"/>
                      </a:lnTo>
                      <a:lnTo>
                        <a:pt x="1814563" y="1945151"/>
                      </a:lnTo>
                      <a:lnTo>
                        <a:pt x="1825660" y="1976158"/>
                      </a:lnTo>
                      <a:lnTo>
                        <a:pt x="1835171" y="2007165"/>
                      </a:lnTo>
                      <a:lnTo>
                        <a:pt x="1842304" y="2038967"/>
                      </a:lnTo>
                      <a:lnTo>
                        <a:pt x="1846268" y="2070770"/>
                      </a:lnTo>
                      <a:lnTo>
                        <a:pt x="1849438" y="2102572"/>
                      </a:lnTo>
                      <a:lnTo>
                        <a:pt x="1849438" y="2134374"/>
                      </a:lnTo>
                      <a:lnTo>
                        <a:pt x="1848645" y="2166176"/>
                      </a:lnTo>
                      <a:lnTo>
                        <a:pt x="1845475" y="2197183"/>
                      </a:lnTo>
                      <a:lnTo>
                        <a:pt x="1839927" y="2226600"/>
                      </a:lnTo>
                      <a:lnTo>
                        <a:pt x="1832793" y="2256812"/>
                      </a:lnTo>
                      <a:lnTo>
                        <a:pt x="1824867" y="2285434"/>
                      </a:lnTo>
                      <a:lnTo>
                        <a:pt x="1813771" y="2311670"/>
                      </a:lnTo>
                      <a:lnTo>
                        <a:pt x="1801089" y="2337907"/>
                      </a:lnTo>
                      <a:lnTo>
                        <a:pt x="1787615" y="2360963"/>
                      </a:lnTo>
                      <a:lnTo>
                        <a:pt x="1771763" y="2384020"/>
                      </a:lnTo>
                      <a:lnTo>
                        <a:pt x="1755118" y="2405486"/>
                      </a:lnTo>
                      <a:lnTo>
                        <a:pt x="1736888" y="2424568"/>
                      </a:lnTo>
                      <a:lnTo>
                        <a:pt x="1717073" y="2444444"/>
                      </a:lnTo>
                      <a:lnTo>
                        <a:pt x="1698050" y="2463525"/>
                      </a:lnTo>
                      <a:lnTo>
                        <a:pt x="1677442" y="2481016"/>
                      </a:lnTo>
                      <a:lnTo>
                        <a:pt x="1656042" y="2498507"/>
                      </a:lnTo>
                      <a:lnTo>
                        <a:pt x="1633056" y="2515203"/>
                      </a:lnTo>
                      <a:lnTo>
                        <a:pt x="1610071" y="2530309"/>
                      </a:lnTo>
                      <a:lnTo>
                        <a:pt x="1586293" y="2544620"/>
                      </a:lnTo>
                      <a:lnTo>
                        <a:pt x="1561722" y="2558136"/>
                      </a:lnTo>
                      <a:lnTo>
                        <a:pt x="1536358" y="2570857"/>
                      </a:lnTo>
                      <a:lnTo>
                        <a:pt x="1510202" y="2581988"/>
                      </a:lnTo>
                      <a:lnTo>
                        <a:pt x="1484046" y="2592323"/>
                      </a:lnTo>
                      <a:lnTo>
                        <a:pt x="1456305" y="2601864"/>
                      </a:lnTo>
                      <a:lnTo>
                        <a:pt x="1428564" y="2609815"/>
                      </a:lnTo>
                      <a:lnTo>
                        <a:pt x="1400823" y="2616175"/>
                      </a:lnTo>
                      <a:lnTo>
                        <a:pt x="1372289" y="2621740"/>
                      </a:lnTo>
                      <a:lnTo>
                        <a:pt x="1342170" y="2626511"/>
                      </a:lnTo>
                      <a:lnTo>
                        <a:pt x="1313636" y="2628896"/>
                      </a:lnTo>
                      <a:lnTo>
                        <a:pt x="1282724" y="2631281"/>
                      </a:lnTo>
                      <a:lnTo>
                        <a:pt x="1253398" y="2632076"/>
                      </a:lnTo>
                      <a:lnTo>
                        <a:pt x="1222486" y="2631281"/>
                      </a:lnTo>
                      <a:lnTo>
                        <a:pt x="1192367" y="2628101"/>
                      </a:lnTo>
                      <a:lnTo>
                        <a:pt x="1161455" y="2624921"/>
                      </a:lnTo>
                      <a:lnTo>
                        <a:pt x="1129751" y="2620150"/>
                      </a:lnTo>
                      <a:lnTo>
                        <a:pt x="1098047" y="2612995"/>
                      </a:lnTo>
                      <a:lnTo>
                        <a:pt x="1066343" y="2604249"/>
                      </a:lnTo>
                      <a:lnTo>
                        <a:pt x="1035431" y="2595504"/>
                      </a:lnTo>
                      <a:lnTo>
                        <a:pt x="1002934" y="2584373"/>
                      </a:lnTo>
                      <a:lnTo>
                        <a:pt x="971230" y="2570857"/>
                      </a:lnTo>
                      <a:lnTo>
                        <a:pt x="938733" y="2556546"/>
                      </a:lnTo>
                      <a:lnTo>
                        <a:pt x="907029" y="2539850"/>
                      </a:lnTo>
                      <a:lnTo>
                        <a:pt x="892762" y="2530309"/>
                      </a:lnTo>
                      <a:lnTo>
                        <a:pt x="880080" y="2522359"/>
                      </a:lnTo>
                      <a:lnTo>
                        <a:pt x="866606" y="2512818"/>
                      </a:lnTo>
                      <a:lnTo>
                        <a:pt x="855509" y="2503278"/>
                      </a:lnTo>
                      <a:lnTo>
                        <a:pt x="843620" y="2493737"/>
                      </a:lnTo>
                      <a:lnTo>
                        <a:pt x="833316" y="2483401"/>
                      </a:lnTo>
                      <a:lnTo>
                        <a:pt x="824598" y="2472271"/>
                      </a:lnTo>
                      <a:lnTo>
                        <a:pt x="815086" y="2461935"/>
                      </a:lnTo>
                      <a:lnTo>
                        <a:pt x="807160" y="2451599"/>
                      </a:lnTo>
                      <a:lnTo>
                        <a:pt x="800027" y="2440469"/>
                      </a:lnTo>
                      <a:lnTo>
                        <a:pt x="787345" y="2419002"/>
                      </a:lnTo>
                      <a:lnTo>
                        <a:pt x="777041" y="2396741"/>
                      </a:lnTo>
                      <a:lnTo>
                        <a:pt x="769115" y="2376864"/>
                      </a:lnTo>
                      <a:lnTo>
                        <a:pt x="762774" y="2356988"/>
                      </a:lnTo>
                      <a:lnTo>
                        <a:pt x="758811" y="2338702"/>
                      </a:lnTo>
                      <a:lnTo>
                        <a:pt x="755641" y="2322006"/>
                      </a:lnTo>
                      <a:lnTo>
                        <a:pt x="754056" y="2307695"/>
                      </a:lnTo>
                      <a:lnTo>
                        <a:pt x="752470" y="2287024"/>
                      </a:lnTo>
                      <a:lnTo>
                        <a:pt x="752470" y="2279073"/>
                      </a:lnTo>
                      <a:lnTo>
                        <a:pt x="751678" y="2272713"/>
                      </a:lnTo>
                      <a:lnTo>
                        <a:pt x="750885" y="2256812"/>
                      </a:lnTo>
                      <a:lnTo>
                        <a:pt x="749300" y="2228985"/>
                      </a:lnTo>
                      <a:lnTo>
                        <a:pt x="750885" y="2194003"/>
                      </a:lnTo>
                      <a:lnTo>
                        <a:pt x="752470" y="2173331"/>
                      </a:lnTo>
                      <a:lnTo>
                        <a:pt x="754848" y="2151865"/>
                      </a:lnTo>
                      <a:lnTo>
                        <a:pt x="758019" y="2128013"/>
                      </a:lnTo>
                      <a:lnTo>
                        <a:pt x="761982" y="2103367"/>
                      </a:lnTo>
                      <a:lnTo>
                        <a:pt x="766737" y="2078720"/>
                      </a:lnTo>
                      <a:lnTo>
                        <a:pt x="773078" y="2051688"/>
                      </a:lnTo>
                      <a:lnTo>
                        <a:pt x="781797" y="2026247"/>
                      </a:lnTo>
                      <a:lnTo>
                        <a:pt x="791308" y="1998420"/>
                      </a:lnTo>
                      <a:lnTo>
                        <a:pt x="803197" y="1972183"/>
                      </a:lnTo>
                      <a:lnTo>
                        <a:pt x="815086" y="1944356"/>
                      </a:lnTo>
                      <a:lnTo>
                        <a:pt x="830938" y="1917325"/>
                      </a:lnTo>
                      <a:lnTo>
                        <a:pt x="847583" y="1891088"/>
                      </a:lnTo>
                      <a:lnTo>
                        <a:pt x="867398" y="1864851"/>
                      </a:lnTo>
                      <a:lnTo>
                        <a:pt x="888799" y="1839410"/>
                      </a:lnTo>
                      <a:lnTo>
                        <a:pt x="901480" y="1827484"/>
                      </a:lnTo>
                      <a:lnTo>
                        <a:pt x="913370" y="1814763"/>
                      </a:lnTo>
                      <a:lnTo>
                        <a:pt x="926844" y="1803632"/>
                      </a:lnTo>
                      <a:lnTo>
                        <a:pt x="940318" y="1790911"/>
                      </a:lnTo>
                      <a:lnTo>
                        <a:pt x="954585" y="1780576"/>
                      </a:lnTo>
                      <a:lnTo>
                        <a:pt x="969645" y="1769445"/>
                      </a:lnTo>
                      <a:lnTo>
                        <a:pt x="985497" y="1759109"/>
                      </a:lnTo>
                      <a:lnTo>
                        <a:pt x="1002934" y="1748774"/>
                      </a:lnTo>
                      <a:lnTo>
                        <a:pt x="1020371" y="1740028"/>
                      </a:lnTo>
                      <a:lnTo>
                        <a:pt x="1037016" y="1730487"/>
                      </a:lnTo>
                      <a:lnTo>
                        <a:pt x="1056831" y="1721742"/>
                      </a:lnTo>
                      <a:lnTo>
                        <a:pt x="1076647" y="1712996"/>
                      </a:lnTo>
                      <a:lnTo>
                        <a:pt x="1096462" y="1705046"/>
                      </a:lnTo>
                      <a:lnTo>
                        <a:pt x="1118655" y="1697890"/>
                      </a:lnTo>
                      <a:lnTo>
                        <a:pt x="1140848" y="1691530"/>
                      </a:lnTo>
                      <a:lnTo>
                        <a:pt x="1163041" y="1685169"/>
                      </a:lnTo>
                      <a:lnTo>
                        <a:pt x="1186819" y="1680399"/>
                      </a:lnTo>
                      <a:lnTo>
                        <a:pt x="1212182" y="1674834"/>
                      </a:lnTo>
                      <a:lnTo>
                        <a:pt x="1238338" y="1670859"/>
                      </a:lnTo>
                      <a:lnTo>
                        <a:pt x="1264494" y="1666883"/>
                      </a:lnTo>
                      <a:lnTo>
                        <a:pt x="1291443" y="1664498"/>
                      </a:lnTo>
                      <a:lnTo>
                        <a:pt x="1317599" y="1662908"/>
                      </a:lnTo>
                      <a:close/>
                      <a:moveTo>
                        <a:pt x="1432302" y="1412875"/>
                      </a:moveTo>
                      <a:lnTo>
                        <a:pt x="1379141" y="1415255"/>
                      </a:lnTo>
                      <a:lnTo>
                        <a:pt x="1325980" y="1418428"/>
                      </a:lnTo>
                      <a:lnTo>
                        <a:pt x="1272819" y="1423188"/>
                      </a:lnTo>
                      <a:lnTo>
                        <a:pt x="1220451" y="1429534"/>
                      </a:lnTo>
                      <a:lnTo>
                        <a:pt x="1168877" y="1437467"/>
                      </a:lnTo>
                      <a:lnTo>
                        <a:pt x="1118890" y="1447780"/>
                      </a:lnTo>
                      <a:lnTo>
                        <a:pt x="1068903" y="1458093"/>
                      </a:lnTo>
                      <a:lnTo>
                        <a:pt x="1020502" y="1470785"/>
                      </a:lnTo>
                      <a:lnTo>
                        <a:pt x="972895" y="1485065"/>
                      </a:lnTo>
                      <a:lnTo>
                        <a:pt x="926875" y="1500137"/>
                      </a:lnTo>
                      <a:lnTo>
                        <a:pt x="881649" y="1516796"/>
                      </a:lnTo>
                      <a:lnTo>
                        <a:pt x="838009" y="1534249"/>
                      </a:lnTo>
                      <a:lnTo>
                        <a:pt x="795956" y="1553288"/>
                      </a:lnTo>
                      <a:lnTo>
                        <a:pt x="754697" y="1573120"/>
                      </a:lnTo>
                      <a:lnTo>
                        <a:pt x="715818" y="1594539"/>
                      </a:lnTo>
                      <a:lnTo>
                        <a:pt x="677733" y="1616751"/>
                      </a:lnTo>
                      <a:lnTo>
                        <a:pt x="642028" y="1640549"/>
                      </a:lnTo>
                      <a:lnTo>
                        <a:pt x="607116" y="1665141"/>
                      </a:lnTo>
                      <a:lnTo>
                        <a:pt x="574584" y="1690527"/>
                      </a:lnTo>
                      <a:lnTo>
                        <a:pt x="543640" y="1717499"/>
                      </a:lnTo>
                      <a:lnTo>
                        <a:pt x="515076" y="1745264"/>
                      </a:lnTo>
                      <a:lnTo>
                        <a:pt x="487305" y="1773822"/>
                      </a:lnTo>
                      <a:lnTo>
                        <a:pt x="462708" y="1803967"/>
                      </a:lnTo>
                      <a:lnTo>
                        <a:pt x="438905" y="1833319"/>
                      </a:lnTo>
                      <a:lnTo>
                        <a:pt x="419069" y="1864257"/>
                      </a:lnTo>
                      <a:lnTo>
                        <a:pt x="400026" y="1895989"/>
                      </a:lnTo>
                      <a:lnTo>
                        <a:pt x="384157" y="1928514"/>
                      </a:lnTo>
                      <a:lnTo>
                        <a:pt x="369875" y="1961039"/>
                      </a:lnTo>
                      <a:lnTo>
                        <a:pt x="363527" y="1977698"/>
                      </a:lnTo>
                      <a:lnTo>
                        <a:pt x="357973" y="1995150"/>
                      </a:lnTo>
                      <a:lnTo>
                        <a:pt x="353212" y="2012603"/>
                      </a:lnTo>
                      <a:lnTo>
                        <a:pt x="349245" y="2029262"/>
                      </a:lnTo>
                      <a:lnTo>
                        <a:pt x="345278" y="2046714"/>
                      </a:lnTo>
                      <a:lnTo>
                        <a:pt x="342104" y="2064167"/>
                      </a:lnTo>
                      <a:lnTo>
                        <a:pt x="339724" y="2082412"/>
                      </a:lnTo>
                      <a:lnTo>
                        <a:pt x="338137" y="2099865"/>
                      </a:lnTo>
                      <a:lnTo>
                        <a:pt x="336550" y="2117317"/>
                      </a:lnTo>
                      <a:lnTo>
                        <a:pt x="336550" y="2135563"/>
                      </a:lnTo>
                      <a:lnTo>
                        <a:pt x="336550" y="2153808"/>
                      </a:lnTo>
                      <a:lnTo>
                        <a:pt x="338137" y="2171261"/>
                      </a:lnTo>
                      <a:lnTo>
                        <a:pt x="339724" y="2188713"/>
                      </a:lnTo>
                      <a:lnTo>
                        <a:pt x="342104" y="2206166"/>
                      </a:lnTo>
                      <a:lnTo>
                        <a:pt x="345278" y="2223618"/>
                      </a:lnTo>
                      <a:lnTo>
                        <a:pt x="349245" y="2241070"/>
                      </a:lnTo>
                      <a:lnTo>
                        <a:pt x="353212" y="2258523"/>
                      </a:lnTo>
                      <a:lnTo>
                        <a:pt x="357973" y="2275182"/>
                      </a:lnTo>
                      <a:lnTo>
                        <a:pt x="363527" y="2291048"/>
                      </a:lnTo>
                      <a:lnTo>
                        <a:pt x="369875" y="2307707"/>
                      </a:lnTo>
                      <a:lnTo>
                        <a:pt x="377016" y="2324366"/>
                      </a:lnTo>
                      <a:lnTo>
                        <a:pt x="384157" y="2340232"/>
                      </a:lnTo>
                      <a:lnTo>
                        <a:pt x="400026" y="2371963"/>
                      </a:lnTo>
                      <a:lnTo>
                        <a:pt x="419069" y="2402902"/>
                      </a:lnTo>
                      <a:lnTo>
                        <a:pt x="438905" y="2433047"/>
                      </a:lnTo>
                      <a:lnTo>
                        <a:pt x="462708" y="2461605"/>
                      </a:lnTo>
                      <a:lnTo>
                        <a:pt x="487305" y="2489370"/>
                      </a:lnTo>
                      <a:lnTo>
                        <a:pt x="515076" y="2515549"/>
                      </a:lnTo>
                      <a:lnTo>
                        <a:pt x="543640" y="2542521"/>
                      </a:lnTo>
                      <a:lnTo>
                        <a:pt x="574584" y="2567113"/>
                      </a:lnTo>
                      <a:lnTo>
                        <a:pt x="607116" y="2590912"/>
                      </a:lnTo>
                      <a:lnTo>
                        <a:pt x="642028" y="2613124"/>
                      </a:lnTo>
                      <a:lnTo>
                        <a:pt x="677733" y="2634543"/>
                      </a:lnTo>
                      <a:lnTo>
                        <a:pt x="715818" y="2654375"/>
                      </a:lnTo>
                      <a:lnTo>
                        <a:pt x="754697" y="2673414"/>
                      </a:lnTo>
                      <a:lnTo>
                        <a:pt x="795956" y="2690866"/>
                      </a:lnTo>
                      <a:lnTo>
                        <a:pt x="838009" y="2707525"/>
                      </a:lnTo>
                      <a:lnTo>
                        <a:pt x="881649" y="2721805"/>
                      </a:lnTo>
                      <a:lnTo>
                        <a:pt x="926875" y="2735290"/>
                      </a:lnTo>
                      <a:lnTo>
                        <a:pt x="972895" y="2746397"/>
                      </a:lnTo>
                      <a:lnTo>
                        <a:pt x="1020502" y="2756709"/>
                      </a:lnTo>
                      <a:lnTo>
                        <a:pt x="1068903" y="2766229"/>
                      </a:lnTo>
                      <a:lnTo>
                        <a:pt x="1118890" y="2773368"/>
                      </a:lnTo>
                      <a:lnTo>
                        <a:pt x="1168877" y="2778128"/>
                      </a:lnTo>
                      <a:lnTo>
                        <a:pt x="1220451" y="2781301"/>
                      </a:lnTo>
                      <a:lnTo>
                        <a:pt x="1272819" y="2782888"/>
                      </a:lnTo>
                      <a:lnTo>
                        <a:pt x="1325980" y="2782888"/>
                      </a:lnTo>
                      <a:lnTo>
                        <a:pt x="1379141" y="2782095"/>
                      </a:lnTo>
                      <a:lnTo>
                        <a:pt x="1432302" y="2778922"/>
                      </a:lnTo>
                      <a:lnTo>
                        <a:pt x="1485463" y="2773368"/>
                      </a:lnTo>
                      <a:lnTo>
                        <a:pt x="1537830" y="2766229"/>
                      </a:lnTo>
                      <a:lnTo>
                        <a:pt x="1589404" y="2757503"/>
                      </a:lnTo>
                      <a:lnTo>
                        <a:pt x="1640185" y="2746397"/>
                      </a:lnTo>
                      <a:lnTo>
                        <a:pt x="1689379" y="2733704"/>
                      </a:lnTo>
                      <a:lnTo>
                        <a:pt x="1737779" y="2719425"/>
                      </a:lnTo>
                      <a:lnTo>
                        <a:pt x="1786180" y="2704352"/>
                      </a:lnTo>
                      <a:lnTo>
                        <a:pt x="1832200" y="2687693"/>
                      </a:lnTo>
                      <a:lnTo>
                        <a:pt x="1877426" y="2668654"/>
                      </a:lnTo>
                      <a:lnTo>
                        <a:pt x="1920272" y="2648822"/>
                      </a:lnTo>
                      <a:lnTo>
                        <a:pt x="1963118" y="2627403"/>
                      </a:lnTo>
                      <a:lnTo>
                        <a:pt x="2003584" y="2605191"/>
                      </a:lnTo>
                      <a:lnTo>
                        <a:pt x="2043257" y="2581392"/>
                      </a:lnTo>
                      <a:lnTo>
                        <a:pt x="2081342" y="2556800"/>
                      </a:lnTo>
                      <a:lnTo>
                        <a:pt x="2117048" y="2529828"/>
                      </a:lnTo>
                      <a:lnTo>
                        <a:pt x="2151959" y="2503650"/>
                      </a:lnTo>
                      <a:lnTo>
                        <a:pt x="2184491" y="2475884"/>
                      </a:lnTo>
                      <a:lnTo>
                        <a:pt x="2215435" y="2445739"/>
                      </a:lnTo>
                      <a:lnTo>
                        <a:pt x="2243999" y="2416388"/>
                      </a:lnTo>
                      <a:lnTo>
                        <a:pt x="2271770" y="2385449"/>
                      </a:lnTo>
                      <a:lnTo>
                        <a:pt x="2296367" y="2355304"/>
                      </a:lnTo>
                      <a:lnTo>
                        <a:pt x="2320170" y="2321986"/>
                      </a:lnTo>
                      <a:lnTo>
                        <a:pt x="2340800" y="2289461"/>
                      </a:lnTo>
                      <a:lnTo>
                        <a:pt x="2359843" y="2256936"/>
                      </a:lnTo>
                      <a:lnTo>
                        <a:pt x="2376505" y="2222032"/>
                      </a:lnTo>
                      <a:lnTo>
                        <a:pt x="2389994" y="2187920"/>
                      </a:lnTo>
                      <a:lnTo>
                        <a:pt x="2401895" y="2153015"/>
                      </a:lnTo>
                      <a:lnTo>
                        <a:pt x="2405863" y="2135563"/>
                      </a:lnTo>
                      <a:lnTo>
                        <a:pt x="2411417" y="2118110"/>
                      </a:lnTo>
                      <a:lnTo>
                        <a:pt x="2414590" y="2099865"/>
                      </a:lnTo>
                      <a:lnTo>
                        <a:pt x="2416971" y="2082412"/>
                      </a:lnTo>
                      <a:lnTo>
                        <a:pt x="2419351" y="2064167"/>
                      </a:lnTo>
                      <a:lnTo>
                        <a:pt x="2421732" y="2046714"/>
                      </a:lnTo>
                      <a:lnTo>
                        <a:pt x="2422525" y="2027675"/>
                      </a:lnTo>
                      <a:lnTo>
                        <a:pt x="2422525" y="2010223"/>
                      </a:lnTo>
                      <a:lnTo>
                        <a:pt x="2422525" y="1991977"/>
                      </a:lnTo>
                      <a:lnTo>
                        <a:pt x="2421732" y="1974525"/>
                      </a:lnTo>
                      <a:lnTo>
                        <a:pt x="2419351" y="1957072"/>
                      </a:lnTo>
                      <a:lnTo>
                        <a:pt x="2416971" y="1939620"/>
                      </a:lnTo>
                      <a:lnTo>
                        <a:pt x="2414590" y="1923754"/>
                      </a:lnTo>
                      <a:lnTo>
                        <a:pt x="2411417" y="1906302"/>
                      </a:lnTo>
                      <a:lnTo>
                        <a:pt x="2405863" y="1889643"/>
                      </a:lnTo>
                      <a:lnTo>
                        <a:pt x="2401895" y="1872984"/>
                      </a:lnTo>
                      <a:lnTo>
                        <a:pt x="2395548" y="1857118"/>
                      </a:lnTo>
                      <a:lnTo>
                        <a:pt x="2389994" y="1841252"/>
                      </a:lnTo>
                      <a:lnTo>
                        <a:pt x="2383646" y="1826179"/>
                      </a:lnTo>
                      <a:lnTo>
                        <a:pt x="2376505" y="1811107"/>
                      </a:lnTo>
                      <a:lnTo>
                        <a:pt x="2367777" y="1795241"/>
                      </a:lnTo>
                      <a:lnTo>
                        <a:pt x="2359843" y="1780962"/>
                      </a:lnTo>
                      <a:lnTo>
                        <a:pt x="2340800" y="1751610"/>
                      </a:lnTo>
                      <a:lnTo>
                        <a:pt x="2320170" y="1723845"/>
                      </a:lnTo>
                      <a:lnTo>
                        <a:pt x="2296367" y="1696873"/>
                      </a:lnTo>
                      <a:lnTo>
                        <a:pt x="2271770" y="1671488"/>
                      </a:lnTo>
                      <a:lnTo>
                        <a:pt x="2243999" y="1646102"/>
                      </a:lnTo>
                      <a:lnTo>
                        <a:pt x="2215435" y="1622304"/>
                      </a:lnTo>
                      <a:lnTo>
                        <a:pt x="2184491" y="1600885"/>
                      </a:lnTo>
                      <a:lnTo>
                        <a:pt x="2151959" y="1579466"/>
                      </a:lnTo>
                      <a:lnTo>
                        <a:pt x="2117048" y="1558841"/>
                      </a:lnTo>
                      <a:lnTo>
                        <a:pt x="2081342" y="1540595"/>
                      </a:lnTo>
                      <a:lnTo>
                        <a:pt x="2043257" y="1521556"/>
                      </a:lnTo>
                      <a:lnTo>
                        <a:pt x="2003584" y="1505690"/>
                      </a:lnTo>
                      <a:lnTo>
                        <a:pt x="1963118" y="1491411"/>
                      </a:lnTo>
                      <a:lnTo>
                        <a:pt x="1920272" y="1476339"/>
                      </a:lnTo>
                      <a:lnTo>
                        <a:pt x="1877426" y="1464439"/>
                      </a:lnTo>
                      <a:lnTo>
                        <a:pt x="1832200" y="1453333"/>
                      </a:lnTo>
                      <a:lnTo>
                        <a:pt x="1786180" y="1443020"/>
                      </a:lnTo>
                      <a:lnTo>
                        <a:pt x="1737779" y="1435087"/>
                      </a:lnTo>
                      <a:lnTo>
                        <a:pt x="1689379" y="1427154"/>
                      </a:lnTo>
                      <a:lnTo>
                        <a:pt x="1640185" y="1421601"/>
                      </a:lnTo>
                      <a:lnTo>
                        <a:pt x="1589404" y="1417635"/>
                      </a:lnTo>
                      <a:lnTo>
                        <a:pt x="1537830" y="1414462"/>
                      </a:lnTo>
                      <a:lnTo>
                        <a:pt x="1485463" y="1412875"/>
                      </a:lnTo>
                      <a:close/>
                      <a:moveTo>
                        <a:pt x="1402186" y="573088"/>
                      </a:moveTo>
                      <a:lnTo>
                        <a:pt x="1433928" y="573088"/>
                      </a:lnTo>
                      <a:lnTo>
                        <a:pt x="1463289" y="573883"/>
                      </a:lnTo>
                      <a:lnTo>
                        <a:pt x="1489476" y="577060"/>
                      </a:lnTo>
                      <a:lnTo>
                        <a:pt x="1514869" y="581031"/>
                      </a:lnTo>
                      <a:lnTo>
                        <a:pt x="1537882" y="587385"/>
                      </a:lnTo>
                      <a:lnTo>
                        <a:pt x="1559308" y="595328"/>
                      </a:lnTo>
                      <a:lnTo>
                        <a:pt x="1579146" y="604859"/>
                      </a:lnTo>
                      <a:lnTo>
                        <a:pt x="1597398" y="615185"/>
                      </a:lnTo>
                      <a:lnTo>
                        <a:pt x="1613268" y="627099"/>
                      </a:lnTo>
                      <a:lnTo>
                        <a:pt x="1629139" y="639807"/>
                      </a:lnTo>
                      <a:lnTo>
                        <a:pt x="1642629" y="653310"/>
                      </a:lnTo>
                      <a:lnTo>
                        <a:pt x="1654532" y="668401"/>
                      </a:lnTo>
                      <a:lnTo>
                        <a:pt x="1664848" y="683492"/>
                      </a:lnTo>
                      <a:lnTo>
                        <a:pt x="1675164" y="699378"/>
                      </a:lnTo>
                      <a:lnTo>
                        <a:pt x="1683100" y="716852"/>
                      </a:lnTo>
                      <a:lnTo>
                        <a:pt x="1690242" y="732737"/>
                      </a:lnTo>
                      <a:lnTo>
                        <a:pt x="1696590" y="750211"/>
                      </a:lnTo>
                      <a:lnTo>
                        <a:pt x="1702145" y="768480"/>
                      </a:lnTo>
                      <a:lnTo>
                        <a:pt x="1706906" y="785954"/>
                      </a:lnTo>
                      <a:lnTo>
                        <a:pt x="1710080" y="803428"/>
                      </a:lnTo>
                      <a:lnTo>
                        <a:pt x="1713254" y="822490"/>
                      </a:lnTo>
                      <a:lnTo>
                        <a:pt x="1714842" y="839965"/>
                      </a:lnTo>
                      <a:lnTo>
                        <a:pt x="1718016" y="874913"/>
                      </a:lnTo>
                      <a:lnTo>
                        <a:pt x="1718809" y="907478"/>
                      </a:lnTo>
                      <a:lnTo>
                        <a:pt x="1707700" y="957517"/>
                      </a:lnTo>
                      <a:lnTo>
                        <a:pt x="1698971" y="1000408"/>
                      </a:lnTo>
                      <a:lnTo>
                        <a:pt x="1695797" y="1020265"/>
                      </a:lnTo>
                      <a:lnTo>
                        <a:pt x="1693416" y="1037739"/>
                      </a:lnTo>
                      <a:lnTo>
                        <a:pt x="1692622" y="1052830"/>
                      </a:lnTo>
                      <a:lnTo>
                        <a:pt x="1693416" y="1059184"/>
                      </a:lnTo>
                      <a:lnTo>
                        <a:pt x="1694210" y="1065538"/>
                      </a:lnTo>
                      <a:lnTo>
                        <a:pt x="1696590" y="1071893"/>
                      </a:lnTo>
                      <a:lnTo>
                        <a:pt x="1698971" y="1076658"/>
                      </a:lnTo>
                      <a:lnTo>
                        <a:pt x="1702145" y="1080630"/>
                      </a:lnTo>
                      <a:lnTo>
                        <a:pt x="1706113" y="1084601"/>
                      </a:lnTo>
                      <a:lnTo>
                        <a:pt x="1710080" y="1087778"/>
                      </a:lnTo>
                      <a:lnTo>
                        <a:pt x="1716429" y="1090161"/>
                      </a:lnTo>
                      <a:lnTo>
                        <a:pt x="1721983" y="1091750"/>
                      </a:lnTo>
                      <a:lnTo>
                        <a:pt x="1729125" y="1093338"/>
                      </a:lnTo>
                      <a:lnTo>
                        <a:pt x="1737854" y="1093338"/>
                      </a:lnTo>
                      <a:lnTo>
                        <a:pt x="1746583" y="1093338"/>
                      </a:lnTo>
                      <a:lnTo>
                        <a:pt x="1769596" y="1090161"/>
                      </a:lnTo>
                      <a:lnTo>
                        <a:pt x="1795783" y="1083807"/>
                      </a:lnTo>
                      <a:lnTo>
                        <a:pt x="1827524" y="1074276"/>
                      </a:lnTo>
                      <a:lnTo>
                        <a:pt x="1849744" y="1065538"/>
                      </a:lnTo>
                      <a:lnTo>
                        <a:pt x="1874343" y="1056007"/>
                      </a:lnTo>
                      <a:lnTo>
                        <a:pt x="1906878" y="1042505"/>
                      </a:lnTo>
                      <a:lnTo>
                        <a:pt x="1946556" y="1029796"/>
                      </a:lnTo>
                      <a:lnTo>
                        <a:pt x="1991787" y="1013911"/>
                      </a:lnTo>
                      <a:lnTo>
                        <a:pt x="2040987" y="1000408"/>
                      </a:lnTo>
                      <a:lnTo>
                        <a:pt x="2067967" y="993260"/>
                      </a:lnTo>
                      <a:lnTo>
                        <a:pt x="2094154" y="987700"/>
                      </a:lnTo>
                      <a:lnTo>
                        <a:pt x="2121928" y="982140"/>
                      </a:lnTo>
                      <a:lnTo>
                        <a:pt x="2150496" y="977374"/>
                      </a:lnTo>
                      <a:lnTo>
                        <a:pt x="2178269" y="973403"/>
                      </a:lnTo>
                      <a:lnTo>
                        <a:pt x="2206837" y="970226"/>
                      </a:lnTo>
                      <a:lnTo>
                        <a:pt x="2236198" y="967843"/>
                      </a:lnTo>
                      <a:lnTo>
                        <a:pt x="2264765" y="967843"/>
                      </a:lnTo>
                      <a:lnTo>
                        <a:pt x="2292539" y="967843"/>
                      </a:lnTo>
                      <a:lnTo>
                        <a:pt x="2319520" y="970226"/>
                      </a:lnTo>
                      <a:lnTo>
                        <a:pt x="2347294" y="973403"/>
                      </a:lnTo>
                      <a:lnTo>
                        <a:pt x="2374274" y="978168"/>
                      </a:lnTo>
                      <a:lnTo>
                        <a:pt x="2399667" y="985317"/>
                      </a:lnTo>
                      <a:lnTo>
                        <a:pt x="2424267" y="993260"/>
                      </a:lnTo>
                      <a:lnTo>
                        <a:pt x="2448073" y="1005174"/>
                      </a:lnTo>
                      <a:lnTo>
                        <a:pt x="2459183" y="1010734"/>
                      </a:lnTo>
                      <a:lnTo>
                        <a:pt x="2470292" y="1017088"/>
                      </a:lnTo>
                      <a:lnTo>
                        <a:pt x="2480608" y="1024236"/>
                      </a:lnTo>
                      <a:lnTo>
                        <a:pt x="2490924" y="1032179"/>
                      </a:lnTo>
                      <a:lnTo>
                        <a:pt x="2501240" y="1040916"/>
                      </a:lnTo>
                      <a:lnTo>
                        <a:pt x="2510763" y="1049653"/>
                      </a:lnTo>
                      <a:lnTo>
                        <a:pt x="2525047" y="1065538"/>
                      </a:lnTo>
                      <a:lnTo>
                        <a:pt x="2536950" y="1080630"/>
                      </a:lnTo>
                      <a:lnTo>
                        <a:pt x="2548059" y="1096515"/>
                      </a:lnTo>
                      <a:lnTo>
                        <a:pt x="2557582" y="1112401"/>
                      </a:lnTo>
                      <a:lnTo>
                        <a:pt x="2565517" y="1129080"/>
                      </a:lnTo>
                      <a:lnTo>
                        <a:pt x="2572659" y="1144172"/>
                      </a:lnTo>
                      <a:lnTo>
                        <a:pt x="2578214" y="1160851"/>
                      </a:lnTo>
                      <a:lnTo>
                        <a:pt x="2582182" y="1177531"/>
                      </a:lnTo>
                      <a:lnTo>
                        <a:pt x="2585356" y="1193417"/>
                      </a:lnTo>
                      <a:lnTo>
                        <a:pt x="2587736" y="1210096"/>
                      </a:lnTo>
                      <a:lnTo>
                        <a:pt x="2589324" y="1225188"/>
                      </a:lnTo>
                      <a:lnTo>
                        <a:pt x="2589324" y="1241073"/>
                      </a:lnTo>
                      <a:lnTo>
                        <a:pt x="2589324" y="1256164"/>
                      </a:lnTo>
                      <a:lnTo>
                        <a:pt x="2588530" y="1271256"/>
                      </a:lnTo>
                      <a:lnTo>
                        <a:pt x="2586149" y="1287141"/>
                      </a:lnTo>
                      <a:lnTo>
                        <a:pt x="2584562" y="1301438"/>
                      </a:lnTo>
                      <a:lnTo>
                        <a:pt x="2578214" y="1327649"/>
                      </a:lnTo>
                      <a:lnTo>
                        <a:pt x="2571072" y="1353860"/>
                      </a:lnTo>
                      <a:lnTo>
                        <a:pt x="2563137" y="1375306"/>
                      </a:lnTo>
                      <a:lnTo>
                        <a:pt x="2555995" y="1394368"/>
                      </a:lnTo>
                      <a:lnTo>
                        <a:pt x="2548059" y="1410254"/>
                      </a:lnTo>
                      <a:lnTo>
                        <a:pt x="2542504" y="1421374"/>
                      </a:lnTo>
                      <a:lnTo>
                        <a:pt x="2536950" y="1431699"/>
                      </a:lnTo>
                      <a:lnTo>
                        <a:pt x="2533776" y="1434876"/>
                      </a:lnTo>
                      <a:lnTo>
                        <a:pt x="2529014" y="1443613"/>
                      </a:lnTo>
                      <a:lnTo>
                        <a:pt x="2525840" y="1449173"/>
                      </a:lnTo>
                      <a:lnTo>
                        <a:pt x="2522666" y="1456322"/>
                      </a:lnTo>
                      <a:lnTo>
                        <a:pt x="2521872" y="1463470"/>
                      </a:lnTo>
                      <a:lnTo>
                        <a:pt x="2521079" y="1471413"/>
                      </a:lnTo>
                      <a:lnTo>
                        <a:pt x="2521872" y="1480150"/>
                      </a:lnTo>
                      <a:lnTo>
                        <a:pt x="2525047" y="1488093"/>
                      </a:lnTo>
                      <a:lnTo>
                        <a:pt x="2529808" y="1497624"/>
                      </a:lnTo>
                      <a:lnTo>
                        <a:pt x="2538537" y="1504772"/>
                      </a:lnTo>
                      <a:lnTo>
                        <a:pt x="2550440" y="1512715"/>
                      </a:lnTo>
                      <a:lnTo>
                        <a:pt x="2564724" y="1519864"/>
                      </a:lnTo>
                      <a:lnTo>
                        <a:pt x="2584562" y="1526218"/>
                      </a:lnTo>
                      <a:lnTo>
                        <a:pt x="2606782" y="1532572"/>
                      </a:lnTo>
                      <a:lnTo>
                        <a:pt x="2621065" y="1534955"/>
                      </a:lnTo>
                      <a:lnTo>
                        <a:pt x="2636936" y="1539720"/>
                      </a:lnTo>
                      <a:lnTo>
                        <a:pt x="2652807" y="1544486"/>
                      </a:lnTo>
                      <a:lnTo>
                        <a:pt x="2670265" y="1550840"/>
                      </a:lnTo>
                      <a:lnTo>
                        <a:pt x="2690103" y="1557989"/>
                      </a:lnTo>
                      <a:lnTo>
                        <a:pt x="2709148" y="1565931"/>
                      </a:lnTo>
                      <a:lnTo>
                        <a:pt x="2729780" y="1576257"/>
                      </a:lnTo>
                      <a:lnTo>
                        <a:pt x="2750412" y="1586582"/>
                      </a:lnTo>
                      <a:lnTo>
                        <a:pt x="2771838" y="1599291"/>
                      </a:lnTo>
                      <a:lnTo>
                        <a:pt x="2793264" y="1611999"/>
                      </a:lnTo>
                      <a:lnTo>
                        <a:pt x="2813896" y="1626296"/>
                      </a:lnTo>
                      <a:lnTo>
                        <a:pt x="2835321" y="1642976"/>
                      </a:lnTo>
                      <a:lnTo>
                        <a:pt x="2855953" y="1659656"/>
                      </a:lnTo>
                      <a:lnTo>
                        <a:pt x="2876585" y="1677924"/>
                      </a:lnTo>
                      <a:lnTo>
                        <a:pt x="2894837" y="1698575"/>
                      </a:lnTo>
                      <a:lnTo>
                        <a:pt x="2913088" y="1719226"/>
                      </a:lnTo>
                      <a:lnTo>
                        <a:pt x="2930546" y="1741466"/>
                      </a:lnTo>
                      <a:lnTo>
                        <a:pt x="2947210" y="1766088"/>
                      </a:lnTo>
                      <a:lnTo>
                        <a:pt x="2961494" y="1791505"/>
                      </a:lnTo>
                      <a:lnTo>
                        <a:pt x="2974984" y="1818511"/>
                      </a:lnTo>
                      <a:lnTo>
                        <a:pt x="2986094" y="1847104"/>
                      </a:lnTo>
                      <a:lnTo>
                        <a:pt x="2995616" y="1877287"/>
                      </a:lnTo>
                      <a:lnTo>
                        <a:pt x="2998790" y="1892378"/>
                      </a:lnTo>
                      <a:lnTo>
                        <a:pt x="3002758" y="1909058"/>
                      </a:lnTo>
                      <a:lnTo>
                        <a:pt x="3004345" y="1924943"/>
                      </a:lnTo>
                      <a:lnTo>
                        <a:pt x="3006726" y="1941623"/>
                      </a:lnTo>
                      <a:lnTo>
                        <a:pt x="3007520" y="1959097"/>
                      </a:lnTo>
                      <a:lnTo>
                        <a:pt x="3008313" y="1976571"/>
                      </a:lnTo>
                      <a:lnTo>
                        <a:pt x="3008313" y="1994045"/>
                      </a:lnTo>
                      <a:lnTo>
                        <a:pt x="3008313" y="2012314"/>
                      </a:lnTo>
                      <a:lnTo>
                        <a:pt x="3006726" y="2030582"/>
                      </a:lnTo>
                      <a:lnTo>
                        <a:pt x="3004345" y="2050439"/>
                      </a:lnTo>
                      <a:lnTo>
                        <a:pt x="3002758" y="2069501"/>
                      </a:lnTo>
                      <a:lnTo>
                        <a:pt x="2998790" y="2090152"/>
                      </a:lnTo>
                      <a:lnTo>
                        <a:pt x="2994029" y="2110804"/>
                      </a:lnTo>
                      <a:lnTo>
                        <a:pt x="2989268" y="2131455"/>
                      </a:lnTo>
                      <a:lnTo>
                        <a:pt x="2982920" y="2152900"/>
                      </a:lnTo>
                      <a:lnTo>
                        <a:pt x="2975778" y="2174346"/>
                      </a:lnTo>
                      <a:lnTo>
                        <a:pt x="2967842" y="2197380"/>
                      </a:lnTo>
                      <a:lnTo>
                        <a:pt x="2959114" y="2219619"/>
                      </a:lnTo>
                      <a:lnTo>
                        <a:pt x="2949591" y="2241859"/>
                      </a:lnTo>
                      <a:lnTo>
                        <a:pt x="2939275" y="2265687"/>
                      </a:lnTo>
                      <a:lnTo>
                        <a:pt x="2927372" y="2289516"/>
                      </a:lnTo>
                      <a:lnTo>
                        <a:pt x="2915469" y="2311755"/>
                      </a:lnTo>
                      <a:lnTo>
                        <a:pt x="2901978" y="2335583"/>
                      </a:lnTo>
                      <a:lnTo>
                        <a:pt x="2887695" y="2357029"/>
                      </a:lnTo>
                      <a:lnTo>
                        <a:pt x="2873411" y="2380063"/>
                      </a:lnTo>
                      <a:lnTo>
                        <a:pt x="2858334" y="2401508"/>
                      </a:lnTo>
                      <a:lnTo>
                        <a:pt x="2842463" y="2421365"/>
                      </a:lnTo>
                      <a:lnTo>
                        <a:pt x="2826592" y="2443605"/>
                      </a:lnTo>
                      <a:lnTo>
                        <a:pt x="2809134" y="2463462"/>
                      </a:lnTo>
                      <a:lnTo>
                        <a:pt x="2790089" y="2483318"/>
                      </a:lnTo>
                      <a:lnTo>
                        <a:pt x="2771838" y="2503175"/>
                      </a:lnTo>
                      <a:lnTo>
                        <a:pt x="2752793" y="2522238"/>
                      </a:lnTo>
                      <a:lnTo>
                        <a:pt x="2732954" y="2540506"/>
                      </a:lnTo>
                      <a:lnTo>
                        <a:pt x="2712322" y="2559569"/>
                      </a:lnTo>
                      <a:lnTo>
                        <a:pt x="2691690" y="2577837"/>
                      </a:lnTo>
                      <a:lnTo>
                        <a:pt x="2670265" y="2595311"/>
                      </a:lnTo>
                      <a:lnTo>
                        <a:pt x="2648046" y="2612785"/>
                      </a:lnTo>
                      <a:lnTo>
                        <a:pt x="2625033" y="2630259"/>
                      </a:lnTo>
                      <a:lnTo>
                        <a:pt x="2579008" y="2662824"/>
                      </a:lnTo>
                      <a:lnTo>
                        <a:pt x="2531395" y="2693801"/>
                      </a:lnTo>
                      <a:lnTo>
                        <a:pt x="2480608" y="2723190"/>
                      </a:lnTo>
                      <a:lnTo>
                        <a:pt x="2429822" y="2750989"/>
                      </a:lnTo>
                      <a:lnTo>
                        <a:pt x="2375861" y="2776406"/>
                      </a:lnTo>
                      <a:lnTo>
                        <a:pt x="2321900" y="2802617"/>
                      </a:lnTo>
                      <a:lnTo>
                        <a:pt x="2266352" y="2824856"/>
                      </a:lnTo>
                      <a:lnTo>
                        <a:pt x="2210011" y="2846302"/>
                      </a:lnTo>
                      <a:lnTo>
                        <a:pt x="2152876" y="2866159"/>
                      </a:lnTo>
                      <a:lnTo>
                        <a:pt x="2095741" y="2884427"/>
                      </a:lnTo>
                      <a:lnTo>
                        <a:pt x="2036226" y="2901107"/>
                      </a:lnTo>
                      <a:lnTo>
                        <a:pt x="1977504" y="2916198"/>
                      </a:lnTo>
                      <a:lnTo>
                        <a:pt x="1917988" y="2929701"/>
                      </a:lnTo>
                      <a:lnTo>
                        <a:pt x="1858472" y="2940821"/>
                      </a:lnTo>
                      <a:lnTo>
                        <a:pt x="1798957" y="2951146"/>
                      </a:lnTo>
                      <a:lnTo>
                        <a:pt x="1739441" y="2959089"/>
                      </a:lnTo>
                      <a:lnTo>
                        <a:pt x="1679926" y="2966238"/>
                      </a:lnTo>
                      <a:lnTo>
                        <a:pt x="1620410" y="2971797"/>
                      </a:lnTo>
                      <a:lnTo>
                        <a:pt x="1562482" y="2974974"/>
                      </a:lnTo>
                      <a:lnTo>
                        <a:pt x="1504553" y="2976563"/>
                      </a:lnTo>
                      <a:lnTo>
                        <a:pt x="1447418" y="2976563"/>
                      </a:lnTo>
                      <a:lnTo>
                        <a:pt x="1391870" y="2974974"/>
                      </a:lnTo>
                      <a:lnTo>
                        <a:pt x="1337116" y="2971797"/>
                      </a:lnTo>
                      <a:lnTo>
                        <a:pt x="1284742" y="2966238"/>
                      </a:lnTo>
                      <a:lnTo>
                        <a:pt x="1232369" y="2961472"/>
                      </a:lnTo>
                      <a:lnTo>
                        <a:pt x="1177614" y="2955118"/>
                      </a:lnTo>
                      <a:lnTo>
                        <a:pt x="1123654" y="2947969"/>
                      </a:lnTo>
                      <a:lnTo>
                        <a:pt x="1069693" y="2940026"/>
                      </a:lnTo>
                      <a:lnTo>
                        <a:pt x="1014939" y="2929701"/>
                      </a:lnTo>
                      <a:lnTo>
                        <a:pt x="960978" y="2919375"/>
                      </a:lnTo>
                      <a:lnTo>
                        <a:pt x="906224" y="2906667"/>
                      </a:lnTo>
                      <a:lnTo>
                        <a:pt x="852263" y="2893958"/>
                      </a:lnTo>
                      <a:lnTo>
                        <a:pt x="797508" y="2879662"/>
                      </a:lnTo>
                      <a:lnTo>
                        <a:pt x="744341" y="2862982"/>
                      </a:lnTo>
                      <a:lnTo>
                        <a:pt x="691174" y="2845508"/>
                      </a:lnTo>
                      <a:lnTo>
                        <a:pt x="639594" y="2825651"/>
                      </a:lnTo>
                      <a:lnTo>
                        <a:pt x="588807" y="2805794"/>
                      </a:lnTo>
                      <a:lnTo>
                        <a:pt x="538021" y="2781966"/>
                      </a:lnTo>
                      <a:lnTo>
                        <a:pt x="490408" y="2758138"/>
                      </a:lnTo>
                      <a:lnTo>
                        <a:pt x="442796" y="2731926"/>
                      </a:lnTo>
                      <a:lnTo>
                        <a:pt x="419783" y="2718424"/>
                      </a:lnTo>
                      <a:lnTo>
                        <a:pt x="396770" y="2704127"/>
                      </a:lnTo>
                      <a:lnTo>
                        <a:pt x="375345" y="2688241"/>
                      </a:lnTo>
                      <a:lnTo>
                        <a:pt x="353126" y="2673150"/>
                      </a:lnTo>
                      <a:lnTo>
                        <a:pt x="332494" y="2658059"/>
                      </a:lnTo>
                      <a:lnTo>
                        <a:pt x="311068" y="2641379"/>
                      </a:lnTo>
                      <a:lnTo>
                        <a:pt x="291229" y="2624699"/>
                      </a:lnTo>
                      <a:lnTo>
                        <a:pt x="270597" y="2607225"/>
                      </a:lnTo>
                      <a:lnTo>
                        <a:pt x="251552" y="2588957"/>
                      </a:lnTo>
                      <a:lnTo>
                        <a:pt x="232507" y="2570689"/>
                      </a:lnTo>
                      <a:lnTo>
                        <a:pt x="214256" y="2552420"/>
                      </a:lnTo>
                      <a:lnTo>
                        <a:pt x="196798" y="2532564"/>
                      </a:lnTo>
                      <a:lnTo>
                        <a:pt x="180927" y="2511912"/>
                      </a:lnTo>
                      <a:lnTo>
                        <a:pt x="164263" y="2491261"/>
                      </a:lnTo>
                      <a:lnTo>
                        <a:pt x="149186" y="2469816"/>
                      </a:lnTo>
                      <a:lnTo>
                        <a:pt x="133315" y="2448370"/>
                      </a:lnTo>
                      <a:lnTo>
                        <a:pt x="119031" y="2426131"/>
                      </a:lnTo>
                      <a:lnTo>
                        <a:pt x="104747" y="2403097"/>
                      </a:lnTo>
                      <a:lnTo>
                        <a:pt x="92051" y="2380063"/>
                      </a:lnTo>
                      <a:lnTo>
                        <a:pt x="80148" y="2355440"/>
                      </a:lnTo>
                      <a:lnTo>
                        <a:pt x="69038" y="2330818"/>
                      </a:lnTo>
                      <a:lnTo>
                        <a:pt x="57928" y="2304607"/>
                      </a:lnTo>
                      <a:lnTo>
                        <a:pt x="48406" y="2278396"/>
                      </a:lnTo>
                      <a:lnTo>
                        <a:pt x="38883" y="2251390"/>
                      </a:lnTo>
                      <a:lnTo>
                        <a:pt x="30948" y="2223591"/>
                      </a:lnTo>
                      <a:lnTo>
                        <a:pt x="23013" y="2195791"/>
                      </a:lnTo>
                      <a:lnTo>
                        <a:pt x="16664" y="2166403"/>
                      </a:lnTo>
                      <a:lnTo>
                        <a:pt x="10316" y="2137809"/>
                      </a:lnTo>
                      <a:lnTo>
                        <a:pt x="6348" y="2106832"/>
                      </a:lnTo>
                      <a:lnTo>
                        <a:pt x="2381" y="2075856"/>
                      </a:lnTo>
                      <a:lnTo>
                        <a:pt x="1587" y="2061559"/>
                      </a:lnTo>
                      <a:lnTo>
                        <a:pt x="0" y="2044879"/>
                      </a:lnTo>
                      <a:lnTo>
                        <a:pt x="0" y="2022639"/>
                      </a:lnTo>
                      <a:lnTo>
                        <a:pt x="2381" y="1994045"/>
                      </a:lnTo>
                      <a:lnTo>
                        <a:pt x="5555" y="1959097"/>
                      </a:lnTo>
                      <a:lnTo>
                        <a:pt x="10316" y="1920178"/>
                      </a:lnTo>
                      <a:lnTo>
                        <a:pt x="19839" y="1875698"/>
                      </a:lnTo>
                      <a:lnTo>
                        <a:pt x="24600" y="1851076"/>
                      </a:lnTo>
                      <a:lnTo>
                        <a:pt x="30948" y="1826453"/>
                      </a:lnTo>
                      <a:lnTo>
                        <a:pt x="38883" y="1800242"/>
                      </a:lnTo>
                      <a:lnTo>
                        <a:pt x="47612" y="1773237"/>
                      </a:lnTo>
                      <a:lnTo>
                        <a:pt x="56341" y="1745437"/>
                      </a:lnTo>
                      <a:lnTo>
                        <a:pt x="67451" y="1716049"/>
                      </a:lnTo>
                      <a:lnTo>
                        <a:pt x="80148" y="1685867"/>
                      </a:lnTo>
                      <a:lnTo>
                        <a:pt x="93638" y="1655684"/>
                      </a:lnTo>
                      <a:lnTo>
                        <a:pt x="107922" y="1623913"/>
                      </a:lnTo>
                      <a:lnTo>
                        <a:pt x="124586" y="1590554"/>
                      </a:lnTo>
                      <a:lnTo>
                        <a:pt x="141250" y="1557989"/>
                      </a:lnTo>
                      <a:lnTo>
                        <a:pt x="161089" y="1523835"/>
                      </a:lnTo>
                      <a:lnTo>
                        <a:pt x="182514" y="1488887"/>
                      </a:lnTo>
                      <a:lnTo>
                        <a:pt x="205527" y="1453144"/>
                      </a:lnTo>
                      <a:lnTo>
                        <a:pt x="230127" y="1417402"/>
                      </a:lnTo>
                      <a:lnTo>
                        <a:pt x="256314" y="1381660"/>
                      </a:lnTo>
                      <a:lnTo>
                        <a:pt x="276152" y="1355449"/>
                      </a:lnTo>
                      <a:lnTo>
                        <a:pt x="298371" y="1326061"/>
                      </a:lnTo>
                      <a:lnTo>
                        <a:pt x="330113" y="1287141"/>
                      </a:lnTo>
                      <a:lnTo>
                        <a:pt x="368996" y="1239485"/>
                      </a:lnTo>
                      <a:lnTo>
                        <a:pt x="416609" y="1185474"/>
                      </a:lnTo>
                      <a:lnTo>
                        <a:pt x="469776" y="1126698"/>
                      </a:lnTo>
                      <a:lnTo>
                        <a:pt x="498344" y="1097309"/>
                      </a:lnTo>
                      <a:lnTo>
                        <a:pt x="529292" y="1065538"/>
                      </a:lnTo>
                      <a:lnTo>
                        <a:pt x="561033" y="1033768"/>
                      </a:lnTo>
                      <a:lnTo>
                        <a:pt x="594362" y="1001997"/>
                      </a:lnTo>
                      <a:lnTo>
                        <a:pt x="628484" y="968637"/>
                      </a:lnTo>
                      <a:lnTo>
                        <a:pt x="664194" y="936866"/>
                      </a:lnTo>
                      <a:lnTo>
                        <a:pt x="702284" y="905095"/>
                      </a:lnTo>
                      <a:lnTo>
                        <a:pt x="740374" y="873324"/>
                      </a:lnTo>
                      <a:lnTo>
                        <a:pt x="779257" y="842347"/>
                      </a:lnTo>
                      <a:lnTo>
                        <a:pt x="820521" y="812959"/>
                      </a:lnTo>
                      <a:lnTo>
                        <a:pt x="860992" y="784365"/>
                      </a:lnTo>
                      <a:lnTo>
                        <a:pt x="903049" y="755771"/>
                      </a:lnTo>
                      <a:lnTo>
                        <a:pt x="946694" y="729560"/>
                      </a:lnTo>
                      <a:lnTo>
                        <a:pt x="989545" y="704144"/>
                      </a:lnTo>
                      <a:lnTo>
                        <a:pt x="1033190" y="680315"/>
                      </a:lnTo>
                      <a:lnTo>
                        <a:pt x="1078422" y="660458"/>
                      </a:lnTo>
                      <a:lnTo>
                        <a:pt x="1123654" y="640602"/>
                      </a:lnTo>
                      <a:lnTo>
                        <a:pt x="1169679" y="623128"/>
                      </a:lnTo>
                      <a:lnTo>
                        <a:pt x="1214911" y="608831"/>
                      </a:lnTo>
                      <a:lnTo>
                        <a:pt x="1256968" y="597711"/>
                      </a:lnTo>
                      <a:lnTo>
                        <a:pt x="1296646" y="588179"/>
                      </a:lnTo>
                      <a:lnTo>
                        <a:pt x="1334736" y="581031"/>
                      </a:lnTo>
                      <a:lnTo>
                        <a:pt x="1369651" y="576265"/>
                      </a:lnTo>
                      <a:close/>
                      <a:moveTo>
                        <a:pt x="2426493" y="463550"/>
                      </a:moveTo>
                      <a:lnTo>
                        <a:pt x="2455068" y="464346"/>
                      </a:lnTo>
                      <a:lnTo>
                        <a:pt x="2484437" y="465937"/>
                      </a:lnTo>
                      <a:lnTo>
                        <a:pt x="2513806" y="470709"/>
                      </a:lnTo>
                      <a:lnTo>
                        <a:pt x="2540793" y="474686"/>
                      </a:lnTo>
                      <a:lnTo>
                        <a:pt x="2570162" y="481845"/>
                      </a:lnTo>
                      <a:lnTo>
                        <a:pt x="2596356" y="489004"/>
                      </a:lnTo>
                      <a:lnTo>
                        <a:pt x="2623343" y="497754"/>
                      </a:lnTo>
                      <a:lnTo>
                        <a:pt x="2649537" y="508094"/>
                      </a:lnTo>
                      <a:lnTo>
                        <a:pt x="2674144" y="520026"/>
                      </a:lnTo>
                      <a:lnTo>
                        <a:pt x="2700337" y="532752"/>
                      </a:lnTo>
                      <a:lnTo>
                        <a:pt x="2723356" y="546275"/>
                      </a:lnTo>
                      <a:lnTo>
                        <a:pt x="2747169" y="562183"/>
                      </a:lnTo>
                      <a:lnTo>
                        <a:pt x="2769394" y="578092"/>
                      </a:lnTo>
                      <a:lnTo>
                        <a:pt x="2791619" y="594796"/>
                      </a:lnTo>
                      <a:lnTo>
                        <a:pt x="2811462" y="613091"/>
                      </a:lnTo>
                      <a:lnTo>
                        <a:pt x="2832100" y="631386"/>
                      </a:lnTo>
                      <a:lnTo>
                        <a:pt x="2851150" y="652067"/>
                      </a:lnTo>
                      <a:lnTo>
                        <a:pt x="2869406" y="672748"/>
                      </a:lnTo>
                      <a:lnTo>
                        <a:pt x="2886869" y="694224"/>
                      </a:lnTo>
                      <a:lnTo>
                        <a:pt x="2901950" y="717292"/>
                      </a:lnTo>
                      <a:lnTo>
                        <a:pt x="2917825" y="740359"/>
                      </a:lnTo>
                      <a:lnTo>
                        <a:pt x="2932112" y="765017"/>
                      </a:lnTo>
                      <a:lnTo>
                        <a:pt x="2944019" y="789676"/>
                      </a:lnTo>
                      <a:lnTo>
                        <a:pt x="2955131" y="815925"/>
                      </a:lnTo>
                      <a:lnTo>
                        <a:pt x="2965450" y="841379"/>
                      </a:lnTo>
                      <a:lnTo>
                        <a:pt x="2974975" y="867628"/>
                      </a:lnTo>
                      <a:lnTo>
                        <a:pt x="2982912" y="895468"/>
                      </a:lnTo>
                      <a:lnTo>
                        <a:pt x="2989262" y="923308"/>
                      </a:lnTo>
                      <a:lnTo>
                        <a:pt x="2994025" y="951148"/>
                      </a:lnTo>
                      <a:lnTo>
                        <a:pt x="2997200" y="979783"/>
                      </a:lnTo>
                      <a:lnTo>
                        <a:pt x="3000375" y="1010009"/>
                      </a:lnTo>
                      <a:lnTo>
                        <a:pt x="3000375" y="1039440"/>
                      </a:lnTo>
                      <a:lnTo>
                        <a:pt x="2999581" y="1066485"/>
                      </a:lnTo>
                      <a:lnTo>
                        <a:pt x="2997200" y="1092734"/>
                      </a:lnTo>
                      <a:lnTo>
                        <a:pt x="2998788" y="1097506"/>
                      </a:lnTo>
                      <a:lnTo>
                        <a:pt x="2997200" y="1099893"/>
                      </a:lnTo>
                      <a:lnTo>
                        <a:pt x="2996406" y="1103074"/>
                      </a:lnTo>
                      <a:lnTo>
                        <a:pt x="2996406" y="1112620"/>
                      </a:lnTo>
                      <a:lnTo>
                        <a:pt x="2995612" y="1112620"/>
                      </a:lnTo>
                      <a:lnTo>
                        <a:pt x="2993231" y="1123756"/>
                      </a:lnTo>
                      <a:lnTo>
                        <a:pt x="2990056" y="1134096"/>
                      </a:lnTo>
                      <a:lnTo>
                        <a:pt x="2986088" y="1144437"/>
                      </a:lnTo>
                      <a:lnTo>
                        <a:pt x="2982119" y="1153982"/>
                      </a:lnTo>
                      <a:lnTo>
                        <a:pt x="2976562" y="1162732"/>
                      </a:lnTo>
                      <a:lnTo>
                        <a:pt x="2971006" y="1171481"/>
                      </a:lnTo>
                      <a:lnTo>
                        <a:pt x="2963862" y="1179436"/>
                      </a:lnTo>
                      <a:lnTo>
                        <a:pt x="2956719" y="1186594"/>
                      </a:lnTo>
                      <a:lnTo>
                        <a:pt x="2947987" y="1193753"/>
                      </a:lnTo>
                      <a:lnTo>
                        <a:pt x="2940050" y="1198526"/>
                      </a:lnTo>
                      <a:lnTo>
                        <a:pt x="2930525" y="1204094"/>
                      </a:lnTo>
                      <a:lnTo>
                        <a:pt x="2921794" y="1208866"/>
                      </a:lnTo>
                      <a:lnTo>
                        <a:pt x="2911475" y="1212048"/>
                      </a:lnTo>
                      <a:lnTo>
                        <a:pt x="2900362" y="1214434"/>
                      </a:lnTo>
                      <a:lnTo>
                        <a:pt x="2890044" y="1216025"/>
                      </a:lnTo>
                      <a:lnTo>
                        <a:pt x="2878137" y="1216025"/>
                      </a:lnTo>
                      <a:lnTo>
                        <a:pt x="2866231" y="1216025"/>
                      </a:lnTo>
                      <a:lnTo>
                        <a:pt x="2855119" y="1214434"/>
                      </a:lnTo>
                      <a:lnTo>
                        <a:pt x="2842419" y="1211253"/>
                      </a:lnTo>
                      <a:lnTo>
                        <a:pt x="2832100" y="1207276"/>
                      </a:lnTo>
                      <a:lnTo>
                        <a:pt x="2820987" y="1201708"/>
                      </a:lnTo>
                      <a:lnTo>
                        <a:pt x="2811462" y="1196140"/>
                      </a:lnTo>
                      <a:lnTo>
                        <a:pt x="2802731" y="1189776"/>
                      </a:lnTo>
                      <a:lnTo>
                        <a:pt x="2794000" y="1181026"/>
                      </a:lnTo>
                      <a:lnTo>
                        <a:pt x="2786062" y="1173072"/>
                      </a:lnTo>
                      <a:lnTo>
                        <a:pt x="2778919" y="1164322"/>
                      </a:lnTo>
                      <a:lnTo>
                        <a:pt x="2772569" y="1153982"/>
                      </a:lnTo>
                      <a:lnTo>
                        <a:pt x="2768600" y="1143641"/>
                      </a:lnTo>
                      <a:lnTo>
                        <a:pt x="2764631" y="1131710"/>
                      </a:lnTo>
                      <a:lnTo>
                        <a:pt x="2761456" y="1120574"/>
                      </a:lnTo>
                      <a:lnTo>
                        <a:pt x="2759869" y="1109438"/>
                      </a:lnTo>
                      <a:lnTo>
                        <a:pt x="2758281" y="1097506"/>
                      </a:lnTo>
                      <a:lnTo>
                        <a:pt x="2759869" y="1092734"/>
                      </a:lnTo>
                      <a:lnTo>
                        <a:pt x="2760662" y="1090348"/>
                      </a:lnTo>
                      <a:lnTo>
                        <a:pt x="2761456" y="1082393"/>
                      </a:lnTo>
                      <a:lnTo>
                        <a:pt x="2758281" y="1082393"/>
                      </a:lnTo>
                      <a:lnTo>
                        <a:pt x="2760662" y="1060917"/>
                      </a:lnTo>
                      <a:lnTo>
                        <a:pt x="2761456" y="1039440"/>
                      </a:lnTo>
                      <a:lnTo>
                        <a:pt x="2761456" y="1021941"/>
                      </a:lnTo>
                      <a:lnTo>
                        <a:pt x="2759869" y="1004441"/>
                      </a:lnTo>
                      <a:lnTo>
                        <a:pt x="2757487" y="988533"/>
                      </a:lnTo>
                      <a:lnTo>
                        <a:pt x="2754312" y="971829"/>
                      </a:lnTo>
                      <a:lnTo>
                        <a:pt x="2751137" y="955125"/>
                      </a:lnTo>
                      <a:lnTo>
                        <a:pt x="2746375" y="939216"/>
                      </a:lnTo>
                      <a:lnTo>
                        <a:pt x="2740819" y="923308"/>
                      </a:lnTo>
                      <a:lnTo>
                        <a:pt x="2735262" y="908195"/>
                      </a:lnTo>
                      <a:lnTo>
                        <a:pt x="2728912" y="893877"/>
                      </a:lnTo>
                      <a:lnTo>
                        <a:pt x="2720181" y="879559"/>
                      </a:lnTo>
                      <a:lnTo>
                        <a:pt x="2713037" y="865241"/>
                      </a:lnTo>
                      <a:lnTo>
                        <a:pt x="2704306" y="851719"/>
                      </a:lnTo>
                      <a:lnTo>
                        <a:pt x="2694781" y="838197"/>
                      </a:lnTo>
                      <a:lnTo>
                        <a:pt x="2684462" y="826265"/>
                      </a:lnTo>
                      <a:lnTo>
                        <a:pt x="2674144" y="813539"/>
                      </a:lnTo>
                      <a:lnTo>
                        <a:pt x="2663031" y="801607"/>
                      </a:lnTo>
                      <a:lnTo>
                        <a:pt x="2651918" y="789676"/>
                      </a:lnTo>
                      <a:lnTo>
                        <a:pt x="2639218" y="779335"/>
                      </a:lnTo>
                      <a:lnTo>
                        <a:pt x="2626518" y="768995"/>
                      </a:lnTo>
                      <a:lnTo>
                        <a:pt x="2613818" y="760245"/>
                      </a:lnTo>
                      <a:lnTo>
                        <a:pt x="2599531" y="752291"/>
                      </a:lnTo>
                      <a:lnTo>
                        <a:pt x="2586037" y="743541"/>
                      </a:lnTo>
                      <a:lnTo>
                        <a:pt x="2570956" y="736382"/>
                      </a:lnTo>
                      <a:lnTo>
                        <a:pt x="2556668" y="729223"/>
                      </a:lnTo>
                      <a:lnTo>
                        <a:pt x="2540793" y="722860"/>
                      </a:lnTo>
                      <a:lnTo>
                        <a:pt x="2525712" y="718087"/>
                      </a:lnTo>
                      <a:lnTo>
                        <a:pt x="2509043" y="714110"/>
                      </a:lnTo>
                      <a:lnTo>
                        <a:pt x="2493962" y="710133"/>
                      </a:lnTo>
                      <a:lnTo>
                        <a:pt x="2476500" y="706951"/>
                      </a:lnTo>
                      <a:lnTo>
                        <a:pt x="2459831" y="704565"/>
                      </a:lnTo>
                      <a:lnTo>
                        <a:pt x="2442368" y="703770"/>
                      </a:lnTo>
                      <a:lnTo>
                        <a:pt x="2426493" y="702974"/>
                      </a:lnTo>
                      <a:lnTo>
                        <a:pt x="2413793" y="702974"/>
                      </a:lnTo>
                      <a:lnTo>
                        <a:pt x="2401887" y="700588"/>
                      </a:lnTo>
                      <a:lnTo>
                        <a:pt x="2390775" y="697406"/>
                      </a:lnTo>
                      <a:lnTo>
                        <a:pt x="2378868" y="693429"/>
                      </a:lnTo>
                      <a:lnTo>
                        <a:pt x="2368550" y="687861"/>
                      </a:lnTo>
                      <a:lnTo>
                        <a:pt x="2359025" y="682293"/>
                      </a:lnTo>
                      <a:lnTo>
                        <a:pt x="2349500" y="675930"/>
                      </a:lnTo>
                      <a:lnTo>
                        <a:pt x="2341562" y="667975"/>
                      </a:lnTo>
                      <a:lnTo>
                        <a:pt x="2334418" y="659226"/>
                      </a:lnTo>
                      <a:lnTo>
                        <a:pt x="2326481" y="650476"/>
                      </a:lnTo>
                      <a:lnTo>
                        <a:pt x="2320925" y="640135"/>
                      </a:lnTo>
                      <a:lnTo>
                        <a:pt x="2315368" y="629795"/>
                      </a:lnTo>
                      <a:lnTo>
                        <a:pt x="2311400" y="618659"/>
                      </a:lnTo>
                      <a:lnTo>
                        <a:pt x="2308225" y="606727"/>
                      </a:lnTo>
                      <a:lnTo>
                        <a:pt x="2307431" y="595591"/>
                      </a:lnTo>
                      <a:lnTo>
                        <a:pt x="2306637" y="583660"/>
                      </a:lnTo>
                      <a:lnTo>
                        <a:pt x="2307431" y="570933"/>
                      </a:lnTo>
                      <a:lnTo>
                        <a:pt x="2308225" y="559002"/>
                      </a:lnTo>
                      <a:lnTo>
                        <a:pt x="2311400" y="547070"/>
                      </a:lnTo>
                      <a:lnTo>
                        <a:pt x="2315368" y="535934"/>
                      </a:lnTo>
                      <a:lnTo>
                        <a:pt x="2320925" y="525594"/>
                      </a:lnTo>
                      <a:lnTo>
                        <a:pt x="2326481" y="515253"/>
                      </a:lnTo>
                      <a:lnTo>
                        <a:pt x="2334418" y="507299"/>
                      </a:lnTo>
                      <a:lnTo>
                        <a:pt x="2341562" y="497754"/>
                      </a:lnTo>
                      <a:lnTo>
                        <a:pt x="2349500" y="490595"/>
                      </a:lnTo>
                      <a:lnTo>
                        <a:pt x="2359025" y="483436"/>
                      </a:lnTo>
                      <a:lnTo>
                        <a:pt x="2368550" y="477868"/>
                      </a:lnTo>
                      <a:lnTo>
                        <a:pt x="2378868" y="472300"/>
                      </a:lnTo>
                      <a:lnTo>
                        <a:pt x="2390775" y="468323"/>
                      </a:lnTo>
                      <a:lnTo>
                        <a:pt x="2401887" y="465141"/>
                      </a:lnTo>
                      <a:lnTo>
                        <a:pt x="2413793" y="464346"/>
                      </a:lnTo>
                      <a:close/>
                      <a:moveTo>
                        <a:pt x="2426494" y="0"/>
                      </a:moveTo>
                      <a:lnTo>
                        <a:pt x="2452688" y="794"/>
                      </a:lnTo>
                      <a:lnTo>
                        <a:pt x="2479675" y="1589"/>
                      </a:lnTo>
                      <a:lnTo>
                        <a:pt x="2505075" y="3177"/>
                      </a:lnTo>
                      <a:lnTo>
                        <a:pt x="2532062" y="5560"/>
                      </a:lnTo>
                      <a:lnTo>
                        <a:pt x="2557462" y="8737"/>
                      </a:lnTo>
                      <a:lnTo>
                        <a:pt x="2584450" y="11914"/>
                      </a:lnTo>
                      <a:lnTo>
                        <a:pt x="2609850" y="15885"/>
                      </a:lnTo>
                      <a:lnTo>
                        <a:pt x="2634456" y="21444"/>
                      </a:lnTo>
                      <a:lnTo>
                        <a:pt x="2659856" y="26210"/>
                      </a:lnTo>
                      <a:lnTo>
                        <a:pt x="2684462" y="32563"/>
                      </a:lnTo>
                      <a:lnTo>
                        <a:pt x="2709069" y="39711"/>
                      </a:lnTo>
                      <a:lnTo>
                        <a:pt x="2733675" y="46859"/>
                      </a:lnTo>
                      <a:lnTo>
                        <a:pt x="2758281" y="54802"/>
                      </a:lnTo>
                      <a:lnTo>
                        <a:pt x="2782094" y="63538"/>
                      </a:lnTo>
                      <a:lnTo>
                        <a:pt x="2805906" y="72274"/>
                      </a:lnTo>
                      <a:lnTo>
                        <a:pt x="2828925" y="81805"/>
                      </a:lnTo>
                      <a:lnTo>
                        <a:pt x="2852738" y="92130"/>
                      </a:lnTo>
                      <a:lnTo>
                        <a:pt x="2875756" y="102455"/>
                      </a:lnTo>
                      <a:lnTo>
                        <a:pt x="2920206" y="126281"/>
                      </a:lnTo>
                      <a:lnTo>
                        <a:pt x="2963862" y="150902"/>
                      </a:lnTo>
                      <a:lnTo>
                        <a:pt x="3005931" y="177906"/>
                      </a:lnTo>
                      <a:lnTo>
                        <a:pt x="3046412" y="207292"/>
                      </a:lnTo>
                      <a:lnTo>
                        <a:pt x="3085306" y="237473"/>
                      </a:lnTo>
                      <a:lnTo>
                        <a:pt x="3123406" y="270830"/>
                      </a:lnTo>
                      <a:lnTo>
                        <a:pt x="3159125" y="304187"/>
                      </a:lnTo>
                      <a:lnTo>
                        <a:pt x="3194050" y="340721"/>
                      </a:lnTo>
                      <a:lnTo>
                        <a:pt x="3225800" y="378050"/>
                      </a:lnTo>
                      <a:lnTo>
                        <a:pt x="3257550" y="416967"/>
                      </a:lnTo>
                      <a:lnTo>
                        <a:pt x="3286919" y="458266"/>
                      </a:lnTo>
                      <a:lnTo>
                        <a:pt x="3313112" y="500360"/>
                      </a:lnTo>
                      <a:lnTo>
                        <a:pt x="3338512" y="544836"/>
                      </a:lnTo>
                      <a:lnTo>
                        <a:pt x="3361531" y="588518"/>
                      </a:lnTo>
                      <a:lnTo>
                        <a:pt x="3371850" y="612345"/>
                      </a:lnTo>
                      <a:lnTo>
                        <a:pt x="3382169" y="634583"/>
                      </a:lnTo>
                      <a:lnTo>
                        <a:pt x="3392488" y="658410"/>
                      </a:lnTo>
                      <a:lnTo>
                        <a:pt x="3400425" y="682237"/>
                      </a:lnTo>
                      <a:lnTo>
                        <a:pt x="3409950" y="705269"/>
                      </a:lnTo>
                      <a:lnTo>
                        <a:pt x="3417094" y="729890"/>
                      </a:lnTo>
                      <a:lnTo>
                        <a:pt x="3424238" y="754511"/>
                      </a:lnTo>
                      <a:lnTo>
                        <a:pt x="3431381" y="779132"/>
                      </a:lnTo>
                      <a:lnTo>
                        <a:pt x="3436938" y="803753"/>
                      </a:lnTo>
                      <a:lnTo>
                        <a:pt x="3442494" y="829962"/>
                      </a:lnTo>
                      <a:lnTo>
                        <a:pt x="3447256" y="855377"/>
                      </a:lnTo>
                      <a:lnTo>
                        <a:pt x="3451225" y="880792"/>
                      </a:lnTo>
                      <a:lnTo>
                        <a:pt x="3455988" y="907001"/>
                      </a:lnTo>
                      <a:lnTo>
                        <a:pt x="3459162" y="932416"/>
                      </a:lnTo>
                      <a:lnTo>
                        <a:pt x="3460750" y="958626"/>
                      </a:lnTo>
                      <a:lnTo>
                        <a:pt x="3463131" y="985629"/>
                      </a:lnTo>
                      <a:lnTo>
                        <a:pt x="3463925" y="1012633"/>
                      </a:lnTo>
                      <a:lnTo>
                        <a:pt x="3463925" y="1038842"/>
                      </a:lnTo>
                      <a:lnTo>
                        <a:pt x="3463131" y="1077759"/>
                      </a:lnTo>
                      <a:lnTo>
                        <a:pt x="3460750" y="1116676"/>
                      </a:lnTo>
                      <a:lnTo>
                        <a:pt x="3456781" y="1155593"/>
                      </a:lnTo>
                      <a:lnTo>
                        <a:pt x="3451225" y="1193715"/>
                      </a:lnTo>
                      <a:lnTo>
                        <a:pt x="3449638" y="1211188"/>
                      </a:lnTo>
                      <a:lnTo>
                        <a:pt x="3446462" y="1227867"/>
                      </a:lnTo>
                      <a:lnTo>
                        <a:pt x="3446462" y="1228661"/>
                      </a:lnTo>
                      <a:lnTo>
                        <a:pt x="3442494" y="1239780"/>
                      </a:lnTo>
                      <a:lnTo>
                        <a:pt x="3438525" y="1251693"/>
                      </a:lnTo>
                      <a:lnTo>
                        <a:pt x="3432969" y="1262018"/>
                      </a:lnTo>
                      <a:lnTo>
                        <a:pt x="3426619" y="1271549"/>
                      </a:lnTo>
                      <a:lnTo>
                        <a:pt x="3421062" y="1281080"/>
                      </a:lnTo>
                      <a:lnTo>
                        <a:pt x="3413919" y="1289022"/>
                      </a:lnTo>
                      <a:lnTo>
                        <a:pt x="3405188" y="1298553"/>
                      </a:lnTo>
                      <a:lnTo>
                        <a:pt x="3396456" y="1305701"/>
                      </a:lnTo>
                      <a:lnTo>
                        <a:pt x="3386931" y="1312849"/>
                      </a:lnTo>
                      <a:lnTo>
                        <a:pt x="3376612" y="1318408"/>
                      </a:lnTo>
                      <a:lnTo>
                        <a:pt x="3366294" y="1323968"/>
                      </a:lnTo>
                      <a:lnTo>
                        <a:pt x="3355181" y="1327939"/>
                      </a:lnTo>
                      <a:lnTo>
                        <a:pt x="3344069" y="1331116"/>
                      </a:lnTo>
                      <a:lnTo>
                        <a:pt x="3332956" y="1334293"/>
                      </a:lnTo>
                      <a:lnTo>
                        <a:pt x="3320256" y="1335881"/>
                      </a:lnTo>
                      <a:lnTo>
                        <a:pt x="3308350" y="1336675"/>
                      </a:lnTo>
                      <a:lnTo>
                        <a:pt x="3292475" y="1335881"/>
                      </a:lnTo>
                      <a:lnTo>
                        <a:pt x="3278981" y="1333498"/>
                      </a:lnTo>
                      <a:lnTo>
                        <a:pt x="3264694" y="1330321"/>
                      </a:lnTo>
                      <a:lnTo>
                        <a:pt x="3251994" y="1325556"/>
                      </a:lnTo>
                      <a:lnTo>
                        <a:pt x="3239294" y="1319202"/>
                      </a:lnTo>
                      <a:lnTo>
                        <a:pt x="3228181" y="1312054"/>
                      </a:lnTo>
                      <a:lnTo>
                        <a:pt x="3217069" y="1303318"/>
                      </a:lnTo>
                      <a:lnTo>
                        <a:pt x="3206750" y="1294581"/>
                      </a:lnTo>
                      <a:lnTo>
                        <a:pt x="3197225" y="1284257"/>
                      </a:lnTo>
                      <a:lnTo>
                        <a:pt x="3189288" y="1273137"/>
                      </a:lnTo>
                      <a:lnTo>
                        <a:pt x="3182144" y="1262018"/>
                      </a:lnTo>
                      <a:lnTo>
                        <a:pt x="3175794" y="1248517"/>
                      </a:lnTo>
                      <a:lnTo>
                        <a:pt x="3171031" y="1235809"/>
                      </a:lnTo>
                      <a:lnTo>
                        <a:pt x="3167856" y="1221513"/>
                      </a:lnTo>
                      <a:lnTo>
                        <a:pt x="3165475" y="1207217"/>
                      </a:lnTo>
                      <a:lnTo>
                        <a:pt x="3164681" y="1192921"/>
                      </a:lnTo>
                      <a:lnTo>
                        <a:pt x="3164681" y="1184979"/>
                      </a:lnTo>
                      <a:lnTo>
                        <a:pt x="3165475" y="1176242"/>
                      </a:lnTo>
                      <a:lnTo>
                        <a:pt x="3164681" y="1176242"/>
                      </a:lnTo>
                      <a:lnTo>
                        <a:pt x="3169444" y="1142885"/>
                      </a:lnTo>
                      <a:lnTo>
                        <a:pt x="3173412" y="1107939"/>
                      </a:lnTo>
                      <a:lnTo>
                        <a:pt x="3175794" y="1072994"/>
                      </a:lnTo>
                      <a:lnTo>
                        <a:pt x="3176588" y="1038842"/>
                      </a:lnTo>
                      <a:lnTo>
                        <a:pt x="3175794" y="999925"/>
                      </a:lnTo>
                      <a:lnTo>
                        <a:pt x="3172619" y="961803"/>
                      </a:lnTo>
                      <a:lnTo>
                        <a:pt x="3168650" y="924474"/>
                      </a:lnTo>
                      <a:lnTo>
                        <a:pt x="3161506" y="887146"/>
                      </a:lnTo>
                      <a:lnTo>
                        <a:pt x="3153569" y="851406"/>
                      </a:lnTo>
                      <a:lnTo>
                        <a:pt x="3143250" y="815666"/>
                      </a:lnTo>
                      <a:lnTo>
                        <a:pt x="3130550" y="780720"/>
                      </a:lnTo>
                      <a:lnTo>
                        <a:pt x="3117056" y="746569"/>
                      </a:lnTo>
                      <a:lnTo>
                        <a:pt x="3102769" y="712417"/>
                      </a:lnTo>
                      <a:lnTo>
                        <a:pt x="3085306" y="680648"/>
                      </a:lnTo>
                      <a:lnTo>
                        <a:pt x="3067844" y="648879"/>
                      </a:lnTo>
                      <a:lnTo>
                        <a:pt x="3048794" y="619493"/>
                      </a:lnTo>
                      <a:lnTo>
                        <a:pt x="3027362" y="589313"/>
                      </a:lnTo>
                      <a:lnTo>
                        <a:pt x="3005931" y="560721"/>
                      </a:lnTo>
                      <a:lnTo>
                        <a:pt x="2982119" y="534511"/>
                      </a:lnTo>
                      <a:lnTo>
                        <a:pt x="2956719" y="507508"/>
                      </a:lnTo>
                      <a:lnTo>
                        <a:pt x="2930525" y="482887"/>
                      </a:lnTo>
                      <a:lnTo>
                        <a:pt x="2902744" y="459060"/>
                      </a:lnTo>
                      <a:lnTo>
                        <a:pt x="2875756" y="436822"/>
                      </a:lnTo>
                      <a:lnTo>
                        <a:pt x="2845594" y="416172"/>
                      </a:lnTo>
                      <a:lnTo>
                        <a:pt x="2814638" y="395523"/>
                      </a:lnTo>
                      <a:lnTo>
                        <a:pt x="2782888" y="378050"/>
                      </a:lnTo>
                      <a:lnTo>
                        <a:pt x="2751138" y="362165"/>
                      </a:lnTo>
                      <a:lnTo>
                        <a:pt x="2717800" y="346281"/>
                      </a:lnTo>
                      <a:lnTo>
                        <a:pt x="2683669" y="332779"/>
                      </a:lnTo>
                      <a:lnTo>
                        <a:pt x="2648744" y="320866"/>
                      </a:lnTo>
                      <a:lnTo>
                        <a:pt x="2613025" y="310541"/>
                      </a:lnTo>
                      <a:lnTo>
                        <a:pt x="2577306" y="302599"/>
                      </a:lnTo>
                      <a:lnTo>
                        <a:pt x="2540000" y="296245"/>
                      </a:lnTo>
                      <a:lnTo>
                        <a:pt x="2501900" y="291480"/>
                      </a:lnTo>
                      <a:lnTo>
                        <a:pt x="2464594" y="288303"/>
                      </a:lnTo>
                      <a:lnTo>
                        <a:pt x="2426494" y="286714"/>
                      </a:lnTo>
                      <a:lnTo>
                        <a:pt x="2410619" y="286714"/>
                      </a:lnTo>
                      <a:lnTo>
                        <a:pt x="2396331" y="283537"/>
                      </a:lnTo>
                      <a:lnTo>
                        <a:pt x="2383631" y="281155"/>
                      </a:lnTo>
                      <a:lnTo>
                        <a:pt x="2370138" y="275595"/>
                      </a:lnTo>
                      <a:lnTo>
                        <a:pt x="2357438" y="269241"/>
                      </a:lnTo>
                      <a:lnTo>
                        <a:pt x="2345531" y="262093"/>
                      </a:lnTo>
                      <a:lnTo>
                        <a:pt x="2335212" y="254151"/>
                      </a:lnTo>
                      <a:lnTo>
                        <a:pt x="2324894" y="244621"/>
                      </a:lnTo>
                      <a:lnTo>
                        <a:pt x="2315369" y="234296"/>
                      </a:lnTo>
                      <a:lnTo>
                        <a:pt x="2307431" y="224765"/>
                      </a:lnTo>
                      <a:lnTo>
                        <a:pt x="2300288" y="212057"/>
                      </a:lnTo>
                      <a:lnTo>
                        <a:pt x="2293938" y="200144"/>
                      </a:lnTo>
                      <a:lnTo>
                        <a:pt x="2289175" y="186642"/>
                      </a:lnTo>
                      <a:lnTo>
                        <a:pt x="2286000" y="173141"/>
                      </a:lnTo>
                      <a:lnTo>
                        <a:pt x="2282825" y="158845"/>
                      </a:lnTo>
                      <a:lnTo>
                        <a:pt x="2282825" y="143754"/>
                      </a:lnTo>
                      <a:lnTo>
                        <a:pt x="2282825" y="128664"/>
                      </a:lnTo>
                      <a:lnTo>
                        <a:pt x="2286000" y="114368"/>
                      </a:lnTo>
                      <a:lnTo>
                        <a:pt x="2289175" y="101661"/>
                      </a:lnTo>
                      <a:lnTo>
                        <a:pt x="2293938" y="88159"/>
                      </a:lnTo>
                      <a:lnTo>
                        <a:pt x="2300288" y="75451"/>
                      </a:lnTo>
                      <a:lnTo>
                        <a:pt x="2307431" y="63538"/>
                      </a:lnTo>
                      <a:lnTo>
                        <a:pt x="2315369" y="52419"/>
                      </a:lnTo>
                      <a:lnTo>
                        <a:pt x="2324894" y="42094"/>
                      </a:lnTo>
                      <a:lnTo>
                        <a:pt x="2335212" y="32563"/>
                      </a:lnTo>
                      <a:lnTo>
                        <a:pt x="2345531" y="24621"/>
                      </a:lnTo>
                      <a:lnTo>
                        <a:pt x="2357438" y="17473"/>
                      </a:lnTo>
                      <a:lnTo>
                        <a:pt x="2370138" y="11119"/>
                      </a:lnTo>
                      <a:lnTo>
                        <a:pt x="2383631" y="7148"/>
                      </a:lnTo>
                      <a:lnTo>
                        <a:pt x="2396331" y="3177"/>
                      </a:lnTo>
                      <a:lnTo>
                        <a:pt x="2410619" y="7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noAutofit/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6087177" y="4457681"/>
              <a:ext cx="1579201" cy="453572"/>
              <a:chOff x="5047117" y="4840976"/>
              <a:chExt cx="1579201" cy="453572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5500689" y="4944652"/>
                <a:ext cx="1125629" cy="24622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</a:rPr>
                  <a:t>INPUT HEADER</a:t>
                </a:r>
                <a:endParaRPr lang="zh-CN" altLang="en-US" sz="1000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5047117" y="4840976"/>
                <a:ext cx="453572" cy="453572"/>
                <a:chOff x="5047117" y="4840976"/>
                <a:chExt cx="453572" cy="453572"/>
              </a:xfrm>
            </p:grpSpPr>
            <p:sp>
              <p:nvSpPr>
                <p:cNvPr id="17" name="椭圆 16"/>
                <p:cNvSpPr/>
                <p:nvPr/>
              </p:nvSpPr>
              <p:spPr>
                <a:xfrm>
                  <a:off x="5047117" y="4840976"/>
                  <a:ext cx="453572" cy="453572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Freeform 11"/>
                <p:cNvSpPr/>
                <p:nvPr/>
              </p:nvSpPr>
              <p:spPr bwMode="auto">
                <a:xfrm>
                  <a:off x="5191767" y="4969217"/>
                  <a:ext cx="164274" cy="197090"/>
                </a:xfrm>
                <a:custGeom>
                  <a:avLst/>
                  <a:gdLst>
                    <a:gd name="T0" fmla="*/ 3120 w 3355"/>
                    <a:gd name="T1" fmla="*/ 2069 h 4024"/>
                    <a:gd name="T2" fmla="*/ 3116 w 3355"/>
                    <a:gd name="T3" fmla="*/ 1939 h 4024"/>
                    <a:gd name="T4" fmla="*/ 3162 w 3355"/>
                    <a:gd name="T5" fmla="*/ 1804 h 4024"/>
                    <a:gd name="T6" fmla="*/ 3152 w 3355"/>
                    <a:gd name="T7" fmla="*/ 1635 h 4024"/>
                    <a:gd name="T8" fmla="*/ 3060 w 3355"/>
                    <a:gd name="T9" fmla="*/ 1487 h 4024"/>
                    <a:gd name="T10" fmla="*/ 3005 w 3355"/>
                    <a:gd name="T11" fmla="*/ 1330 h 4024"/>
                    <a:gd name="T12" fmla="*/ 2992 w 3355"/>
                    <a:gd name="T13" fmla="*/ 1089 h 4024"/>
                    <a:gd name="T14" fmla="*/ 2927 w 3355"/>
                    <a:gd name="T15" fmla="*/ 843 h 4024"/>
                    <a:gd name="T16" fmla="*/ 2710 w 3355"/>
                    <a:gd name="T17" fmla="*/ 467 h 4024"/>
                    <a:gd name="T18" fmla="*/ 2328 w 3355"/>
                    <a:gd name="T19" fmla="*/ 155 h 4024"/>
                    <a:gd name="T20" fmla="*/ 2003 w 3355"/>
                    <a:gd name="T21" fmla="*/ 32 h 4024"/>
                    <a:gd name="T22" fmla="*/ 1744 w 3355"/>
                    <a:gd name="T23" fmla="*/ 0 h 4024"/>
                    <a:gd name="T24" fmla="*/ 1514 w 3355"/>
                    <a:gd name="T25" fmla="*/ 14 h 4024"/>
                    <a:gd name="T26" fmla="*/ 1266 w 3355"/>
                    <a:gd name="T27" fmla="*/ 77 h 4024"/>
                    <a:gd name="T28" fmla="*/ 840 w 3355"/>
                    <a:gd name="T29" fmla="*/ 333 h 4024"/>
                    <a:gd name="T30" fmla="*/ 543 w 3355"/>
                    <a:gd name="T31" fmla="*/ 727 h 4024"/>
                    <a:gd name="T32" fmla="*/ 448 w 3355"/>
                    <a:gd name="T33" fmla="*/ 994 h 4024"/>
                    <a:gd name="T34" fmla="*/ 416 w 3355"/>
                    <a:gd name="T35" fmla="*/ 1251 h 4024"/>
                    <a:gd name="T36" fmla="*/ 421 w 3355"/>
                    <a:gd name="T37" fmla="*/ 1493 h 4024"/>
                    <a:gd name="T38" fmla="*/ 346 w 3355"/>
                    <a:gd name="T39" fmla="*/ 1603 h 4024"/>
                    <a:gd name="T40" fmla="*/ 323 w 3355"/>
                    <a:gd name="T41" fmla="*/ 1744 h 4024"/>
                    <a:gd name="T42" fmla="*/ 364 w 3355"/>
                    <a:gd name="T43" fmla="*/ 1921 h 4024"/>
                    <a:gd name="T44" fmla="*/ 159 w 3355"/>
                    <a:gd name="T45" fmla="*/ 2209 h 4024"/>
                    <a:gd name="T46" fmla="*/ 50 w 3355"/>
                    <a:gd name="T47" fmla="*/ 2462 h 4024"/>
                    <a:gd name="T48" fmla="*/ 3 w 3355"/>
                    <a:gd name="T49" fmla="*/ 2714 h 4024"/>
                    <a:gd name="T50" fmla="*/ 13 w 3355"/>
                    <a:gd name="T51" fmla="*/ 2917 h 4024"/>
                    <a:gd name="T52" fmla="*/ 70 w 3355"/>
                    <a:gd name="T53" fmla="*/ 3039 h 4024"/>
                    <a:gd name="T54" fmla="*/ 149 w 3355"/>
                    <a:gd name="T55" fmla="*/ 3053 h 4024"/>
                    <a:gd name="T56" fmla="*/ 337 w 3355"/>
                    <a:gd name="T57" fmla="*/ 2927 h 4024"/>
                    <a:gd name="T58" fmla="*/ 469 w 3355"/>
                    <a:gd name="T59" fmla="*/ 2924 h 4024"/>
                    <a:gd name="T60" fmla="*/ 598 w 3355"/>
                    <a:gd name="T61" fmla="*/ 3212 h 4024"/>
                    <a:gd name="T62" fmla="*/ 634 w 3355"/>
                    <a:gd name="T63" fmla="*/ 3401 h 4024"/>
                    <a:gd name="T64" fmla="*/ 385 w 3355"/>
                    <a:gd name="T65" fmla="*/ 3565 h 4024"/>
                    <a:gd name="T66" fmla="*/ 328 w 3355"/>
                    <a:gd name="T67" fmla="*/ 3673 h 4024"/>
                    <a:gd name="T68" fmla="*/ 333 w 3355"/>
                    <a:gd name="T69" fmla="*/ 3778 h 4024"/>
                    <a:gd name="T70" fmla="*/ 430 w 3355"/>
                    <a:gd name="T71" fmla="*/ 3898 h 4024"/>
                    <a:gd name="T72" fmla="*/ 607 w 3355"/>
                    <a:gd name="T73" fmla="*/ 3983 h 4024"/>
                    <a:gd name="T74" fmla="*/ 844 w 3355"/>
                    <a:gd name="T75" fmla="*/ 4022 h 4024"/>
                    <a:gd name="T76" fmla="*/ 1094 w 3355"/>
                    <a:gd name="T77" fmla="*/ 4009 h 4024"/>
                    <a:gd name="T78" fmla="*/ 1439 w 3355"/>
                    <a:gd name="T79" fmla="*/ 3901 h 4024"/>
                    <a:gd name="T80" fmla="*/ 1624 w 3355"/>
                    <a:gd name="T81" fmla="*/ 3747 h 4024"/>
                    <a:gd name="T82" fmla="*/ 1848 w 3355"/>
                    <a:gd name="T83" fmla="*/ 3790 h 4024"/>
                    <a:gd name="T84" fmla="*/ 2100 w 3355"/>
                    <a:gd name="T85" fmla="*/ 3941 h 4024"/>
                    <a:gd name="T86" fmla="*/ 2394 w 3355"/>
                    <a:gd name="T87" fmla="*/ 4008 h 4024"/>
                    <a:gd name="T88" fmla="*/ 2645 w 3355"/>
                    <a:gd name="T89" fmla="*/ 4007 h 4024"/>
                    <a:gd name="T90" fmla="*/ 2855 w 3355"/>
                    <a:gd name="T91" fmla="*/ 3952 h 4024"/>
                    <a:gd name="T92" fmla="*/ 2998 w 3355"/>
                    <a:gd name="T93" fmla="*/ 3857 h 4024"/>
                    <a:gd name="T94" fmla="*/ 3052 w 3355"/>
                    <a:gd name="T95" fmla="*/ 3743 h 4024"/>
                    <a:gd name="T96" fmla="*/ 3034 w 3355"/>
                    <a:gd name="T97" fmla="*/ 3632 h 4024"/>
                    <a:gd name="T98" fmla="*/ 2899 w 3355"/>
                    <a:gd name="T99" fmla="*/ 3480 h 4024"/>
                    <a:gd name="T100" fmla="*/ 2688 w 3355"/>
                    <a:gd name="T101" fmla="*/ 3336 h 4024"/>
                    <a:gd name="T102" fmla="*/ 2856 w 3355"/>
                    <a:gd name="T103" fmla="*/ 3084 h 4024"/>
                    <a:gd name="T104" fmla="*/ 2931 w 3355"/>
                    <a:gd name="T105" fmla="*/ 2835 h 4024"/>
                    <a:gd name="T106" fmla="*/ 3123 w 3355"/>
                    <a:gd name="T107" fmla="*/ 3048 h 4024"/>
                    <a:gd name="T108" fmla="*/ 3263 w 3355"/>
                    <a:gd name="T109" fmla="*/ 3117 h 4024"/>
                    <a:gd name="T110" fmla="*/ 3312 w 3355"/>
                    <a:gd name="T111" fmla="*/ 3069 h 4024"/>
                    <a:gd name="T112" fmla="*/ 3353 w 3355"/>
                    <a:gd name="T113" fmla="*/ 2858 h 4024"/>
                    <a:gd name="T114" fmla="*/ 3331 w 3355"/>
                    <a:gd name="T115" fmla="*/ 2578 h 4024"/>
                    <a:gd name="T116" fmla="*/ 3260 w 3355"/>
                    <a:gd name="T117" fmla="*/ 2335 h 40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355" h="4024">
                      <a:moveTo>
                        <a:pt x="3260" y="2335"/>
                      </a:moveTo>
                      <a:lnTo>
                        <a:pt x="3260" y="2335"/>
                      </a:lnTo>
                      <a:lnTo>
                        <a:pt x="3240" y="2287"/>
                      </a:lnTo>
                      <a:lnTo>
                        <a:pt x="3218" y="2241"/>
                      </a:lnTo>
                      <a:lnTo>
                        <a:pt x="3194" y="2196"/>
                      </a:lnTo>
                      <a:lnTo>
                        <a:pt x="3170" y="2152"/>
                      </a:lnTo>
                      <a:lnTo>
                        <a:pt x="3145" y="2110"/>
                      </a:lnTo>
                      <a:lnTo>
                        <a:pt x="3120" y="2069"/>
                      </a:lnTo>
                      <a:lnTo>
                        <a:pt x="3094" y="2030"/>
                      </a:lnTo>
                      <a:lnTo>
                        <a:pt x="3067" y="1994"/>
                      </a:lnTo>
                      <a:lnTo>
                        <a:pt x="3067" y="1994"/>
                      </a:lnTo>
                      <a:lnTo>
                        <a:pt x="3077" y="1985"/>
                      </a:lnTo>
                      <a:lnTo>
                        <a:pt x="3087" y="1975"/>
                      </a:lnTo>
                      <a:lnTo>
                        <a:pt x="3098" y="1963"/>
                      </a:lnTo>
                      <a:lnTo>
                        <a:pt x="3107" y="1952"/>
                      </a:lnTo>
                      <a:lnTo>
                        <a:pt x="3116" y="1939"/>
                      </a:lnTo>
                      <a:lnTo>
                        <a:pt x="3123" y="1924"/>
                      </a:lnTo>
                      <a:lnTo>
                        <a:pt x="3131" y="1909"/>
                      </a:lnTo>
                      <a:lnTo>
                        <a:pt x="3138" y="1893"/>
                      </a:lnTo>
                      <a:lnTo>
                        <a:pt x="3144" y="1877"/>
                      </a:lnTo>
                      <a:lnTo>
                        <a:pt x="3151" y="1860"/>
                      </a:lnTo>
                      <a:lnTo>
                        <a:pt x="3154" y="1842"/>
                      </a:lnTo>
                      <a:lnTo>
                        <a:pt x="3158" y="1822"/>
                      </a:lnTo>
                      <a:lnTo>
                        <a:pt x="3162" y="1804"/>
                      </a:lnTo>
                      <a:lnTo>
                        <a:pt x="3165" y="1784"/>
                      </a:lnTo>
                      <a:lnTo>
                        <a:pt x="3166" y="1764"/>
                      </a:lnTo>
                      <a:lnTo>
                        <a:pt x="3166" y="1744"/>
                      </a:lnTo>
                      <a:lnTo>
                        <a:pt x="3166" y="1744"/>
                      </a:lnTo>
                      <a:lnTo>
                        <a:pt x="3165" y="1715"/>
                      </a:lnTo>
                      <a:lnTo>
                        <a:pt x="3162" y="1687"/>
                      </a:lnTo>
                      <a:lnTo>
                        <a:pt x="3158" y="1661"/>
                      </a:lnTo>
                      <a:lnTo>
                        <a:pt x="3152" y="1635"/>
                      </a:lnTo>
                      <a:lnTo>
                        <a:pt x="3145" y="1611"/>
                      </a:lnTo>
                      <a:lnTo>
                        <a:pt x="3136" y="1587"/>
                      </a:lnTo>
                      <a:lnTo>
                        <a:pt x="3126" y="1567"/>
                      </a:lnTo>
                      <a:lnTo>
                        <a:pt x="3116" y="1547"/>
                      </a:lnTo>
                      <a:lnTo>
                        <a:pt x="3103" y="1529"/>
                      </a:lnTo>
                      <a:lnTo>
                        <a:pt x="3090" y="1512"/>
                      </a:lnTo>
                      <a:lnTo>
                        <a:pt x="3076" y="1498"/>
                      </a:lnTo>
                      <a:lnTo>
                        <a:pt x="3060" y="1487"/>
                      </a:lnTo>
                      <a:lnTo>
                        <a:pt x="3043" y="1478"/>
                      </a:lnTo>
                      <a:lnTo>
                        <a:pt x="3027" y="1470"/>
                      </a:lnTo>
                      <a:lnTo>
                        <a:pt x="3010" y="1466"/>
                      </a:lnTo>
                      <a:lnTo>
                        <a:pt x="2992" y="1465"/>
                      </a:lnTo>
                      <a:lnTo>
                        <a:pt x="2992" y="1465"/>
                      </a:lnTo>
                      <a:lnTo>
                        <a:pt x="2998" y="1419"/>
                      </a:lnTo>
                      <a:lnTo>
                        <a:pt x="3002" y="1375"/>
                      </a:lnTo>
                      <a:lnTo>
                        <a:pt x="3005" y="1330"/>
                      </a:lnTo>
                      <a:lnTo>
                        <a:pt x="3006" y="1285"/>
                      </a:lnTo>
                      <a:lnTo>
                        <a:pt x="3006" y="1285"/>
                      </a:lnTo>
                      <a:lnTo>
                        <a:pt x="3006" y="1251"/>
                      </a:lnTo>
                      <a:lnTo>
                        <a:pt x="3005" y="1219"/>
                      </a:lnTo>
                      <a:lnTo>
                        <a:pt x="3002" y="1186"/>
                      </a:lnTo>
                      <a:lnTo>
                        <a:pt x="2999" y="1153"/>
                      </a:lnTo>
                      <a:lnTo>
                        <a:pt x="2996" y="1121"/>
                      </a:lnTo>
                      <a:lnTo>
                        <a:pt x="2992" y="1089"/>
                      </a:lnTo>
                      <a:lnTo>
                        <a:pt x="2986" y="1058"/>
                      </a:lnTo>
                      <a:lnTo>
                        <a:pt x="2980" y="1025"/>
                      </a:lnTo>
                      <a:lnTo>
                        <a:pt x="2974" y="994"/>
                      </a:lnTo>
                      <a:lnTo>
                        <a:pt x="2966" y="963"/>
                      </a:lnTo>
                      <a:lnTo>
                        <a:pt x="2957" y="932"/>
                      </a:lnTo>
                      <a:lnTo>
                        <a:pt x="2948" y="903"/>
                      </a:lnTo>
                      <a:lnTo>
                        <a:pt x="2939" y="873"/>
                      </a:lnTo>
                      <a:lnTo>
                        <a:pt x="2927" y="843"/>
                      </a:lnTo>
                      <a:lnTo>
                        <a:pt x="2917" y="814"/>
                      </a:lnTo>
                      <a:lnTo>
                        <a:pt x="2904" y="784"/>
                      </a:lnTo>
                      <a:lnTo>
                        <a:pt x="2878" y="727"/>
                      </a:lnTo>
                      <a:lnTo>
                        <a:pt x="2850" y="671"/>
                      </a:lnTo>
                      <a:lnTo>
                        <a:pt x="2819" y="618"/>
                      </a:lnTo>
                      <a:lnTo>
                        <a:pt x="2785" y="566"/>
                      </a:lnTo>
                      <a:lnTo>
                        <a:pt x="2749" y="515"/>
                      </a:lnTo>
                      <a:lnTo>
                        <a:pt x="2710" y="467"/>
                      </a:lnTo>
                      <a:lnTo>
                        <a:pt x="2670" y="421"/>
                      </a:lnTo>
                      <a:lnTo>
                        <a:pt x="2626" y="376"/>
                      </a:lnTo>
                      <a:lnTo>
                        <a:pt x="2582" y="333"/>
                      </a:lnTo>
                      <a:lnTo>
                        <a:pt x="2534" y="293"/>
                      </a:lnTo>
                      <a:lnTo>
                        <a:pt x="2485" y="254"/>
                      </a:lnTo>
                      <a:lnTo>
                        <a:pt x="2435" y="218"/>
                      </a:lnTo>
                      <a:lnTo>
                        <a:pt x="2382" y="186"/>
                      </a:lnTo>
                      <a:lnTo>
                        <a:pt x="2328" y="155"/>
                      </a:lnTo>
                      <a:lnTo>
                        <a:pt x="2272" y="126"/>
                      </a:lnTo>
                      <a:lnTo>
                        <a:pt x="2215" y="101"/>
                      </a:lnTo>
                      <a:lnTo>
                        <a:pt x="2156" y="77"/>
                      </a:lnTo>
                      <a:lnTo>
                        <a:pt x="2126" y="67"/>
                      </a:lnTo>
                      <a:lnTo>
                        <a:pt x="2095" y="57"/>
                      </a:lnTo>
                      <a:lnTo>
                        <a:pt x="2065" y="48"/>
                      </a:lnTo>
                      <a:lnTo>
                        <a:pt x="2034" y="40"/>
                      </a:lnTo>
                      <a:lnTo>
                        <a:pt x="2003" y="32"/>
                      </a:lnTo>
                      <a:lnTo>
                        <a:pt x="1971" y="26"/>
                      </a:lnTo>
                      <a:lnTo>
                        <a:pt x="1940" y="19"/>
                      </a:lnTo>
                      <a:lnTo>
                        <a:pt x="1908" y="14"/>
                      </a:lnTo>
                      <a:lnTo>
                        <a:pt x="1876" y="9"/>
                      </a:lnTo>
                      <a:lnTo>
                        <a:pt x="1843" y="6"/>
                      </a:lnTo>
                      <a:lnTo>
                        <a:pt x="1810" y="2"/>
                      </a:lnTo>
                      <a:lnTo>
                        <a:pt x="1777" y="1"/>
                      </a:lnTo>
                      <a:lnTo>
                        <a:pt x="1744" y="0"/>
                      </a:lnTo>
                      <a:lnTo>
                        <a:pt x="1710" y="0"/>
                      </a:lnTo>
                      <a:lnTo>
                        <a:pt x="1710" y="0"/>
                      </a:lnTo>
                      <a:lnTo>
                        <a:pt x="1677" y="0"/>
                      </a:lnTo>
                      <a:lnTo>
                        <a:pt x="1644" y="1"/>
                      </a:lnTo>
                      <a:lnTo>
                        <a:pt x="1611" y="2"/>
                      </a:lnTo>
                      <a:lnTo>
                        <a:pt x="1578" y="6"/>
                      </a:lnTo>
                      <a:lnTo>
                        <a:pt x="1546" y="9"/>
                      </a:lnTo>
                      <a:lnTo>
                        <a:pt x="1514" y="14"/>
                      </a:lnTo>
                      <a:lnTo>
                        <a:pt x="1482" y="19"/>
                      </a:lnTo>
                      <a:lnTo>
                        <a:pt x="1449" y="26"/>
                      </a:lnTo>
                      <a:lnTo>
                        <a:pt x="1418" y="32"/>
                      </a:lnTo>
                      <a:lnTo>
                        <a:pt x="1387" y="40"/>
                      </a:lnTo>
                      <a:lnTo>
                        <a:pt x="1356" y="48"/>
                      </a:lnTo>
                      <a:lnTo>
                        <a:pt x="1325" y="57"/>
                      </a:lnTo>
                      <a:lnTo>
                        <a:pt x="1296" y="67"/>
                      </a:lnTo>
                      <a:lnTo>
                        <a:pt x="1266" y="77"/>
                      </a:lnTo>
                      <a:lnTo>
                        <a:pt x="1206" y="101"/>
                      </a:lnTo>
                      <a:lnTo>
                        <a:pt x="1150" y="126"/>
                      </a:lnTo>
                      <a:lnTo>
                        <a:pt x="1093" y="155"/>
                      </a:lnTo>
                      <a:lnTo>
                        <a:pt x="1039" y="186"/>
                      </a:lnTo>
                      <a:lnTo>
                        <a:pt x="987" y="218"/>
                      </a:lnTo>
                      <a:lnTo>
                        <a:pt x="935" y="254"/>
                      </a:lnTo>
                      <a:lnTo>
                        <a:pt x="886" y="293"/>
                      </a:lnTo>
                      <a:lnTo>
                        <a:pt x="840" y="333"/>
                      </a:lnTo>
                      <a:lnTo>
                        <a:pt x="794" y="376"/>
                      </a:lnTo>
                      <a:lnTo>
                        <a:pt x="752" y="421"/>
                      </a:lnTo>
                      <a:lnTo>
                        <a:pt x="712" y="467"/>
                      </a:lnTo>
                      <a:lnTo>
                        <a:pt x="673" y="515"/>
                      </a:lnTo>
                      <a:lnTo>
                        <a:pt x="637" y="566"/>
                      </a:lnTo>
                      <a:lnTo>
                        <a:pt x="603" y="618"/>
                      </a:lnTo>
                      <a:lnTo>
                        <a:pt x="572" y="671"/>
                      </a:lnTo>
                      <a:lnTo>
                        <a:pt x="543" y="727"/>
                      </a:lnTo>
                      <a:lnTo>
                        <a:pt x="517" y="784"/>
                      </a:lnTo>
                      <a:lnTo>
                        <a:pt x="505" y="814"/>
                      </a:lnTo>
                      <a:lnTo>
                        <a:pt x="493" y="843"/>
                      </a:lnTo>
                      <a:lnTo>
                        <a:pt x="483" y="873"/>
                      </a:lnTo>
                      <a:lnTo>
                        <a:pt x="474" y="903"/>
                      </a:lnTo>
                      <a:lnTo>
                        <a:pt x="465" y="932"/>
                      </a:lnTo>
                      <a:lnTo>
                        <a:pt x="456" y="963"/>
                      </a:lnTo>
                      <a:lnTo>
                        <a:pt x="448" y="994"/>
                      </a:lnTo>
                      <a:lnTo>
                        <a:pt x="442" y="1025"/>
                      </a:lnTo>
                      <a:lnTo>
                        <a:pt x="435" y="1058"/>
                      </a:lnTo>
                      <a:lnTo>
                        <a:pt x="430" y="1089"/>
                      </a:lnTo>
                      <a:lnTo>
                        <a:pt x="426" y="1121"/>
                      </a:lnTo>
                      <a:lnTo>
                        <a:pt x="422" y="1153"/>
                      </a:lnTo>
                      <a:lnTo>
                        <a:pt x="419" y="1186"/>
                      </a:lnTo>
                      <a:lnTo>
                        <a:pt x="417" y="1219"/>
                      </a:lnTo>
                      <a:lnTo>
                        <a:pt x="416" y="1251"/>
                      </a:lnTo>
                      <a:lnTo>
                        <a:pt x="416" y="1285"/>
                      </a:lnTo>
                      <a:lnTo>
                        <a:pt x="416" y="1285"/>
                      </a:lnTo>
                      <a:lnTo>
                        <a:pt x="416" y="1335"/>
                      </a:lnTo>
                      <a:lnTo>
                        <a:pt x="420" y="1386"/>
                      </a:lnTo>
                      <a:lnTo>
                        <a:pt x="425" y="1435"/>
                      </a:lnTo>
                      <a:lnTo>
                        <a:pt x="433" y="1485"/>
                      </a:lnTo>
                      <a:lnTo>
                        <a:pt x="433" y="1485"/>
                      </a:lnTo>
                      <a:lnTo>
                        <a:pt x="421" y="1493"/>
                      </a:lnTo>
                      <a:lnTo>
                        <a:pt x="409" y="1503"/>
                      </a:lnTo>
                      <a:lnTo>
                        <a:pt x="399" y="1514"/>
                      </a:lnTo>
                      <a:lnTo>
                        <a:pt x="389" y="1527"/>
                      </a:lnTo>
                      <a:lnTo>
                        <a:pt x="378" y="1540"/>
                      </a:lnTo>
                      <a:lnTo>
                        <a:pt x="369" y="1554"/>
                      </a:lnTo>
                      <a:lnTo>
                        <a:pt x="362" y="1569"/>
                      </a:lnTo>
                      <a:lnTo>
                        <a:pt x="354" y="1586"/>
                      </a:lnTo>
                      <a:lnTo>
                        <a:pt x="346" y="1603"/>
                      </a:lnTo>
                      <a:lnTo>
                        <a:pt x="341" y="1621"/>
                      </a:lnTo>
                      <a:lnTo>
                        <a:pt x="336" y="1640"/>
                      </a:lnTo>
                      <a:lnTo>
                        <a:pt x="331" y="1660"/>
                      </a:lnTo>
                      <a:lnTo>
                        <a:pt x="328" y="1679"/>
                      </a:lnTo>
                      <a:lnTo>
                        <a:pt x="326" y="1700"/>
                      </a:lnTo>
                      <a:lnTo>
                        <a:pt x="323" y="1722"/>
                      </a:lnTo>
                      <a:lnTo>
                        <a:pt x="323" y="1744"/>
                      </a:lnTo>
                      <a:lnTo>
                        <a:pt x="323" y="1744"/>
                      </a:lnTo>
                      <a:lnTo>
                        <a:pt x="324" y="1768"/>
                      </a:lnTo>
                      <a:lnTo>
                        <a:pt x="326" y="1793"/>
                      </a:lnTo>
                      <a:lnTo>
                        <a:pt x="329" y="1816"/>
                      </a:lnTo>
                      <a:lnTo>
                        <a:pt x="333" y="1839"/>
                      </a:lnTo>
                      <a:lnTo>
                        <a:pt x="340" y="1861"/>
                      </a:lnTo>
                      <a:lnTo>
                        <a:pt x="346" y="1882"/>
                      </a:lnTo>
                      <a:lnTo>
                        <a:pt x="355" y="1901"/>
                      </a:lnTo>
                      <a:lnTo>
                        <a:pt x="364" y="1921"/>
                      </a:lnTo>
                      <a:lnTo>
                        <a:pt x="364" y="1921"/>
                      </a:lnTo>
                      <a:lnTo>
                        <a:pt x="333" y="1955"/>
                      </a:lnTo>
                      <a:lnTo>
                        <a:pt x="302" y="1993"/>
                      </a:lnTo>
                      <a:lnTo>
                        <a:pt x="271" y="2032"/>
                      </a:lnTo>
                      <a:lnTo>
                        <a:pt x="242" y="2073"/>
                      </a:lnTo>
                      <a:lnTo>
                        <a:pt x="213" y="2117"/>
                      </a:lnTo>
                      <a:lnTo>
                        <a:pt x="185" y="2162"/>
                      </a:lnTo>
                      <a:lnTo>
                        <a:pt x="159" y="2209"/>
                      </a:lnTo>
                      <a:lnTo>
                        <a:pt x="133" y="2258"/>
                      </a:lnTo>
                      <a:lnTo>
                        <a:pt x="133" y="2258"/>
                      </a:lnTo>
                      <a:lnTo>
                        <a:pt x="116" y="2293"/>
                      </a:lnTo>
                      <a:lnTo>
                        <a:pt x="101" y="2326"/>
                      </a:lnTo>
                      <a:lnTo>
                        <a:pt x="87" y="2361"/>
                      </a:lnTo>
                      <a:lnTo>
                        <a:pt x="74" y="2395"/>
                      </a:lnTo>
                      <a:lnTo>
                        <a:pt x="62" y="2428"/>
                      </a:lnTo>
                      <a:lnTo>
                        <a:pt x="50" y="2462"/>
                      </a:lnTo>
                      <a:lnTo>
                        <a:pt x="41" y="2495"/>
                      </a:lnTo>
                      <a:lnTo>
                        <a:pt x="32" y="2528"/>
                      </a:lnTo>
                      <a:lnTo>
                        <a:pt x="25" y="2560"/>
                      </a:lnTo>
                      <a:lnTo>
                        <a:pt x="18" y="2592"/>
                      </a:lnTo>
                      <a:lnTo>
                        <a:pt x="13" y="2623"/>
                      </a:lnTo>
                      <a:lnTo>
                        <a:pt x="9" y="2654"/>
                      </a:lnTo>
                      <a:lnTo>
                        <a:pt x="5" y="2685"/>
                      </a:lnTo>
                      <a:lnTo>
                        <a:pt x="3" y="2714"/>
                      </a:lnTo>
                      <a:lnTo>
                        <a:pt x="0" y="2743"/>
                      </a:lnTo>
                      <a:lnTo>
                        <a:pt x="0" y="2771"/>
                      </a:lnTo>
                      <a:lnTo>
                        <a:pt x="0" y="2798"/>
                      </a:lnTo>
                      <a:lnTo>
                        <a:pt x="1" y="2824"/>
                      </a:lnTo>
                      <a:lnTo>
                        <a:pt x="3" y="2848"/>
                      </a:lnTo>
                      <a:lnTo>
                        <a:pt x="5" y="2873"/>
                      </a:lnTo>
                      <a:lnTo>
                        <a:pt x="8" y="2895"/>
                      </a:lnTo>
                      <a:lnTo>
                        <a:pt x="13" y="2917"/>
                      </a:lnTo>
                      <a:lnTo>
                        <a:pt x="17" y="2937"/>
                      </a:lnTo>
                      <a:lnTo>
                        <a:pt x="23" y="2955"/>
                      </a:lnTo>
                      <a:lnTo>
                        <a:pt x="28" y="2973"/>
                      </a:lnTo>
                      <a:lnTo>
                        <a:pt x="36" y="2990"/>
                      </a:lnTo>
                      <a:lnTo>
                        <a:pt x="43" y="3004"/>
                      </a:lnTo>
                      <a:lnTo>
                        <a:pt x="52" y="3017"/>
                      </a:lnTo>
                      <a:lnTo>
                        <a:pt x="59" y="3029"/>
                      </a:lnTo>
                      <a:lnTo>
                        <a:pt x="70" y="3039"/>
                      </a:lnTo>
                      <a:lnTo>
                        <a:pt x="79" y="3047"/>
                      </a:lnTo>
                      <a:lnTo>
                        <a:pt x="89" y="3055"/>
                      </a:lnTo>
                      <a:lnTo>
                        <a:pt x="89" y="3055"/>
                      </a:lnTo>
                      <a:lnTo>
                        <a:pt x="96" y="3056"/>
                      </a:lnTo>
                      <a:lnTo>
                        <a:pt x="102" y="3059"/>
                      </a:lnTo>
                      <a:lnTo>
                        <a:pt x="115" y="3060"/>
                      </a:lnTo>
                      <a:lnTo>
                        <a:pt x="132" y="3059"/>
                      </a:lnTo>
                      <a:lnTo>
                        <a:pt x="149" y="3053"/>
                      </a:lnTo>
                      <a:lnTo>
                        <a:pt x="168" y="3047"/>
                      </a:lnTo>
                      <a:lnTo>
                        <a:pt x="189" y="3037"/>
                      </a:lnTo>
                      <a:lnTo>
                        <a:pt x="212" y="3025"/>
                      </a:lnTo>
                      <a:lnTo>
                        <a:pt x="235" y="3010"/>
                      </a:lnTo>
                      <a:lnTo>
                        <a:pt x="260" y="2993"/>
                      </a:lnTo>
                      <a:lnTo>
                        <a:pt x="284" y="2973"/>
                      </a:lnTo>
                      <a:lnTo>
                        <a:pt x="310" y="2950"/>
                      </a:lnTo>
                      <a:lnTo>
                        <a:pt x="337" y="2927"/>
                      </a:lnTo>
                      <a:lnTo>
                        <a:pt x="364" y="2900"/>
                      </a:lnTo>
                      <a:lnTo>
                        <a:pt x="391" y="2871"/>
                      </a:lnTo>
                      <a:lnTo>
                        <a:pt x="420" y="2840"/>
                      </a:lnTo>
                      <a:lnTo>
                        <a:pt x="448" y="2807"/>
                      </a:lnTo>
                      <a:lnTo>
                        <a:pt x="448" y="2807"/>
                      </a:lnTo>
                      <a:lnTo>
                        <a:pt x="453" y="2847"/>
                      </a:lnTo>
                      <a:lnTo>
                        <a:pt x="460" y="2886"/>
                      </a:lnTo>
                      <a:lnTo>
                        <a:pt x="469" y="2924"/>
                      </a:lnTo>
                      <a:lnTo>
                        <a:pt x="479" y="2963"/>
                      </a:lnTo>
                      <a:lnTo>
                        <a:pt x="492" y="3000"/>
                      </a:lnTo>
                      <a:lnTo>
                        <a:pt x="505" y="3037"/>
                      </a:lnTo>
                      <a:lnTo>
                        <a:pt x="521" y="3074"/>
                      </a:lnTo>
                      <a:lnTo>
                        <a:pt x="539" y="3109"/>
                      </a:lnTo>
                      <a:lnTo>
                        <a:pt x="557" y="3144"/>
                      </a:lnTo>
                      <a:lnTo>
                        <a:pt x="576" y="3179"/>
                      </a:lnTo>
                      <a:lnTo>
                        <a:pt x="598" y="3212"/>
                      </a:lnTo>
                      <a:lnTo>
                        <a:pt x="621" y="3246"/>
                      </a:lnTo>
                      <a:lnTo>
                        <a:pt x="645" y="3278"/>
                      </a:lnTo>
                      <a:lnTo>
                        <a:pt x="670" y="3309"/>
                      </a:lnTo>
                      <a:lnTo>
                        <a:pt x="698" y="3339"/>
                      </a:lnTo>
                      <a:lnTo>
                        <a:pt x="726" y="3369"/>
                      </a:lnTo>
                      <a:lnTo>
                        <a:pt x="726" y="3369"/>
                      </a:lnTo>
                      <a:lnTo>
                        <a:pt x="679" y="3384"/>
                      </a:lnTo>
                      <a:lnTo>
                        <a:pt x="634" y="3401"/>
                      </a:lnTo>
                      <a:lnTo>
                        <a:pt x="593" y="3419"/>
                      </a:lnTo>
                      <a:lnTo>
                        <a:pt x="553" y="3438"/>
                      </a:lnTo>
                      <a:lnTo>
                        <a:pt x="515" y="3459"/>
                      </a:lnTo>
                      <a:lnTo>
                        <a:pt x="482" y="3481"/>
                      </a:lnTo>
                      <a:lnTo>
                        <a:pt x="450" y="3504"/>
                      </a:lnTo>
                      <a:lnTo>
                        <a:pt x="421" y="3528"/>
                      </a:lnTo>
                      <a:lnTo>
                        <a:pt x="397" y="3553"/>
                      </a:lnTo>
                      <a:lnTo>
                        <a:pt x="385" y="3565"/>
                      </a:lnTo>
                      <a:lnTo>
                        <a:pt x="375" y="3578"/>
                      </a:lnTo>
                      <a:lnTo>
                        <a:pt x="366" y="3592"/>
                      </a:lnTo>
                      <a:lnTo>
                        <a:pt x="357" y="3605"/>
                      </a:lnTo>
                      <a:lnTo>
                        <a:pt x="349" y="3618"/>
                      </a:lnTo>
                      <a:lnTo>
                        <a:pt x="342" y="3632"/>
                      </a:lnTo>
                      <a:lnTo>
                        <a:pt x="337" y="3645"/>
                      </a:lnTo>
                      <a:lnTo>
                        <a:pt x="332" y="3659"/>
                      </a:lnTo>
                      <a:lnTo>
                        <a:pt x="328" y="3673"/>
                      </a:lnTo>
                      <a:lnTo>
                        <a:pt x="326" y="3686"/>
                      </a:lnTo>
                      <a:lnTo>
                        <a:pt x="324" y="3701"/>
                      </a:lnTo>
                      <a:lnTo>
                        <a:pt x="323" y="3715"/>
                      </a:lnTo>
                      <a:lnTo>
                        <a:pt x="323" y="3729"/>
                      </a:lnTo>
                      <a:lnTo>
                        <a:pt x="326" y="3743"/>
                      </a:lnTo>
                      <a:lnTo>
                        <a:pt x="326" y="3743"/>
                      </a:lnTo>
                      <a:lnTo>
                        <a:pt x="328" y="3761"/>
                      </a:lnTo>
                      <a:lnTo>
                        <a:pt x="333" y="3778"/>
                      </a:lnTo>
                      <a:lnTo>
                        <a:pt x="341" y="3795"/>
                      </a:lnTo>
                      <a:lnTo>
                        <a:pt x="349" y="3812"/>
                      </a:lnTo>
                      <a:lnTo>
                        <a:pt x="359" y="3827"/>
                      </a:lnTo>
                      <a:lnTo>
                        <a:pt x="371" y="3843"/>
                      </a:lnTo>
                      <a:lnTo>
                        <a:pt x="384" y="3857"/>
                      </a:lnTo>
                      <a:lnTo>
                        <a:pt x="398" y="3871"/>
                      </a:lnTo>
                      <a:lnTo>
                        <a:pt x="413" y="3885"/>
                      </a:lnTo>
                      <a:lnTo>
                        <a:pt x="430" y="3898"/>
                      </a:lnTo>
                      <a:lnTo>
                        <a:pt x="448" y="3911"/>
                      </a:lnTo>
                      <a:lnTo>
                        <a:pt x="468" y="3924"/>
                      </a:lnTo>
                      <a:lnTo>
                        <a:pt x="488" y="3936"/>
                      </a:lnTo>
                      <a:lnTo>
                        <a:pt x="510" y="3946"/>
                      </a:lnTo>
                      <a:lnTo>
                        <a:pt x="533" y="3956"/>
                      </a:lnTo>
                      <a:lnTo>
                        <a:pt x="557" y="3965"/>
                      </a:lnTo>
                      <a:lnTo>
                        <a:pt x="581" y="3974"/>
                      </a:lnTo>
                      <a:lnTo>
                        <a:pt x="607" y="3983"/>
                      </a:lnTo>
                      <a:lnTo>
                        <a:pt x="634" y="3990"/>
                      </a:lnTo>
                      <a:lnTo>
                        <a:pt x="661" y="3998"/>
                      </a:lnTo>
                      <a:lnTo>
                        <a:pt x="691" y="4003"/>
                      </a:lnTo>
                      <a:lnTo>
                        <a:pt x="719" y="4008"/>
                      </a:lnTo>
                      <a:lnTo>
                        <a:pt x="749" y="4013"/>
                      </a:lnTo>
                      <a:lnTo>
                        <a:pt x="780" y="4017"/>
                      </a:lnTo>
                      <a:lnTo>
                        <a:pt x="811" y="4020"/>
                      </a:lnTo>
                      <a:lnTo>
                        <a:pt x="844" y="4022"/>
                      </a:lnTo>
                      <a:lnTo>
                        <a:pt x="876" y="4024"/>
                      </a:lnTo>
                      <a:lnTo>
                        <a:pt x="908" y="4024"/>
                      </a:lnTo>
                      <a:lnTo>
                        <a:pt x="942" y="4022"/>
                      </a:lnTo>
                      <a:lnTo>
                        <a:pt x="975" y="4021"/>
                      </a:lnTo>
                      <a:lnTo>
                        <a:pt x="1010" y="4018"/>
                      </a:lnTo>
                      <a:lnTo>
                        <a:pt x="1045" y="4016"/>
                      </a:lnTo>
                      <a:lnTo>
                        <a:pt x="1045" y="4016"/>
                      </a:lnTo>
                      <a:lnTo>
                        <a:pt x="1094" y="4009"/>
                      </a:lnTo>
                      <a:lnTo>
                        <a:pt x="1143" y="4002"/>
                      </a:lnTo>
                      <a:lnTo>
                        <a:pt x="1191" y="3991"/>
                      </a:lnTo>
                      <a:lnTo>
                        <a:pt x="1237" y="3980"/>
                      </a:lnTo>
                      <a:lnTo>
                        <a:pt x="1281" y="3967"/>
                      </a:lnTo>
                      <a:lnTo>
                        <a:pt x="1324" y="3952"/>
                      </a:lnTo>
                      <a:lnTo>
                        <a:pt x="1364" y="3937"/>
                      </a:lnTo>
                      <a:lnTo>
                        <a:pt x="1403" y="3919"/>
                      </a:lnTo>
                      <a:lnTo>
                        <a:pt x="1439" y="3901"/>
                      </a:lnTo>
                      <a:lnTo>
                        <a:pt x="1474" y="3881"/>
                      </a:lnTo>
                      <a:lnTo>
                        <a:pt x="1505" y="3861"/>
                      </a:lnTo>
                      <a:lnTo>
                        <a:pt x="1535" y="3840"/>
                      </a:lnTo>
                      <a:lnTo>
                        <a:pt x="1560" y="3818"/>
                      </a:lnTo>
                      <a:lnTo>
                        <a:pt x="1585" y="3795"/>
                      </a:lnTo>
                      <a:lnTo>
                        <a:pt x="1606" y="3772"/>
                      </a:lnTo>
                      <a:lnTo>
                        <a:pt x="1624" y="3747"/>
                      </a:lnTo>
                      <a:lnTo>
                        <a:pt x="1624" y="3747"/>
                      </a:lnTo>
                      <a:lnTo>
                        <a:pt x="1657" y="3748"/>
                      </a:lnTo>
                      <a:lnTo>
                        <a:pt x="1691" y="3750"/>
                      </a:lnTo>
                      <a:lnTo>
                        <a:pt x="1691" y="3750"/>
                      </a:lnTo>
                      <a:lnTo>
                        <a:pt x="1750" y="3748"/>
                      </a:lnTo>
                      <a:lnTo>
                        <a:pt x="1808" y="3745"/>
                      </a:lnTo>
                      <a:lnTo>
                        <a:pt x="1808" y="3745"/>
                      </a:lnTo>
                      <a:lnTo>
                        <a:pt x="1828" y="3768"/>
                      </a:lnTo>
                      <a:lnTo>
                        <a:pt x="1848" y="3790"/>
                      </a:lnTo>
                      <a:lnTo>
                        <a:pt x="1873" y="3812"/>
                      </a:lnTo>
                      <a:lnTo>
                        <a:pt x="1899" y="3834"/>
                      </a:lnTo>
                      <a:lnTo>
                        <a:pt x="1927" y="3854"/>
                      </a:lnTo>
                      <a:lnTo>
                        <a:pt x="1958" y="3874"/>
                      </a:lnTo>
                      <a:lnTo>
                        <a:pt x="1991" y="3892"/>
                      </a:lnTo>
                      <a:lnTo>
                        <a:pt x="2025" y="3910"/>
                      </a:lnTo>
                      <a:lnTo>
                        <a:pt x="2063" y="3925"/>
                      </a:lnTo>
                      <a:lnTo>
                        <a:pt x="2100" y="3941"/>
                      </a:lnTo>
                      <a:lnTo>
                        <a:pt x="2140" y="3955"/>
                      </a:lnTo>
                      <a:lnTo>
                        <a:pt x="2182" y="3968"/>
                      </a:lnTo>
                      <a:lnTo>
                        <a:pt x="2224" y="3980"/>
                      </a:lnTo>
                      <a:lnTo>
                        <a:pt x="2268" y="3989"/>
                      </a:lnTo>
                      <a:lnTo>
                        <a:pt x="2315" y="3998"/>
                      </a:lnTo>
                      <a:lnTo>
                        <a:pt x="2361" y="4004"/>
                      </a:lnTo>
                      <a:lnTo>
                        <a:pt x="2361" y="4004"/>
                      </a:lnTo>
                      <a:lnTo>
                        <a:pt x="2394" y="4008"/>
                      </a:lnTo>
                      <a:lnTo>
                        <a:pt x="2427" y="4011"/>
                      </a:lnTo>
                      <a:lnTo>
                        <a:pt x="2459" y="4013"/>
                      </a:lnTo>
                      <a:lnTo>
                        <a:pt x="2492" y="4014"/>
                      </a:lnTo>
                      <a:lnTo>
                        <a:pt x="2524" y="4014"/>
                      </a:lnTo>
                      <a:lnTo>
                        <a:pt x="2555" y="4013"/>
                      </a:lnTo>
                      <a:lnTo>
                        <a:pt x="2586" y="4012"/>
                      </a:lnTo>
                      <a:lnTo>
                        <a:pt x="2617" y="4009"/>
                      </a:lnTo>
                      <a:lnTo>
                        <a:pt x="2645" y="4007"/>
                      </a:lnTo>
                      <a:lnTo>
                        <a:pt x="2675" y="4003"/>
                      </a:lnTo>
                      <a:lnTo>
                        <a:pt x="2704" y="3998"/>
                      </a:lnTo>
                      <a:lnTo>
                        <a:pt x="2731" y="3993"/>
                      </a:lnTo>
                      <a:lnTo>
                        <a:pt x="2758" y="3986"/>
                      </a:lnTo>
                      <a:lnTo>
                        <a:pt x="2784" y="3978"/>
                      </a:lnTo>
                      <a:lnTo>
                        <a:pt x="2808" y="3971"/>
                      </a:lnTo>
                      <a:lnTo>
                        <a:pt x="2831" y="3962"/>
                      </a:lnTo>
                      <a:lnTo>
                        <a:pt x="2855" y="3952"/>
                      </a:lnTo>
                      <a:lnTo>
                        <a:pt x="2877" y="3943"/>
                      </a:lnTo>
                      <a:lnTo>
                        <a:pt x="2897" y="3933"/>
                      </a:lnTo>
                      <a:lnTo>
                        <a:pt x="2918" y="3921"/>
                      </a:lnTo>
                      <a:lnTo>
                        <a:pt x="2936" y="3910"/>
                      </a:lnTo>
                      <a:lnTo>
                        <a:pt x="2954" y="3897"/>
                      </a:lnTo>
                      <a:lnTo>
                        <a:pt x="2970" y="3884"/>
                      </a:lnTo>
                      <a:lnTo>
                        <a:pt x="2985" y="3871"/>
                      </a:lnTo>
                      <a:lnTo>
                        <a:pt x="2998" y="3857"/>
                      </a:lnTo>
                      <a:lnTo>
                        <a:pt x="3011" y="3841"/>
                      </a:lnTo>
                      <a:lnTo>
                        <a:pt x="3021" y="3826"/>
                      </a:lnTo>
                      <a:lnTo>
                        <a:pt x="3030" y="3810"/>
                      </a:lnTo>
                      <a:lnTo>
                        <a:pt x="3038" y="3795"/>
                      </a:lnTo>
                      <a:lnTo>
                        <a:pt x="3045" y="3778"/>
                      </a:lnTo>
                      <a:lnTo>
                        <a:pt x="3050" y="3761"/>
                      </a:lnTo>
                      <a:lnTo>
                        <a:pt x="3052" y="3743"/>
                      </a:lnTo>
                      <a:lnTo>
                        <a:pt x="3052" y="3743"/>
                      </a:lnTo>
                      <a:lnTo>
                        <a:pt x="3054" y="3729"/>
                      </a:lnTo>
                      <a:lnTo>
                        <a:pt x="3054" y="3715"/>
                      </a:lnTo>
                      <a:lnTo>
                        <a:pt x="3054" y="3701"/>
                      </a:lnTo>
                      <a:lnTo>
                        <a:pt x="3051" y="3688"/>
                      </a:lnTo>
                      <a:lnTo>
                        <a:pt x="3048" y="3673"/>
                      </a:lnTo>
                      <a:lnTo>
                        <a:pt x="3045" y="3659"/>
                      </a:lnTo>
                      <a:lnTo>
                        <a:pt x="3039" y="3645"/>
                      </a:lnTo>
                      <a:lnTo>
                        <a:pt x="3034" y="3632"/>
                      </a:lnTo>
                      <a:lnTo>
                        <a:pt x="3028" y="3618"/>
                      </a:lnTo>
                      <a:lnTo>
                        <a:pt x="3020" y="3605"/>
                      </a:lnTo>
                      <a:lnTo>
                        <a:pt x="3011" y="3592"/>
                      </a:lnTo>
                      <a:lnTo>
                        <a:pt x="3002" y="3578"/>
                      </a:lnTo>
                      <a:lnTo>
                        <a:pt x="2981" y="3552"/>
                      </a:lnTo>
                      <a:lnTo>
                        <a:pt x="2957" y="3528"/>
                      </a:lnTo>
                      <a:lnTo>
                        <a:pt x="2928" y="3503"/>
                      </a:lnTo>
                      <a:lnTo>
                        <a:pt x="2899" y="3480"/>
                      </a:lnTo>
                      <a:lnTo>
                        <a:pt x="2865" y="3456"/>
                      </a:lnTo>
                      <a:lnTo>
                        <a:pt x="2829" y="3436"/>
                      </a:lnTo>
                      <a:lnTo>
                        <a:pt x="2790" y="3415"/>
                      </a:lnTo>
                      <a:lnTo>
                        <a:pt x="2750" y="3397"/>
                      </a:lnTo>
                      <a:lnTo>
                        <a:pt x="2707" y="3380"/>
                      </a:lnTo>
                      <a:lnTo>
                        <a:pt x="2662" y="3363"/>
                      </a:lnTo>
                      <a:lnTo>
                        <a:pt x="2662" y="3363"/>
                      </a:lnTo>
                      <a:lnTo>
                        <a:pt x="2688" y="3336"/>
                      </a:lnTo>
                      <a:lnTo>
                        <a:pt x="2714" y="3307"/>
                      </a:lnTo>
                      <a:lnTo>
                        <a:pt x="2738" y="3277"/>
                      </a:lnTo>
                      <a:lnTo>
                        <a:pt x="2760" y="3247"/>
                      </a:lnTo>
                      <a:lnTo>
                        <a:pt x="2782" y="3216"/>
                      </a:lnTo>
                      <a:lnTo>
                        <a:pt x="2803" y="3184"/>
                      </a:lnTo>
                      <a:lnTo>
                        <a:pt x="2822" y="3152"/>
                      </a:lnTo>
                      <a:lnTo>
                        <a:pt x="2841" y="3118"/>
                      </a:lnTo>
                      <a:lnTo>
                        <a:pt x="2856" y="3084"/>
                      </a:lnTo>
                      <a:lnTo>
                        <a:pt x="2872" y="3051"/>
                      </a:lnTo>
                      <a:lnTo>
                        <a:pt x="2884" y="3016"/>
                      </a:lnTo>
                      <a:lnTo>
                        <a:pt x="2897" y="2981"/>
                      </a:lnTo>
                      <a:lnTo>
                        <a:pt x="2908" y="2945"/>
                      </a:lnTo>
                      <a:lnTo>
                        <a:pt x="2917" y="2909"/>
                      </a:lnTo>
                      <a:lnTo>
                        <a:pt x="2924" y="2871"/>
                      </a:lnTo>
                      <a:lnTo>
                        <a:pt x="2931" y="2835"/>
                      </a:lnTo>
                      <a:lnTo>
                        <a:pt x="2931" y="2835"/>
                      </a:lnTo>
                      <a:lnTo>
                        <a:pt x="2955" y="2867"/>
                      </a:lnTo>
                      <a:lnTo>
                        <a:pt x="2981" y="2900"/>
                      </a:lnTo>
                      <a:lnTo>
                        <a:pt x="3006" y="2929"/>
                      </a:lnTo>
                      <a:lnTo>
                        <a:pt x="3030" y="2957"/>
                      </a:lnTo>
                      <a:lnTo>
                        <a:pt x="3054" y="2984"/>
                      </a:lnTo>
                      <a:lnTo>
                        <a:pt x="3078" y="3007"/>
                      </a:lnTo>
                      <a:lnTo>
                        <a:pt x="3101" y="3029"/>
                      </a:lnTo>
                      <a:lnTo>
                        <a:pt x="3123" y="3048"/>
                      </a:lnTo>
                      <a:lnTo>
                        <a:pt x="3145" y="3066"/>
                      </a:lnTo>
                      <a:lnTo>
                        <a:pt x="3166" y="3082"/>
                      </a:lnTo>
                      <a:lnTo>
                        <a:pt x="3187" y="3093"/>
                      </a:lnTo>
                      <a:lnTo>
                        <a:pt x="3205" y="3104"/>
                      </a:lnTo>
                      <a:lnTo>
                        <a:pt x="3223" y="3112"/>
                      </a:lnTo>
                      <a:lnTo>
                        <a:pt x="3240" y="3115"/>
                      </a:lnTo>
                      <a:lnTo>
                        <a:pt x="3255" y="3117"/>
                      </a:lnTo>
                      <a:lnTo>
                        <a:pt x="3263" y="3117"/>
                      </a:lnTo>
                      <a:lnTo>
                        <a:pt x="3269" y="3115"/>
                      </a:lnTo>
                      <a:lnTo>
                        <a:pt x="3269" y="3115"/>
                      </a:lnTo>
                      <a:lnTo>
                        <a:pt x="3277" y="3113"/>
                      </a:lnTo>
                      <a:lnTo>
                        <a:pt x="3285" y="3108"/>
                      </a:lnTo>
                      <a:lnTo>
                        <a:pt x="3293" y="3101"/>
                      </a:lnTo>
                      <a:lnTo>
                        <a:pt x="3299" y="3092"/>
                      </a:lnTo>
                      <a:lnTo>
                        <a:pt x="3306" y="3082"/>
                      </a:lnTo>
                      <a:lnTo>
                        <a:pt x="3312" y="3069"/>
                      </a:lnTo>
                      <a:lnTo>
                        <a:pt x="3318" y="3055"/>
                      </a:lnTo>
                      <a:lnTo>
                        <a:pt x="3325" y="3039"/>
                      </a:lnTo>
                      <a:lnTo>
                        <a:pt x="3330" y="3021"/>
                      </a:lnTo>
                      <a:lnTo>
                        <a:pt x="3335" y="3002"/>
                      </a:lnTo>
                      <a:lnTo>
                        <a:pt x="3339" y="2981"/>
                      </a:lnTo>
                      <a:lnTo>
                        <a:pt x="3343" y="2959"/>
                      </a:lnTo>
                      <a:lnTo>
                        <a:pt x="3349" y="2911"/>
                      </a:lnTo>
                      <a:lnTo>
                        <a:pt x="3353" y="2858"/>
                      </a:lnTo>
                      <a:lnTo>
                        <a:pt x="3355" y="2802"/>
                      </a:lnTo>
                      <a:lnTo>
                        <a:pt x="3353" y="2772"/>
                      </a:lnTo>
                      <a:lnTo>
                        <a:pt x="3352" y="2742"/>
                      </a:lnTo>
                      <a:lnTo>
                        <a:pt x="3349" y="2710"/>
                      </a:lnTo>
                      <a:lnTo>
                        <a:pt x="3347" y="2678"/>
                      </a:lnTo>
                      <a:lnTo>
                        <a:pt x="3343" y="2645"/>
                      </a:lnTo>
                      <a:lnTo>
                        <a:pt x="3338" y="2612"/>
                      </a:lnTo>
                      <a:lnTo>
                        <a:pt x="3331" y="2578"/>
                      </a:lnTo>
                      <a:lnTo>
                        <a:pt x="3325" y="2544"/>
                      </a:lnTo>
                      <a:lnTo>
                        <a:pt x="3316" y="2510"/>
                      </a:lnTo>
                      <a:lnTo>
                        <a:pt x="3307" y="2476"/>
                      </a:lnTo>
                      <a:lnTo>
                        <a:pt x="3298" y="2441"/>
                      </a:lnTo>
                      <a:lnTo>
                        <a:pt x="3286" y="2406"/>
                      </a:lnTo>
                      <a:lnTo>
                        <a:pt x="3273" y="2370"/>
                      </a:lnTo>
                      <a:lnTo>
                        <a:pt x="3260" y="2335"/>
                      </a:lnTo>
                      <a:lnTo>
                        <a:pt x="3260" y="233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>
            <a:xfrm>
              <a:off x="8189205" y="4457681"/>
              <a:ext cx="1579201" cy="453572"/>
              <a:chOff x="6961066" y="4840976"/>
              <a:chExt cx="1579201" cy="453572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7414638" y="4944652"/>
                <a:ext cx="1125629" cy="24622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</a:rPr>
                  <a:t>INPUT HEADER</a:t>
                </a:r>
                <a:endParaRPr lang="zh-CN" altLang="en-US" sz="1000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6961066" y="4840976"/>
                <a:ext cx="453572" cy="453572"/>
                <a:chOff x="6961066" y="4840976"/>
                <a:chExt cx="453572" cy="453572"/>
              </a:xfrm>
            </p:grpSpPr>
            <p:sp>
              <p:nvSpPr>
                <p:cNvPr id="13" name="椭圆 12"/>
                <p:cNvSpPr/>
                <p:nvPr/>
              </p:nvSpPr>
              <p:spPr>
                <a:xfrm>
                  <a:off x="6961066" y="4840976"/>
                  <a:ext cx="453572" cy="453572"/>
                </a:xfrm>
                <a:prstGeom prst="ellipse">
                  <a:avLst/>
                </a:prstGeom>
                <a:solidFill>
                  <a:schemeClr val="accent3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任意多边形 16"/>
                <p:cNvSpPr/>
                <p:nvPr/>
              </p:nvSpPr>
              <p:spPr bwMode="auto">
                <a:xfrm>
                  <a:off x="7067414" y="4968876"/>
                  <a:ext cx="240876" cy="197774"/>
                </a:xfrm>
                <a:custGeom>
                  <a:avLst/>
                  <a:gdLst>
                    <a:gd name="connsiteX0" fmla="*/ 3133724 w 3903662"/>
                    <a:gd name="connsiteY0" fmla="*/ 1558926 h 3205164"/>
                    <a:gd name="connsiteX1" fmla="*/ 3117849 w 3903662"/>
                    <a:gd name="connsiteY1" fmla="*/ 1559722 h 3205164"/>
                    <a:gd name="connsiteX2" fmla="*/ 3101181 w 3903662"/>
                    <a:gd name="connsiteY2" fmla="*/ 1562109 h 3205164"/>
                    <a:gd name="connsiteX3" fmla="*/ 3084512 w 3903662"/>
                    <a:gd name="connsiteY3" fmla="*/ 1566088 h 3205164"/>
                    <a:gd name="connsiteX4" fmla="*/ 3070224 w 3903662"/>
                    <a:gd name="connsiteY4" fmla="*/ 1570862 h 3205164"/>
                    <a:gd name="connsiteX5" fmla="*/ 3055937 w 3903662"/>
                    <a:gd name="connsiteY5" fmla="*/ 1578024 h 3205164"/>
                    <a:gd name="connsiteX6" fmla="*/ 3041649 w 3903662"/>
                    <a:gd name="connsiteY6" fmla="*/ 1586776 h 3205164"/>
                    <a:gd name="connsiteX7" fmla="*/ 3029743 w 3903662"/>
                    <a:gd name="connsiteY7" fmla="*/ 1595529 h 3205164"/>
                    <a:gd name="connsiteX8" fmla="*/ 3017043 w 3903662"/>
                    <a:gd name="connsiteY8" fmla="*/ 1605874 h 3205164"/>
                    <a:gd name="connsiteX9" fmla="*/ 3006724 w 3903662"/>
                    <a:gd name="connsiteY9" fmla="*/ 1617014 h 3205164"/>
                    <a:gd name="connsiteX10" fmla="*/ 2997993 w 3903662"/>
                    <a:gd name="connsiteY10" fmla="*/ 1629745 h 3205164"/>
                    <a:gd name="connsiteX11" fmla="*/ 2989262 w 3903662"/>
                    <a:gd name="connsiteY11" fmla="*/ 1643273 h 3205164"/>
                    <a:gd name="connsiteX12" fmla="*/ 2982118 w 3903662"/>
                    <a:gd name="connsiteY12" fmla="*/ 1656004 h 3205164"/>
                    <a:gd name="connsiteX13" fmla="*/ 2975768 w 3903662"/>
                    <a:gd name="connsiteY13" fmla="*/ 1671918 h 3205164"/>
                    <a:gd name="connsiteX14" fmla="*/ 2971799 w 3903662"/>
                    <a:gd name="connsiteY14" fmla="*/ 1687037 h 3205164"/>
                    <a:gd name="connsiteX15" fmla="*/ 2970212 w 3903662"/>
                    <a:gd name="connsiteY15" fmla="*/ 1702951 h 3205164"/>
                    <a:gd name="connsiteX16" fmla="*/ 2968624 w 3903662"/>
                    <a:gd name="connsiteY16" fmla="*/ 1718866 h 3205164"/>
                    <a:gd name="connsiteX17" fmla="*/ 2970212 w 3903662"/>
                    <a:gd name="connsiteY17" fmla="*/ 1735576 h 3205164"/>
                    <a:gd name="connsiteX18" fmla="*/ 2971799 w 3903662"/>
                    <a:gd name="connsiteY18" fmla="*/ 1750694 h 3205164"/>
                    <a:gd name="connsiteX19" fmla="*/ 2975768 w 3903662"/>
                    <a:gd name="connsiteY19" fmla="*/ 1766609 h 3205164"/>
                    <a:gd name="connsiteX20" fmla="*/ 2982118 w 3903662"/>
                    <a:gd name="connsiteY20" fmla="*/ 1781727 h 3205164"/>
                    <a:gd name="connsiteX21" fmla="*/ 2989262 w 3903662"/>
                    <a:gd name="connsiteY21" fmla="*/ 1796050 h 3205164"/>
                    <a:gd name="connsiteX22" fmla="*/ 2997993 w 3903662"/>
                    <a:gd name="connsiteY22" fmla="*/ 1808782 h 3205164"/>
                    <a:gd name="connsiteX23" fmla="*/ 3006724 w 3903662"/>
                    <a:gd name="connsiteY23" fmla="*/ 1820718 h 3205164"/>
                    <a:gd name="connsiteX24" fmla="*/ 3017043 w 3903662"/>
                    <a:gd name="connsiteY24" fmla="*/ 1833449 h 3205164"/>
                    <a:gd name="connsiteX25" fmla="*/ 3029743 w 3903662"/>
                    <a:gd name="connsiteY25" fmla="*/ 1843794 h 3205164"/>
                    <a:gd name="connsiteX26" fmla="*/ 3041649 w 3903662"/>
                    <a:gd name="connsiteY26" fmla="*/ 1852547 h 3205164"/>
                    <a:gd name="connsiteX27" fmla="*/ 3055937 w 3903662"/>
                    <a:gd name="connsiteY27" fmla="*/ 1859708 h 3205164"/>
                    <a:gd name="connsiteX28" fmla="*/ 3070224 w 3903662"/>
                    <a:gd name="connsiteY28" fmla="*/ 1866869 h 3205164"/>
                    <a:gd name="connsiteX29" fmla="*/ 3084512 w 3903662"/>
                    <a:gd name="connsiteY29" fmla="*/ 1872440 h 3205164"/>
                    <a:gd name="connsiteX30" fmla="*/ 3101181 w 3903662"/>
                    <a:gd name="connsiteY30" fmla="*/ 1876418 h 3205164"/>
                    <a:gd name="connsiteX31" fmla="*/ 3117849 w 3903662"/>
                    <a:gd name="connsiteY31" fmla="*/ 1879601 h 3205164"/>
                    <a:gd name="connsiteX32" fmla="*/ 3133724 w 3903662"/>
                    <a:gd name="connsiteY32" fmla="*/ 1879601 h 3205164"/>
                    <a:gd name="connsiteX33" fmla="*/ 3151187 w 3903662"/>
                    <a:gd name="connsiteY33" fmla="*/ 1879601 h 3205164"/>
                    <a:gd name="connsiteX34" fmla="*/ 3167856 w 3903662"/>
                    <a:gd name="connsiteY34" fmla="*/ 1876418 h 3205164"/>
                    <a:gd name="connsiteX35" fmla="*/ 3184525 w 3903662"/>
                    <a:gd name="connsiteY35" fmla="*/ 1872440 h 3205164"/>
                    <a:gd name="connsiteX36" fmla="*/ 3198812 w 3903662"/>
                    <a:gd name="connsiteY36" fmla="*/ 1866869 h 3205164"/>
                    <a:gd name="connsiteX37" fmla="*/ 3213100 w 3903662"/>
                    <a:gd name="connsiteY37" fmla="*/ 1859708 h 3205164"/>
                    <a:gd name="connsiteX38" fmla="*/ 3227387 w 3903662"/>
                    <a:gd name="connsiteY38" fmla="*/ 1852547 h 3205164"/>
                    <a:gd name="connsiteX39" fmla="*/ 3239293 w 3903662"/>
                    <a:gd name="connsiteY39" fmla="*/ 1843794 h 3205164"/>
                    <a:gd name="connsiteX40" fmla="*/ 3251993 w 3903662"/>
                    <a:gd name="connsiteY40" fmla="*/ 1833449 h 3205164"/>
                    <a:gd name="connsiteX41" fmla="*/ 3262312 w 3903662"/>
                    <a:gd name="connsiteY41" fmla="*/ 1820718 h 3205164"/>
                    <a:gd name="connsiteX42" fmla="*/ 3271043 w 3903662"/>
                    <a:gd name="connsiteY42" fmla="*/ 1808782 h 3205164"/>
                    <a:gd name="connsiteX43" fmla="*/ 3279775 w 3903662"/>
                    <a:gd name="connsiteY43" fmla="*/ 1796050 h 3205164"/>
                    <a:gd name="connsiteX44" fmla="*/ 3286918 w 3903662"/>
                    <a:gd name="connsiteY44" fmla="*/ 1781727 h 3205164"/>
                    <a:gd name="connsiteX45" fmla="*/ 3293268 w 3903662"/>
                    <a:gd name="connsiteY45" fmla="*/ 1766609 h 3205164"/>
                    <a:gd name="connsiteX46" fmla="*/ 3297237 w 3903662"/>
                    <a:gd name="connsiteY46" fmla="*/ 1750694 h 3205164"/>
                    <a:gd name="connsiteX47" fmla="*/ 3298825 w 3903662"/>
                    <a:gd name="connsiteY47" fmla="*/ 1735576 h 3205164"/>
                    <a:gd name="connsiteX48" fmla="*/ 3300412 w 3903662"/>
                    <a:gd name="connsiteY48" fmla="*/ 1718866 h 3205164"/>
                    <a:gd name="connsiteX49" fmla="*/ 3298825 w 3903662"/>
                    <a:gd name="connsiteY49" fmla="*/ 1702951 h 3205164"/>
                    <a:gd name="connsiteX50" fmla="*/ 3297237 w 3903662"/>
                    <a:gd name="connsiteY50" fmla="*/ 1687037 h 3205164"/>
                    <a:gd name="connsiteX51" fmla="*/ 3293268 w 3903662"/>
                    <a:gd name="connsiteY51" fmla="*/ 1671918 h 3205164"/>
                    <a:gd name="connsiteX52" fmla="*/ 3286918 w 3903662"/>
                    <a:gd name="connsiteY52" fmla="*/ 1656004 h 3205164"/>
                    <a:gd name="connsiteX53" fmla="*/ 3279775 w 3903662"/>
                    <a:gd name="connsiteY53" fmla="*/ 1643273 h 3205164"/>
                    <a:gd name="connsiteX54" fmla="*/ 3271043 w 3903662"/>
                    <a:gd name="connsiteY54" fmla="*/ 1629745 h 3205164"/>
                    <a:gd name="connsiteX55" fmla="*/ 3262312 w 3903662"/>
                    <a:gd name="connsiteY55" fmla="*/ 1617014 h 3205164"/>
                    <a:gd name="connsiteX56" fmla="*/ 3251993 w 3903662"/>
                    <a:gd name="connsiteY56" fmla="*/ 1605874 h 3205164"/>
                    <a:gd name="connsiteX57" fmla="*/ 3239293 w 3903662"/>
                    <a:gd name="connsiteY57" fmla="*/ 1595529 h 3205164"/>
                    <a:gd name="connsiteX58" fmla="*/ 3227387 w 3903662"/>
                    <a:gd name="connsiteY58" fmla="*/ 1586776 h 3205164"/>
                    <a:gd name="connsiteX59" fmla="*/ 3213100 w 3903662"/>
                    <a:gd name="connsiteY59" fmla="*/ 1578024 h 3205164"/>
                    <a:gd name="connsiteX60" fmla="*/ 3198812 w 3903662"/>
                    <a:gd name="connsiteY60" fmla="*/ 1570862 h 3205164"/>
                    <a:gd name="connsiteX61" fmla="*/ 3184525 w 3903662"/>
                    <a:gd name="connsiteY61" fmla="*/ 1566088 h 3205164"/>
                    <a:gd name="connsiteX62" fmla="*/ 3167856 w 3903662"/>
                    <a:gd name="connsiteY62" fmla="*/ 1562109 h 3205164"/>
                    <a:gd name="connsiteX63" fmla="*/ 3151187 w 3903662"/>
                    <a:gd name="connsiteY63" fmla="*/ 1559722 h 3205164"/>
                    <a:gd name="connsiteX64" fmla="*/ 2314179 w 3903662"/>
                    <a:gd name="connsiteY64" fmla="*/ 1558926 h 3205164"/>
                    <a:gd name="connsiteX65" fmla="*/ 2296675 w 3903662"/>
                    <a:gd name="connsiteY65" fmla="*/ 1559722 h 3205164"/>
                    <a:gd name="connsiteX66" fmla="*/ 2280762 w 3903662"/>
                    <a:gd name="connsiteY66" fmla="*/ 1562109 h 3205164"/>
                    <a:gd name="connsiteX67" fmla="*/ 2264848 w 3903662"/>
                    <a:gd name="connsiteY67" fmla="*/ 1566088 h 3205164"/>
                    <a:gd name="connsiteX68" fmla="*/ 2249731 w 3903662"/>
                    <a:gd name="connsiteY68" fmla="*/ 1570862 h 3205164"/>
                    <a:gd name="connsiteX69" fmla="*/ 2235409 w 3903662"/>
                    <a:gd name="connsiteY69" fmla="*/ 1578024 h 3205164"/>
                    <a:gd name="connsiteX70" fmla="*/ 2221883 w 3903662"/>
                    <a:gd name="connsiteY70" fmla="*/ 1586776 h 3205164"/>
                    <a:gd name="connsiteX71" fmla="*/ 2208357 w 3903662"/>
                    <a:gd name="connsiteY71" fmla="*/ 1595529 h 3205164"/>
                    <a:gd name="connsiteX72" fmla="*/ 2197218 w 3903662"/>
                    <a:gd name="connsiteY72" fmla="*/ 1605874 h 3205164"/>
                    <a:gd name="connsiteX73" fmla="*/ 2186079 w 3903662"/>
                    <a:gd name="connsiteY73" fmla="*/ 1617014 h 3205164"/>
                    <a:gd name="connsiteX74" fmla="*/ 2176531 w 3903662"/>
                    <a:gd name="connsiteY74" fmla="*/ 1629745 h 3205164"/>
                    <a:gd name="connsiteX75" fmla="*/ 2168574 w 3903662"/>
                    <a:gd name="connsiteY75" fmla="*/ 1643273 h 3205164"/>
                    <a:gd name="connsiteX76" fmla="*/ 2161413 w 3903662"/>
                    <a:gd name="connsiteY76" fmla="*/ 1656004 h 3205164"/>
                    <a:gd name="connsiteX77" fmla="*/ 2155844 w 3903662"/>
                    <a:gd name="connsiteY77" fmla="*/ 1671918 h 3205164"/>
                    <a:gd name="connsiteX78" fmla="*/ 2151866 w 3903662"/>
                    <a:gd name="connsiteY78" fmla="*/ 1687037 h 3205164"/>
                    <a:gd name="connsiteX79" fmla="*/ 2148683 w 3903662"/>
                    <a:gd name="connsiteY79" fmla="*/ 1702951 h 3205164"/>
                    <a:gd name="connsiteX80" fmla="*/ 2147887 w 3903662"/>
                    <a:gd name="connsiteY80" fmla="*/ 1718866 h 3205164"/>
                    <a:gd name="connsiteX81" fmla="*/ 2148683 w 3903662"/>
                    <a:gd name="connsiteY81" fmla="*/ 1735576 h 3205164"/>
                    <a:gd name="connsiteX82" fmla="*/ 2151866 w 3903662"/>
                    <a:gd name="connsiteY82" fmla="*/ 1750694 h 3205164"/>
                    <a:gd name="connsiteX83" fmla="*/ 2155844 w 3903662"/>
                    <a:gd name="connsiteY83" fmla="*/ 1766609 h 3205164"/>
                    <a:gd name="connsiteX84" fmla="*/ 2161413 w 3903662"/>
                    <a:gd name="connsiteY84" fmla="*/ 1781727 h 3205164"/>
                    <a:gd name="connsiteX85" fmla="*/ 2168574 w 3903662"/>
                    <a:gd name="connsiteY85" fmla="*/ 1796050 h 3205164"/>
                    <a:gd name="connsiteX86" fmla="*/ 2176531 w 3903662"/>
                    <a:gd name="connsiteY86" fmla="*/ 1808782 h 3205164"/>
                    <a:gd name="connsiteX87" fmla="*/ 2186079 w 3903662"/>
                    <a:gd name="connsiteY87" fmla="*/ 1820718 h 3205164"/>
                    <a:gd name="connsiteX88" fmla="*/ 2197218 w 3903662"/>
                    <a:gd name="connsiteY88" fmla="*/ 1833449 h 3205164"/>
                    <a:gd name="connsiteX89" fmla="*/ 2208357 w 3903662"/>
                    <a:gd name="connsiteY89" fmla="*/ 1843794 h 3205164"/>
                    <a:gd name="connsiteX90" fmla="*/ 2221883 w 3903662"/>
                    <a:gd name="connsiteY90" fmla="*/ 1852547 h 3205164"/>
                    <a:gd name="connsiteX91" fmla="*/ 2235409 w 3903662"/>
                    <a:gd name="connsiteY91" fmla="*/ 1859708 h 3205164"/>
                    <a:gd name="connsiteX92" fmla="*/ 2249731 w 3903662"/>
                    <a:gd name="connsiteY92" fmla="*/ 1866869 h 3205164"/>
                    <a:gd name="connsiteX93" fmla="*/ 2264848 w 3903662"/>
                    <a:gd name="connsiteY93" fmla="*/ 1872440 h 3205164"/>
                    <a:gd name="connsiteX94" fmla="*/ 2280762 w 3903662"/>
                    <a:gd name="connsiteY94" fmla="*/ 1876418 h 3205164"/>
                    <a:gd name="connsiteX95" fmla="*/ 2296675 w 3903662"/>
                    <a:gd name="connsiteY95" fmla="*/ 1879601 h 3205164"/>
                    <a:gd name="connsiteX96" fmla="*/ 2314179 w 3903662"/>
                    <a:gd name="connsiteY96" fmla="*/ 1879601 h 3205164"/>
                    <a:gd name="connsiteX97" fmla="*/ 2330888 w 3903662"/>
                    <a:gd name="connsiteY97" fmla="*/ 1879601 h 3205164"/>
                    <a:gd name="connsiteX98" fmla="*/ 2347597 w 3903662"/>
                    <a:gd name="connsiteY98" fmla="*/ 1876418 h 3205164"/>
                    <a:gd name="connsiteX99" fmla="*/ 2363510 w 3903662"/>
                    <a:gd name="connsiteY99" fmla="*/ 1872440 h 3205164"/>
                    <a:gd name="connsiteX100" fmla="*/ 2379423 w 3903662"/>
                    <a:gd name="connsiteY100" fmla="*/ 1866869 h 3205164"/>
                    <a:gd name="connsiteX101" fmla="*/ 2393745 w 3903662"/>
                    <a:gd name="connsiteY101" fmla="*/ 1859708 h 3205164"/>
                    <a:gd name="connsiteX102" fmla="*/ 2406475 w 3903662"/>
                    <a:gd name="connsiteY102" fmla="*/ 1852547 h 3205164"/>
                    <a:gd name="connsiteX103" fmla="*/ 2419205 w 3903662"/>
                    <a:gd name="connsiteY103" fmla="*/ 1843794 h 3205164"/>
                    <a:gd name="connsiteX104" fmla="*/ 2431140 w 3903662"/>
                    <a:gd name="connsiteY104" fmla="*/ 1833449 h 3205164"/>
                    <a:gd name="connsiteX105" fmla="*/ 2441484 w 3903662"/>
                    <a:gd name="connsiteY105" fmla="*/ 1820718 h 3205164"/>
                    <a:gd name="connsiteX106" fmla="*/ 2451827 w 3903662"/>
                    <a:gd name="connsiteY106" fmla="*/ 1808782 h 3205164"/>
                    <a:gd name="connsiteX107" fmla="*/ 2460580 w 3903662"/>
                    <a:gd name="connsiteY107" fmla="*/ 1796050 h 3205164"/>
                    <a:gd name="connsiteX108" fmla="*/ 2467740 w 3903662"/>
                    <a:gd name="connsiteY108" fmla="*/ 1781727 h 3205164"/>
                    <a:gd name="connsiteX109" fmla="*/ 2472514 w 3903662"/>
                    <a:gd name="connsiteY109" fmla="*/ 1766609 h 3205164"/>
                    <a:gd name="connsiteX110" fmla="*/ 2476493 w 3903662"/>
                    <a:gd name="connsiteY110" fmla="*/ 1750694 h 3205164"/>
                    <a:gd name="connsiteX111" fmla="*/ 2478880 w 3903662"/>
                    <a:gd name="connsiteY111" fmla="*/ 1735576 h 3205164"/>
                    <a:gd name="connsiteX112" fmla="*/ 2479675 w 3903662"/>
                    <a:gd name="connsiteY112" fmla="*/ 1718866 h 3205164"/>
                    <a:gd name="connsiteX113" fmla="*/ 2478880 w 3903662"/>
                    <a:gd name="connsiteY113" fmla="*/ 1702951 h 3205164"/>
                    <a:gd name="connsiteX114" fmla="*/ 2476493 w 3903662"/>
                    <a:gd name="connsiteY114" fmla="*/ 1687037 h 3205164"/>
                    <a:gd name="connsiteX115" fmla="*/ 2472514 w 3903662"/>
                    <a:gd name="connsiteY115" fmla="*/ 1671918 h 3205164"/>
                    <a:gd name="connsiteX116" fmla="*/ 2467740 w 3903662"/>
                    <a:gd name="connsiteY116" fmla="*/ 1656004 h 3205164"/>
                    <a:gd name="connsiteX117" fmla="*/ 2460580 w 3903662"/>
                    <a:gd name="connsiteY117" fmla="*/ 1643273 h 3205164"/>
                    <a:gd name="connsiteX118" fmla="*/ 2451827 w 3903662"/>
                    <a:gd name="connsiteY118" fmla="*/ 1629745 h 3205164"/>
                    <a:gd name="connsiteX119" fmla="*/ 2441484 w 3903662"/>
                    <a:gd name="connsiteY119" fmla="*/ 1617014 h 3205164"/>
                    <a:gd name="connsiteX120" fmla="*/ 2431140 w 3903662"/>
                    <a:gd name="connsiteY120" fmla="*/ 1605874 h 3205164"/>
                    <a:gd name="connsiteX121" fmla="*/ 2419205 w 3903662"/>
                    <a:gd name="connsiteY121" fmla="*/ 1595529 h 3205164"/>
                    <a:gd name="connsiteX122" fmla="*/ 2406475 w 3903662"/>
                    <a:gd name="connsiteY122" fmla="*/ 1586776 h 3205164"/>
                    <a:gd name="connsiteX123" fmla="*/ 2393745 w 3903662"/>
                    <a:gd name="connsiteY123" fmla="*/ 1578024 h 3205164"/>
                    <a:gd name="connsiteX124" fmla="*/ 2379423 w 3903662"/>
                    <a:gd name="connsiteY124" fmla="*/ 1570862 h 3205164"/>
                    <a:gd name="connsiteX125" fmla="*/ 2363510 w 3903662"/>
                    <a:gd name="connsiteY125" fmla="*/ 1566088 h 3205164"/>
                    <a:gd name="connsiteX126" fmla="*/ 2347597 w 3903662"/>
                    <a:gd name="connsiteY126" fmla="*/ 1562109 h 3205164"/>
                    <a:gd name="connsiteX127" fmla="*/ 2330888 w 3903662"/>
                    <a:gd name="connsiteY127" fmla="*/ 1559722 h 3205164"/>
                    <a:gd name="connsiteX128" fmla="*/ 2694781 w 3903662"/>
                    <a:gd name="connsiteY128" fmla="*/ 1073151 h 3205164"/>
                    <a:gd name="connsiteX129" fmla="*/ 2725737 w 3903662"/>
                    <a:gd name="connsiteY129" fmla="*/ 1073151 h 3205164"/>
                    <a:gd name="connsiteX130" fmla="*/ 2755106 w 3903662"/>
                    <a:gd name="connsiteY130" fmla="*/ 1073151 h 3205164"/>
                    <a:gd name="connsiteX131" fmla="*/ 2786062 w 3903662"/>
                    <a:gd name="connsiteY131" fmla="*/ 1074739 h 3205164"/>
                    <a:gd name="connsiteX132" fmla="*/ 2816224 w 3903662"/>
                    <a:gd name="connsiteY132" fmla="*/ 1076326 h 3205164"/>
                    <a:gd name="connsiteX133" fmla="*/ 2845593 w 3903662"/>
                    <a:gd name="connsiteY133" fmla="*/ 1078708 h 3205164"/>
                    <a:gd name="connsiteX134" fmla="*/ 2874962 w 3903662"/>
                    <a:gd name="connsiteY134" fmla="*/ 1081883 h 3205164"/>
                    <a:gd name="connsiteX135" fmla="*/ 2905124 w 3903662"/>
                    <a:gd name="connsiteY135" fmla="*/ 1085058 h 3205164"/>
                    <a:gd name="connsiteX136" fmla="*/ 2933699 w 3903662"/>
                    <a:gd name="connsiteY136" fmla="*/ 1089026 h 3205164"/>
                    <a:gd name="connsiteX137" fmla="*/ 2962274 w 3903662"/>
                    <a:gd name="connsiteY137" fmla="*/ 1092995 h 3205164"/>
                    <a:gd name="connsiteX138" fmla="*/ 2990849 w 3903662"/>
                    <a:gd name="connsiteY138" fmla="*/ 1099345 h 3205164"/>
                    <a:gd name="connsiteX139" fmla="*/ 3020218 w 3903662"/>
                    <a:gd name="connsiteY139" fmla="*/ 1104108 h 3205164"/>
                    <a:gd name="connsiteX140" fmla="*/ 3074987 w 3903662"/>
                    <a:gd name="connsiteY140" fmla="*/ 1117601 h 3205164"/>
                    <a:gd name="connsiteX141" fmla="*/ 3130550 w 3903662"/>
                    <a:gd name="connsiteY141" fmla="*/ 1132683 h 3205164"/>
                    <a:gd name="connsiteX142" fmla="*/ 3183731 w 3903662"/>
                    <a:gd name="connsiteY142" fmla="*/ 1150145 h 3205164"/>
                    <a:gd name="connsiteX143" fmla="*/ 3236118 w 3903662"/>
                    <a:gd name="connsiteY143" fmla="*/ 1170783 h 3205164"/>
                    <a:gd name="connsiteX144" fmla="*/ 3287712 w 3903662"/>
                    <a:gd name="connsiteY144" fmla="*/ 1192214 h 3205164"/>
                    <a:gd name="connsiteX145" fmla="*/ 3336925 w 3903662"/>
                    <a:gd name="connsiteY145" fmla="*/ 1216026 h 3205164"/>
                    <a:gd name="connsiteX146" fmla="*/ 3383756 w 3903662"/>
                    <a:gd name="connsiteY146" fmla="*/ 1241426 h 3205164"/>
                    <a:gd name="connsiteX147" fmla="*/ 3429793 w 3903662"/>
                    <a:gd name="connsiteY147" fmla="*/ 1269208 h 3205164"/>
                    <a:gd name="connsiteX148" fmla="*/ 3475037 w 3903662"/>
                    <a:gd name="connsiteY148" fmla="*/ 1297783 h 3205164"/>
                    <a:gd name="connsiteX149" fmla="*/ 3517106 w 3903662"/>
                    <a:gd name="connsiteY149" fmla="*/ 1329533 h 3205164"/>
                    <a:gd name="connsiteX150" fmla="*/ 3558381 w 3903662"/>
                    <a:gd name="connsiteY150" fmla="*/ 1361283 h 3205164"/>
                    <a:gd name="connsiteX151" fmla="*/ 3597275 w 3903662"/>
                    <a:gd name="connsiteY151" fmla="*/ 1396208 h 3205164"/>
                    <a:gd name="connsiteX152" fmla="*/ 3616325 w 3903662"/>
                    <a:gd name="connsiteY152" fmla="*/ 1413670 h 3205164"/>
                    <a:gd name="connsiteX153" fmla="*/ 3633787 w 3903662"/>
                    <a:gd name="connsiteY153" fmla="*/ 1432720 h 3205164"/>
                    <a:gd name="connsiteX154" fmla="*/ 3652837 w 3903662"/>
                    <a:gd name="connsiteY154" fmla="*/ 1450976 h 3205164"/>
                    <a:gd name="connsiteX155" fmla="*/ 3670300 w 3903662"/>
                    <a:gd name="connsiteY155" fmla="*/ 1469233 h 3205164"/>
                    <a:gd name="connsiteX156" fmla="*/ 3686175 w 3903662"/>
                    <a:gd name="connsiteY156" fmla="*/ 1489076 h 3205164"/>
                    <a:gd name="connsiteX157" fmla="*/ 3702843 w 3903662"/>
                    <a:gd name="connsiteY157" fmla="*/ 1508126 h 3205164"/>
                    <a:gd name="connsiteX158" fmla="*/ 3717925 w 3903662"/>
                    <a:gd name="connsiteY158" fmla="*/ 1527970 h 3205164"/>
                    <a:gd name="connsiteX159" fmla="*/ 3732212 w 3903662"/>
                    <a:gd name="connsiteY159" fmla="*/ 1548608 h 3205164"/>
                    <a:gd name="connsiteX160" fmla="*/ 3748087 w 3903662"/>
                    <a:gd name="connsiteY160" fmla="*/ 1568451 h 3205164"/>
                    <a:gd name="connsiteX161" fmla="*/ 3761581 w 3903662"/>
                    <a:gd name="connsiteY161" fmla="*/ 1589089 h 3205164"/>
                    <a:gd name="connsiteX162" fmla="*/ 3774281 w 3903662"/>
                    <a:gd name="connsiteY162" fmla="*/ 1609726 h 3205164"/>
                    <a:gd name="connsiteX163" fmla="*/ 3787775 w 3903662"/>
                    <a:gd name="connsiteY163" fmla="*/ 1631158 h 3205164"/>
                    <a:gd name="connsiteX164" fmla="*/ 3798887 w 3903662"/>
                    <a:gd name="connsiteY164" fmla="*/ 1652589 h 3205164"/>
                    <a:gd name="connsiteX165" fmla="*/ 3811587 w 3903662"/>
                    <a:gd name="connsiteY165" fmla="*/ 1675608 h 3205164"/>
                    <a:gd name="connsiteX166" fmla="*/ 3821906 w 3903662"/>
                    <a:gd name="connsiteY166" fmla="*/ 1697832 h 3205164"/>
                    <a:gd name="connsiteX167" fmla="*/ 3832225 w 3903662"/>
                    <a:gd name="connsiteY167" fmla="*/ 1720851 h 3205164"/>
                    <a:gd name="connsiteX168" fmla="*/ 3840956 w 3903662"/>
                    <a:gd name="connsiteY168" fmla="*/ 1743076 h 3205164"/>
                    <a:gd name="connsiteX169" fmla="*/ 3850481 w 3903662"/>
                    <a:gd name="connsiteY169" fmla="*/ 1765301 h 3205164"/>
                    <a:gd name="connsiteX170" fmla="*/ 3858418 w 3903662"/>
                    <a:gd name="connsiteY170" fmla="*/ 1789114 h 3205164"/>
                    <a:gd name="connsiteX171" fmla="*/ 3867150 w 3903662"/>
                    <a:gd name="connsiteY171" fmla="*/ 1812926 h 3205164"/>
                    <a:gd name="connsiteX172" fmla="*/ 3872706 w 3903662"/>
                    <a:gd name="connsiteY172" fmla="*/ 1836739 h 3205164"/>
                    <a:gd name="connsiteX173" fmla="*/ 3879056 w 3903662"/>
                    <a:gd name="connsiteY173" fmla="*/ 1859757 h 3205164"/>
                    <a:gd name="connsiteX174" fmla="*/ 3885406 w 3903662"/>
                    <a:gd name="connsiteY174" fmla="*/ 1884364 h 3205164"/>
                    <a:gd name="connsiteX175" fmla="*/ 3890168 w 3903662"/>
                    <a:gd name="connsiteY175" fmla="*/ 1908970 h 3205164"/>
                    <a:gd name="connsiteX176" fmla="*/ 3894137 w 3903662"/>
                    <a:gd name="connsiteY176" fmla="*/ 1933576 h 3205164"/>
                    <a:gd name="connsiteX177" fmla="*/ 3897312 w 3903662"/>
                    <a:gd name="connsiteY177" fmla="*/ 1958182 h 3205164"/>
                    <a:gd name="connsiteX178" fmla="*/ 3899693 w 3903662"/>
                    <a:gd name="connsiteY178" fmla="*/ 1982789 h 3205164"/>
                    <a:gd name="connsiteX179" fmla="*/ 3902075 w 3903662"/>
                    <a:gd name="connsiteY179" fmla="*/ 2008983 h 3205164"/>
                    <a:gd name="connsiteX180" fmla="*/ 3902868 w 3903662"/>
                    <a:gd name="connsiteY180" fmla="*/ 2033589 h 3205164"/>
                    <a:gd name="connsiteX181" fmla="*/ 3903662 w 3903662"/>
                    <a:gd name="connsiteY181" fmla="*/ 2058989 h 3205164"/>
                    <a:gd name="connsiteX182" fmla="*/ 3902868 w 3903662"/>
                    <a:gd name="connsiteY182" fmla="*/ 2088357 h 3205164"/>
                    <a:gd name="connsiteX183" fmla="*/ 3902075 w 3903662"/>
                    <a:gd name="connsiteY183" fmla="*/ 2118520 h 3205164"/>
                    <a:gd name="connsiteX184" fmla="*/ 3898900 w 3903662"/>
                    <a:gd name="connsiteY184" fmla="*/ 2147889 h 3205164"/>
                    <a:gd name="connsiteX185" fmla="*/ 3895725 w 3903662"/>
                    <a:gd name="connsiteY185" fmla="*/ 2176464 h 3205164"/>
                    <a:gd name="connsiteX186" fmla="*/ 3890168 w 3903662"/>
                    <a:gd name="connsiteY186" fmla="*/ 2205833 h 3205164"/>
                    <a:gd name="connsiteX187" fmla="*/ 3885406 w 3903662"/>
                    <a:gd name="connsiteY187" fmla="*/ 2234407 h 3205164"/>
                    <a:gd name="connsiteX188" fmla="*/ 3878262 w 3903662"/>
                    <a:gd name="connsiteY188" fmla="*/ 2262983 h 3205164"/>
                    <a:gd name="connsiteX189" fmla="*/ 3871118 w 3903662"/>
                    <a:gd name="connsiteY189" fmla="*/ 2290764 h 3205164"/>
                    <a:gd name="connsiteX190" fmla="*/ 3862387 w 3903662"/>
                    <a:gd name="connsiteY190" fmla="*/ 2318545 h 3205164"/>
                    <a:gd name="connsiteX191" fmla="*/ 3852862 w 3903662"/>
                    <a:gd name="connsiteY191" fmla="*/ 2346326 h 3205164"/>
                    <a:gd name="connsiteX192" fmla="*/ 3842543 w 3903662"/>
                    <a:gd name="connsiteY192" fmla="*/ 2372520 h 3205164"/>
                    <a:gd name="connsiteX193" fmla="*/ 3830637 w 3903662"/>
                    <a:gd name="connsiteY193" fmla="*/ 2399507 h 3205164"/>
                    <a:gd name="connsiteX194" fmla="*/ 3819525 w 3903662"/>
                    <a:gd name="connsiteY194" fmla="*/ 2425701 h 3205164"/>
                    <a:gd name="connsiteX195" fmla="*/ 3806031 w 3903662"/>
                    <a:gd name="connsiteY195" fmla="*/ 2451895 h 3205164"/>
                    <a:gd name="connsiteX196" fmla="*/ 3791743 w 3903662"/>
                    <a:gd name="connsiteY196" fmla="*/ 2477295 h 3205164"/>
                    <a:gd name="connsiteX197" fmla="*/ 3777456 w 3903662"/>
                    <a:gd name="connsiteY197" fmla="*/ 2502695 h 3205164"/>
                    <a:gd name="connsiteX198" fmla="*/ 3762375 w 3903662"/>
                    <a:gd name="connsiteY198" fmla="*/ 2527301 h 3205164"/>
                    <a:gd name="connsiteX199" fmla="*/ 3745706 w 3903662"/>
                    <a:gd name="connsiteY199" fmla="*/ 2551908 h 3205164"/>
                    <a:gd name="connsiteX200" fmla="*/ 3728243 w 3903662"/>
                    <a:gd name="connsiteY200" fmla="*/ 2575720 h 3205164"/>
                    <a:gd name="connsiteX201" fmla="*/ 3710781 w 3903662"/>
                    <a:gd name="connsiteY201" fmla="*/ 2599533 h 3205164"/>
                    <a:gd name="connsiteX202" fmla="*/ 3692525 w 3903662"/>
                    <a:gd name="connsiteY202" fmla="*/ 2621758 h 3205164"/>
                    <a:gd name="connsiteX203" fmla="*/ 3672681 w 3903662"/>
                    <a:gd name="connsiteY203" fmla="*/ 2643983 h 3205164"/>
                    <a:gd name="connsiteX204" fmla="*/ 3652837 w 3903662"/>
                    <a:gd name="connsiteY204" fmla="*/ 2667001 h 3205164"/>
                    <a:gd name="connsiteX205" fmla="*/ 3632200 w 3903662"/>
                    <a:gd name="connsiteY205" fmla="*/ 2688433 h 3205164"/>
                    <a:gd name="connsiteX206" fmla="*/ 3610768 w 3903662"/>
                    <a:gd name="connsiteY206" fmla="*/ 2709864 h 3205164"/>
                    <a:gd name="connsiteX207" fmla="*/ 3587750 w 3903662"/>
                    <a:gd name="connsiteY207" fmla="*/ 2730501 h 3205164"/>
                    <a:gd name="connsiteX208" fmla="*/ 3565525 w 3903662"/>
                    <a:gd name="connsiteY208" fmla="*/ 2749551 h 3205164"/>
                    <a:gd name="connsiteX209" fmla="*/ 3541712 w 3903662"/>
                    <a:gd name="connsiteY209" fmla="*/ 2769395 h 3205164"/>
                    <a:gd name="connsiteX210" fmla="*/ 3517106 w 3903662"/>
                    <a:gd name="connsiteY210" fmla="*/ 2789239 h 3205164"/>
                    <a:gd name="connsiteX211" fmla="*/ 3492500 w 3903662"/>
                    <a:gd name="connsiteY211" fmla="*/ 2806701 h 3205164"/>
                    <a:gd name="connsiteX212" fmla="*/ 3467100 w 3903662"/>
                    <a:gd name="connsiteY212" fmla="*/ 2824958 h 3205164"/>
                    <a:gd name="connsiteX213" fmla="*/ 3441700 w 3903662"/>
                    <a:gd name="connsiteY213" fmla="*/ 2842420 h 3205164"/>
                    <a:gd name="connsiteX214" fmla="*/ 3429793 w 3903662"/>
                    <a:gd name="connsiteY214" fmla="*/ 2847976 h 3205164"/>
                    <a:gd name="connsiteX215" fmla="*/ 3544093 w 3903662"/>
                    <a:gd name="connsiteY215" fmla="*/ 3205164 h 3205164"/>
                    <a:gd name="connsiteX216" fmla="*/ 3118643 w 3903662"/>
                    <a:gd name="connsiteY216" fmla="*/ 2987677 h 3205164"/>
                    <a:gd name="connsiteX217" fmla="*/ 3098006 w 3903662"/>
                    <a:gd name="connsiteY217" fmla="*/ 2994027 h 3205164"/>
                    <a:gd name="connsiteX218" fmla="*/ 3053556 w 3903662"/>
                    <a:gd name="connsiteY218" fmla="*/ 3005139 h 3205164"/>
                    <a:gd name="connsiteX219" fmla="*/ 3008312 w 3903662"/>
                    <a:gd name="connsiteY219" fmla="*/ 3015458 h 3205164"/>
                    <a:gd name="connsiteX220" fmla="*/ 2963862 w 3903662"/>
                    <a:gd name="connsiteY220" fmla="*/ 3024983 h 3205164"/>
                    <a:gd name="connsiteX221" fmla="*/ 2916237 w 3903662"/>
                    <a:gd name="connsiteY221" fmla="*/ 3032127 h 3205164"/>
                    <a:gd name="connsiteX222" fmla="*/ 2870199 w 3903662"/>
                    <a:gd name="connsiteY222" fmla="*/ 3036889 h 3205164"/>
                    <a:gd name="connsiteX223" fmla="*/ 2821781 w 3903662"/>
                    <a:gd name="connsiteY223" fmla="*/ 3040858 h 3205164"/>
                    <a:gd name="connsiteX224" fmla="*/ 2774156 w 3903662"/>
                    <a:gd name="connsiteY224" fmla="*/ 3043239 h 3205164"/>
                    <a:gd name="connsiteX225" fmla="*/ 2725737 w 3903662"/>
                    <a:gd name="connsiteY225" fmla="*/ 3044033 h 3205164"/>
                    <a:gd name="connsiteX226" fmla="*/ 2694781 w 3903662"/>
                    <a:gd name="connsiteY226" fmla="*/ 3044033 h 3205164"/>
                    <a:gd name="connsiteX227" fmla="*/ 2665412 w 3903662"/>
                    <a:gd name="connsiteY227" fmla="*/ 3043239 h 3205164"/>
                    <a:gd name="connsiteX228" fmla="*/ 2634456 w 3903662"/>
                    <a:gd name="connsiteY228" fmla="*/ 3040858 h 3205164"/>
                    <a:gd name="connsiteX229" fmla="*/ 2604293 w 3903662"/>
                    <a:gd name="connsiteY229" fmla="*/ 3039270 h 3205164"/>
                    <a:gd name="connsiteX230" fmla="*/ 2574924 w 3903662"/>
                    <a:gd name="connsiteY230" fmla="*/ 3036095 h 3205164"/>
                    <a:gd name="connsiteX231" fmla="*/ 2546349 w 3903662"/>
                    <a:gd name="connsiteY231" fmla="*/ 3032920 h 3205164"/>
                    <a:gd name="connsiteX232" fmla="*/ 2516187 w 3903662"/>
                    <a:gd name="connsiteY232" fmla="*/ 3028951 h 3205164"/>
                    <a:gd name="connsiteX233" fmla="*/ 2487612 w 3903662"/>
                    <a:gd name="connsiteY233" fmla="*/ 3024983 h 3205164"/>
                    <a:gd name="connsiteX234" fmla="*/ 2459037 w 3903662"/>
                    <a:gd name="connsiteY234" fmla="*/ 3019427 h 3205164"/>
                    <a:gd name="connsiteX235" fmla="*/ 2431256 w 3903662"/>
                    <a:gd name="connsiteY235" fmla="*/ 3013077 h 3205164"/>
                    <a:gd name="connsiteX236" fmla="*/ 2374899 w 3903662"/>
                    <a:gd name="connsiteY236" fmla="*/ 3000377 h 3205164"/>
                    <a:gd name="connsiteX237" fmla="*/ 2320924 w 3903662"/>
                    <a:gd name="connsiteY237" fmla="*/ 2984501 h 3205164"/>
                    <a:gd name="connsiteX238" fmla="*/ 2266156 w 3903662"/>
                    <a:gd name="connsiteY238" fmla="*/ 2967039 h 3205164"/>
                    <a:gd name="connsiteX239" fmla="*/ 2215356 w 3903662"/>
                    <a:gd name="connsiteY239" fmla="*/ 2946401 h 3205164"/>
                    <a:gd name="connsiteX240" fmla="*/ 2163762 w 3903662"/>
                    <a:gd name="connsiteY240" fmla="*/ 2924970 h 3205164"/>
                    <a:gd name="connsiteX241" fmla="*/ 2114549 w 3903662"/>
                    <a:gd name="connsiteY241" fmla="*/ 2901951 h 3205164"/>
                    <a:gd name="connsiteX242" fmla="*/ 2066131 w 3903662"/>
                    <a:gd name="connsiteY242" fmla="*/ 2875758 h 3205164"/>
                    <a:gd name="connsiteX243" fmla="*/ 2020093 w 3903662"/>
                    <a:gd name="connsiteY243" fmla="*/ 2847976 h 3205164"/>
                    <a:gd name="connsiteX244" fmla="*/ 1976437 w 3903662"/>
                    <a:gd name="connsiteY244" fmla="*/ 2819401 h 3205164"/>
                    <a:gd name="connsiteX245" fmla="*/ 1932781 w 3903662"/>
                    <a:gd name="connsiteY245" fmla="*/ 2789239 h 3205164"/>
                    <a:gd name="connsiteX246" fmla="*/ 1892299 w 3903662"/>
                    <a:gd name="connsiteY246" fmla="*/ 2755901 h 3205164"/>
                    <a:gd name="connsiteX247" fmla="*/ 1853406 w 3903662"/>
                    <a:gd name="connsiteY247" fmla="*/ 2720976 h 3205164"/>
                    <a:gd name="connsiteX248" fmla="*/ 1834356 w 3903662"/>
                    <a:gd name="connsiteY248" fmla="*/ 2703514 h 3205164"/>
                    <a:gd name="connsiteX249" fmla="*/ 1816099 w 3903662"/>
                    <a:gd name="connsiteY249" fmla="*/ 2685258 h 3205164"/>
                    <a:gd name="connsiteX250" fmla="*/ 1798637 w 3903662"/>
                    <a:gd name="connsiteY250" fmla="*/ 2667001 h 3205164"/>
                    <a:gd name="connsiteX251" fmla="*/ 1781174 w 3903662"/>
                    <a:gd name="connsiteY251" fmla="*/ 2648745 h 3205164"/>
                    <a:gd name="connsiteX252" fmla="*/ 1763712 w 3903662"/>
                    <a:gd name="connsiteY252" fmla="*/ 2628901 h 3205164"/>
                    <a:gd name="connsiteX253" fmla="*/ 1748631 w 3903662"/>
                    <a:gd name="connsiteY253" fmla="*/ 2609058 h 3205164"/>
                    <a:gd name="connsiteX254" fmla="*/ 1731962 w 3903662"/>
                    <a:gd name="connsiteY254" fmla="*/ 2590008 h 3205164"/>
                    <a:gd name="connsiteX255" fmla="*/ 1717674 w 3903662"/>
                    <a:gd name="connsiteY255" fmla="*/ 2569370 h 3205164"/>
                    <a:gd name="connsiteX256" fmla="*/ 1703387 w 3903662"/>
                    <a:gd name="connsiteY256" fmla="*/ 2548733 h 3205164"/>
                    <a:gd name="connsiteX257" fmla="*/ 1689099 w 3903662"/>
                    <a:gd name="connsiteY257" fmla="*/ 2528095 h 3205164"/>
                    <a:gd name="connsiteX258" fmla="*/ 1675606 w 3903662"/>
                    <a:gd name="connsiteY258" fmla="*/ 2508251 h 3205164"/>
                    <a:gd name="connsiteX259" fmla="*/ 1663699 w 3903662"/>
                    <a:gd name="connsiteY259" fmla="*/ 2486026 h 3205164"/>
                    <a:gd name="connsiteX260" fmla="*/ 1650999 w 3903662"/>
                    <a:gd name="connsiteY260" fmla="*/ 2464595 h 3205164"/>
                    <a:gd name="connsiteX261" fmla="*/ 1639887 w 3903662"/>
                    <a:gd name="connsiteY261" fmla="*/ 2442370 h 3205164"/>
                    <a:gd name="connsiteX262" fmla="*/ 1628774 w 3903662"/>
                    <a:gd name="connsiteY262" fmla="*/ 2420145 h 3205164"/>
                    <a:gd name="connsiteX263" fmla="*/ 1618456 w 3903662"/>
                    <a:gd name="connsiteY263" fmla="*/ 2397126 h 3205164"/>
                    <a:gd name="connsiteX264" fmla="*/ 1608931 w 3903662"/>
                    <a:gd name="connsiteY264" fmla="*/ 2374901 h 3205164"/>
                    <a:gd name="connsiteX265" fmla="*/ 1600199 w 3903662"/>
                    <a:gd name="connsiteY265" fmla="*/ 2351883 h 3205164"/>
                    <a:gd name="connsiteX266" fmla="*/ 1591468 w 3903662"/>
                    <a:gd name="connsiteY266" fmla="*/ 2328864 h 3205164"/>
                    <a:gd name="connsiteX267" fmla="*/ 1584324 w 3903662"/>
                    <a:gd name="connsiteY267" fmla="*/ 2305051 h 3205164"/>
                    <a:gd name="connsiteX268" fmla="*/ 1577181 w 3903662"/>
                    <a:gd name="connsiteY268" fmla="*/ 2281239 h 3205164"/>
                    <a:gd name="connsiteX269" fmla="*/ 1570831 w 3903662"/>
                    <a:gd name="connsiteY269" fmla="*/ 2257426 h 3205164"/>
                    <a:gd name="connsiteX270" fmla="*/ 1565274 w 3903662"/>
                    <a:gd name="connsiteY270" fmla="*/ 2232820 h 3205164"/>
                    <a:gd name="connsiteX271" fmla="*/ 1560512 w 3903662"/>
                    <a:gd name="connsiteY271" fmla="*/ 2208214 h 3205164"/>
                    <a:gd name="connsiteX272" fmla="*/ 1556543 w 3903662"/>
                    <a:gd name="connsiteY272" fmla="*/ 2183607 h 3205164"/>
                    <a:gd name="connsiteX273" fmla="*/ 1552574 w 3903662"/>
                    <a:gd name="connsiteY273" fmla="*/ 2159001 h 3205164"/>
                    <a:gd name="connsiteX274" fmla="*/ 1550987 w 3903662"/>
                    <a:gd name="connsiteY274" fmla="*/ 2134395 h 3205164"/>
                    <a:gd name="connsiteX275" fmla="*/ 1548606 w 3903662"/>
                    <a:gd name="connsiteY275" fmla="*/ 2108995 h 3205164"/>
                    <a:gd name="connsiteX276" fmla="*/ 1547812 w 3903662"/>
                    <a:gd name="connsiteY276" fmla="*/ 2084389 h 3205164"/>
                    <a:gd name="connsiteX277" fmla="*/ 1546224 w 3903662"/>
                    <a:gd name="connsiteY277" fmla="*/ 2058989 h 3205164"/>
                    <a:gd name="connsiteX278" fmla="*/ 1547812 w 3903662"/>
                    <a:gd name="connsiteY278" fmla="*/ 2033589 h 3205164"/>
                    <a:gd name="connsiteX279" fmla="*/ 1548606 w 3903662"/>
                    <a:gd name="connsiteY279" fmla="*/ 2008983 h 3205164"/>
                    <a:gd name="connsiteX280" fmla="*/ 1550987 w 3903662"/>
                    <a:gd name="connsiteY280" fmla="*/ 1982789 h 3205164"/>
                    <a:gd name="connsiteX281" fmla="*/ 1552574 w 3903662"/>
                    <a:gd name="connsiteY281" fmla="*/ 1958182 h 3205164"/>
                    <a:gd name="connsiteX282" fmla="*/ 1556543 w 3903662"/>
                    <a:gd name="connsiteY282" fmla="*/ 1933576 h 3205164"/>
                    <a:gd name="connsiteX283" fmla="*/ 1560512 w 3903662"/>
                    <a:gd name="connsiteY283" fmla="*/ 1908970 h 3205164"/>
                    <a:gd name="connsiteX284" fmla="*/ 1565274 w 3903662"/>
                    <a:gd name="connsiteY284" fmla="*/ 1884364 h 3205164"/>
                    <a:gd name="connsiteX285" fmla="*/ 1570831 w 3903662"/>
                    <a:gd name="connsiteY285" fmla="*/ 1859757 h 3205164"/>
                    <a:gd name="connsiteX286" fmla="*/ 1577181 w 3903662"/>
                    <a:gd name="connsiteY286" fmla="*/ 1836739 h 3205164"/>
                    <a:gd name="connsiteX287" fmla="*/ 1584324 w 3903662"/>
                    <a:gd name="connsiteY287" fmla="*/ 1812926 h 3205164"/>
                    <a:gd name="connsiteX288" fmla="*/ 1591468 w 3903662"/>
                    <a:gd name="connsiteY288" fmla="*/ 1789114 h 3205164"/>
                    <a:gd name="connsiteX289" fmla="*/ 1600199 w 3903662"/>
                    <a:gd name="connsiteY289" fmla="*/ 1765301 h 3205164"/>
                    <a:gd name="connsiteX290" fmla="*/ 1608931 w 3903662"/>
                    <a:gd name="connsiteY290" fmla="*/ 1743076 h 3205164"/>
                    <a:gd name="connsiteX291" fmla="*/ 1618456 w 3903662"/>
                    <a:gd name="connsiteY291" fmla="*/ 1720851 h 3205164"/>
                    <a:gd name="connsiteX292" fmla="*/ 1628774 w 3903662"/>
                    <a:gd name="connsiteY292" fmla="*/ 1697832 h 3205164"/>
                    <a:gd name="connsiteX293" fmla="*/ 1639887 w 3903662"/>
                    <a:gd name="connsiteY293" fmla="*/ 1675608 h 3205164"/>
                    <a:gd name="connsiteX294" fmla="*/ 1650999 w 3903662"/>
                    <a:gd name="connsiteY294" fmla="*/ 1652589 h 3205164"/>
                    <a:gd name="connsiteX295" fmla="*/ 1663699 w 3903662"/>
                    <a:gd name="connsiteY295" fmla="*/ 1631158 h 3205164"/>
                    <a:gd name="connsiteX296" fmla="*/ 1675606 w 3903662"/>
                    <a:gd name="connsiteY296" fmla="*/ 1609726 h 3205164"/>
                    <a:gd name="connsiteX297" fmla="*/ 1689099 w 3903662"/>
                    <a:gd name="connsiteY297" fmla="*/ 1589089 h 3205164"/>
                    <a:gd name="connsiteX298" fmla="*/ 1703387 w 3903662"/>
                    <a:gd name="connsiteY298" fmla="*/ 1568451 h 3205164"/>
                    <a:gd name="connsiteX299" fmla="*/ 1717674 w 3903662"/>
                    <a:gd name="connsiteY299" fmla="*/ 1548608 h 3205164"/>
                    <a:gd name="connsiteX300" fmla="*/ 1731962 w 3903662"/>
                    <a:gd name="connsiteY300" fmla="*/ 1527970 h 3205164"/>
                    <a:gd name="connsiteX301" fmla="*/ 1748631 w 3903662"/>
                    <a:gd name="connsiteY301" fmla="*/ 1508126 h 3205164"/>
                    <a:gd name="connsiteX302" fmla="*/ 1763712 w 3903662"/>
                    <a:gd name="connsiteY302" fmla="*/ 1489076 h 3205164"/>
                    <a:gd name="connsiteX303" fmla="*/ 1781174 w 3903662"/>
                    <a:gd name="connsiteY303" fmla="*/ 1469233 h 3205164"/>
                    <a:gd name="connsiteX304" fmla="*/ 1798637 w 3903662"/>
                    <a:gd name="connsiteY304" fmla="*/ 1450976 h 3205164"/>
                    <a:gd name="connsiteX305" fmla="*/ 1816099 w 3903662"/>
                    <a:gd name="connsiteY305" fmla="*/ 1432720 h 3205164"/>
                    <a:gd name="connsiteX306" fmla="*/ 1834356 w 3903662"/>
                    <a:gd name="connsiteY306" fmla="*/ 1413670 h 3205164"/>
                    <a:gd name="connsiteX307" fmla="*/ 1853406 w 3903662"/>
                    <a:gd name="connsiteY307" fmla="*/ 1396208 h 3205164"/>
                    <a:gd name="connsiteX308" fmla="*/ 1892299 w 3903662"/>
                    <a:gd name="connsiteY308" fmla="*/ 1361283 h 3205164"/>
                    <a:gd name="connsiteX309" fmla="*/ 1932781 w 3903662"/>
                    <a:gd name="connsiteY309" fmla="*/ 1329533 h 3205164"/>
                    <a:gd name="connsiteX310" fmla="*/ 1976437 w 3903662"/>
                    <a:gd name="connsiteY310" fmla="*/ 1297783 h 3205164"/>
                    <a:gd name="connsiteX311" fmla="*/ 2020093 w 3903662"/>
                    <a:gd name="connsiteY311" fmla="*/ 1269208 h 3205164"/>
                    <a:gd name="connsiteX312" fmla="*/ 2066131 w 3903662"/>
                    <a:gd name="connsiteY312" fmla="*/ 1241426 h 3205164"/>
                    <a:gd name="connsiteX313" fmla="*/ 2114549 w 3903662"/>
                    <a:gd name="connsiteY313" fmla="*/ 1216026 h 3205164"/>
                    <a:gd name="connsiteX314" fmla="*/ 2163762 w 3903662"/>
                    <a:gd name="connsiteY314" fmla="*/ 1192214 h 3205164"/>
                    <a:gd name="connsiteX315" fmla="*/ 2215356 w 3903662"/>
                    <a:gd name="connsiteY315" fmla="*/ 1170783 h 3205164"/>
                    <a:gd name="connsiteX316" fmla="*/ 2266156 w 3903662"/>
                    <a:gd name="connsiteY316" fmla="*/ 1150145 h 3205164"/>
                    <a:gd name="connsiteX317" fmla="*/ 2320924 w 3903662"/>
                    <a:gd name="connsiteY317" fmla="*/ 1132683 h 3205164"/>
                    <a:gd name="connsiteX318" fmla="*/ 2374899 w 3903662"/>
                    <a:gd name="connsiteY318" fmla="*/ 1117601 h 3205164"/>
                    <a:gd name="connsiteX319" fmla="*/ 2431256 w 3903662"/>
                    <a:gd name="connsiteY319" fmla="*/ 1104108 h 3205164"/>
                    <a:gd name="connsiteX320" fmla="*/ 2459037 w 3903662"/>
                    <a:gd name="connsiteY320" fmla="*/ 1099345 h 3205164"/>
                    <a:gd name="connsiteX321" fmla="*/ 2487612 w 3903662"/>
                    <a:gd name="connsiteY321" fmla="*/ 1092995 h 3205164"/>
                    <a:gd name="connsiteX322" fmla="*/ 2516187 w 3903662"/>
                    <a:gd name="connsiteY322" fmla="*/ 1089026 h 3205164"/>
                    <a:gd name="connsiteX323" fmla="*/ 2546349 w 3903662"/>
                    <a:gd name="connsiteY323" fmla="*/ 1085058 h 3205164"/>
                    <a:gd name="connsiteX324" fmla="*/ 2574924 w 3903662"/>
                    <a:gd name="connsiteY324" fmla="*/ 1081883 h 3205164"/>
                    <a:gd name="connsiteX325" fmla="*/ 2604293 w 3903662"/>
                    <a:gd name="connsiteY325" fmla="*/ 1078708 h 3205164"/>
                    <a:gd name="connsiteX326" fmla="*/ 2634456 w 3903662"/>
                    <a:gd name="connsiteY326" fmla="*/ 1076326 h 3205164"/>
                    <a:gd name="connsiteX327" fmla="*/ 2665412 w 3903662"/>
                    <a:gd name="connsiteY327" fmla="*/ 1074739 h 3205164"/>
                    <a:gd name="connsiteX328" fmla="*/ 1880393 w 3903662"/>
                    <a:gd name="connsiteY328" fmla="*/ 574675 h 3205164"/>
                    <a:gd name="connsiteX329" fmla="*/ 1859756 w 3903662"/>
                    <a:gd name="connsiteY329" fmla="*/ 575469 h 3205164"/>
                    <a:gd name="connsiteX330" fmla="*/ 1839912 w 3903662"/>
                    <a:gd name="connsiteY330" fmla="*/ 578644 h 3205164"/>
                    <a:gd name="connsiteX331" fmla="*/ 1821656 w 3903662"/>
                    <a:gd name="connsiteY331" fmla="*/ 582613 h 3205164"/>
                    <a:gd name="connsiteX332" fmla="*/ 1803400 w 3903662"/>
                    <a:gd name="connsiteY332" fmla="*/ 589757 h 3205164"/>
                    <a:gd name="connsiteX333" fmla="*/ 1785937 w 3903662"/>
                    <a:gd name="connsiteY333" fmla="*/ 596900 h 3205164"/>
                    <a:gd name="connsiteX334" fmla="*/ 1770062 w 3903662"/>
                    <a:gd name="connsiteY334" fmla="*/ 607219 h 3205164"/>
                    <a:gd name="connsiteX335" fmla="*/ 1754981 w 3903662"/>
                    <a:gd name="connsiteY335" fmla="*/ 617538 h 3205164"/>
                    <a:gd name="connsiteX336" fmla="*/ 1740693 w 3903662"/>
                    <a:gd name="connsiteY336" fmla="*/ 629444 h 3205164"/>
                    <a:gd name="connsiteX337" fmla="*/ 1727993 w 3903662"/>
                    <a:gd name="connsiteY337" fmla="*/ 642938 h 3205164"/>
                    <a:gd name="connsiteX338" fmla="*/ 1716881 w 3903662"/>
                    <a:gd name="connsiteY338" fmla="*/ 658813 h 3205164"/>
                    <a:gd name="connsiteX339" fmla="*/ 1708150 w 3903662"/>
                    <a:gd name="connsiteY339" fmla="*/ 673894 h 3205164"/>
                    <a:gd name="connsiteX340" fmla="*/ 1699418 w 3903662"/>
                    <a:gd name="connsiteY340" fmla="*/ 690563 h 3205164"/>
                    <a:gd name="connsiteX341" fmla="*/ 1692275 w 3903662"/>
                    <a:gd name="connsiteY341" fmla="*/ 708025 h 3205164"/>
                    <a:gd name="connsiteX342" fmla="*/ 1687512 w 3903662"/>
                    <a:gd name="connsiteY342" fmla="*/ 726282 h 3205164"/>
                    <a:gd name="connsiteX343" fmla="*/ 1685131 w 3903662"/>
                    <a:gd name="connsiteY343" fmla="*/ 744538 h 3205164"/>
                    <a:gd name="connsiteX344" fmla="*/ 1684337 w 3903662"/>
                    <a:gd name="connsiteY344" fmla="*/ 764382 h 3205164"/>
                    <a:gd name="connsiteX345" fmla="*/ 1685131 w 3903662"/>
                    <a:gd name="connsiteY345" fmla="*/ 783432 h 3205164"/>
                    <a:gd name="connsiteX346" fmla="*/ 1687512 w 3903662"/>
                    <a:gd name="connsiteY346" fmla="*/ 801688 h 3205164"/>
                    <a:gd name="connsiteX347" fmla="*/ 1692275 w 3903662"/>
                    <a:gd name="connsiteY347" fmla="*/ 820738 h 3205164"/>
                    <a:gd name="connsiteX348" fmla="*/ 1699418 w 3903662"/>
                    <a:gd name="connsiteY348" fmla="*/ 838201 h 3205164"/>
                    <a:gd name="connsiteX349" fmla="*/ 1708150 w 3903662"/>
                    <a:gd name="connsiteY349" fmla="*/ 854076 h 3205164"/>
                    <a:gd name="connsiteX350" fmla="*/ 1716881 w 3903662"/>
                    <a:gd name="connsiteY350" fmla="*/ 869951 h 3205164"/>
                    <a:gd name="connsiteX351" fmla="*/ 1727993 w 3903662"/>
                    <a:gd name="connsiteY351" fmla="*/ 885032 h 3205164"/>
                    <a:gd name="connsiteX352" fmla="*/ 1740693 w 3903662"/>
                    <a:gd name="connsiteY352" fmla="*/ 898526 h 3205164"/>
                    <a:gd name="connsiteX353" fmla="*/ 1754981 w 3903662"/>
                    <a:gd name="connsiteY353" fmla="*/ 910432 h 3205164"/>
                    <a:gd name="connsiteX354" fmla="*/ 1770062 w 3903662"/>
                    <a:gd name="connsiteY354" fmla="*/ 920751 h 3205164"/>
                    <a:gd name="connsiteX355" fmla="*/ 1785937 w 3903662"/>
                    <a:gd name="connsiteY355" fmla="*/ 931069 h 3205164"/>
                    <a:gd name="connsiteX356" fmla="*/ 1803400 w 3903662"/>
                    <a:gd name="connsiteY356" fmla="*/ 939801 h 3205164"/>
                    <a:gd name="connsiteX357" fmla="*/ 1821656 w 3903662"/>
                    <a:gd name="connsiteY357" fmla="*/ 945357 h 3205164"/>
                    <a:gd name="connsiteX358" fmla="*/ 1839912 w 3903662"/>
                    <a:gd name="connsiteY358" fmla="*/ 949326 h 3205164"/>
                    <a:gd name="connsiteX359" fmla="*/ 1859756 w 3903662"/>
                    <a:gd name="connsiteY359" fmla="*/ 952501 h 3205164"/>
                    <a:gd name="connsiteX360" fmla="*/ 1880393 w 3903662"/>
                    <a:gd name="connsiteY360" fmla="*/ 954088 h 3205164"/>
                    <a:gd name="connsiteX361" fmla="*/ 1899443 w 3903662"/>
                    <a:gd name="connsiteY361" fmla="*/ 952501 h 3205164"/>
                    <a:gd name="connsiteX362" fmla="*/ 1919287 w 3903662"/>
                    <a:gd name="connsiteY362" fmla="*/ 949326 h 3205164"/>
                    <a:gd name="connsiteX363" fmla="*/ 1937543 w 3903662"/>
                    <a:gd name="connsiteY363" fmla="*/ 945357 h 3205164"/>
                    <a:gd name="connsiteX364" fmla="*/ 1955800 w 3903662"/>
                    <a:gd name="connsiteY364" fmla="*/ 939801 h 3205164"/>
                    <a:gd name="connsiteX365" fmla="*/ 1973262 w 3903662"/>
                    <a:gd name="connsiteY365" fmla="*/ 931069 h 3205164"/>
                    <a:gd name="connsiteX366" fmla="*/ 1988343 w 3903662"/>
                    <a:gd name="connsiteY366" fmla="*/ 920751 h 3205164"/>
                    <a:gd name="connsiteX367" fmla="*/ 2004218 w 3903662"/>
                    <a:gd name="connsiteY367" fmla="*/ 910432 h 3205164"/>
                    <a:gd name="connsiteX368" fmla="*/ 2018506 w 3903662"/>
                    <a:gd name="connsiteY368" fmla="*/ 898526 h 3205164"/>
                    <a:gd name="connsiteX369" fmla="*/ 2030412 w 3903662"/>
                    <a:gd name="connsiteY369" fmla="*/ 885032 h 3205164"/>
                    <a:gd name="connsiteX370" fmla="*/ 2042318 w 3903662"/>
                    <a:gd name="connsiteY370" fmla="*/ 869951 h 3205164"/>
                    <a:gd name="connsiteX371" fmla="*/ 2051050 w 3903662"/>
                    <a:gd name="connsiteY371" fmla="*/ 854076 h 3205164"/>
                    <a:gd name="connsiteX372" fmla="*/ 2059781 w 3903662"/>
                    <a:gd name="connsiteY372" fmla="*/ 838201 h 3205164"/>
                    <a:gd name="connsiteX373" fmla="*/ 2066925 w 3903662"/>
                    <a:gd name="connsiteY373" fmla="*/ 820738 h 3205164"/>
                    <a:gd name="connsiteX374" fmla="*/ 2071687 w 3903662"/>
                    <a:gd name="connsiteY374" fmla="*/ 801688 h 3205164"/>
                    <a:gd name="connsiteX375" fmla="*/ 2074068 w 3903662"/>
                    <a:gd name="connsiteY375" fmla="*/ 783432 h 3205164"/>
                    <a:gd name="connsiteX376" fmla="*/ 2074862 w 3903662"/>
                    <a:gd name="connsiteY376" fmla="*/ 764382 h 3205164"/>
                    <a:gd name="connsiteX377" fmla="*/ 2074068 w 3903662"/>
                    <a:gd name="connsiteY377" fmla="*/ 744538 h 3205164"/>
                    <a:gd name="connsiteX378" fmla="*/ 2071687 w 3903662"/>
                    <a:gd name="connsiteY378" fmla="*/ 726282 h 3205164"/>
                    <a:gd name="connsiteX379" fmla="*/ 2066925 w 3903662"/>
                    <a:gd name="connsiteY379" fmla="*/ 708025 h 3205164"/>
                    <a:gd name="connsiteX380" fmla="*/ 2059781 w 3903662"/>
                    <a:gd name="connsiteY380" fmla="*/ 690563 h 3205164"/>
                    <a:gd name="connsiteX381" fmla="*/ 2051050 w 3903662"/>
                    <a:gd name="connsiteY381" fmla="*/ 673894 h 3205164"/>
                    <a:gd name="connsiteX382" fmla="*/ 2042318 w 3903662"/>
                    <a:gd name="connsiteY382" fmla="*/ 658813 h 3205164"/>
                    <a:gd name="connsiteX383" fmla="*/ 2030412 w 3903662"/>
                    <a:gd name="connsiteY383" fmla="*/ 642938 h 3205164"/>
                    <a:gd name="connsiteX384" fmla="*/ 2018506 w 3903662"/>
                    <a:gd name="connsiteY384" fmla="*/ 629444 h 3205164"/>
                    <a:gd name="connsiteX385" fmla="*/ 2004218 w 3903662"/>
                    <a:gd name="connsiteY385" fmla="*/ 617538 h 3205164"/>
                    <a:gd name="connsiteX386" fmla="*/ 1988343 w 3903662"/>
                    <a:gd name="connsiteY386" fmla="*/ 607219 h 3205164"/>
                    <a:gd name="connsiteX387" fmla="*/ 1973262 w 3903662"/>
                    <a:gd name="connsiteY387" fmla="*/ 596900 h 3205164"/>
                    <a:gd name="connsiteX388" fmla="*/ 1955800 w 3903662"/>
                    <a:gd name="connsiteY388" fmla="*/ 589757 h 3205164"/>
                    <a:gd name="connsiteX389" fmla="*/ 1937543 w 3903662"/>
                    <a:gd name="connsiteY389" fmla="*/ 582613 h 3205164"/>
                    <a:gd name="connsiteX390" fmla="*/ 1919287 w 3903662"/>
                    <a:gd name="connsiteY390" fmla="*/ 578644 h 3205164"/>
                    <a:gd name="connsiteX391" fmla="*/ 1899443 w 3903662"/>
                    <a:gd name="connsiteY391" fmla="*/ 575469 h 3205164"/>
                    <a:gd name="connsiteX392" fmla="*/ 908446 w 3903662"/>
                    <a:gd name="connsiteY392" fmla="*/ 574675 h 3205164"/>
                    <a:gd name="connsiteX393" fmla="*/ 887767 w 3903662"/>
                    <a:gd name="connsiteY393" fmla="*/ 575469 h 3205164"/>
                    <a:gd name="connsiteX394" fmla="*/ 868678 w 3903662"/>
                    <a:gd name="connsiteY394" fmla="*/ 578644 h 3205164"/>
                    <a:gd name="connsiteX395" fmla="*/ 850385 w 3903662"/>
                    <a:gd name="connsiteY395" fmla="*/ 582613 h 3205164"/>
                    <a:gd name="connsiteX396" fmla="*/ 831296 w 3903662"/>
                    <a:gd name="connsiteY396" fmla="*/ 589757 h 3205164"/>
                    <a:gd name="connsiteX397" fmla="*/ 815389 w 3903662"/>
                    <a:gd name="connsiteY397" fmla="*/ 596900 h 3205164"/>
                    <a:gd name="connsiteX398" fmla="*/ 798686 w 3903662"/>
                    <a:gd name="connsiteY398" fmla="*/ 607219 h 3205164"/>
                    <a:gd name="connsiteX399" fmla="*/ 783574 w 3903662"/>
                    <a:gd name="connsiteY399" fmla="*/ 617538 h 3205164"/>
                    <a:gd name="connsiteX400" fmla="*/ 770053 w 3903662"/>
                    <a:gd name="connsiteY400" fmla="*/ 629444 h 3205164"/>
                    <a:gd name="connsiteX401" fmla="*/ 756532 w 3903662"/>
                    <a:gd name="connsiteY401" fmla="*/ 642938 h 3205164"/>
                    <a:gd name="connsiteX402" fmla="*/ 745397 w 3903662"/>
                    <a:gd name="connsiteY402" fmla="*/ 658813 h 3205164"/>
                    <a:gd name="connsiteX403" fmla="*/ 735853 w 3903662"/>
                    <a:gd name="connsiteY403" fmla="*/ 673894 h 3205164"/>
                    <a:gd name="connsiteX404" fmla="*/ 727899 w 3903662"/>
                    <a:gd name="connsiteY404" fmla="*/ 690563 h 3205164"/>
                    <a:gd name="connsiteX405" fmla="*/ 720741 w 3903662"/>
                    <a:gd name="connsiteY405" fmla="*/ 708025 h 3205164"/>
                    <a:gd name="connsiteX406" fmla="*/ 716764 w 3903662"/>
                    <a:gd name="connsiteY406" fmla="*/ 726282 h 3205164"/>
                    <a:gd name="connsiteX407" fmla="*/ 713583 w 3903662"/>
                    <a:gd name="connsiteY407" fmla="*/ 744538 h 3205164"/>
                    <a:gd name="connsiteX408" fmla="*/ 712787 w 3903662"/>
                    <a:gd name="connsiteY408" fmla="*/ 764382 h 3205164"/>
                    <a:gd name="connsiteX409" fmla="*/ 713583 w 3903662"/>
                    <a:gd name="connsiteY409" fmla="*/ 783432 h 3205164"/>
                    <a:gd name="connsiteX410" fmla="*/ 716764 w 3903662"/>
                    <a:gd name="connsiteY410" fmla="*/ 801688 h 3205164"/>
                    <a:gd name="connsiteX411" fmla="*/ 720741 w 3903662"/>
                    <a:gd name="connsiteY411" fmla="*/ 820738 h 3205164"/>
                    <a:gd name="connsiteX412" fmla="*/ 727899 w 3903662"/>
                    <a:gd name="connsiteY412" fmla="*/ 838201 h 3205164"/>
                    <a:gd name="connsiteX413" fmla="*/ 735853 w 3903662"/>
                    <a:gd name="connsiteY413" fmla="*/ 854076 h 3205164"/>
                    <a:gd name="connsiteX414" fmla="*/ 745397 w 3903662"/>
                    <a:gd name="connsiteY414" fmla="*/ 869951 h 3205164"/>
                    <a:gd name="connsiteX415" fmla="*/ 756532 w 3903662"/>
                    <a:gd name="connsiteY415" fmla="*/ 885032 h 3205164"/>
                    <a:gd name="connsiteX416" fmla="*/ 770053 w 3903662"/>
                    <a:gd name="connsiteY416" fmla="*/ 898526 h 3205164"/>
                    <a:gd name="connsiteX417" fmla="*/ 783574 w 3903662"/>
                    <a:gd name="connsiteY417" fmla="*/ 910432 h 3205164"/>
                    <a:gd name="connsiteX418" fmla="*/ 798686 w 3903662"/>
                    <a:gd name="connsiteY418" fmla="*/ 920751 h 3205164"/>
                    <a:gd name="connsiteX419" fmla="*/ 815389 w 3903662"/>
                    <a:gd name="connsiteY419" fmla="*/ 931069 h 3205164"/>
                    <a:gd name="connsiteX420" fmla="*/ 831296 w 3903662"/>
                    <a:gd name="connsiteY420" fmla="*/ 939801 h 3205164"/>
                    <a:gd name="connsiteX421" fmla="*/ 850385 w 3903662"/>
                    <a:gd name="connsiteY421" fmla="*/ 945357 h 3205164"/>
                    <a:gd name="connsiteX422" fmla="*/ 868678 w 3903662"/>
                    <a:gd name="connsiteY422" fmla="*/ 949326 h 3205164"/>
                    <a:gd name="connsiteX423" fmla="*/ 887767 w 3903662"/>
                    <a:gd name="connsiteY423" fmla="*/ 952501 h 3205164"/>
                    <a:gd name="connsiteX424" fmla="*/ 908446 w 3903662"/>
                    <a:gd name="connsiteY424" fmla="*/ 954088 h 3205164"/>
                    <a:gd name="connsiteX425" fmla="*/ 928330 w 3903662"/>
                    <a:gd name="connsiteY425" fmla="*/ 952501 h 3205164"/>
                    <a:gd name="connsiteX426" fmla="*/ 947419 w 3903662"/>
                    <a:gd name="connsiteY426" fmla="*/ 949326 h 3205164"/>
                    <a:gd name="connsiteX427" fmla="*/ 967303 w 3903662"/>
                    <a:gd name="connsiteY427" fmla="*/ 945357 h 3205164"/>
                    <a:gd name="connsiteX428" fmla="*/ 984801 w 3903662"/>
                    <a:gd name="connsiteY428" fmla="*/ 939801 h 3205164"/>
                    <a:gd name="connsiteX429" fmla="*/ 1002299 w 3903662"/>
                    <a:gd name="connsiteY429" fmla="*/ 931069 h 3205164"/>
                    <a:gd name="connsiteX430" fmla="*/ 1018206 w 3903662"/>
                    <a:gd name="connsiteY430" fmla="*/ 920751 h 3205164"/>
                    <a:gd name="connsiteX431" fmla="*/ 1033318 w 3903662"/>
                    <a:gd name="connsiteY431" fmla="*/ 910432 h 3205164"/>
                    <a:gd name="connsiteX432" fmla="*/ 1047634 w 3903662"/>
                    <a:gd name="connsiteY432" fmla="*/ 898526 h 3205164"/>
                    <a:gd name="connsiteX433" fmla="*/ 1059565 w 3903662"/>
                    <a:gd name="connsiteY433" fmla="*/ 885032 h 3205164"/>
                    <a:gd name="connsiteX434" fmla="*/ 1070700 w 3903662"/>
                    <a:gd name="connsiteY434" fmla="*/ 869951 h 3205164"/>
                    <a:gd name="connsiteX435" fmla="*/ 1081039 w 3903662"/>
                    <a:gd name="connsiteY435" fmla="*/ 854076 h 3205164"/>
                    <a:gd name="connsiteX436" fmla="*/ 1089788 w 3903662"/>
                    <a:gd name="connsiteY436" fmla="*/ 838201 h 3205164"/>
                    <a:gd name="connsiteX437" fmla="*/ 1095356 w 3903662"/>
                    <a:gd name="connsiteY437" fmla="*/ 820738 h 3205164"/>
                    <a:gd name="connsiteX438" fmla="*/ 1100923 w 3903662"/>
                    <a:gd name="connsiteY438" fmla="*/ 801688 h 3205164"/>
                    <a:gd name="connsiteX439" fmla="*/ 1104105 w 3903662"/>
                    <a:gd name="connsiteY439" fmla="*/ 783432 h 3205164"/>
                    <a:gd name="connsiteX440" fmla="*/ 1104900 w 3903662"/>
                    <a:gd name="connsiteY440" fmla="*/ 764382 h 3205164"/>
                    <a:gd name="connsiteX441" fmla="*/ 1104105 w 3903662"/>
                    <a:gd name="connsiteY441" fmla="*/ 744538 h 3205164"/>
                    <a:gd name="connsiteX442" fmla="*/ 1100923 w 3903662"/>
                    <a:gd name="connsiteY442" fmla="*/ 726282 h 3205164"/>
                    <a:gd name="connsiteX443" fmla="*/ 1095356 w 3903662"/>
                    <a:gd name="connsiteY443" fmla="*/ 708025 h 3205164"/>
                    <a:gd name="connsiteX444" fmla="*/ 1089788 w 3903662"/>
                    <a:gd name="connsiteY444" fmla="*/ 690563 h 3205164"/>
                    <a:gd name="connsiteX445" fmla="*/ 1081039 w 3903662"/>
                    <a:gd name="connsiteY445" fmla="*/ 673894 h 3205164"/>
                    <a:gd name="connsiteX446" fmla="*/ 1070700 w 3903662"/>
                    <a:gd name="connsiteY446" fmla="*/ 658813 h 3205164"/>
                    <a:gd name="connsiteX447" fmla="*/ 1059565 w 3903662"/>
                    <a:gd name="connsiteY447" fmla="*/ 642938 h 3205164"/>
                    <a:gd name="connsiteX448" fmla="*/ 1047634 w 3903662"/>
                    <a:gd name="connsiteY448" fmla="*/ 629444 h 3205164"/>
                    <a:gd name="connsiteX449" fmla="*/ 1033318 w 3903662"/>
                    <a:gd name="connsiteY449" fmla="*/ 617538 h 3205164"/>
                    <a:gd name="connsiteX450" fmla="*/ 1018206 w 3903662"/>
                    <a:gd name="connsiteY450" fmla="*/ 607219 h 3205164"/>
                    <a:gd name="connsiteX451" fmla="*/ 1002299 w 3903662"/>
                    <a:gd name="connsiteY451" fmla="*/ 596900 h 3205164"/>
                    <a:gd name="connsiteX452" fmla="*/ 984801 w 3903662"/>
                    <a:gd name="connsiteY452" fmla="*/ 589757 h 3205164"/>
                    <a:gd name="connsiteX453" fmla="*/ 967303 w 3903662"/>
                    <a:gd name="connsiteY453" fmla="*/ 582613 h 3205164"/>
                    <a:gd name="connsiteX454" fmla="*/ 947419 w 3903662"/>
                    <a:gd name="connsiteY454" fmla="*/ 578644 h 3205164"/>
                    <a:gd name="connsiteX455" fmla="*/ 928330 w 3903662"/>
                    <a:gd name="connsiteY455" fmla="*/ 575469 h 3205164"/>
                    <a:gd name="connsiteX456" fmla="*/ 1394220 w 3903662"/>
                    <a:gd name="connsiteY456" fmla="*/ 0 h 3205164"/>
                    <a:gd name="connsiteX457" fmla="*/ 1427548 w 3903662"/>
                    <a:gd name="connsiteY457" fmla="*/ 0 h 3205164"/>
                    <a:gd name="connsiteX458" fmla="*/ 1460083 w 3903662"/>
                    <a:gd name="connsiteY458" fmla="*/ 794 h 3205164"/>
                    <a:gd name="connsiteX459" fmla="*/ 1491823 w 3903662"/>
                    <a:gd name="connsiteY459" fmla="*/ 3174 h 3205164"/>
                    <a:gd name="connsiteX460" fmla="*/ 1523564 w 3903662"/>
                    <a:gd name="connsiteY460" fmla="*/ 4761 h 3205164"/>
                    <a:gd name="connsiteX461" fmla="*/ 1587046 w 3903662"/>
                    <a:gd name="connsiteY461" fmla="*/ 11109 h 3205164"/>
                    <a:gd name="connsiteX462" fmla="*/ 1649735 w 3903662"/>
                    <a:gd name="connsiteY462" fmla="*/ 19838 h 3205164"/>
                    <a:gd name="connsiteX463" fmla="*/ 1710836 w 3903662"/>
                    <a:gd name="connsiteY463" fmla="*/ 30947 h 3205164"/>
                    <a:gd name="connsiteX464" fmla="*/ 1771937 w 3903662"/>
                    <a:gd name="connsiteY464" fmla="*/ 42849 h 3205164"/>
                    <a:gd name="connsiteX465" fmla="*/ 1831451 w 3903662"/>
                    <a:gd name="connsiteY465" fmla="*/ 58719 h 3205164"/>
                    <a:gd name="connsiteX466" fmla="*/ 1889379 w 3903662"/>
                    <a:gd name="connsiteY466" fmla="*/ 76176 h 3205164"/>
                    <a:gd name="connsiteX467" fmla="*/ 1946512 w 3903662"/>
                    <a:gd name="connsiteY467" fmla="*/ 95220 h 3205164"/>
                    <a:gd name="connsiteX468" fmla="*/ 2002059 w 3903662"/>
                    <a:gd name="connsiteY468" fmla="*/ 116645 h 3205164"/>
                    <a:gd name="connsiteX469" fmla="*/ 2056812 w 3903662"/>
                    <a:gd name="connsiteY469" fmla="*/ 140450 h 3205164"/>
                    <a:gd name="connsiteX470" fmla="*/ 2109978 w 3903662"/>
                    <a:gd name="connsiteY470" fmla="*/ 165048 h 3205164"/>
                    <a:gd name="connsiteX471" fmla="*/ 2160763 w 3903662"/>
                    <a:gd name="connsiteY471" fmla="*/ 192821 h 3205164"/>
                    <a:gd name="connsiteX472" fmla="*/ 2211549 w 3903662"/>
                    <a:gd name="connsiteY472" fmla="*/ 221387 h 3205164"/>
                    <a:gd name="connsiteX473" fmla="*/ 2259160 w 3903662"/>
                    <a:gd name="connsiteY473" fmla="*/ 252333 h 3205164"/>
                    <a:gd name="connsiteX474" fmla="*/ 2306772 w 3903662"/>
                    <a:gd name="connsiteY474" fmla="*/ 284073 h 3205164"/>
                    <a:gd name="connsiteX475" fmla="*/ 2352002 w 3903662"/>
                    <a:gd name="connsiteY475" fmla="*/ 318987 h 3205164"/>
                    <a:gd name="connsiteX476" fmla="*/ 2394853 w 3903662"/>
                    <a:gd name="connsiteY476" fmla="*/ 353901 h 3205164"/>
                    <a:gd name="connsiteX477" fmla="*/ 2436116 w 3903662"/>
                    <a:gd name="connsiteY477" fmla="*/ 390402 h 3205164"/>
                    <a:gd name="connsiteX478" fmla="*/ 2475792 w 3903662"/>
                    <a:gd name="connsiteY478" fmla="*/ 429284 h 3205164"/>
                    <a:gd name="connsiteX479" fmla="*/ 2513088 w 3903662"/>
                    <a:gd name="connsiteY479" fmla="*/ 469753 h 3205164"/>
                    <a:gd name="connsiteX480" fmla="*/ 2531339 w 3903662"/>
                    <a:gd name="connsiteY480" fmla="*/ 489590 h 3205164"/>
                    <a:gd name="connsiteX481" fmla="*/ 2547209 w 3903662"/>
                    <a:gd name="connsiteY481" fmla="*/ 510221 h 3205164"/>
                    <a:gd name="connsiteX482" fmla="*/ 2564667 w 3903662"/>
                    <a:gd name="connsiteY482" fmla="*/ 531646 h 3205164"/>
                    <a:gd name="connsiteX483" fmla="*/ 2581331 w 3903662"/>
                    <a:gd name="connsiteY483" fmla="*/ 553864 h 3205164"/>
                    <a:gd name="connsiteX484" fmla="*/ 2596407 w 3903662"/>
                    <a:gd name="connsiteY484" fmla="*/ 575288 h 3205164"/>
                    <a:gd name="connsiteX485" fmla="*/ 2612278 w 3903662"/>
                    <a:gd name="connsiteY485" fmla="*/ 597506 h 3205164"/>
                    <a:gd name="connsiteX486" fmla="*/ 2626561 w 3903662"/>
                    <a:gd name="connsiteY486" fmla="*/ 620518 h 3205164"/>
                    <a:gd name="connsiteX487" fmla="*/ 2640845 w 3903662"/>
                    <a:gd name="connsiteY487" fmla="*/ 642736 h 3205164"/>
                    <a:gd name="connsiteX488" fmla="*/ 2654335 w 3903662"/>
                    <a:gd name="connsiteY488" fmla="*/ 666541 h 3205164"/>
                    <a:gd name="connsiteX489" fmla="*/ 2667825 w 3903662"/>
                    <a:gd name="connsiteY489" fmla="*/ 688759 h 3205164"/>
                    <a:gd name="connsiteX490" fmla="*/ 2679727 w 3903662"/>
                    <a:gd name="connsiteY490" fmla="*/ 712564 h 3205164"/>
                    <a:gd name="connsiteX491" fmla="*/ 2690837 w 3903662"/>
                    <a:gd name="connsiteY491" fmla="*/ 735575 h 3205164"/>
                    <a:gd name="connsiteX492" fmla="*/ 2701946 w 3903662"/>
                    <a:gd name="connsiteY492" fmla="*/ 760174 h 3205164"/>
                    <a:gd name="connsiteX493" fmla="*/ 2712262 w 3903662"/>
                    <a:gd name="connsiteY493" fmla="*/ 784772 h 3205164"/>
                    <a:gd name="connsiteX494" fmla="*/ 2722578 w 3903662"/>
                    <a:gd name="connsiteY494" fmla="*/ 809371 h 3205164"/>
                    <a:gd name="connsiteX495" fmla="*/ 2732100 w 3903662"/>
                    <a:gd name="connsiteY495" fmla="*/ 833969 h 3205164"/>
                    <a:gd name="connsiteX496" fmla="*/ 2740035 w 3903662"/>
                    <a:gd name="connsiteY496" fmla="*/ 858568 h 3205164"/>
                    <a:gd name="connsiteX497" fmla="*/ 2748764 w 3903662"/>
                    <a:gd name="connsiteY497" fmla="*/ 884753 h 3205164"/>
                    <a:gd name="connsiteX498" fmla="*/ 2755906 w 3903662"/>
                    <a:gd name="connsiteY498" fmla="*/ 910145 h 3205164"/>
                    <a:gd name="connsiteX499" fmla="*/ 2761460 w 3903662"/>
                    <a:gd name="connsiteY499" fmla="*/ 935537 h 3205164"/>
                    <a:gd name="connsiteX500" fmla="*/ 2767808 w 3903662"/>
                    <a:gd name="connsiteY500" fmla="*/ 961723 h 3205164"/>
                    <a:gd name="connsiteX501" fmla="*/ 2773363 w 3903662"/>
                    <a:gd name="connsiteY501" fmla="*/ 987908 h 3205164"/>
                    <a:gd name="connsiteX502" fmla="*/ 2743209 w 3903662"/>
                    <a:gd name="connsiteY502" fmla="*/ 987115 h 3205164"/>
                    <a:gd name="connsiteX503" fmla="*/ 2713849 w 3903662"/>
                    <a:gd name="connsiteY503" fmla="*/ 987115 h 3205164"/>
                    <a:gd name="connsiteX504" fmla="*/ 2680521 w 3903662"/>
                    <a:gd name="connsiteY504" fmla="*/ 987115 h 3205164"/>
                    <a:gd name="connsiteX505" fmla="*/ 2648780 w 3903662"/>
                    <a:gd name="connsiteY505" fmla="*/ 987908 h 3205164"/>
                    <a:gd name="connsiteX506" fmla="*/ 2616246 w 3903662"/>
                    <a:gd name="connsiteY506" fmla="*/ 990289 h 3205164"/>
                    <a:gd name="connsiteX507" fmla="*/ 2584505 w 3903662"/>
                    <a:gd name="connsiteY507" fmla="*/ 991876 h 3205164"/>
                    <a:gd name="connsiteX508" fmla="*/ 2552764 w 3903662"/>
                    <a:gd name="connsiteY508" fmla="*/ 995050 h 3205164"/>
                    <a:gd name="connsiteX509" fmla="*/ 2521023 w 3903662"/>
                    <a:gd name="connsiteY509" fmla="*/ 999017 h 3205164"/>
                    <a:gd name="connsiteX510" fmla="*/ 2489282 w 3903662"/>
                    <a:gd name="connsiteY510" fmla="*/ 1003778 h 3205164"/>
                    <a:gd name="connsiteX511" fmla="*/ 2458334 w 3903662"/>
                    <a:gd name="connsiteY511" fmla="*/ 1008539 h 3205164"/>
                    <a:gd name="connsiteX512" fmla="*/ 2427387 w 3903662"/>
                    <a:gd name="connsiteY512" fmla="*/ 1014094 h 3205164"/>
                    <a:gd name="connsiteX513" fmla="*/ 2397233 w 3903662"/>
                    <a:gd name="connsiteY513" fmla="*/ 1019648 h 3205164"/>
                    <a:gd name="connsiteX514" fmla="*/ 2366286 w 3903662"/>
                    <a:gd name="connsiteY514" fmla="*/ 1026790 h 3205164"/>
                    <a:gd name="connsiteX515" fmla="*/ 2336132 w 3903662"/>
                    <a:gd name="connsiteY515" fmla="*/ 1033931 h 3205164"/>
                    <a:gd name="connsiteX516" fmla="*/ 2306772 w 3903662"/>
                    <a:gd name="connsiteY516" fmla="*/ 1042660 h 3205164"/>
                    <a:gd name="connsiteX517" fmla="*/ 2276618 w 3903662"/>
                    <a:gd name="connsiteY517" fmla="*/ 1051388 h 3205164"/>
                    <a:gd name="connsiteX518" fmla="*/ 2248051 w 3903662"/>
                    <a:gd name="connsiteY518" fmla="*/ 1060910 h 3205164"/>
                    <a:gd name="connsiteX519" fmla="*/ 2219484 w 3903662"/>
                    <a:gd name="connsiteY519" fmla="*/ 1070432 h 3205164"/>
                    <a:gd name="connsiteX520" fmla="*/ 2191711 w 3903662"/>
                    <a:gd name="connsiteY520" fmla="*/ 1080748 h 3205164"/>
                    <a:gd name="connsiteX521" fmla="*/ 2163144 w 3903662"/>
                    <a:gd name="connsiteY521" fmla="*/ 1091857 h 3205164"/>
                    <a:gd name="connsiteX522" fmla="*/ 2135371 w 3903662"/>
                    <a:gd name="connsiteY522" fmla="*/ 1102966 h 3205164"/>
                    <a:gd name="connsiteX523" fmla="*/ 2109184 w 3903662"/>
                    <a:gd name="connsiteY523" fmla="*/ 1114868 h 3205164"/>
                    <a:gd name="connsiteX524" fmla="*/ 2082205 w 3903662"/>
                    <a:gd name="connsiteY524" fmla="*/ 1127564 h 3205164"/>
                    <a:gd name="connsiteX525" fmla="*/ 2055225 w 3903662"/>
                    <a:gd name="connsiteY525" fmla="*/ 1141054 h 3205164"/>
                    <a:gd name="connsiteX526" fmla="*/ 2029832 w 3903662"/>
                    <a:gd name="connsiteY526" fmla="*/ 1154543 h 3205164"/>
                    <a:gd name="connsiteX527" fmla="*/ 2004439 w 3903662"/>
                    <a:gd name="connsiteY527" fmla="*/ 1168826 h 3205164"/>
                    <a:gd name="connsiteX528" fmla="*/ 1979047 w 3903662"/>
                    <a:gd name="connsiteY528" fmla="*/ 1183109 h 3205164"/>
                    <a:gd name="connsiteX529" fmla="*/ 1954447 w 3903662"/>
                    <a:gd name="connsiteY529" fmla="*/ 1198186 h 3205164"/>
                    <a:gd name="connsiteX530" fmla="*/ 1930642 w 3903662"/>
                    <a:gd name="connsiteY530" fmla="*/ 1213262 h 3205164"/>
                    <a:gd name="connsiteX531" fmla="*/ 1906043 w 3903662"/>
                    <a:gd name="connsiteY531" fmla="*/ 1229926 h 3205164"/>
                    <a:gd name="connsiteX532" fmla="*/ 1883030 w 3903662"/>
                    <a:gd name="connsiteY532" fmla="*/ 1246589 h 3205164"/>
                    <a:gd name="connsiteX533" fmla="*/ 1860018 w 3903662"/>
                    <a:gd name="connsiteY533" fmla="*/ 1262459 h 3205164"/>
                    <a:gd name="connsiteX534" fmla="*/ 1838593 w 3903662"/>
                    <a:gd name="connsiteY534" fmla="*/ 1279916 h 3205164"/>
                    <a:gd name="connsiteX535" fmla="*/ 1815581 w 3903662"/>
                    <a:gd name="connsiteY535" fmla="*/ 1298960 h 3205164"/>
                    <a:gd name="connsiteX536" fmla="*/ 1794949 w 3903662"/>
                    <a:gd name="connsiteY536" fmla="*/ 1317211 h 3205164"/>
                    <a:gd name="connsiteX537" fmla="*/ 1773524 w 3903662"/>
                    <a:gd name="connsiteY537" fmla="*/ 1335461 h 3205164"/>
                    <a:gd name="connsiteX538" fmla="*/ 1754480 w 3903662"/>
                    <a:gd name="connsiteY538" fmla="*/ 1355299 h 3205164"/>
                    <a:gd name="connsiteX539" fmla="*/ 1733848 w 3903662"/>
                    <a:gd name="connsiteY539" fmla="*/ 1374343 h 3205164"/>
                    <a:gd name="connsiteX540" fmla="*/ 1715597 w 3903662"/>
                    <a:gd name="connsiteY540" fmla="*/ 1394181 h 3205164"/>
                    <a:gd name="connsiteX541" fmla="*/ 1696552 w 3903662"/>
                    <a:gd name="connsiteY541" fmla="*/ 1414812 h 3205164"/>
                    <a:gd name="connsiteX542" fmla="*/ 1678301 w 3903662"/>
                    <a:gd name="connsiteY542" fmla="*/ 1434649 h 3205164"/>
                    <a:gd name="connsiteX543" fmla="*/ 1660844 w 3903662"/>
                    <a:gd name="connsiteY543" fmla="*/ 1456867 h 3205164"/>
                    <a:gd name="connsiteX544" fmla="*/ 1644180 w 3903662"/>
                    <a:gd name="connsiteY544" fmla="*/ 1476705 h 3205164"/>
                    <a:gd name="connsiteX545" fmla="*/ 1628309 w 3903662"/>
                    <a:gd name="connsiteY545" fmla="*/ 1499716 h 3205164"/>
                    <a:gd name="connsiteX546" fmla="*/ 1612439 w 3903662"/>
                    <a:gd name="connsiteY546" fmla="*/ 1521141 h 3205164"/>
                    <a:gd name="connsiteX547" fmla="*/ 1597362 w 3903662"/>
                    <a:gd name="connsiteY547" fmla="*/ 1543359 h 3205164"/>
                    <a:gd name="connsiteX548" fmla="*/ 1583079 w 3903662"/>
                    <a:gd name="connsiteY548" fmla="*/ 1566370 h 3205164"/>
                    <a:gd name="connsiteX549" fmla="*/ 1569589 w 3903662"/>
                    <a:gd name="connsiteY549" fmla="*/ 1589382 h 3205164"/>
                    <a:gd name="connsiteX550" fmla="*/ 1556099 w 3903662"/>
                    <a:gd name="connsiteY550" fmla="*/ 1613187 h 3205164"/>
                    <a:gd name="connsiteX551" fmla="*/ 1544196 w 3903662"/>
                    <a:gd name="connsiteY551" fmla="*/ 1636992 h 3205164"/>
                    <a:gd name="connsiteX552" fmla="*/ 1531500 w 3903662"/>
                    <a:gd name="connsiteY552" fmla="*/ 1660797 h 3205164"/>
                    <a:gd name="connsiteX553" fmla="*/ 1521184 w 3903662"/>
                    <a:gd name="connsiteY553" fmla="*/ 1685395 h 3205164"/>
                    <a:gd name="connsiteX554" fmla="*/ 1510075 w 3903662"/>
                    <a:gd name="connsiteY554" fmla="*/ 1709994 h 3205164"/>
                    <a:gd name="connsiteX555" fmla="*/ 1501346 w 3903662"/>
                    <a:gd name="connsiteY555" fmla="*/ 1734592 h 3205164"/>
                    <a:gd name="connsiteX556" fmla="*/ 1491823 w 3903662"/>
                    <a:gd name="connsiteY556" fmla="*/ 1759984 h 3205164"/>
                    <a:gd name="connsiteX557" fmla="*/ 1483888 w 3903662"/>
                    <a:gd name="connsiteY557" fmla="*/ 1785376 h 3205164"/>
                    <a:gd name="connsiteX558" fmla="*/ 1476747 w 3903662"/>
                    <a:gd name="connsiteY558" fmla="*/ 1811562 h 3205164"/>
                    <a:gd name="connsiteX559" fmla="*/ 1470398 w 3903662"/>
                    <a:gd name="connsiteY559" fmla="*/ 1836954 h 3205164"/>
                    <a:gd name="connsiteX560" fmla="*/ 1464050 w 3903662"/>
                    <a:gd name="connsiteY560" fmla="*/ 1862346 h 3205164"/>
                    <a:gd name="connsiteX561" fmla="*/ 1459289 w 3903662"/>
                    <a:gd name="connsiteY561" fmla="*/ 1889325 h 3205164"/>
                    <a:gd name="connsiteX562" fmla="*/ 1453734 w 3903662"/>
                    <a:gd name="connsiteY562" fmla="*/ 1915510 h 3205164"/>
                    <a:gd name="connsiteX563" fmla="*/ 1450560 w 3903662"/>
                    <a:gd name="connsiteY563" fmla="*/ 1942489 h 3205164"/>
                    <a:gd name="connsiteX564" fmla="*/ 1447386 w 3903662"/>
                    <a:gd name="connsiteY564" fmla="*/ 1968675 h 3205164"/>
                    <a:gd name="connsiteX565" fmla="*/ 1445799 w 3903662"/>
                    <a:gd name="connsiteY565" fmla="*/ 1996447 h 3205164"/>
                    <a:gd name="connsiteX566" fmla="*/ 1445006 w 3903662"/>
                    <a:gd name="connsiteY566" fmla="*/ 2023426 h 3205164"/>
                    <a:gd name="connsiteX567" fmla="*/ 1443419 w 3903662"/>
                    <a:gd name="connsiteY567" fmla="*/ 2051199 h 3205164"/>
                    <a:gd name="connsiteX568" fmla="*/ 1445006 w 3903662"/>
                    <a:gd name="connsiteY568" fmla="*/ 2086906 h 3205164"/>
                    <a:gd name="connsiteX569" fmla="*/ 1446593 w 3903662"/>
                    <a:gd name="connsiteY569" fmla="*/ 2122614 h 3205164"/>
                    <a:gd name="connsiteX570" fmla="*/ 1450560 w 3903662"/>
                    <a:gd name="connsiteY570" fmla="*/ 2158321 h 3205164"/>
                    <a:gd name="connsiteX571" fmla="*/ 1454528 w 3903662"/>
                    <a:gd name="connsiteY571" fmla="*/ 2193235 h 3205164"/>
                    <a:gd name="connsiteX572" fmla="*/ 1461670 w 3903662"/>
                    <a:gd name="connsiteY572" fmla="*/ 2228149 h 3205164"/>
                    <a:gd name="connsiteX573" fmla="*/ 1469605 w 3903662"/>
                    <a:gd name="connsiteY573" fmla="*/ 2262270 h 3205164"/>
                    <a:gd name="connsiteX574" fmla="*/ 1478334 w 3903662"/>
                    <a:gd name="connsiteY574" fmla="*/ 2296390 h 3205164"/>
                    <a:gd name="connsiteX575" fmla="*/ 1488649 w 3903662"/>
                    <a:gd name="connsiteY575" fmla="*/ 2329718 h 3205164"/>
                    <a:gd name="connsiteX576" fmla="*/ 1441832 w 3903662"/>
                    <a:gd name="connsiteY576" fmla="*/ 2332098 h 3205164"/>
                    <a:gd name="connsiteX577" fmla="*/ 1394220 w 3903662"/>
                    <a:gd name="connsiteY577" fmla="*/ 2332892 h 3205164"/>
                    <a:gd name="connsiteX578" fmla="*/ 1337086 w 3903662"/>
                    <a:gd name="connsiteY578" fmla="*/ 2332098 h 3205164"/>
                    <a:gd name="connsiteX579" fmla="*/ 1279953 w 3903662"/>
                    <a:gd name="connsiteY579" fmla="*/ 2328924 h 3205164"/>
                    <a:gd name="connsiteX580" fmla="*/ 1223613 w 3903662"/>
                    <a:gd name="connsiteY580" fmla="*/ 2323370 h 3205164"/>
                    <a:gd name="connsiteX581" fmla="*/ 1168066 w 3903662"/>
                    <a:gd name="connsiteY581" fmla="*/ 2317815 h 3205164"/>
                    <a:gd name="connsiteX582" fmla="*/ 1113313 w 3903662"/>
                    <a:gd name="connsiteY582" fmla="*/ 2308293 h 3205164"/>
                    <a:gd name="connsiteX583" fmla="*/ 1059353 w 3903662"/>
                    <a:gd name="connsiteY583" fmla="*/ 2297977 h 3205164"/>
                    <a:gd name="connsiteX584" fmla="*/ 1006187 w 3903662"/>
                    <a:gd name="connsiteY584" fmla="*/ 2286868 h 3205164"/>
                    <a:gd name="connsiteX585" fmla="*/ 953815 w 3903662"/>
                    <a:gd name="connsiteY585" fmla="*/ 2272585 h 3205164"/>
                    <a:gd name="connsiteX586" fmla="*/ 930009 w 3903662"/>
                    <a:gd name="connsiteY586" fmla="*/ 2266237 h 3205164"/>
                    <a:gd name="connsiteX587" fmla="*/ 426122 w 3903662"/>
                    <a:gd name="connsiteY587" fmla="*/ 2522538 h 3205164"/>
                    <a:gd name="connsiteX588" fmla="*/ 560227 w 3903662"/>
                    <a:gd name="connsiteY588" fmla="*/ 2101189 h 3205164"/>
                    <a:gd name="connsiteX589" fmla="*/ 547531 w 3903662"/>
                    <a:gd name="connsiteY589" fmla="*/ 2093254 h 3205164"/>
                    <a:gd name="connsiteX590" fmla="*/ 517377 w 3903662"/>
                    <a:gd name="connsiteY590" fmla="*/ 2072623 h 3205164"/>
                    <a:gd name="connsiteX591" fmla="*/ 486430 w 3903662"/>
                    <a:gd name="connsiteY591" fmla="*/ 2051199 h 3205164"/>
                    <a:gd name="connsiteX592" fmla="*/ 457863 w 3903662"/>
                    <a:gd name="connsiteY592" fmla="*/ 2029774 h 3205164"/>
                    <a:gd name="connsiteX593" fmla="*/ 428503 w 3903662"/>
                    <a:gd name="connsiteY593" fmla="*/ 2006763 h 3205164"/>
                    <a:gd name="connsiteX594" fmla="*/ 399936 w 3903662"/>
                    <a:gd name="connsiteY594" fmla="*/ 1984545 h 3205164"/>
                    <a:gd name="connsiteX595" fmla="*/ 373750 w 3903662"/>
                    <a:gd name="connsiteY595" fmla="*/ 1960740 h 3205164"/>
                    <a:gd name="connsiteX596" fmla="*/ 346770 w 3903662"/>
                    <a:gd name="connsiteY596" fmla="*/ 1936141 h 3205164"/>
                    <a:gd name="connsiteX597" fmla="*/ 321377 w 3903662"/>
                    <a:gd name="connsiteY597" fmla="*/ 1911543 h 3205164"/>
                    <a:gd name="connsiteX598" fmla="*/ 296778 w 3903662"/>
                    <a:gd name="connsiteY598" fmla="*/ 1886151 h 3205164"/>
                    <a:gd name="connsiteX599" fmla="*/ 272972 w 3903662"/>
                    <a:gd name="connsiteY599" fmla="*/ 1859172 h 3205164"/>
                    <a:gd name="connsiteX600" fmla="*/ 250753 w 3903662"/>
                    <a:gd name="connsiteY600" fmla="*/ 1832986 h 3205164"/>
                    <a:gd name="connsiteX601" fmla="*/ 227741 w 3903662"/>
                    <a:gd name="connsiteY601" fmla="*/ 1806007 h 3205164"/>
                    <a:gd name="connsiteX602" fmla="*/ 207110 w 3903662"/>
                    <a:gd name="connsiteY602" fmla="*/ 1777441 h 3205164"/>
                    <a:gd name="connsiteX603" fmla="*/ 187272 w 3903662"/>
                    <a:gd name="connsiteY603" fmla="*/ 1749668 h 3205164"/>
                    <a:gd name="connsiteX604" fmla="*/ 167433 w 3903662"/>
                    <a:gd name="connsiteY604" fmla="*/ 1721102 h 3205164"/>
                    <a:gd name="connsiteX605" fmla="*/ 149182 w 3903662"/>
                    <a:gd name="connsiteY605" fmla="*/ 1690950 h 3205164"/>
                    <a:gd name="connsiteX606" fmla="*/ 131725 w 3903662"/>
                    <a:gd name="connsiteY606" fmla="*/ 1661590 h 3205164"/>
                    <a:gd name="connsiteX607" fmla="*/ 115061 w 3903662"/>
                    <a:gd name="connsiteY607" fmla="*/ 1630644 h 3205164"/>
                    <a:gd name="connsiteX608" fmla="*/ 99984 w 3903662"/>
                    <a:gd name="connsiteY608" fmla="*/ 1599697 h 3205164"/>
                    <a:gd name="connsiteX609" fmla="*/ 85701 w 3903662"/>
                    <a:gd name="connsiteY609" fmla="*/ 1569544 h 3205164"/>
                    <a:gd name="connsiteX610" fmla="*/ 72211 w 3903662"/>
                    <a:gd name="connsiteY610" fmla="*/ 1537804 h 3205164"/>
                    <a:gd name="connsiteX611" fmla="*/ 59514 w 3903662"/>
                    <a:gd name="connsiteY611" fmla="*/ 1506064 h 3205164"/>
                    <a:gd name="connsiteX612" fmla="*/ 48405 w 3903662"/>
                    <a:gd name="connsiteY612" fmla="*/ 1472737 h 3205164"/>
                    <a:gd name="connsiteX613" fmla="*/ 39676 w 3903662"/>
                    <a:gd name="connsiteY613" fmla="*/ 1440204 h 3205164"/>
                    <a:gd name="connsiteX614" fmla="*/ 30154 w 3903662"/>
                    <a:gd name="connsiteY614" fmla="*/ 1407670 h 3205164"/>
                    <a:gd name="connsiteX615" fmla="*/ 22219 w 3903662"/>
                    <a:gd name="connsiteY615" fmla="*/ 1373550 h 3205164"/>
                    <a:gd name="connsiteX616" fmla="*/ 15871 w 3903662"/>
                    <a:gd name="connsiteY616" fmla="*/ 1339429 h 3205164"/>
                    <a:gd name="connsiteX617" fmla="*/ 9522 w 3903662"/>
                    <a:gd name="connsiteY617" fmla="*/ 1306102 h 3205164"/>
                    <a:gd name="connsiteX618" fmla="*/ 5555 w 3903662"/>
                    <a:gd name="connsiteY618" fmla="*/ 1271188 h 3205164"/>
                    <a:gd name="connsiteX619" fmla="*/ 2381 w 3903662"/>
                    <a:gd name="connsiteY619" fmla="*/ 1236274 h 3205164"/>
                    <a:gd name="connsiteX620" fmla="*/ 0 w 3903662"/>
                    <a:gd name="connsiteY620" fmla="*/ 1201360 h 3205164"/>
                    <a:gd name="connsiteX621" fmla="*/ 0 w 3903662"/>
                    <a:gd name="connsiteY621" fmla="*/ 1166446 h 3205164"/>
                    <a:gd name="connsiteX622" fmla="*/ 0 w 3903662"/>
                    <a:gd name="connsiteY622" fmla="*/ 1137086 h 3205164"/>
                    <a:gd name="connsiteX623" fmla="*/ 2381 w 3903662"/>
                    <a:gd name="connsiteY623" fmla="*/ 1106140 h 3205164"/>
                    <a:gd name="connsiteX624" fmla="*/ 4761 w 3903662"/>
                    <a:gd name="connsiteY624" fmla="*/ 1075987 h 3205164"/>
                    <a:gd name="connsiteX625" fmla="*/ 7935 w 3903662"/>
                    <a:gd name="connsiteY625" fmla="*/ 1047421 h 3205164"/>
                    <a:gd name="connsiteX626" fmla="*/ 11903 w 3903662"/>
                    <a:gd name="connsiteY626" fmla="*/ 1018061 h 3205164"/>
                    <a:gd name="connsiteX627" fmla="*/ 15871 w 3903662"/>
                    <a:gd name="connsiteY627" fmla="*/ 989495 h 3205164"/>
                    <a:gd name="connsiteX628" fmla="*/ 22219 w 3903662"/>
                    <a:gd name="connsiteY628" fmla="*/ 959342 h 3205164"/>
                    <a:gd name="connsiteX629" fmla="*/ 27773 w 3903662"/>
                    <a:gd name="connsiteY629" fmla="*/ 931570 h 3205164"/>
                    <a:gd name="connsiteX630" fmla="*/ 36502 w 3903662"/>
                    <a:gd name="connsiteY630" fmla="*/ 903004 h 3205164"/>
                    <a:gd name="connsiteX631" fmla="*/ 44437 w 3903662"/>
                    <a:gd name="connsiteY631" fmla="*/ 875231 h 3205164"/>
                    <a:gd name="connsiteX632" fmla="*/ 52373 w 3903662"/>
                    <a:gd name="connsiteY632" fmla="*/ 846665 h 3205164"/>
                    <a:gd name="connsiteX633" fmla="*/ 62688 w 3903662"/>
                    <a:gd name="connsiteY633" fmla="*/ 819686 h 3205164"/>
                    <a:gd name="connsiteX634" fmla="*/ 73004 w 3903662"/>
                    <a:gd name="connsiteY634" fmla="*/ 792707 h 3205164"/>
                    <a:gd name="connsiteX635" fmla="*/ 84114 w 3903662"/>
                    <a:gd name="connsiteY635" fmla="*/ 765728 h 3205164"/>
                    <a:gd name="connsiteX636" fmla="*/ 96810 w 3903662"/>
                    <a:gd name="connsiteY636" fmla="*/ 738749 h 3205164"/>
                    <a:gd name="connsiteX637" fmla="*/ 110300 w 3903662"/>
                    <a:gd name="connsiteY637" fmla="*/ 712564 h 3205164"/>
                    <a:gd name="connsiteX638" fmla="*/ 122996 w 3903662"/>
                    <a:gd name="connsiteY638" fmla="*/ 686378 h 3205164"/>
                    <a:gd name="connsiteX639" fmla="*/ 138073 w 3903662"/>
                    <a:gd name="connsiteY639" fmla="*/ 660986 h 3205164"/>
                    <a:gd name="connsiteX640" fmla="*/ 153150 w 3903662"/>
                    <a:gd name="connsiteY640" fmla="*/ 635594 h 3205164"/>
                    <a:gd name="connsiteX641" fmla="*/ 168227 w 3903662"/>
                    <a:gd name="connsiteY641" fmla="*/ 610996 h 3205164"/>
                    <a:gd name="connsiteX642" fmla="*/ 184891 w 3903662"/>
                    <a:gd name="connsiteY642" fmla="*/ 586397 h 3205164"/>
                    <a:gd name="connsiteX643" fmla="*/ 202349 w 3903662"/>
                    <a:gd name="connsiteY643" fmla="*/ 561799 h 3205164"/>
                    <a:gd name="connsiteX644" fmla="*/ 219806 w 3903662"/>
                    <a:gd name="connsiteY644" fmla="*/ 537994 h 3205164"/>
                    <a:gd name="connsiteX645" fmla="*/ 238057 w 3903662"/>
                    <a:gd name="connsiteY645" fmla="*/ 514189 h 3205164"/>
                    <a:gd name="connsiteX646" fmla="*/ 257895 w 3903662"/>
                    <a:gd name="connsiteY646" fmla="*/ 491177 h 3205164"/>
                    <a:gd name="connsiteX647" fmla="*/ 276940 w 3903662"/>
                    <a:gd name="connsiteY647" fmla="*/ 468166 h 3205164"/>
                    <a:gd name="connsiteX648" fmla="*/ 297571 w 3903662"/>
                    <a:gd name="connsiteY648" fmla="*/ 445947 h 3205164"/>
                    <a:gd name="connsiteX649" fmla="*/ 318203 w 3903662"/>
                    <a:gd name="connsiteY649" fmla="*/ 424523 h 3205164"/>
                    <a:gd name="connsiteX650" fmla="*/ 340422 w 3903662"/>
                    <a:gd name="connsiteY650" fmla="*/ 403098 h 3205164"/>
                    <a:gd name="connsiteX651" fmla="*/ 361847 w 3903662"/>
                    <a:gd name="connsiteY651" fmla="*/ 382467 h 3205164"/>
                    <a:gd name="connsiteX652" fmla="*/ 384859 w 3903662"/>
                    <a:gd name="connsiteY652" fmla="*/ 361836 h 3205164"/>
                    <a:gd name="connsiteX653" fmla="*/ 408665 w 3903662"/>
                    <a:gd name="connsiteY653" fmla="*/ 341205 h 3205164"/>
                    <a:gd name="connsiteX654" fmla="*/ 433264 w 3903662"/>
                    <a:gd name="connsiteY654" fmla="*/ 322161 h 3205164"/>
                    <a:gd name="connsiteX655" fmla="*/ 456276 w 3903662"/>
                    <a:gd name="connsiteY655" fmla="*/ 303117 h 3205164"/>
                    <a:gd name="connsiteX656" fmla="*/ 482462 w 3903662"/>
                    <a:gd name="connsiteY656" fmla="*/ 284867 h 3205164"/>
                    <a:gd name="connsiteX657" fmla="*/ 507855 w 3903662"/>
                    <a:gd name="connsiteY657" fmla="*/ 266616 h 3205164"/>
                    <a:gd name="connsiteX658" fmla="*/ 533248 w 3903662"/>
                    <a:gd name="connsiteY658" fmla="*/ 249159 h 3205164"/>
                    <a:gd name="connsiteX659" fmla="*/ 560227 w 3903662"/>
                    <a:gd name="connsiteY659" fmla="*/ 231702 h 3205164"/>
                    <a:gd name="connsiteX660" fmla="*/ 588001 w 3903662"/>
                    <a:gd name="connsiteY660" fmla="*/ 215039 h 3205164"/>
                    <a:gd name="connsiteX661" fmla="*/ 615774 w 3903662"/>
                    <a:gd name="connsiteY661" fmla="*/ 199169 h 3205164"/>
                    <a:gd name="connsiteX662" fmla="*/ 642754 w 3903662"/>
                    <a:gd name="connsiteY662" fmla="*/ 183299 h 3205164"/>
                    <a:gd name="connsiteX663" fmla="*/ 672114 w 3903662"/>
                    <a:gd name="connsiteY663" fmla="*/ 169016 h 3205164"/>
                    <a:gd name="connsiteX664" fmla="*/ 700681 w 3903662"/>
                    <a:gd name="connsiteY664" fmla="*/ 154733 h 3205164"/>
                    <a:gd name="connsiteX665" fmla="*/ 730041 w 3903662"/>
                    <a:gd name="connsiteY665" fmla="*/ 140450 h 3205164"/>
                    <a:gd name="connsiteX666" fmla="*/ 760195 w 3903662"/>
                    <a:gd name="connsiteY666" fmla="*/ 127754 h 3205164"/>
                    <a:gd name="connsiteX667" fmla="*/ 789556 w 3903662"/>
                    <a:gd name="connsiteY667" fmla="*/ 115058 h 3205164"/>
                    <a:gd name="connsiteX668" fmla="*/ 820503 w 3903662"/>
                    <a:gd name="connsiteY668" fmla="*/ 103155 h 3205164"/>
                    <a:gd name="connsiteX669" fmla="*/ 852244 w 3903662"/>
                    <a:gd name="connsiteY669" fmla="*/ 92046 h 3205164"/>
                    <a:gd name="connsiteX670" fmla="*/ 883191 w 3903662"/>
                    <a:gd name="connsiteY670" fmla="*/ 80937 h 3205164"/>
                    <a:gd name="connsiteX671" fmla="*/ 914932 w 3903662"/>
                    <a:gd name="connsiteY671" fmla="*/ 70622 h 3205164"/>
                    <a:gd name="connsiteX672" fmla="*/ 947467 w 3903662"/>
                    <a:gd name="connsiteY672" fmla="*/ 61893 h 3205164"/>
                    <a:gd name="connsiteX673" fmla="*/ 980001 w 3903662"/>
                    <a:gd name="connsiteY673" fmla="*/ 52371 h 3205164"/>
                    <a:gd name="connsiteX674" fmla="*/ 1013329 w 3903662"/>
                    <a:gd name="connsiteY674" fmla="*/ 44436 h 3205164"/>
                    <a:gd name="connsiteX675" fmla="*/ 1045864 w 3903662"/>
                    <a:gd name="connsiteY675" fmla="*/ 37295 h 3205164"/>
                    <a:gd name="connsiteX676" fmla="*/ 1079985 w 3903662"/>
                    <a:gd name="connsiteY676" fmla="*/ 29360 h 3205164"/>
                    <a:gd name="connsiteX677" fmla="*/ 1113313 w 3903662"/>
                    <a:gd name="connsiteY677" fmla="*/ 23805 h 3205164"/>
                    <a:gd name="connsiteX678" fmla="*/ 1147434 w 3903662"/>
                    <a:gd name="connsiteY678" fmla="*/ 18251 h 3205164"/>
                    <a:gd name="connsiteX679" fmla="*/ 1182350 w 3903662"/>
                    <a:gd name="connsiteY679" fmla="*/ 13490 h 3205164"/>
                    <a:gd name="connsiteX680" fmla="*/ 1217265 w 3903662"/>
                    <a:gd name="connsiteY680" fmla="*/ 9522 h 3205164"/>
                    <a:gd name="connsiteX681" fmla="*/ 1252180 w 3903662"/>
                    <a:gd name="connsiteY681" fmla="*/ 6348 h 3205164"/>
                    <a:gd name="connsiteX682" fmla="*/ 1287095 w 3903662"/>
                    <a:gd name="connsiteY682" fmla="*/ 3174 h 3205164"/>
                    <a:gd name="connsiteX683" fmla="*/ 1322803 w 3903662"/>
                    <a:gd name="connsiteY683" fmla="*/ 2381 h 3205164"/>
                    <a:gd name="connsiteX684" fmla="*/ 1358512 w 3903662"/>
                    <a:gd name="connsiteY684" fmla="*/ 794 h 3205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  <a:cxn ang="0">
                      <a:pos x="connsiteX615" y="connsiteY615"/>
                    </a:cxn>
                    <a:cxn ang="0">
                      <a:pos x="connsiteX616" y="connsiteY616"/>
                    </a:cxn>
                    <a:cxn ang="0">
                      <a:pos x="connsiteX617" y="connsiteY617"/>
                    </a:cxn>
                    <a:cxn ang="0">
                      <a:pos x="connsiteX618" y="connsiteY618"/>
                    </a:cxn>
                    <a:cxn ang="0">
                      <a:pos x="connsiteX619" y="connsiteY619"/>
                    </a:cxn>
                    <a:cxn ang="0">
                      <a:pos x="connsiteX620" y="connsiteY620"/>
                    </a:cxn>
                    <a:cxn ang="0">
                      <a:pos x="connsiteX621" y="connsiteY621"/>
                    </a:cxn>
                    <a:cxn ang="0">
                      <a:pos x="connsiteX622" y="connsiteY622"/>
                    </a:cxn>
                    <a:cxn ang="0">
                      <a:pos x="connsiteX623" y="connsiteY623"/>
                    </a:cxn>
                    <a:cxn ang="0">
                      <a:pos x="connsiteX624" y="connsiteY624"/>
                    </a:cxn>
                    <a:cxn ang="0">
                      <a:pos x="connsiteX625" y="connsiteY625"/>
                    </a:cxn>
                    <a:cxn ang="0">
                      <a:pos x="connsiteX626" y="connsiteY626"/>
                    </a:cxn>
                    <a:cxn ang="0">
                      <a:pos x="connsiteX627" y="connsiteY627"/>
                    </a:cxn>
                    <a:cxn ang="0">
                      <a:pos x="connsiteX628" y="connsiteY628"/>
                    </a:cxn>
                    <a:cxn ang="0">
                      <a:pos x="connsiteX629" y="connsiteY629"/>
                    </a:cxn>
                    <a:cxn ang="0">
                      <a:pos x="connsiteX630" y="connsiteY630"/>
                    </a:cxn>
                    <a:cxn ang="0">
                      <a:pos x="connsiteX631" y="connsiteY631"/>
                    </a:cxn>
                    <a:cxn ang="0">
                      <a:pos x="connsiteX632" y="connsiteY632"/>
                    </a:cxn>
                    <a:cxn ang="0">
                      <a:pos x="connsiteX633" y="connsiteY633"/>
                    </a:cxn>
                    <a:cxn ang="0">
                      <a:pos x="connsiteX634" y="connsiteY634"/>
                    </a:cxn>
                    <a:cxn ang="0">
                      <a:pos x="connsiteX635" y="connsiteY635"/>
                    </a:cxn>
                    <a:cxn ang="0">
                      <a:pos x="connsiteX636" y="connsiteY636"/>
                    </a:cxn>
                    <a:cxn ang="0">
                      <a:pos x="connsiteX637" y="connsiteY637"/>
                    </a:cxn>
                    <a:cxn ang="0">
                      <a:pos x="connsiteX638" y="connsiteY638"/>
                    </a:cxn>
                    <a:cxn ang="0">
                      <a:pos x="connsiteX639" y="connsiteY639"/>
                    </a:cxn>
                    <a:cxn ang="0">
                      <a:pos x="connsiteX640" y="connsiteY640"/>
                    </a:cxn>
                    <a:cxn ang="0">
                      <a:pos x="connsiteX641" y="connsiteY641"/>
                    </a:cxn>
                    <a:cxn ang="0">
                      <a:pos x="connsiteX642" y="connsiteY642"/>
                    </a:cxn>
                    <a:cxn ang="0">
                      <a:pos x="connsiteX643" y="connsiteY643"/>
                    </a:cxn>
                    <a:cxn ang="0">
                      <a:pos x="connsiteX644" y="connsiteY644"/>
                    </a:cxn>
                    <a:cxn ang="0">
                      <a:pos x="connsiteX645" y="connsiteY645"/>
                    </a:cxn>
                    <a:cxn ang="0">
                      <a:pos x="connsiteX646" y="connsiteY646"/>
                    </a:cxn>
                    <a:cxn ang="0">
                      <a:pos x="connsiteX647" y="connsiteY647"/>
                    </a:cxn>
                    <a:cxn ang="0">
                      <a:pos x="connsiteX648" y="connsiteY648"/>
                    </a:cxn>
                    <a:cxn ang="0">
                      <a:pos x="connsiteX649" y="connsiteY649"/>
                    </a:cxn>
                    <a:cxn ang="0">
                      <a:pos x="connsiteX650" y="connsiteY650"/>
                    </a:cxn>
                    <a:cxn ang="0">
                      <a:pos x="connsiteX651" y="connsiteY651"/>
                    </a:cxn>
                    <a:cxn ang="0">
                      <a:pos x="connsiteX652" y="connsiteY652"/>
                    </a:cxn>
                    <a:cxn ang="0">
                      <a:pos x="connsiteX653" y="connsiteY653"/>
                    </a:cxn>
                    <a:cxn ang="0">
                      <a:pos x="connsiteX654" y="connsiteY654"/>
                    </a:cxn>
                    <a:cxn ang="0">
                      <a:pos x="connsiteX655" y="connsiteY655"/>
                    </a:cxn>
                    <a:cxn ang="0">
                      <a:pos x="connsiteX656" y="connsiteY656"/>
                    </a:cxn>
                    <a:cxn ang="0">
                      <a:pos x="connsiteX657" y="connsiteY657"/>
                    </a:cxn>
                    <a:cxn ang="0">
                      <a:pos x="connsiteX658" y="connsiteY658"/>
                    </a:cxn>
                    <a:cxn ang="0">
                      <a:pos x="connsiteX659" y="connsiteY659"/>
                    </a:cxn>
                    <a:cxn ang="0">
                      <a:pos x="connsiteX660" y="connsiteY660"/>
                    </a:cxn>
                    <a:cxn ang="0">
                      <a:pos x="connsiteX661" y="connsiteY661"/>
                    </a:cxn>
                    <a:cxn ang="0">
                      <a:pos x="connsiteX662" y="connsiteY662"/>
                    </a:cxn>
                    <a:cxn ang="0">
                      <a:pos x="connsiteX663" y="connsiteY663"/>
                    </a:cxn>
                    <a:cxn ang="0">
                      <a:pos x="connsiteX664" y="connsiteY664"/>
                    </a:cxn>
                    <a:cxn ang="0">
                      <a:pos x="connsiteX665" y="connsiteY665"/>
                    </a:cxn>
                    <a:cxn ang="0">
                      <a:pos x="connsiteX666" y="connsiteY666"/>
                    </a:cxn>
                    <a:cxn ang="0">
                      <a:pos x="connsiteX667" y="connsiteY667"/>
                    </a:cxn>
                    <a:cxn ang="0">
                      <a:pos x="connsiteX668" y="connsiteY668"/>
                    </a:cxn>
                    <a:cxn ang="0">
                      <a:pos x="connsiteX669" y="connsiteY669"/>
                    </a:cxn>
                    <a:cxn ang="0">
                      <a:pos x="connsiteX670" y="connsiteY670"/>
                    </a:cxn>
                    <a:cxn ang="0">
                      <a:pos x="connsiteX671" y="connsiteY671"/>
                    </a:cxn>
                    <a:cxn ang="0">
                      <a:pos x="connsiteX672" y="connsiteY672"/>
                    </a:cxn>
                    <a:cxn ang="0">
                      <a:pos x="connsiteX673" y="connsiteY673"/>
                    </a:cxn>
                    <a:cxn ang="0">
                      <a:pos x="connsiteX674" y="connsiteY674"/>
                    </a:cxn>
                    <a:cxn ang="0">
                      <a:pos x="connsiteX675" y="connsiteY675"/>
                    </a:cxn>
                    <a:cxn ang="0">
                      <a:pos x="connsiteX676" y="connsiteY676"/>
                    </a:cxn>
                    <a:cxn ang="0">
                      <a:pos x="connsiteX677" y="connsiteY677"/>
                    </a:cxn>
                    <a:cxn ang="0">
                      <a:pos x="connsiteX678" y="connsiteY678"/>
                    </a:cxn>
                    <a:cxn ang="0">
                      <a:pos x="connsiteX679" y="connsiteY679"/>
                    </a:cxn>
                    <a:cxn ang="0">
                      <a:pos x="connsiteX680" y="connsiteY680"/>
                    </a:cxn>
                    <a:cxn ang="0">
                      <a:pos x="connsiteX681" y="connsiteY681"/>
                    </a:cxn>
                    <a:cxn ang="0">
                      <a:pos x="connsiteX682" y="connsiteY682"/>
                    </a:cxn>
                    <a:cxn ang="0">
                      <a:pos x="connsiteX683" y="connsiteY683"/>
                    </a:cxn>
                    <a:cxn ang="0">
                      <a:pos x="connsiteX684" y="connsiteY684"/>
                    </a:cxn>
                  </a:cxnLst>
                  <a:rect l="l" t="t" r="r" b="b"/>
                  <a:pathLst>
                    <a:path w="3903662" h="3205164">
                      <a:moveTo>
                        <a:pt x="3133724" y="1558926"/>
                      </a:moveTo>
                      <a:lnTo>
                        <a:pt x="3117849" y="1559722"/>
                      </a:lnTo>
                      <a:lnTo>
                        <a:pt x="3101181" y="1562109"/>
                      </a:lnTo>
                      <a:lnTo>
                        <a:pt x="3084512" y="1566088"/>
                      </a:lnTo>
                      <a:lnTo>
                        <a:pt x="3070224" y="1570862"/>
                      </a:lnTo>
                      <a:lnTo>
                        <a:pt x="3055937" y="1578024"/>
                      </a:lnTo>
                      <a:lnTo>
                        <a:pt x="3041649" y="1586776"/>
                      </a:lnTo>
                      <a:lnTo>
                        <a:pt x="3029743" y="1595529"/>
                      </a:lnTo>
                      <a:lnTo>
                        <a:pt x="3017043" y="1605874"/>
                      </a:lnTo>
                      <a:lnTo>
                        <a:pt x="3006724" y="1617014"/>
                      </a:lnTo>
                      <a:lnTo>
                        <a:pt x="2997993" y="1629745"/>
                      </a:lnTo>
                      <a:lnTo>
                        <a:pt x="2989262" y="1643273"/>
                      </a:lnTo>
                      <a:lnTo>
                        <a:pt x="2982118" y="1656004"/>
                      </a:lnTo>
                      <a:lnTo>
                        <a:pt x="2975768" y="1671918"/>
                      </a:lnTo>
                      <a:lnTo>
                        <a:pt x="2971799" y="1687037"/>
                      </a:lnTo>
                      <a:lnTo>
                        <a:pt x="2970212" y="1702951"/>
                      </a:lnTo>
                      <a:lnTo>
                        <a:pt x="2968624" y="1718866"/>
                      </a:lnTo>
                      <a:lnTo>
                        <a:pt x="2970212" y="1735576"/>
                      </a:lnTo>
                      <a:lnTo>
                        <a:pt x="2971799" y="1750694"/>
                      </a:lnTo>
                      <a:lnTo>
                        <a:pt x="2975768" y="1766609"/>
                      </a:lnTo>
                      <a:lnTo>
                        <a:pt x="2982118" y="1781727"/>
                      </a:lnTo>
                      <a:lnTo>
                        <a:pt x="2989262" y="1796050"/>
                      </a:lnTo>
                      <a:lnTo>
                        <a:pt x="2997993" y="1808782"/>
                      </a:lnTo>
                      <a:lnTo>
                        <a:pt x="3006724" y="1820718"/>
                      </a:lnTo>
                      <a:lnTo>
                        <a:pt x="3017043" y="1833449"/>
                      </a:lnTo>
                      <a:lnTo>
                        <a:pt x="3029743" y="1843794"/>
                      </a:lnTo>
                      <a:lnTo>
                        <a:pt x="3041649" y="1852547"/>
                      </a:lnTo>
                      <a:lnTo>
                        <a:pt x="3055937" y="1859708"/>
                      </a:lnTo>
                      <a:lnTo>
                        <a:pt x="3070224" y="1866869"/>
                      </a:lnTo>
                      <a:lnTo>
                        <a:pt x="3084512" y="1872440"/>
                      </a:lnTo>
                      <a:lnTo>
                        <a:pt x="3101181" y="1876418"/>
                      </a:lnTo>
                      <a:lnTo>
                        <a:pt x="3117849" y="1879601"/>
                      </a:lnTo>
                      <a:lnTo>
                        <a:pt x="3133724" y="1879601"/>
                      </a:lnTo>
                      <a:lnTo>
                        <a:pt x="3151187" y="1879601"/>
                      </a:lnTo>
                      <a:lnTo>
                        <a:pt x="3167856" y="1876418"/>
                      </a:lnTo>
                      <a:lnTo>
                        <a:pt x="3184525" y="1872440"/>
                      </a:lnTo>
                      <a:lnTo>
                        <a:pt x="3198812" y="1866869"/>
                      </a:lnTo>
                      <a:lnTo>
                        <a:pt x="3213100" y="1859708"/>
                      </a:lnTo>
                      <a:lnTo>
                        <a:pt x="3227387" y="1852547"/>
                      </a:lnTo>
                      <a:lnTo>
                        <a:pt x="3239293" y="1843794"/>
                      </a:lnTo>
                      <a:lnTo>
                        <a:pt x="3251993" y="1833449"/>
                      </a:lnTo>
                      <a:lnTo>
                        <a:pt x="3262312" y="1820718"/>
                      </a:lnTo>
                      <a:lnTo>
                        <a:pt x="3271043" y="1808782"/>
                      </a:lnTo>
                      <a:lnTo>
                        <a:pt x="3279775" y="1796050"/>
                      </a:lnTo>
                      <a:lnTo>
                        <a:pt x="3286918" y="1781727"/>
                      </a:lnTo>
                      <a:lnTo>
                        <a:pt x="3293268" y="1766609"/>
                      </a:lnTo>
                      <a:lnTo>
                        <a:pt x="3297237" y="1750694"/>
                      </a:lnTo>
                      <a:lnTo>
                        <a:pt x="3298825" y="1735576"/>
                      </a:lnTo>
                      <a:lnTo>
                        <a:pt x="3300412" y="1718866"/>
                      </a:lnTo>
                      <a:lnTo>
                        <a:pt x="3298825" y="1702951"/>
                      </a:lnTo>
                      <a:lnTo>
                        <a:pt x="3297237" y="1687037"/>
                      </a:lnTo>
                      <a:lnTo>
                        <a:pt x="3293268" y="1671918"/>
                      </a:lnTo>
                      <a:lnTo>
                        <a:pt x="3286918" y="1656004"/>
                      </a:lnTo>
                      <a:lnTo>
                        <a:pt x="3279775" y="1643273"/>
                      </a:lnTo>
                      <a:lnTo>
                        <a:pt x="3271043" y="1629745"/>
                      </a:lnTo>
                      <a:lnTo>
                        <a:pt x="3262312" y="1617014"/>
                      </a:lnTo>
                      <a:lnTo>
                        <a:pt x="3251993" y="1605874"/>
                      </a:lnTo>
                      <a:lnTo>
                        <a:pt x="3239293" y="1595529"/>
                      </a:lnTo>
                      <a:lnTo>
                        <a:pt x="3227387" y="1586776"/>
                      </a:lnTo>
                      <a:lnTo>
                        <a:pt x="3213100" y="1578024"/>
                      </a:lnTo>
                      <a:lnTo>
                        <a:pt x="3198812" y="1570862"/>
                      </a:lnTo>
                      <a:lnTo>
                        <a:pt x="3184525" y="1566088"/>
                      </a:lnTo>
                      <a:lnTo>
                        <a:pt x="3167856" y="1562109"/>
                      </a:lnTo>
                      <a:lnTo>
                        <a:pt x="3151187" y="1559722"/>
                      </a:lnTo>
                      <a:close/>
                      <a:moveTo>
                        <a:pt x="2314179" y="1558926"/>
                      </a:moveTo>
                      <a:lnTo>
                        <a:pt x="2296675" y="1559722"/>
                      </a:lnTo>
                      <a:lnTo>
                        <a:pt x="2280762" y="1562109"/>
                      </a:lnTo>
                      <a:lnTo>
                        <a:pt x="2264848" y="1566088"/>
                      </a:lnTo>
                      <a:lnTo>
                        <a:pt x="2249731" y="1570862"/>
                      </a:lnTo>
                      <a:lnTo>
                        <a:pt x="2235409" y="1578024"/>
                      </a:lnTo>
                      <a:lnTo>
                        <a:pt x="2221883" y="1586776"/>
                      </a:lnTo>
                      <a:lnTo>
                        <a:pt x="2208357" y="1595529"/>
                      </a:lnTo>
                      <a:lnTo>
                        <a:pt x="2197218" y="1605874"/>
                      </a:lnTo>
                      <a:lnTo>
                        <a:pt x="2186079" y="1617014"/>
                      </a:lnTo>
                      <a:lnTo>
                        <a:pt x="2176531" y="1629745"/>
                      </a:lnTo>
                      <a:lnTo>
                        <a:pt x="2168574" y="1643273"/>
                      </a:lnTo>
                      <a:lnTo>
                        <a:pt x="2161413" y="1656004"/>
                      </a:lnTo>
                      <a:lnTo>
                        <a:pt x="2155844" y="1671918"/>
                      </a:lnTo>
                      <a:lnTo>
                        <a:pt x="2151866" y="1687037"/>
                      </a:lnTo>
                      <a:lnTo>
                        <a:pt x="2148683" y="1702951"/>
                      </a:lnTo>
                      <a:lnTo>
                        <a:pt x="2147887" y="1718866"/>
                      </a:lnTo>
                      <a:lnTo>
                        <a:pt x="2148683" y="1735576"/>
                      </a:lnTo>
                      <a:lnTo>
                        <a:pt x="2151866" y="1750694"/>
                      </a:lnTo>
                      <a:lnTo>
                        <a:pt x="2155844" y="1766609"/>
                      </a:lnTo>
                      <a:lnTo>
                        <a:pt x="2161413" y="1781727"/>
                      </a:lnTo>
                      <a:lnTo>
                        <a:pt x="2168574" y="1796050"/>
                      </a:lnTo>
                      <a:lnTo>
                        <a:pt x="2176531" y="1808782"/>
                      </a:lnTo>
                      <a:lnTo>
                        <a:pt x="2186079" y="1820718"/>
                      </a:lnTo>
                      <a:lnTo>
                        <a:pt x="2197218" y="1833449"/>
                      </a:lnTo>
                      <a:lnTo>
                        <a:pt x="2208357" y="1843794"/>
                      </a:lnTo>
                      <a:lnTo>
                        <a:pt x="2221883" y="1852547"/>
                      </a:lnTo>
                      <a:lnTo>
                        <a:pt x="2235409" y="1859708"/>
                      </a:lnTo>
                      <a:lnTo>
                        <a:pt x="2249731" y="1866869"/>
                      </a:lnTo>
                      <a:lnTo>
                        <a:pt x="2264848" y="1872440"/>
                      </a:lnTo>
                      <a:lnTo>
                        <a:pt x="2280762" y="1876418"/>
                      </a:lnTo>
                      <a:lnTo>
                        <a:pt x="2296675" y="1879601"/>
                      </a:lnTo>
                      <a:lnTo>
                        <a:pt x="2314179" y="1879601"/>
                      </a:lnTo>
                      <a:lnTo>
                        <a:pt x="2330888" y="1879601"/>
                      </a:lnTo>
                      <a:lnTo>
                        <a:pt x="2347597" y="1876418"/>
                      </a:lnTo>
                      <a:lnTo>
                        <a:pt x="2363510" y="1872440"/>
                      </a:lnTo>
                      <a:lnTo>
                        <a:pt x="2379423" y="1866869"/>
                      </a:lnTo>
                      <a:lnTo>
                        <a:pt x="2393745" y="1859708"/>
                      </a:lnTo>
                      <a:lnTo>
                        <a:pt x="2406475" y="1852547"/>
                      </a:lnTo>
                      <a:lnTo>
                        <a:pt x="2419205" y="1843794"/>
                      </a:lnTo>
                      <a:lnTo>
                        <a:pt x="2431140" y="1833449"/>
                      </a:lnTo>
                      <a:lnTo>
                        <a:pt x="2441484" y="1820718"/>
                      </a:lnTo>
                      <a:lnTo>
                        <a:pt x="2451827" y="1808782"/>
                      </a:lnTo>
                      <a:lnTo>
                        <a:pt x="2460580" y="1796050"/>
                      </a:lnTo>
                      <a:lnTo>
                        <a:pt x="2467740" y="1781727"/>
                      </a:lnTo>
                      <a:lnTo>
                        <a:pt x="2472514" y="1766609"/>
                      </a:lnTo>
                      <a:lnTo>
                        <a:pt x="2476493" y="1750694"/>
                      </a:lnTo>
                      <a:lnTo>
                        <a:pt x="2478880" y="1735576"/>
                      </a:lnTo>
                      <a:lnTo>
                        <a:pt x="2479675" y="1718866"/>
                      </a:lnTo>
                      <a:lnTo>
                        <a:pt x="2478880" y="1702951"/>
                      </a:lnTo>
                      <a:lnTo>
                        <a:pt x="2476493" y="1687037"/>
                      </a:lnTo>
                      <a:lnTo>
                        <a:pt x="2472514" y="1671918"/>
                      </a:lnTo>
                      <a:lnTo>
                        <a:pt x="2467740" y="1656004"/>
                      </a:lnTo>
                      <a:lnTo>
                        <a:pt x="2460580" y="1643273"/>
                      </a:lnTo>
                      <a:lnTo>
                        <a:pt x="2451827" y="1629745"/>
                      </a:lnTo>
                      <a:lnTo>
                        <a:pt x="2441484" y="1617014"/>
                      </a:lnTo>
                      <a:lnTo>
                        <a:pt x="2431140" y="1605874"/>
                      </a:lnTo>
                      <a:lnTo>
                        <a:pt x="2419205" y="1595529"/>
                      </a:lnTo>
                      <a:lnTo>
                        <a:pt x="2406475" y="1586776"/>
                      </a:lnTo>
                      <a:lnTo>
                        <a:pt x="2393745" y="1578024"/>
                      </a:lnTo>
                      <a:lnTo>
                        <a:pt x="2379423" y="1570862"/>
                      </a:lnTo>
                      <a:lnTo>
                        <a:pt x="2363510" y="1566088"/>
                      </a:lnTo>
                      <a:lnTo>
                        <a:pt x="2347597" y="1562109"/>
                      </a:lnTo>
                      <a:lnTo>
                        <a:pt x="2330888" y="1559722"/>
                      </a:lnTo>
                      <a:close/>
                      <a:moveTo>
                        <a:pt x="2694781" y="1073151"/>
                      </a:moveTo>
                      <a:lnTo>
                        <a:pt x="2725737" y="1073151"/>
                      </a:lnTo>
                      <a:lnTo>
                        <a:pt x="2755106" y="1073151"/>
                      </a:lnTo>
                      <a:lnTo>
                        <a:pt x="2786062" y="1074739"/>
                      </a:lnTo>
                      <a:lnTo>
                        <a:pt x="2816224" y="1076326"/>
                      </a:lnTo>
                      <a:lnTo>
                        <a:pt x="2845593" y="1078708"/>
                      </a:lnTo>
                      <a:lnTo>
                        <a:pt x="2874962" y="1081883"/>
                      </a:lnTo>
                      <a:lnTo>
                        <a:pt x="2905124" y="1085058"/>
                      </a:lnTo>
                      <a:lnTo>
                        <a:pt x="2933699" y="1089026"/>
                      </a:lnTo>
                      <a:lnTo>
                        <a:pt x="2962274" y="1092995"/>
                      </a:lnTo>
                      <a:lnTo>
                        <a:pt x="2990849" y="1099345"/>
                      </a:lnTo>
                      <a:lnTo>
                        <a:pt x="3020218" y="1104108"/>
                      </a:lnTo>
                      <a:lnTo>
                        <a:pt x="3074987" y="1117601"/>
                      </a:lnTo>
                      <a:lnTo>
                        <a:pt x="3130550" y="1132683"/>
                      </a:lnTo>
                      <a:lnTo>
                        <a:pt x="3183731" y="1150145"/>
                      </a:lnTo>
                      <a:lnTo>
                        <a:pt x="3236118" y="1170783"/>
                      </a:lnTo>
                      <a:lnTo>
                        <a:pt x="3287712" y="1192214"/>
                      </a:lnTo>
                      <a:lnTo>
                        <a:pt x="3336925" y="1216026"/>
                      </a:lnTo>
                      <a:lnTo>
                        <a:pt x="3383756" y="1241426"/>
                      </a:lnTo>
                      <a:lnTo>
                        <a:pt x="3429793" y="1269208"/>
                      </a:lnTo>
                      <a:lnTo>
                        <a:pt x="3475037" y="1297783"/>
                      </a:lnTo>
                      <a:lnTo>
                        <a:pt x="3517106" y="1329533"/>
                      </a:lnTo>
                      <a:lnTo>
                        <a:pt x="3558381" y="1361283"/>
                      </a:lnTo>
                      <a:lnTo>
                        <a:pt x="3597275" y="1396208"/>
                      </a:lnTo>
                      <a:lnTo>
                        <a:pt x="3616325" y="1413670"/>
                      </a:lnTo>
                      <a:lnTo>
                        <a:pt x="3633787" y="1432720"/>
                      </a:lnTo>
                      <a:lnTo>
                        <a:pt x="3652837" y="1450976"/>
                      </a:lnTo>
                      <a:lnTo>
                        <a:pt x="3670300" y="1469233"/>
                      </a:lnTo>
                      <a:lnTo>
                        <a:pt x="3686175" y="1489076"/>
                      </a:lnTo>
                      <a:lnTo>
                        <a:pt x="3702843" y="1508126"/>
                      </a:lnTo>
                      <a:lnTo>
                        <a:pt x="3717925" y="1527970"/>
                      </a:lnTo>
                      <a:lnTo>
                        <a:pt x="3732212" y="1548608"/>
                      </a:lnTo>
                      <a:lnTo>
                        <a:pt x="3748087" y="1568451"/>
                      </a:lnTo>
                      <a:lnTo>
                        <a:pt x="3761581" y="1589089"/>
                      </a:lnTo>
                      <a:lnTo>
                        <a:pt x="3774281" y="1609726"/>
                      </a:lnTo>
                      <a:lnTo>
                        <a:pt x="3787775" y="1631158"/>
                      </a:lnTo>
                      <a:lnTo>
                        <a:pt x="3798887" y="1652589"/>
                      </a:lnTo>
                      <a:lnTo>
                        <a:pt x="3811587" y="1675608"/>
                      </a:lnTo>
                      <a:lnTo>
                        <a:pt x="3821906" y="1697832"/>
                      </a:lnTo>
                      <a:lnTo>
                        <a:pt x="3832225" y="1720851"/>
                      </a:lnTo>
                      <a:lnTo>
                        <a:pt x="3840956" y="1743076"/>
                      </a:lnTo>
                      <a:lnTo>
                        <a:pt x="3850481" y="1765301"/>
                      </a:lnTo>
                      <a:lnTo>
                        <a:pt x="3858418" y="1789114"/>
                      </a:lnTo>
                      <a:lnTo>
                        <a:pt x="3867150" y="1812926"/>
                      </a:lnTo>
                      <a:lnTo>
                        <a:pt x="3872706" y="1836739"/>
                      </a:lnTo>
                      <a:lnTo>
                        <a:pt x="3879056" y="1859757"/>
                      </a:lnTo>
                      <a:lnTo>
                        <a:pt x="3885406" y="1884364"/>
                      </a:lnTo>
                      <a:lnTo>
                        <a:pt x="3890168" y="1908970"/>
                      </a:lnTo>
                      <a:lnTo>
                        <a:pt x="3894137" y="1933576"/>
                      </a:lnTo>
                      <a:lnTo>
                        <a:pt x="3897312" y="1958182"/>
                      </a:lnTo>
                      <a:lnTo>
                        <a:pt x="3899693" y="1982789"/>
                      </a:lnTo>
                      <a:lnTo>
                        <a:pt x="3902075" y="2008983"/>
                      </a:lnTo>
                      <a:lnTo>
                        <a:pt x="3902868" y="2033589"/>
                      </a:lnTo>
                      <a:lnTo>
                        <a:pt x="3903662" y="2058989"/>
                      </a:lnTo>
                      <a:lnTo>
                        <a:pt x="3902868" y="2088357"/>
                      </a:lnTo>
                      <a:lnTo>
                        <a:pt x="3902075" y="2118520"/>
                      </a:lnTo>
                      <a:lnTo>
                        <a:pt x="3898900" y="2147889"/>
                      </a:lnTo>
                      <a:lnTo>
                        <a:pt x="3895725" y="2176464"/>
                      </a:lnTo>
                      <a:lnTo>
                        <a:pt x="3890168" y="2205833"/>
                      </a:lnTo>
                      <a:lnTo>
                        <a:pt x="3885406" y="2234407"/>
                      </a:lnTo>
                      <a:lnTo>
                        <a:pt x="3878262" y="2262983"/>
                      </a:lnTo>
                      <a:lnTo>
                        <a:pt x="3871118" y="2290764"/>
                      </a:lnTo>
                      <a:lnTo>
                        <a:pt x="3862387" y="2318545"/>
                      </a:lnTo>
                      <a:lnTo>
                        <a:pt x="3852862" y="2346326"/>
                      </a:lnTo>
                      <a:lnTo>
                        <a:pt x="3842543" y="2372520"/>
                      </a:lnTo>
                      <a:lnTo>
                        <a:pt x="3830637" y="2399507"/>
                      </a:lnTo>
                      <a:lnTo>
                        <a:pt x="3819525" y="2425701"/>
                      </a:lnTo>
                      <a:lnTo>
                        <a:pt x="3806031" y="2451895"/>
                      </a:lnTo>
                      <a:lnTo>
                        <a:pt x="3791743" y="2477295"/>
                      </a:lnTo>
                      <a:lnTo>
                        <a:pt x="3777456" y="2502695"/>
                      </a:lnTo>
                      <a:lnTo>
                        <a:pt x="3762375" y="2527301"/>
                      </a:lnTo>
                      <a:lnTo>
                        <a:pt x="3745706" y="2551908"/>
                      </a:lnTo>
                      <a:lnTo>
                        <a:pt x="3728243" y="2575720"/>
                      </a:lnTo>
                      <a:lnTo>
                        <a:pt x="3710781" y="2599533"/>
                      </a:lnTo>
                      <a:lnTo>
                        <a:pt x="3692525" y="2621758"/>
                      </a:lnTo>
                      <a:lnTo>
                        <a:pt x="3672681" y="2643983"/>
                      </a:lnTo>
                      <a:lnTo>
                        <a:pt x="3652837" y="2667001"/>
                      </a:lnTo>
                      <a:lnTo>
                        <a:pt x="3632200" y="2688433"/>
                      </a:lnTo>
                      <a:lnTo>
                        <a:pt x="3610768" y="2709864"/>
                      </a:lnTo>
                      <a:lnTo>
                        <a:pt x="3587750" y="2730501"/>
                      </a:lnTo>
                      <a:lnTo>
                        <a:pt x="3565525" y="2749551"/>
                      </a:lnTo>
                      <a:lnTo>
                        <a:pt x="3541712" y="2769395"/>
                      </a:lnTo>
                      <a:lnTo>
                        <a:pt x="3517106" y="2789239"/>
                      </a:lnTo>
                      <a:lnTo>
                        <a:pt x="3492500" y="2806701"/>
                      </a:lnTo>
                      <a:lnTo>
                        <a:pt x="3467100" y="2824958"/>
                      </a:lnTo>
                      <a:lnTo>
                        <a:pt x="3441700" y="2842420"/>
                      </a:lnTo>
                      <a:lnTo>
                        <a:pt x="3429793" y="2847976"/>
                      </a:lnTo>
                      <a:lnTo>
                        <a:pt x="3544093" y="3205164"/>
                      </a:lnTo>
                      <a:lnTo>
                        <a:pt x="3118643" y="2987677"/>
                      </a:lnTo>
                      <a:lnTo>
                        <a:pt x="3098006" y="2994027"/>
                      </a:lnTo>
                      <a:lnTo>
                        <a:pt x="3053556" y="3005139"/>
                      </a:lnTo>
                      <a:lnTo>
                        <a:pt x="3008312" y="3015458"/>
                      </a:lnTo>
                      <a:lnTo>
                        <a:pt x="2963862" y="3024983"/>
                      </a:lnTo>
                      <a:lnTo>
                        <a:pt x="2916237" y="3032127"/>
                      </a:lnTo>
                      <a:lnTo>
                        <a:pt x="2870199" y="3036889"/>
                      </a:lnTo>
                      <a:lnTo>
                        <a:pt x="2821781" y="3040858"/>
                      </a:lnTo>
                      <a:lnTo>
                        <a:pt x="2774156" y="3043239"/>
                      </a:lnTo>
                      <a:lnTo>
                        <a:pt x="2725737" y="3044033"/>
                      </a:lnTo>
                      <a:lnTo>
                        <a:pt x="2694781" y="3044033"/>
                      </a:lnTo>
                      <a:lnTo>
                        <a:pt x="2665412" y="3043239"/>
                      </a:lnTo>
                      <a:lnTo>
                        <a:pt x="2634456" y="3040858"/>
                      </a:lnTo>
                      <a:lnTo>
                        <a:pt x="2604293" y="3039270"/>
                      </a:lnTo>
                      <a:lnTo>
                        <a:pt x="2574924" y="3036095"/>
                      </a:lnTo>
                      <a:lnTo>
                        <a:pt x="2546349" y="3032920"/>
                      </a:lnTo>
                      <a:lnTo>
                        <a:pt x="2516187" y="3028951"/>
                      </a:lnTo>
                      <a:lnTo>
                        <a:pt x="2487612" y="3024983"/>
                      </a:lnTo>
                      <a:lnTo>
                        <a:pt x="2459037" y="3019427"/>
                      </a:lnTo>
                      <a:lnTo>
                        <a:pt x="2431256" y="3013077"/>
                      </a:lnTo>
                      <a:lnTo>
                        <a:pt x="2374899" y="3000377"/>
                      </a:lnTo>
                      <a:lnTo>
                        <a:pt x="2320924" y="2984501"/>
                      </a:lnTo>
                      <a:lnTo>
                        <a:pt x="2266156" y="2967039"/>
                      </a:lnTo>
                      <a:lnTo>
                        <a:pt x="2215356" y="2946401"/>
                      </a:lnTo>
                      <a:lnTo>
                        <a:pt x="2163762" y="2924970"/>
                      </a:lnTo>
                      <a:lnTo>
                        <a:pt x="2114549" y="2901951"/>
                      </a:lnTo>
                      <a:lnTo>
                        <a:pt x="2066131" y="2875758"/>
                      </a:lnTo>
                      <a:lnTo>
                        <a:pt x="2020093" y="2847976"/>
                      </a:lnTo>
                      <a:lnTo>
                        <a:pt x="1976437" y="2819401"/>
                      </a:lnTo>
                      <a:lnTo>
                        <a:pt x="1932781" y="2789239"/>
                      </a:lnTo>
                      <a:lnTo>
                        <a:pt x="1892299" y="2755901"/>
                      </a:lnTo>
                      <a:lnTo>
                        <a:pt x="1853406" y="2720976"/>
                      </a:lnTo>
                      <a:lnTo>
                        <a:pt x="1834356" y="2703514"/>
                      </a:lnTo>
                      <a:lnTo>
                        <a:pt x="1816099" y="2685258"/>
                      </a:lnTo>
                      <a:lnTo>
                        <a:pt x="1798637" y="2667001"/>
                      </a:lnTo>
                      <a:lnTo>
                        <a:pt x="1781174" y="2648745"/>
                      </a:lnTo>
                      <a:lnTo>
                        <a:pt x="1763712" y="2628901"/>
                      </a:lnTo>
                      <a:lnTo>
                        <a:pt x="1748631" y="2609058"/>
                      </a:lnTo>
                      <a:lnTo>
                        <a:pt x="1731962" y="2590008"/>
                      </a:lnTo>
                      <a:lnTo>
                        <a:pt x="1717674" y="2569370"/>
                      </a:lnTo>
                      <a:lnTo>
                        <a:pt x="1703387" y="2548733"/>
                      </a:lnTo>
                      <a:lnTo>
                        <a:pt x="1689099" y="2528095"/>
                      </a:lnTo>
                      <a:lnTo>
                        <a:pt x="1675606" y="2508251"/>
                      </a:lnTo>
                      <a:lnTo>
                        <a:pt x="1663699" y="2486026"/>
                      </a:lnTo>
                      <a:lnTo>
                        <a:pt x="1650999" y="2464595"/>
                      </a:lnTo>
                      <a:lnTo>
                        <a:pt x="1639887" y="2442370"/>
                      </a:lnTo>
                      <a:lnTo>
                        <a:pt x="1628774" y="2420145"/>
                      </a:lnTo>
                      <a:lnTo>
                        <a:pt x="1618456" y="2397126"/>
                      </a:lnTo>
                      <a:lnTo>
                        <a:pt x="1608931" y="2374901"/>
                      </a:lnTo>
                      <a:lnTo>
                        <a:pt x="1600199" y="2351883"/>
                      </a:lnTo>
                      <a:lnTo>
                        <a:pt x="1591468" y="2328864"/>
                      </a:lnTo>
                      <a:lnTo>
                        <a:pt x="1584324" y="2305051"/>
                      </a:lnTo>
                      <a:lnTo>
                        <a:pt x="1577181" y="2281239"/>
                      </a:lnTo>
                      <a:lnTo>
                        <a:pt x="1570831" y="2257426"/>
                      </a:lnTo>
                      <a:lnTo>
                        <a:pt x="1565274" y="2232820"/>
                      </a:lnTo>
                      <a:lnTo>
                        <a:pt x="1560512" y="2208214"/>
                      </a:lnTo>
                      <a:lnTo>
                        <a:pt x="1556543" y="2183607"/>
                      </a:lnTo>
                      <a:lnTo>
                        <a:pt x="1552574" y="2159001"/>
                      </a:lnTo>
                      <a:lnTo>
                        <a:pt x="1550987" y="2134395"/>
                      </a:lnTo>
                      <a:lnTo>
                        <a:pt x="1548606" y="2108995"/>
                      </a:lnTo>
                      <a:lnTo>
                        <a:pt x="1547812" y="2084389"/>
                      </a:lnTo>
                      <a:lnTo>
                        <a:pt x="1546224" y="2058989"/>
                      </a:lnTo>
                      <a:lnTo>
                        <a:pt x="1547812" y="2033589"/>
                      </a:lnTo>
                      <a:lnTo>
                        <a:pt x="1548606" y="2008983"/>
                      </a:lnTo>
                      <a:lnTo>
                        <a:pt x="1550987" y="1982789"/>
                      </a:lnTo>
                      <a:lnTo>
                        <a:pt x="1552574" y="1958182"/>
                      </a:lnTo>
                      <a:lnTo>
                        <a:pt x="1556543" y="1933576"/>
                      </a:lnTo>
                      <a:lnTo>
                        <a:pt x="1560512" y="1908970"/>
                      </a:lnTo>
                      <a:lnTo>
                        <a:pt x="1565274" y="1884364"/>
                      </a:lnTo>
                      <a:lnTo>
                        <a:pt x="1570831" y="1859757"/>
                      </a:lnTo>
                      <a:lnTo>
                        <a:pt x="1577181" y="1836739"/>
                      </a:lnTo>
                      <a:lnTo>
                        <a:pt x="1584324" y="1812926"/>
                      </a:lnTo>
                      <a:lnTo>
                        <a:pt x="1591468" y="1789114"/>
                      </a:lnTo>
                      <a:lnTo>
                        <a:pt x="1600199" y="1765301"/>
                      </a:lnTo>
                      <a:lnTo>
                        <a:pt x="1608931" y="1743076"/>
                      </a:lnTo>
                      <a:lnTo>
                        <a:pt x="1618456" y="1720851"/>
                      </a:lnTo>
                      <a:lnTo>
                        <a:pt x="1628774" y="1697832"/>
                      </a:lnTo>
                      <a:lnTo>
                        <a:pt x="1639887" y="1675608"/>
                      </a:lnTo>
                      <a:lnTo>
                        <a:pt x="1650999" y="1652589"/>
                      </a:lnTo>
                      <a:lnTo>
                        <a:pt x="1663699" y="1631158"/>
                      </a:lnTo>
                      <a:lnTo>
                        <a:pt x="1675606" y="1609726"/>
                      </a:lnTo>
                      <a:lnTo>
                        <a:pt x="1689099" y="1589089"/>
                      </a:lnTo>
                      <a:lnTo>
                        <a:pt x="1703387" y="1568451"/>
                      </a:lnTo>
                      <a:lnTo>
                        <a:pt x="1717674" y="1548608"/>
                      </a:lnTo>
                      <a:lnTo>
                        <a:pt x="1731962" y="1527970"/>
                      </a:lnTo>
                      <a:lnTo>
                        <a:pt x="1748631" y="1508126"/>
                      </a:lnTo>
                      <a:lnTo>
                        <a:pt x="1763712" y="1489076"/>
                      </a:lnTo>
                      <a:lnTo>
                        <a:pt x="1781174" y="1469233"/>
                      </a:lnTo>
                      <a:lnTo>
                        <a:pt x="1798637" y="1450976"/>
                      </a:lnTo>
                      <a:lnTo>
                        <a:pt x="1816099" y="1432720"/>
                      </a:lnTo>
                      <a:lnTo>
                        <a:pt x="1834356" y="1413670"/>
                      </a:lnTo>
                      <a:lnTo>
                        <a:pt x="1853406" y="1396208"/>
                      </a:lnTo>
                      <a:lnTo>
                        <a:pt x="1892299" y="1361283"/>
                      </a:lnTo>
                      <a:lnTo>
                        <a:pt x="1932781" y="1329533"/>
                      </a:lnTo>
                      <a:lnTo>
                        <a:pt x="1976437" y="1297783"/>
                      </a:lnTo>
                      <a:lnTo>
                        <a:pt x="2020093" y="1269208"/>
                      </a:lnTo>
                      <a:lnTo>
                        <a:pt x="2066131" y="1241426"/>
                      </a:lnTo>
                      <a:lnTo>
                        <a:pt x="2114549" y="1216026"/>
                      </a:lnTo>
                      <a:lnTo>
                        <a:pt x="2163762" y="1192214"/>
                      </a:lnTo>
                      <a:lnTo>
                        <a:pt x="2215356" y="1170783"/>
                      </a:lnTo>
                      <a:lnTo>
                        <a:pt x="2266156" y="1150145"/>
                      </a:lnTo>
                      <a:lnTo>
                        <a:pt x="2320924" y="1132683"/>
                      </a:lnTo>
                      <a:lnTo>
                        <a:pt x="2374899" y="1117601"/>
                      </a:lnTo>
                      <a:lnTo>
                        <a:pt x="2431256" y="1104108"/>
                      </a:lnTo>
                      <a:lnTo>
                        <a:pt x="2459037" y="1099345"/>
                      </a:lnTo>
                      <a:lnTo>
                        <a:pt x="2487612" y="1092995"/>
                      </a:lnTo>
                      <a:lnTo>
                        <a:pt x="2516187" y="1089026"/>
                      </a:lnTo>
                      <a:lnTo>
                        <a:pt x="2546349" y="1085058"/>
                      </a:lnTo>
                      <a:lnTo>
                        <a:pt x="2574924" y="1081883"/>
                      </a:lnTo>
                      <a:lnTo>
                        <a:pt x="2604293" y="1078708"/>
                      </a:lnTo>
                      <a:lnTo>
                        <a:pt x="2634456" y="1076326"/>
                      </a:lnTo>
                      <a:lnTo>
                        <a:pt x="2665412" y="1074739"/>
                      </a:lnTo>
                      <a:close/>
                      <a:moveTo>
                        <a:pt x="1880393" y="574675"/>
                      </a:moveTo>
                      <a:lnTo>
                        <a:pt x="1859756" y="575469"/>
                      </a:lnTo>
                      <a:lnTo>
                        <a:pt x="1839912" y="578644"/>
                      </a:lnTo>
                      <a:lnTo>
                        <a:pt x="1821656" y="582613"/>
                      </a:lnTo>
                      <a:lnTo>
                        <a:pt x="1803400" y="589757"/>
                      </a:lnTo>
                      <a:lnTo>
                        <a:pt x="1785937" y="596900"/>
                      </a:lnTo>
                      <a:lnTo>
                        <a:pt x="1770062" y="607219"/>
                      </a:lnTo>
                      <a:lnTo>
                        <a:pt x="1754981" y="617538"/>
                      </a:lnTo>
                      <a:lnTo>
                        <a:pt x="1740693" y="629444"/>
                      </a:lnTo>
                      <a:lnTo>
                        <a:pt x="1727993" y="642938"/>
                      </a:lnTo>
                      <a:lnTo>
                        <a:pt x="1716881" y="658813"/>
                      </a:lnTo>
                      <a:lnTo>
                        <a:pt x="1708150" y="673894"/>
                      </a:lnTo>
                      <a:lnTo>
                        <a:pt x="1699418" y="690563"/>
                      </a:lnTo>
                      <a:lnTo>
                        <a:pt x="1692275" y="708025"/>
                      </a:lnTo>
                      <a:lnTo>
                        <a:pt x="1687512" y="726282"/>
                      </a:lnTo>
                      <a:lnTo>
                        <a:pt x="1685131" y="744538"/>
                      </a:lnTo>
                      <a:lnTo>
                        <a:pt x="1684337" y="764382"/>
                      </a:lnTo>
                      <a:lnTo>
                        <a:pt x="1685131" y="783432"/>
                      </a:lnTo>
                      <a:lnTo>
                        <a:pt x="1687512" y="801688"/>
                      </a:lnTo>
                      <a:lnTo>
                        <a:pt x="1692275" y="820738"/>
                      </a:lnTo>
                      <a:lnTo>
                        <a:pt x="1699418" y="838201"/>
                      </a:lnTo>
                      <a:lnTo>
                        <a:pt x="1708150" y="854076"/>
                      </a:lnTo>
                      <a:lnTo>
                        <a:pt x="1716881" y="869951"/>
                      </a:lnTo>
                      <a:lnTo>
                        <a:pt x="1727993" y="885032"/>
                      </a:lnTo>
                      <a:lnTo>
                        <a:pt x="1740693" y="898526"/>
                      </a:lnTo>
                      <a:lnTo>
                        <a:pt x="1754981" y="910432"/>
                      </a:lnTo>
                      <a:lnTo>
                        <a:pt x="1770062" y="920751"/>
                      </a:lnTo>
                      <a:lnTo>
                        <a:pt x="1785937" y="931069"/>
                      </a:lnTo>
                      <a:lnTo>
                        <a:pt x="1803400" y="939801"/>
                      </a:lnTo>
                      <a:lnTo>
                        <a:pt x="1821656" y="945357"/>
                      </a:lnTo>
                      <a:lnTo>
                        <a:pt x="1839912" y="949326"/>
                      </a:lnTo>
                      <a:lnTo>
                        <a:pt x="1859756" y="952501"/>
                      </a:lnTo>
                      <a:lnTo>
                        <a:pt x="1880393" y="954088"/>
                      </a:lnTo>
                      <a:lnTo>
                        <a:pt x="1899443" y="952501"/>
                      </a:lnTo>
                      <a:lnTo>
                        <a:pt x="1919287" y="949326"/>
                      </a:lnTo>
                      <a:lnTo>
                        <a:pt x="1937543" y="945357"/>
                      </a:lnTo>
                      <a:lnTo>
                        <a:pt x="1955800" y="939801"/>
                      </a:lnTo>
                      <a:lnTo>
                        <a:pt x="1973262" y="931069"/>
                      </a:lnTo>
                      <a:lnTo>
                        <a:pt x="1988343" y="920751"/>
                      </a:lnTo>
                      <a:lnTo>
                        <a:pt x="2004218" y="910432"/>
                      </a:lnTo>
                      <a:lnTo>
                        <a:pt x="2018506" y="898526"/>
                      </a:lnTo>
                      <a:lnTo>
                        <a:pt x="2030412" y="885032"/>
                      </a:lnTo>
                      <a:lnTo>
                        <a:pt x="2042318" y="869951"/>
                      </a:lnTo>
                      <a:lnTo>
                        <a:pt x="2051050" y="854076"/>
                      </a:lnTo>
                      <a:lnTo>
                        <a:pt x="2059781" y="838201"/>
                      </a:lnTo>
                      <a:lnTo>
                        <a:pt x="2066925" y="820738"/>
                      </a:lnTo>
                      <a:lnTo>
                        <a:pt x="2071687" y="801688"/>
                      </a:lnTo>
                      <a:lnTo>
                        <a:pt x="2074068" y="783432"/>
                      </a:lnTo>
                      <a:lnTo>
                        <a:pt x="2074862" y="764382"/>
                      </a:lnTo>
                      <a:lnTo>
                        <a:pt x="2074068" y="744538"/>
                      </a:lnTo>
                      <a:lnTo>
                        <a:pt x="2071687" y="726282"/>
                      </a:lnTo>
                      <a:lnTo>
                        <a:pt x="2066925" y="708025"/>
                      </a:lnTo>
                      <a:lnTo>
                        <a:pt x="2059781" y="690563"/>
                      </a:lnTo>
                      <a:lnTo>
                        <a:pt x="2051050" y="673894"/>
                      </a:lnTo>
                      <a:lnTo>
                        <a:pt x="2042318" y="658813"/>
                      </a:lnTo>
                      <a:lnTo>
                        <a:pt x="2030412" y="642938"/>
                      </a:lnTo>
                      <a:lnTo>
                        <a:pt x="2018506" y="629444"/>
                      </a:lnTo>
                      <a:lnTo>
                        <a:pt x="2004218" y="617538"/>
                      </a:lnTo>
                      <a:lnTo>
                        <a:pt x="1988343" y="607219"/>
                      </a:lnTo>
                      <a:lnTo>
                        <a:pt x="1973262" y="596900"/>
                      </a:lnTo>
                      <a:lnTo>
                        <a:pt x="1955800" y="589757"/>
                      </a:lnTo>
                      <a:lnTo>
                        <a:pt x="1937543" y="582613"/>
                      </a:lnTo>
                      <a:lnTo>
                        <a:pt x="1919287" y="578644"/>
                      </a:lnTo>
                      <a:lnTo>
                        <a:pt x="1899443" y="575469"/>
                      </a:lnTo>
                      <a:close/>
                      <a:moveTo>
                        <a:pt x="908446" y="574675"/>
                      </a:moveTo>
                      <a:lnTo>
                        <a:pt x="887767" y="575469"/>
                      </a:lnTo>
                      <a:lnTo>
                        <a:pt x="868678" y="578644"/>
                      </a:lnTo>
                      <a:lnTo>
                        <a:pt x="850385" y="582613"/>
                      </a:lnTo>
                      <a:lnTo>
                        <a:pt x="831296" y="589757"/>
                      </a:lnTo>
                      <a:lnTo>
                        <a:pt x="815389" y="596900"/>
                      </a:lnTo>
                      <a:lnTo>
                        <a:pt x="798686" y="607219"/>
                      </a:lnTo>
                      <a:lnTo>
                        <a:pt x="783574" y="617538"/>
                      </a:lnTo>
                      <a:lnTo>
                        <a:pt x="770053" y="629444"/>
                      </a:lnTo>
                      <a:lnTo>
                        <a:pt x="756532" y="642938"/>
                      </a:lnTo>
                      <a:lnTo>
                        <a:pt x="745397" y="658813"/>
                      </a:lnTo>
                      <a:lnTo>
                        <a:pt x="735853" y="673894"/>
                      </a:lnTo>
                      <a:lnTo>
                        <a:pt x="727899" y="690563"/>
                      </a:lnTo>
                      <a:lnTo>
                        <a:pt x="720741" y="708025"/>
                      </a:lnTo>
                      <a:lnTo>
                        <a:pt x="716764" y="726282"/>
                      </a:lnTo>
                      <a:lnTo>
                        <a:pt x="713583" y="744538"/>
                      </a:lnTo>
                      <a:lnTo>
                        <a:pt x="712787" y="764382"/>
                      </a:lnTo>
                      <a:lnTo>
                        <a:pt x="713583" y="783432"/>
                      </a:lnTo>
                      <a:lnTo>
                        <a:pt x="716764" y="801688"/>
                      </a:lnTo>
                      <a:lnTo>
                        <a:pt x="720741" y="820738"/>
                      </a:lnTo>
                      <a:lnTo>
                        <a:pt x="727899" y="838201"/>
                      </a:lnTo>
                      <a:lnTo>
                        <a:pt x="735853" y="854076"/>
                      </a:lnTo>
                      <a:lnTo>
                        <a:pt x="745397" y="869951"/>
                      </a:lnTo>
                      <a:lnTo>
                        <a:pt x="756532" y="885032"/>
                      </a:lnTo>
                      <a:lnTo>
                        <a:pt x="770053" y="898526"/>
                      </a:lnTo>
                      <a:lnTo>
                        <a:pt x="783574" y="910432"/>
                      </a:lnTo>
                      <a:lnTo>
                        <a:pt x="798686" y="920751"/>
                      </a:lnTo>
                      <a:lnTo>
                        <a:pt x="815389" y="931069"/>
                      </a:lnTo>
                      <a:lnTo>
                        <a:pt x="831296" y="939801"/>
                      </a:lnTo>
                      <a:lnTo>
                        <a:pt x="850385" y="945357"/>
                      </a:lnTo>
                      <a:lnTo>
                        <a:pt x="868678" y="949326"/>
                      </a:lnTo>
                      <a:lnTo>
                        <a:pt x="887767" y="952501"/>
                      </a:lnTo>
                      <a:lnTo>
                        <a:pt x="908446" y="954088"/>
                      </a:lnTo>
                      <a:lnTo>
                        <a:pt x="928330" y="952501"/>
                      </a:lnTo>
                      <a:lnTo>
                        <a:pt x="947419" y="949326"/>
                      </a:lnTo>
                      <a:lnTo>
                        <a:pt x="967303" y="945357"/>
                      </a:lnTo>
                      <a:lnTo>
                        <a:pt x="984801" y="939801"/>
                      </a:lnTo>
                      <a:lnTo>
                        <a:pt x="1002299" y="931069"/>
                      </a:lnTo>
                      <a:lnTo>
                        <a:pt x="1018206" y="920751"/>
                      </a:lnTo>
                      <a:lnTo>
                        <a:pt x="1033318" y="910432"/>
                      </a:lnTo>
                      <a:lnTo>
                        <a:pt x="1047634" y="898526"/>
                      </a:lnTo>
                      <a:lnTo>
                        <a:pt x="1059565" y="885032"/>
                      </a:lnTo>
                      <a:lnTo>
                        <a:pt x="1070700" y="869951"/>
                      </a:lnTo>
                      <a:lnTo>
                        <a:pt x="1081039" y="854076"/>
                      </a:lnTo>
                      <a:lnTo>
                        <a:pt x="1089788" y="838201"/>
                      </a:lnTo>
                      <a:lnTo>
                        <a:pt x="1095356" y="820738"/>
                      </a:lnTo>
                      <a:lnTo>
                        <a:pt x="1100923" y="801688"/>
                      </a:lnTo>
                      <a:lnTo>
                        <a:pt x="1104105" y="783432"/>
                      </a:lnTo>
                      <a:lnTo>
                        <a:pt x="1104900" y="764382"/>
                      </a:lnTo>
                      <a:lnTo>
                        <a:pt x="1104105" y="744538"/>
                      </a:lnTo>
                      <a:lnTo>
                        <a:pt x="1100923" y="726282"/>
                      </a:lnTo>
                      <a:lnTo>
                        <a:pt x="1095356" y="708025"/>
                      </a:lnTo>
                      <a:lnTo>
                        <a:pt x="1089788" y="690563"/>
                      </a:lnTo>
                      <a:lnTo>
                        <a:pt x="1081039" y="673894"/>
                      </a:lnTo>
                      <a:lnTo>
                        <a:pt x="1070700" y="658813"/>
                      </a:lnTo>
                      <a:lnTo>
                        <a:pt x="1059565" y="642938"/>
                      </a:lnTo>
                      <a:lnTo>
                        <a:pt x="1047634" y="629444"/>
                      </a:lnTo>
                      <a:lnTo>
                        <a:pt x="1033318" y="617538"/>
                      </a:lnTo>
                      <a:lnTo>
                        <a:pt x="1018206" y="607219"/>
                      </a:lnTo>
                      <a:lnTo>
                        <a:pt x="1002299" y="596900"/>
                      </a:lnTo>
                      <a:lnTo>
                        <a:pt x="984801" y="589757"/>
                      </a:lnTo>
                      <a:lnTo>
                        <a:pt x="967303" y="582613"/>
                      </a:lnTo>
                      <a:lnTo>
                        <a:pt x="947419" y="578644"/>
                      </a:lnTo>
                      <a:lnTo>
                        <a:pt x="928330" y="575469"/>
                      </a:lnTo>
                      <a:close/>
                      <a:moveTo>
                        <a:pt x="1394220" y="0"/>
                      </a:moveTo>
                      <a:lnTo>
                        <a:pt x="1427548" y="0"/>
                      </a:lnTo>
                      <a:lnTo>
                        <a:pt x="1460083" y="794"/>
                      </a:lnTo>
                      <a:lnTo>
                        <a:pt x="1491823" y="3174"/>
                      </a:lnTo>
                      <a:lnTo>
                        <a:pt x="1523564" y="4761"/>
                      </a:lnTo>
                      <a:lnTo>
                        <a:pt x="1587046" y="11109"/>
                      </a:lnTo>
                      <a:lnTo>
                        <a:pt x="1649735" y="19838"/>
                      </a:lnTo>
                      <a:lnTo>
                        <a:pt x="1710836" y="30947"/>
                      </a:lnTo>
                      <a:lnTo>
                        <a:pt x="1771937" y="42849"/>
                      </a:lnTo>
                      <a:lnTo>
                        <a:pt x="1831451" y="58719"/>
                      </a:lnTo>
                      <a:lnTo>
                        <a:pt x="1889379" y="76176"/>
                      </a:lnTo>
                      <a:lnTo>
                        <a:pt x="1946512" y="95220"/>
                      </a:lnTo>
                      <a:lnTo>
                        <a:pt x="2002059" y="116645"/>
                      </a:lnTo>
                      <a:lnTo>
                        <a:pt x="2056812" y="140450"/>
                      </a:lnTo>
                      <a:lnTo>
                        <a:pt x="2109978" y="165048"/>
                      </a:lnTo>
                      <a:lnTo>
                        <a:pt x="2160763" y="192821"/>
                      </a:lnTo>
                      <a:lnTo>
                        <a:pt x="2211549" y="221387"/>
                      </a:lnTo>
                      <a:lnTo>
                        <a:pt x="2259160" y="252333"/>
                      </a:lnTo>
                      <a:lnTo>
                        <a:pt x="2306772" y="284073"/>
                      </a:lnTo>
                      <a:lnTo>
                        <a:pt x="2352002" y="318987"/>
                      </a:lnTo>
                      <a:lnTo>
                        <a:pt x="2394853" y="353901"/>
                      </a:lnTo>
                      <a:lnTo>
                        <a:pt x="2436116" y="390402"/>
                      </a:lnTo>
                      <a:lnTo>
                        <a:pt x="2475792" y="429284"/>
                      </a:lnTo>
                      <a:lnTo>
                        <a:pt x="2513088" y="469753"/>
                      </a:lnTo>
                      <a:lnTo>
                        <a:pt x="2531339" y="489590"/>
                      </a:lnTo>
                      <a:lnTo>
                        <a:pt x="2547209" y="510221"/>
                      </a:lnTo>
                      <a:lnTo>
                        <a:pt x="2564667" y="531646"/>
                      </a:lnTo>
                      <a:lnTo>
                        <a:pt x="2581331" y="553864"/>
                      </a:lnTo>
                      <a:lnTo>
                        <a:pt x="2596407" y="575288"/>
                      </a:lnTo>
                      <a:lnTo>
                        <a:pt x="2612278" y="597506"/>
                      </a:lnTo>
                      <a:lnTo>
                        <a:pt x="2626561" y="620518"/>
                      </a:lnTo>
                      <a:lnTo>
                        <a:pt x="2640845" y="642736"/>
                      </a:lnTo>
                      <a:lnTo>
                        <a:pt x="2654335" y="666541"/>
                      </a:lnTo>
                      <a:lnTo>
                        <a:pt x="2667825" y="688759"/>
                      </a:lnTo>
                      <a:lnTo>
                        <a:pt x="2679727" y="712564"/>
                      </a:lnTo>
                      <a:lnTo>
                        <a:pt x="2690837" y="735575"/>
                      </a:lnTo>
                      <a:lnTo>
                        <a:pt x="2701946" y="760174"/>
                      </a:lnTo>
                      <a:lnTo>
                        <a:pt x="2712262" y="784772"/>
                      </a:lnTo>
                      <a:lnTo>
                        <a:pt x="2722578" y="809371"/>
                      </a:lnTo>
                      <a:lnTo>
                        <a:pt x="2732100" y="833969"/>
                      </a:lnTo>
                      <a:lnTo>
                        <a:pt x="2740035" y="858568"/>
                      </a:lnTo>
                      <a:lnTo>
                        <a:pt x="2748764" y="884753"/>
                      </a:lnTo>
                      <a:lnTo>
                        <a:pt x="2755906" y="910145"/>
                      </a:lnTo>
                      <a:lnTo>
                        <a:pt x="2761460" y="935537"/>
                      </a:lnTo>
                      <a:lnTo>
                        <a:pt x="2767808" y="961723"/>
                      </a:lnTo>
                      <a:lnTo>
                        <a:pt x="2773363" y="987908"/>
                      </a:lnTo>
                      <a:lnTo>
                        <a:pt x="2743209" y="987115"/>
                      </a:lnTo>
                      <a:lnTo>
                        <a:pt x="2713849" y="987115"/>
                      </a:lnTo>
                      <a:lnTo>
                        <a:pt x="2680521" y="987115"/>
                      </a:lnTo>
                      <a:lnTo>
                        <a:pt x="2648780" y="987908"/>
                      </a:lnTo>
                      <a:lnTo>
                        <a:pt x="2616246" y="990289"/>
                      </a:lnTo>
                      <a:lnTo>
                        <a:pt x="2584505" y="991876"/>
                      </a:lnTo>
                      <a:lnTo>
                        <a:pt x="2552764" y="995050"/>
                      </a:lnTo>
                      <a:lnTo>
                        <a:pt x="2521023" y="999017"/>
                      </a:lnTo>
                      <a:lnTo>
                        <a:pt x="2489282" y="1003778"/>
                      </a:lnTo>
                      <a:lnTo>
                        <a:pt x="2458334" y="1008539"/>
                      </a:lnTo>
                      <a:lnTo>
                        <a:pt x="2427387" y="1014094"/>
                      </a:lnTo>
                      <a:lnTo>
                        <a:pt x="2397233" y="1019648"/>
                      </a:lnTo>
                      <a:lnTo>
                        <a:pt x="2366286" y="1026790"/>
                      </a:lnTo>
                      <a:lnTo>
                        <a:pt x="2336132" y="1033931"/>
                      </a:lnTo>
                      <a:lnTo>
                        <a:pt x="2306772" y="1042660"/>
                      </a:lnTo>
                      <a:lnTo>
                        <a:pt x="2276618" y="1051388"/>
                      </a:lnTo>
                      <a:lnTo>
                        <a:pt x="2248051" y="1060910"/>
                      </a:lnTo>
                      <a:lnTo>
                        <a:pt x="2219484" y="1070432"/>
                      </a:lnTo>
                      <a:lnTo>
                        <a:pt x="2191711" y="1080748"/>
                      </a:lnTo>
                      <a:lnTo>
                        <a:pt x="2163144" y="1091857"/>
                      </a:lnTo>
                      <a:lnTo>
                        <a:pt x="2135371" y="1102966"/>
                      </a:lnTo>
                      <a:lnTo>
                        <a:pt x="2109184" y="1114868"/>
                      </a:lnTo>
                      <a:lnTo>
                        <a:pt x="2082205" y="1127564"/>
                      </a:lnTo>
                      <a:lnTo>
                        <a:pt x="2055225" y="1141054"/>
                      </a:lnTo>
                      <a:lnTo>
                        <a:pt x="2029832" y="1154543"/>
                      </a:lnTo>
                      <a:lnTo>
                        <a:pt x="2004439" y="1168826"/>
                      </a:lnTo>
                      <a:lnTo>
                        <a:pt x="1979047" y="1183109"/>
                      </a:lnTo>
                      <a:lnTo>
                        <a:pt x="1954447" y="1198186"/>
                      </a:lnTo>
                      <a:lnTo>
                        <a:pt x="1930642" y="1213262"/>
                      </a:lnTo>
                      <a:lnTo>
                        <a:pt x="1906043" y="1229926"/>
                      </a:lnTo>
                      <a:lnTo>
                        <a:pt x="1883030" y="1246589"/>
                      </a:lnTo>
                      <a:lnTo>
                        <a:pt x="1860018" y="1262459"/>
                      </a:lnTo>
                      <a:lnTo>
                        <a:pt x="1838593" y="1279916"/>
                      </a:lnTo>
                      <a:lnTo>
                        <a:pt x="1815581" y="1298960"/>
                      </a:lnTo>
                      <a:lnTo>
                        <a:pt x="1794949" y="1317211"/>
                      </a:lnTo>
                      <a:lnTo>
                        <a:pt x="1773524" y="1335461"/>
                      </a:lnTo>
                      <a:lnTo>
                        <a:pt x="1754480" y="1355299"/>
                      </a:lnTo>
                      <a:lnTo>
                        <a:pt x="1733848" y="1374343"/>
                      </a:lnTo>
                      <a:lnTo>
                        <a:pt x="1715597" y="1394181"/>
                      </a:lnTo>
                      <a:lnTo>
                        <a:pt x="1696552" y="1414812"/>
                      </a:lnTo>
                      <a:lnTo>
                        <a:pt x="1678301" y="1434649"/>
                      </a:lnTo>
                      <a:lnTo>
                        <a:pt x="1660844" y="1456867"/>
                      </a:lnTo>
                      <a:lnTo>
                        <a:pt x="1644180" y="1476705"/>
                      </a:lnTo>
                      <a:lnTo>
                        <a:pt x="1628309" y="1499716"/>
                      </a:lnTo>
                      <a:lnTo>
                        <a:pt x="1612439" y="1521141"/>
                      </a:lnTo>
                      <a:lnTo>
                        <a:pt x="1597362" y="1543359"/>
                      </a:lnTo>
                      <a:lnTo>
                        <a:pt x="1583079" y="1566370"/>
                      </a:lnTo>
                      <a:lnTo>
                        <a:pt x="1569589" y="1589382"/>
                      </a:lnTo>
                      <a:lnTo>
                        <a:pt x="1556099" y="1613187"/>
                      </a:lnTo>
                      <a:lnTo>
                        <a:pt x="1544196" y="1636992"/>
                      </a:lnTo>
                      <a:lnTo>
                        <a:pt x="1531500" y="1660797"/>
                      </a:lnTo>
                      <a:lnTo>
                        <a:pt x="1521184" y="1685395"/>
                      </a:lnTo>
                      <a:lnTo>
                        <a:pt x="1510075" y="1709994"/>
                      </a:lnTo>
                      <a:lnTo>
                        <a:pt x="1501346" y="1734592"/>
                      </a:lnTo>
                      <a:lnTo>
                        <a:pt x="1491823" y="1759984"/>
                      </a:lnTo>
                      <a:lnTo>
                        <a:pt x="1483888" y="1785376"/>
                      </a:lnTo>
                      <a:lnTo>
                        <a:pt x="1476747" y="1811562"/>
                      </a:lnTo>
                      <a:lnTo>
                        <a:pt x="1470398" y="1836954"/>
                      </a:lnTo>
                      <a:lnTo>
                        <a:pt x="1464050" y="1862346"/>
                      </a:lnTo>
                      <a:lnTo>
                        <a:pt x="1459289" y="1889325"/>
                      </a:lnTo>
                      <a:lnTo>
                        <a:pt x="1453734" y="1915510"/>
                      </a:lnTo>
                      <a:lnTo>
                        <a:pt x="1450560" y="1942489"/>
                      </a:lnTo>
                      <a:lnTo>
                        <a:pt x="1447386" y="1968675"/>
                      </a:lnTo>
                      <a:lnTo>
                        <a:pt x="1445799" y="1996447"/>
                      </a:lnTo>
                      <a:lnTo>
                        <a:pt x="1445006" y="2023426"/>
                      </a:lnTo>
                      <a:lnTo>
                        <a:pt x="1443419" y="2051199"/>
                      </a:lnTo>
                      <a:lnTo>
                        <a:pt x="1445006" y="2086906"/>
                      </a:lnTo>
                      <a:lnTo>
                        <a:pt x="1446593" y="2122614"/>
                      </a:lnTo>
                      <a:lnTo>
                        <a:pt x="1450560" y="2158321"/>
                      </a:lnTo>
                      <a:lnTo>
                        <a:pt x="1454528" y="2193235"/>
                      </a:lnTo>
                      <a:lnTo>
                        <a:pt x="1461670" y="2228149"/>
                      </a:lnTo>
                      <a:lnTo>
                        <a:pt x="1469605" y="2262270"/>
                      </a:lnTo>
                      <a:lnTo>
                        <a:pt x="1478334" y="2296390"/>
                      </a:lnTo>
                      <a:lnTo>
                        <a:pt x="1488649" y="2329718"/>
                      </a:lnTo>
                      <a:lnTo>
                        <a:pt x="1441832" y="2332098"/>
                      </a:lnTo>
                      <a:lnTo>
                        <a:pt x="1394220" y="2332892"/>
                      </a:lnTo>
                      <a:lnTo>
                        <a:pt x="1337086" y="2332098"/>
                      </a:lnTo>
                      <a:lnTo>
                        <a:pt x="1279953" y="2328924"/>
                      </a:lnTo>
                      <a:lnTo>
                        <a:pt x="1223613" y="2323370"/>
                      </a:lnTo>
                      <a:lnTo>
                        <a:pt x="1168066" y="2317815"/>
                      </a:lnTo>
                      <a:lnTo>
                        <a:pt x="1113313" y="2308293"/>
                      </a:lnTo>
                      <a:lnTo>
                        <a:pt x="1059353" y="2297977"/>
                      </a:lnTo>
                      <a:lnTo>
                        <a:pt x="1006187" y="2286868"/>
                      </a:lnTo>
                      <a:lnTo>
                        <a:pt x="953815" y="2272585"/>
                      </a:lnTo>
                      <a:lnTo>
                        <a:pt x="930009" y="2266237"/>
                      </a:lnTo>
                      <a:lnTo>
                        <a:pt x="426122" y="2522538"/>
                      </a:lnTo>
                      <a:lnTo>
                        <a:pt x="560227" y="2101189"/>
                      </a:lnTo>
                      <a:lnTo>
                        <a:pt x="547531" y="2093254"/>
                      </a:lnTo>
                      <a:lnTo>
                        <a:pt x="517377" y="2072623"/>
                      </a:lnTo>
                      <a:lnTo>
                        <a:pt x="486430" y="2051199"/>
                      </a:lnTo>
                      <a:lnTo>
                        <a:pt x="457863" y="2029774"/>
                      </a:lnTo>
                      <a:lnTo>
                        <a:pt x="428503" y="2006763"/>
                      </a:lnTo>
                      <a:lnTo>
                        <a:pt x="399936" y="1984545"/>
                      </a:lnTo>
                      <a:lnTo>
                        <a:pt x="373750" y="1960740"/>
                      </a:lnTo>
                      <a:lnTo>
                        <a:pt x="346770" y="1936141"/>
                      </a:lnTo>
                      <a:lnTo>
                        <a:pt x="321377" y="1911543"/>
                      </a:lnTo>
                      <a:lnTo>
                        <a:pt x="296778" y="1886151"/>
                      </a:lnTo>
                      <a:lnTo>
                        <a:pt x="272972" y="1859172"/>
                      </a:lnTo>
                      <a:lnTo>
                        <a:pt x="250753" y="1832986"/>
                      </a:lnTo>
                      <a:lnTo>
                        <a:pt x="227741" y="1806007"/>
                      </a:lnTo>
                      <a:lnTo>
                        <a:pt x="207110" y="1777441"/>
                      </a:lnTo>
                      <a:lnTo>
                        <a:pt x="187272" y="1749668"/>
                      </a:lnTo>
                      <a:lnTo>
                        <a:pt x="167433" y="1721102"/>
                      </a:lnTo>
                      <a:lnTo>
                        <a:pt x="149182" y="1690950"/>
                      </a:lnTo>
                      <a:lnTo>
                        <a:pt x="131725" y="1661590"/>
                      </a:lnTo>
                      <a:lnTo>
                        <a:pt x="115061" y="1630644"/>
                      </a:lnTo>
                      <a:lnTo>
                        <a:pt x="99984" y="1599697"/>
                      </a:lnTo>
                      <a:lnTo>
                        <a:pt x="85701" y="1569544"/>
                      </a:lnTo>
                      <a:lnTo>
                        <a:pt x="72211" y="1537804"/>
                      </a:lnTo>
                      <a:lnTo>
                        <a:pt x="59514" y="1506064"/>
                      </a:lnTo>
                      <a:lnTo>
                        <a:pt x="48405" y="1472737"/>
                      </a:lnTo>
                      <a:lnTo>
                        <a:pt x="39676" y="1440204"/>
                      </a:lnTo>
                      <a:lnTo>
                        <a:pt x="30154" y="1407670"/>
                      </a:lnTo>
                      <a:lnTo>
                        <a:pt x="22219" y="1373550"/>
                      </a:lnTo>
                      <a:lnTo>
                        <a:pt x="15871" y="1339429"/>
                      </a:lnTo>
                      <a:lnTo>
                        <a:pt x="9522" y="1306102"/>
                      </a:lnTo>
                      <a:lnTo>
                        <a:pt x="5555" y="1271188"/>
                      </a:lnTo>
                      <a:lnTo>
                        <a:pt x="2381" y="1236274"/>
                      </a:lnTo>
                      <a:lnTo>
                        <a:pt x="0" y="1201360"/>
                      </a:lnTo>
                      <a:lnTo>
                        <a:pt x="0" y="1166446"/>
                      </a:lnTo>
                      <a:lnTo>
                        <a:pt x="0" y="1137086"/>
                      </a:lnTo>
                      <a:lnTo>
                        <a:pt x="2381" y="1106140"/>
                      </a:lnTo>
                      <a:lnTo>
                        <a:pt x="4761" y="1075987"/>
                      </a:lnTo>
                      <a:lnTo>
                        <a:pt x="7935" y="1047421"/>
                      </a:lnTo>
                      <a:lnTo>
                        <a:pt x="11903" y="1018061"/>
                      </a:lnTo>
                      <a:lnTo>
                        <a:pt x="15871" y="989495"/>
                      </a:lnTo>
                      <a:lnTo>
                        <a:pt x="22219" y="959342"/>
                      </a:lnTo>
                      <a:lnTo>
                        <a:pt x="27773" y="931570"/>
                      </a:lnTo>
                      <a:lnTo>
                        <a:pt x="36502" y="903004"/>
                      </a:lnTo>
                      <a:lnTo>
                        <a:pt x="44437" y="875231"/>
                      </a:lnTo>
                      <a:lnTo>
                        <a:pt x="52373" y="846665"/>
                      </a:lnTo>
                      <a:lnTo>
                        <a:pt x="62688" y="819686"/>
                      </a:lnTo>
                      <a:lnTo>
                        <a:pt x="73004" y="792707"/>
                      </a:lnTo>
                      <a:lnTo>
                        <a:pt x="84114" y="765728"/>
                      </a:lnTo>
                      <a:lnTo>
                        <a:pt x="96810" y="738749"/>
                      </a:lnTo>
                      <a:lnTo>
                        <a:pt x="110300" y="712564"/>
                      </a:lnTo>
                      <a:lnTo>
                        <a:pt x="122996" y="686378"/>
                      </a:lnTo>
                      <a:lnTo>
                        <a:pt x="138073" y="660986"/>
                      </a:lnTo>
                      <a:lnTo>
                        <a:pt x="153150" y="635594"/>
                      </a:lnTo>
                      <a:lnTo>
                        <a:pt x="168227" y="610996"/>
                      </a:lnTo>
                      <a:lnTo>
                        <a:pt x="184891" y="586397"/>
                      </a:lnTo>
                      <a:lnTo>
                        <a:pt x="202349" y="561799"/>
                      </a:lnTo>
                      <a:lnTo>
                        <a:pt x="219806" y="537994"/>
                      </a:lnTo>
                      <a:lnTo>
                        <a:pt x="238057" y="514189"/>
                      </a:lnTo>
                      <a:lnTo>
                        <a:pt x="257895" y="491177"/>
                      </a:lnTo>
                      <a:lnTo>
                        <a:pt x="276940" y="468166"/>
                      </a:lnTo>
                      <a:lnTo>
                        <a:pt x="297571" y="445947"/>
                      </a:lnTo>
                      <a:lnTo>
                        <a:pt x="318203" y="424523"/>
                      </a:lnTo>
                      <a:lnTo>
                        <a:pt x="340422" y="403098"/>
                      </a:lnTo>
                      <a:lnTo>
                        <a:pt x="361847" y="382467"/>
                      </a:lnTo>
                      <a:lnTo>
                        <a:pt x="384859" y="361836"/>
                      </a:lnTo>
                      <a:lnTo>
                        <a:pt x="408665" y="341205"/>
                      </a:lnTo>
                      <a:lnTo>
                        <a:pt x="433264" y="322161"/>
                      </a:lnTo>
                      <a:lnTo>
                        <a:pt x="456276" y="303117"/>
                      </a:lnTo>
                      <a:lnTo>
                        <a:pt x="482462" y="284867"/>
                      </a:lnTo>
                      <a:lnTo>
                        <a:pt x="507855" y="266616"/>
                      </a:lnTo>
                      <a:lnTo>
                        <a:pt x="533248" y="249159"/>
                      </a:lnTo>
                      <a:lnTo>
                        <a:pt x="560227" y="231702"/>
                      </a:lnTo>
                      <a:lnTo>
                        <a:pt x="588001" y="215039"/>
                      </a:lnTo>
                      <a:lnTo>
                        <a:pt x="615774" y="199169"/>
                      </a:lnTo>
                      <a:lnTo>
                        <a:pt x="642754" y="183299"/>
                      </a:lnTo>
                      <a:lnTo>
                        <a:pt x="672114" y="169016"/>
                      </a:lnTo>
                      <a:lnTo>
                        <a:pt x="700681" y="154733"/>
                      </a:lnTo>
                      <a:lnTo>
                        <a:pt x="730041" y="140450"/>
                      </a:lnTo>
                      <a:lnTo>
                        <a:pt x="760195" y="127754"/>
                      </a:lnTo>
                      <a:lnTo>
                        <a:pt x="789556" y="115058"/>
                      </a:lnTo>
                      <a:lnTo>
                        <a:pt x="820503" y="103155"/>
                      </a:lnTo>
                      <a:lnTo>
                        <a:pt x="852244" y="92046"/>
                      </a:lnTo>
                      <a:lnTo>
                        <a:pt x="883191" y="80937"/>
                      </a:lnTo>
                      <a:lnTo>
                        <a:pt x="914932" y="70622"/>
                      </a:lnTo>
                      <a:lnTo>
                        <a:pt x="947467" y="61893"/>
                      </a:lnTo>
                      <a:lnTo>
                        <a:pt x="980001" y="52371"/>
                      </a:lnTo>
                      <a:lnTo>
                        <a:pt x="1013329" y="44436"/>
                      </a:lnTo>
                      <a:lnTo>
                        <a:pt x="1045864" y="37295"/>
                      </a:lnTo>
                      <a:lnTo>
                        <a:pt x="1079985" y="29360"/>
                      </a:lnTo>
                      <a:lnTo>
                        <a:pt x="1113313" y="23805"/>
                      </a:lnTo>
                      <a:lnTo>
                        <a:pt x="1147434" y="18251"/>
                      </a:lnTo>
                      <a:lnTo>
                        <a:pt x="1182350" y="13490"/>
                      </a:lnTo>
                      <a:lnTo>
                        <a:pt x="1217265" y="9522"/>
                      </a:lnTo>
                      <a:lnTo>
                        <a:pt x="1252180" y="6348"/>
                      </a:lnTo>
                      <a:lnTo>
                        <a:pt x="1287095" y="3174"/>
                      </a:lnTo>
                      <a:lnTo>
                        <a:pt x="1322803" y="2381"/>
                      </a:lnTo>
                      <a:lnTo>
                        <a:pt x="1358512" y="7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noAutofit/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23" name="组合 22"/>
          <p:cNvGrpSpPr/>
          <p:nvPr/>
        </p:nvGrpSpPr>
        <p:grpSpPr>
          <a:xfrm>
            <a:off x="695643" y="1532796"/>
            <a:ext cx="3943264" cy="4402010"/>
            <a:chOff x="695643" y="1227996"/>
            <a:chExt cx="3943264" cy="4402010"/>
          </a:xfrm>
        </p:grpSpPr>
        <p:sp>
          <p:nvSpPr>
            <p:cNvPr id="24" name="椭圆 23"/>
            <p:cNvSpPr/>
            <p:nvPr/>
          </p:nvSpPr>
          <p:spPr>
            <a:xfrm>
              <a:off x="925235" y="1686961"/>
              <a:ext cx="3484079" cy="3484079"/>
            </a:xfrm>
            <a:prstGeom prst="ellipse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2178336" y="1227996"/>
              <a:ext cx="977878" cy="977878"/>
              <a:chOff x="2178336" y="1227996"/>
              <a:chExt cx="977878" cy="977878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2178336" y="1227996"/>
                <a:ext cx="977878" cy="97787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Freeform 336"/>
              <p:cNvSpPr>
                <a:spLocks noEditPoints="1"/>
              </p:cNvSpPr>
              <p:nvPr/>
            </p:nvSpPr>
            <p:spPr bwMode="auto">
              <a:xfrm>
                <a:off x="2541748" y="1590752"/>
                <a:ext cx="251054" cy="252366"/>
              </a:xfrm>
              <a:custGeom>
                <a:avLst/>
                <a:gdLst>
                  <a:gd name="T0" fmla="*/ 10062 w 15302"/>
                  <a:gd name="T1" fmla="*/ 6121 h 15382"/>
                  <a:gd name="T2" fmla="*/ 10742 w 15302"/>
                  <a:gd name="T3" fmla="*/ 4403 h 15382"/>
                  <a:gd name="T4" fmla="*/ 12289 w 15302"/>
                  <a:gd name="T5" fmla="*/ 2078 h 15382"/>
                  <a:gd name="T6" fmla="*/ 10588 w 15302"/>
                  <a:gd name="T7" fmla="*/ 3661 h 15382"/>
                  <a:gd name="T8" fmla="*/ 9943 w 15302"/>
                  <a:gd name="T9" fmla="*/ 4785 h 15382"/>
                  <a:gd name="T10" fmla="*/ 9243 w 15302"/>
                  <a:gd name="T11" fmla="*/ 5246 h 15382"/>
                  <a:gd name="T12" fmla="*/ 8987 w 15302"/>
                  <a:gd name="T13" fmla="*/ 4373 h 15382"/>
                  <a:gd name="T14" fmla="*/ 9105 w 15302"/>
                  <a:gd name="T15" fmla="*/ 3341 h 15382"/>
                  <a:gd name="T16" fmla="*/ 9651 w 15302"/>
                  <a:gd name="T17" fmla="*/ 2278 h 15382"/>
                  <a:gd name="T18" fmla="*/ 10592 w 15302"/>
                  <a:gd name="T19" fmla="*/ 1586 h 15382"/>
                  <a:gd name="T20" fmla="*/ 12559 w 15302"/>
                  <a:gd name="T21" fmla="*/ 853 h 15382"/>
                  <a:gd name="T22" fmla="*/ 13799 w 15302"/>
                  <a:gd name="T23" fmla="*/ 0 h 15382"/>
                  <a:gd name="T24" fmla="*/ 13724 w 15302"/>
                  <a:gd name="T25" fmla="*/ 2333 h 15382"/>
                  <a:gd name="T26" fmla="*/ 13659 w 15302"/>
                  <a:gd name="T27" fmla="*/ 4108 h 15382"/>
                  <a:gd name="T28" fmla="*/ 13012 w 15302"/>
                  <a:gd name="T29" fmla="*/ 5547 h 15382"/>
                  <a:gd name="T30" fmla="*/ 12014 w 15302"/>
                  <a:gd name="T31" fmla="*/ 6266 h 15382"/>
                  <a:gd name="T32" fmla="*/ 10909 w 15302"/>
                  <a:gd name="T33" fmla="*/ 6395 h 15382"/>
                  <a:gd name="T34" fmla="*/ 10524 w 15302"/>
                  <a:gd name="T35" fmla="*/ 7493 h 15382"/>
                  <a:gd name="T36" fmla="*/ 11160 w 15302"/>
                  <a:gd name="T37" fmla="*/ 7954 h 15382"/>
                  <a:gd name="T38" fmla="*/ 11754 w 15302"/>
                  <a:gd name="T39" fmla="*/ 8566 h 15382"/>
                  <a:gd name="T40" fmla="*/ 12938 w 15302"/>
                  <a:gd name="T41" fmla="*/ 8603 h 15382"/>
                  <a:gd name="T42" fmla="*/ 13913 w 15302"/>
                  <a:gd name="T43" fmla="*/ 9385 h 15382"/>
                  <a:gd name="T44" fmla="*/ 11124 w 15302"/>
                  <a:gd name="T45" fmla="*/ 11326 h 15382"/>
                  <a:gd name="T46" fmla="*/ 10679 w 15302"/>
                  <a:gd name="T47" fmla="*/ 10966 h 15382"/>
                  <a:gd name="T48" fmla="*/ 9224 w 15302"/>
                  <a:gd name="T49" fmla="*/ 10814 h 15382"/>
                  <a:gd name="T50" fmla="*/ 7717 w 15302"/>
                  <a:gd name="T51" fmla="*/ 10625 h 15382"/>
                  <a:gd name="T52" fmla="*/ 6485 w 15302"/>
                  <a:gd name="T53" fmla="*/ 9473 h 15382"/>
                  <a:gd name="T54" fmla="*/ 6840 w 15302"/>
                  <a:gd name="T55" fmla="*/ 8751 h 15382"/>
                  <a:gd name="T56" fmla="*/ 7562 w 15302"/>
                  <a:gd name="T57" fmla="*/ 8396 h 15382"/>
                  <a:gd name="T58" fmla="*/ 8154 w 15302"/>
                  <a:gd name="T59" fmla="*/ 8464 h 15382"/>
                  <a:gd name="T60" fmla="*/ 8822 w 15302"/>
                  <a:gd name="T61" fmla="*/ 7974 h 15382"/>
                  <a:gd name="T62" fmla="*/ 9753 w 15302"/>
                  <a:gd name="T63" fmla="*/ 7620 h 15382"/>
                  <a:gd name="T64" fmla="*/ 7205 w 15302"/>
                  <a:gd name="T65" fmla="*/ 10895 h 15382"/>
                  <a:gd name="T66" fmla="*/ 8132 w 15302"/>
                  <a:gd name="T67" fmla="*/ 11211 h 15382"/>
                  <a:gd name="T68" fmla="*/ 10277 w 15302"/>
                  <a:gd name="T69" fmla="*/ 11315 h 15382"/>
                  <a:gd name="T70" fmla="*/ 10594 w 15302"/>
                  <a:gd name="T71" fmla="*/ 11530 h 15382"/>
                  <a:gd name="T72" fmla="*/ 10687 w 15302"/>
                  <a:gd name="T73" fmla="*/ 11908 h 15382"/>
                  <a:gd name="T74" fmla="*/ 10432 w 15302"/>
                  <a:gd name="T75" fmla="*/ 12289 h 15382"/>
                  <a:gd name="T76" fmla="*/ 9062 w 15302"/>
                  <a:gd name="T77" fmla="*/ 12717 h 15382"/>
                  <a:gd name="T78" fmla="*/ 7433 w 15302"/>
                  <a:gd name="T79" fmla="*/ 12706 h 15382"/>
                  <a:gd name="T80" fmla="*/ 6347 w 15302"/>
                  <a:gd name="T81" fmla="*/ 12403 h 15382"/>
                  <a:gd name="T82" fmla="*/ 5537 w 15302"/>
                  <a:gd name="T83" fmla="*/ 11982 h 15382"/>
                  <a:gd name="T84" fmla="*/ 5145 w 15302"/>
                  <a:gd name="T85" fmla="*/ 11973 h 15382"/>
                  <a:gd name="T86" fmla="*/ 5068 w 15302"/>
                  <a:gd name="T87" fmla="*/ 12326 h 15382"/>
                  <a:gd name="T88" fmla="*/ 6592 w 15302"/>
                  <a:gd name="T89" fmla="*/ 13129 h 15382"/>
                  <a:gd name="T90" fmla="*/ 8733 w 15302"/>
                  <a:gd name="T91" fmla="*/ 13308 h 15382"/>
                  <a:gd name="T92" fmla="*/ 10041 w 15302"/>
                  <a:gd name="T93" fmla="*/ 13070 h 15382"/>
                  <a:gd name="T94" fmla="*/ 14399 w 15302"/>
                  <a:gd name="T95" fmla="*/ 10218 h 15382"/>
                  <a:gd name="T96" fmla="*/ 15025 w 15302"/>
                  <a:gd name="T97" fmla="*/ 10261 h 15382"/>
                  <a:gd name="T98" fmla="*/ 15300 w 15302"/>
                  <a:gd name="T99" fmla="*/ 10635 h 15382"/>
                  <a:gd name="T100" fmla="*/ 14970 w 15302"/>
                  <a:gd name="T101" fmla="*/ 11266 h 15382"/>
                  <a:gd name="T102" fmla="*/ 9557 w 15302"/>
                  <a:gd name="T103" fmla="*/ 14950 h 15382"/>
                  <a:gd name="T104" fmla="*/ 8150 w 15302"/>
                  <a:gd name="T105" fmla="*/ 15345 h 15382"/>
                  <a:gd name="T106" fmla="*/ 6904 w 15302"/>
                  <a:gd name="T107" fmla="*/ 15291 h 15382"/>
                  <a:gd name="T108" fmla="*/ 3346 w 15302"/>
                  <a:gd name="T109" fmla="*/ 13587 h 15382"/>
                  <a:gd name="T110" fmla="*/ 2562 w 15302"/>
                  <a:gd name="T111" fmla="*/ 13833 h 15382"/>
                  <a:gd name="T112" fmla="*/ 1528 w 15302"/>
                  <a:gd name="T113" fmla="*/ 14037 h 15382"/>
                  <a:gd name="T114" fmla="*/ 181 w 15302"/>
                  <a:gd name="T115" fmla="*/ 11138 h 15382"/>
                  <a:gd name="T116" fmla="*/ 3211 w 15302"/>
                  <a:gd name="T117" fmla="*/ 9187 h 15382"/>
                  <a:gd name="T118" fmla="*/ 4184 w 15302"/>
                  <a:gd name="T119" fmla="*/ 9026 h 15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302" h="15382">
                    <a:moveTo>
                      <a:pt x="9808" y="7615"/>
                    </a:moveTo>
                    <a:lnTo>
                      <a:pt x="9808" y="7615"/>
                    </a:lnTo>
                    <a:lnTo>
                      <a:pt x="9834" y="7391"/>
                    </a:lnTo>
                    <a:lnTo>
                      <a:pt x="9846" y="7282"/>
                    </a:lnTo>
                    <a:lnTo>
                      <a:pt x="9860" y="7175"/>
                    </a:lnTo>
                    <a:lnTo>
                      <a:pt x="9874" y="7069"/>
                    </a:lnTo>
                    <a:lnTo>
                      <a:pt x="9889" y="6967"/>
                    </a:lnTo>
                    <a:lnTo>
                      <a:pt x="9904" y="6866"/>
                    </a:lnTo>
                    <a:lnTo>
                      <a:pt x="9921" y="6769"/>
                    </a:lnTo>
                    <a:lnTo>
                      <a:pt x="9937" y="6675"/>
                    </a:lnTo>
                    <a:lnTo>
                      <a:pt x="9953" y="6584"/>
                    </a:lnTo>
                    <a:lnTo>
                      <a:pt x="9970" y="6496"/>
                    </a:lnTo>
                    <a:lnTo>
                      <a:pt x="9987" y="6413"/>
                    </a:lnTo>
                    <a:lnTo>
                      <a:pt x="10005" y="6334"/>
                    </a:lnTo>
                    <a:lnTo>
                      <a:pt x="10024" y="6258"/>
                    </a:lnTo>
                    <a:lnTo>
                      <a:pt x="10043" y="6186"/>
                    </a:lnTo>
                    <a:lnTo>
                      <a:pt x="10062" y="6121"/>
                    </a:lnTo>
                    <a:lnTo>
                      <a:pt x="10062" y="6121"/>
                    </a:lnTo>
                    <a:lnTo>
                      <a:pt x="10082" y="6044"/>
                    </a:lnTo>
                    <a:lnTo>
                      <a:pt x="10103" y="5969"/>
                    </a:lnTo>
                    <a:lnTo>
                      <a:pt x="10125" y="5893"/>
                    </a:lnTo>
                    <a:lnTo>
                      <a:pt x="10147" y="5817"/>
                    </a:lnTo>
                    <a:lnTo>
                      <a:pt x="10170" y="5743"/>
                    </a:lnTo>
                    <a:lnTo>
                      <a:pt x="10195" y="5669"/>
                    </a:lnTo>
                    <a:lnTo>
                      <a:pt x="10219" y="5595"/>
                    </a:lnTo>
                    <a:lnTo>
                      <a:pt x="10245" y="5522"/>
                    </a:lnTo>
                    <a:lnTo>
                      <a:pt x="10272" y="5449"/>
                    </a:lnTo>
                    <a:lnTo>
                      <a:pt x="10298" y="5376"/>
                    </a:lnTo>
                    <a:lnTo>
                      <a:pt x="10326" y="5304"/>
                    </a:lnTo>
                    <a:lnTo>
                      <a:pt x="10355" y="5232"/>
                    </a:lnTo>
                    <a:lnTo>
                      <a:pt x="10413" y="5090"/>
                    </a:lnTo>
                    <a:lnTo>
                      <a:pt x="10475" y="4950"/>
                    </a:lnTo>
                    <a:lnTo>
                      <a:pt x="10539" y="4810"/>
                    </a:lnTo>
                    <a:lnTo>
                      <a:pt x="10604" y="4673"/>
                    </a:lnTo>
                    <a:lnTo>
                      <a:pt x="10671" y="4538"/>
                    </a:lnTo>
                    <a:lnTo>
                      <a:pt x="10742" y="4403"/>
                    </a:lnTo>
                    <a:lnTo>
                      <a:pt x="10812" y="4271"/>
                    </a:lnTo>
                    <a:lnTo>
                      <a:pt x="10885" y="4142"/>
                    </a:lnTo>
                    <a:lnTo>
                      <a:pt x="10959" y="4012"/>
                    </a:lnTo>
                    <a:lnTo>
                      <a:pt x="11035" y="3885"/>
                    </a:lnTo>
                    <a:lnTo>
                      <a:pt x="11111" y="3760"/>
                    </a:lnTo>
                    <a:lnTo>
                      <a:pt x="11189" y="3635"/>
                    </a:lnTo>
                    <a:lnTo>
                      <a:pt x="11267" y="3513"/>
                    </a:lnTo>
                    <a:lnTo>
                      <a:pt x="11346" y="3394"/>
                    </a:lnTo>
                    <a:lnTo>
                      <a:pt x="11425" y="3274"/>
                    </a:lnTo>
                    <a:lnTo>
                      <a:pt x="11505" y="3157"/>
                    </a:lnTo>
                    <a:lnTo>
                      <a:pt x="11585" y="3042"/>
                    </a:lnTo>
                    <a:lnTo>
                      <a:pt x="11665" y="2928"/>
                    </a:lnTo>
                    <a:lnTo>
                      <a:pt x="11745" y="2816"/>
                    </a:lnTo>
                    <a:lnTo>
                      <a:pt x="11825" y="2705"/>
                    </a:lnTo>
                    <a:lnTo>
                      <a:pt x="11983" y="2490"/>
                    </a:lnTo>
                    <a:lnTo>
                      <a:pt x="12138" y="2281"/>
                    </a:lnTo>
                    <a:lnTo>
                      <a:pt x="12289" y="2078"/>
                    </a:lnTo>
                    <a:lnTo>
                      <a:pt x="12289" y="2078"/>
                    </a:lnTo>
                    <a:lnTo>
                      <a:pt x="12152" y="2199"/>
                    </a:lnTo>
                    <a:lnTo>
                      <a:pt x="12022" y="2313"/>
                    </a:lnTo>
                    <a:lnTo>
                      <a:pt x="11898" y="2420"/>
                    </a:lnTo>
                    <a:lnTo>
                      <a:pt x="11778" y="2522"/>
                    </a:lnTo>
                    <a:lnTo>
                      <a:pt x="11558" y="2711"/>
                    </a:lnTo>
                    <a:lnTo>
                      <a:pt x="11355" y="2884"/>
                    </a:lnTo>
                    <a:lnTo>
                      <a:pt x="11262" y="2967"/>
                    </a:lnTo>
                    <a:lnTo>
                      <a:pt x="11171" y="3047"/>
                    </a:lnTo>
                    <a:lnTo>
                      <a:pt x="11084" y="3127"/>
                    </a:lnTo>
                    <a:lnTo>
                      <a:pt x="11001" y="3206"/>
                    </a:lnTo>
                    <a:lnTo>
                      <a:pt x="10920" y="3284"/>
                    </a:lnTo>
                    <a:lnTo>
                      <a:pt x="10842" y="3365"/>
                    </a:lnTo>
                    <a:lnTo>
                      <a:pt x="10767" y="3445"/>
                    </a:lnTo>
                    <a:lnTo>
                      <a:pt x="10730" y="3487"/>
                    </a:lnTo>
                    <a:lnTo>
                      <a:pt x="10694" y="3530"/>
                    </a:lnTo>
                    <a:lnTo>
                      <a:pt x="10659" y="3572"/>
                    </a:lnTo>
                    <a:lnTo>
                      <a:pt x="10623" y="3615"/>
                    </a:lnTo>
                    <a:lnTo>
                      <a:pt x="10588" y="3661"/>
                    </a:lnTo>
                    <a:lnTo>
                      <a:pt x="10553" y="3706"/>
                    </a:lnTo>
                    <a:lnTo>
                      <a:pt x="10519" y="3753"/>
                    </a:lnTo>
                    <a:lnTo>
                      <a:pt x="10485" y="3800"/>
                    </a:lnTo>
                    <a:lnTo>
                      <a:pt x="10451" y="3848"/>
                    </a:lnTo>
                    <a:lnTo>
                      <a:pt x="10417" y="3899"/>
                    </a:lnTo>
                    <a:lnTo>
                      <a:pt x="10384" y="3950"/>
                    </a:lnTo>
                    <a:lnTo>
                      <a:pt x="10350" y="4003"/>
                    </a:lnTo>
                    <a:lnTo>
                      <a:pt x="10316" y="4058"/>
                    </a:lnTo>
                    <a:lnTo>
                      <a:pt x="10283" y="4114"/>
                    </a:lnTo>
                    <a:lnTo>
                      <a:pt x="10249" y="4172"/>
                    </a:lnTo>
                    <a:lnTo>
                      <a:pt x="10216" y="4232"/>
                    </a:lnTo>
                    <a:lnTo>
                      <a:pt x="10182" y="4294"/>
                    </a:lnTo>
                    <a:lnTo>
                      <a:pt x="10150" y="4357"/>
                    </a:lnTo>
                    <a:lnTo>
                      <a:pt x="10116" y="4422"/>
                    </a:lnTo>
                    <a:lnTo>
                      <a:pt x="10082" y="4490"/>
                    </a:lnTo>
                    <a:lnTo>
                      <a:pt x="10048" y="4561"/>
                    </a:lnTo>
                    <a:lnTo>
                      <a:pt x="10012" y="4633"/>
                    </a:lnTo>
                    <a:lnTo>
                      <a:pt x="9943" y="4785"/>
                    </a:lnTo>
                    <a:lnTo>
                      <a:pt x="9871" y="4946"/>
                    </a:lnTo>
                    <a:lnTo>
                      <a:pt x="9798" y="5120"/>
                    </a:lnTo>
                    <a:lnTo>
                      <a:pt x="9723" y="5304"/>
                    </a:lnTo>
                    <a:lnTo>
                      <a:pt x="9645" y="5501"/>
                    </a:lnTo>
                    <a:lnTo>
                      <a:pt x="9563" y="5710"/>
                    </a:lnTo>
                    <a:lnTo>
                      <a:pt x="9563" y="5710"/>
                    </a:lnTo>
                    <a:lnTo>
                      <a:pt x="9533" y="5676"/>
                    </a:lnTo>
                    <a:lnTo>
                      <a:pt x="9504" y="5641"/>
                    </a:lnTo>
                    <a:lnTo>
                      <a:pt x="9475" y="5605"/>
                    </a:lnTo>
                    <a:lnTo>
                      <a:pt x="9446" y="5568"/>
                    </a:lnTo>
                    <a:lnTo>
                      <a:pt x="9418" y="5530"/>
                    </a:lnTo>
                    <a:lnTo>
                      <a:pt x="9390" y="5491"/>
                    </a:lnTo>
                    <a:lnTo>
                      <a:pt x="9364" y="5452"/>
                    </a:lnTo>
                    <a:lnTo>
                      <a:pt x="9339" y="5413"/>
                    </a:lnTo>
                    <a:lnTo>
                      <a:pt x="9314" y="5372"/>
                    </a:lnTo>
                    <a:lnTo>
                      <a:pt x="9290" y="5331"/>
                    </a:lnTo>
                    <a:lnTo>
                      <a:pt x="9266" y="5289"/>
                    </a:lnTo>
                    <a:lnTo>
                      <a:pt x="9243" y="5246"/>
                    </a:lnTo>
                    <a:lnTo>
                      <a:pt x="9220" y="5203"/>
                    </a:lnTo>
                    <a:lnTo>
                      <a:pt x="9199" y="5159"/>
                    </a:lnTo>
                    <a:lnTo>
                      <a:pt x="9179" y="5115"/>
                    </a:lnTo>
                    <a:lnTo>
                      <a:pt x="9160" y="5070"/>
                    </a:lnTo>
                    <a:lnTo>
                      <a:pt x="9141" y="5023"/>
                    </a:lnTo>
                    <a:lnTo>
                      <a:pt x="9123" y="4976"/>
                    </a:lnTo>
                    <a:lnTo>
                      <a:pt x="9107" y="4930"/>
                    </a:lnTo>
                    <a:lnTo>
                      <a:pt x="9091" y="4882"/>
                    </a:lnTo>
                    <a:lnTo>
                      <a:pt x="9076" y="4834"/>
                    </a:lnTo>
                    <a:lnTo>
                      <a:pt x="9062" y="4785"/>
                    </a:lnTo>
                    <a:lnTo>
                      <a:pt x="9049" y="4735"/>
                    </a:lnTo>
                    <a:lnTo>
                      <a:pt x="9037" y="4686"/>
                    </a:lnTo>
                    <a:lnTo>
                      <a:pt x="9026" y="4635"/>
                    </a:lnTo>
                    <a:lnTo>
                      <a:pt x="9016" y="4584"/>
                    </a:lnTo>
                    <a:lnTo>
                      <a:pt x="9008" y="4532"/>
                    </a:lnTo>
                    <a:lnTo>
                      <a:pt x="9000" y="4479"/>
                    </a:lnTo>
                    <a:lnTo>
                      <a:pt x="8992" y="4427"/>
                    </a:lnTo>
                    <a:lnTo>
                      <a:pt x="8987" y="4373"/>
                    </a:lnTo>
                    <a:lnTo>
                      <a:pt x="8984" y="4320"/>
                    </a:lnTo>
                    <a:lnTo>
                      <a:pt x="8980" y="4266"/>
                    </a:lnTo>
                    <a:lnTo>
                      <a:pt x="8979" y="4211"/>
                    </a:lnTo>
                    <a:lnTo>
                      <a:pt x="8977" y="4155"/>
                    </a:lnTo>
                    <a:lnTo>
                      <a:pt x="8977" y="4100"/>
                    </a:lnTo>
                    <a:lnTo>
                      <a:pt x="8980" y="4045"/>
                    </a:lnTo>
                    <a:lnTo>
                      <a:pt x="8982" y="3988"/>
                    </a:lnTo>
                    <a:lnTo>
                      <a:pt x="8987" y="3930"/>
                    </a:lnTo>
                    <a:lnTo>
                      <a:pt x="8992" y="3873"/>
                    </a:lnTo>
                    <a:lnTo>
                      <a:pt x="8999" y="3815"/>
                    </a:lnTo>
                    <a:lnTo>
                      <a:pt x="9008" y="3758"/>
                    </a:lnTo>
                    <a:lnTo>
                      <a:pt x="9018" y="3698"/>
                    </a:lnTo>
                    <a:lnTo>
                      <a:pt x="9028" y="3640"/>
                    </a:lnTo>
                    <a:lnTo>
                      <a:pt x="9040" y="3581"/>
                    </a:lnTo>
                    <a:lnTo>
                      <a:pt x="9054" y="3521"/>
                    </a:lnTo>
                    <a:lnTo>
                      <a:pt x="9069" y="3462"/>
                    </a:lnTo>
                    <a:lnTo>
                      <a:pt x="9086" y="3401"/>
                    </a:lnTo>
                    <a:lnTo>
                      <a:pt x="9105" y="3341"/>
                    </a:lnTo>
                    <a:lnTo>
                      <a:pt x="9123" y="3279"/>
                    </a:lnTo>
                    <a:lnTo>
                      <a:pt x="9145" y="3217"/>
                    </a:lnTo>
                    <a:lnTo>
                      <a:pt x="9167" y="3157"/>
                    </a:lnTo>
                    <a:lnTo>
                      <a:pt x="9191" y="3094"/>
                    </a:lnTo>
                    <a:lnTo>
                      <a:pt x="9218" y="3032"/>
                    </a:lnTo>
                    <a:lnTo>
                      <a:pt x="9246" y="2971"/>
                    </a:lnTo>
                    <a:lnTo>
                      <a:pt x="9275" y="2908"/>
                    </a:lnTo>
                    <a:lnTo>
                      <a:pt x="9305" y="2845"/>
                    </a:lnTo>
                    <a:lnTo>
                      <a:pt x="9337" y="2782"/>
                    </a:lnTo>
                    <a:lnTo>
                      <a:pt x="9371" y="2718"/>
                    </a:lnTo>
                    <a:lnTo>
                      <a:pt x="9407" y="2655"/>
                    </a:lnTo>
                    <a:lnTo>
                      <a:pt x="9445" y="2590"/>
                    </a:lnTo>
                    <a:lnTo>
                      <a:pt x="9484" y="2526"/>
                    </a:lnTo>
                    <a:lnTo>
                      <a:pt x="9524" y="2462"/>
                    </a:lnTo>
                    <a:lnTo>
                      <a:pt x="9567" y="2398"/>
                    </a:lnTo>
                    <a:lnTo>
                      <a:pt x="9611" y="2333"/>
                    </a:lnTo>
                    <a:lnTo>
                      <a:pt x="9611" y="2333"/>
                    </a:lnTo>
                    <a:lnTo>
                      <a:pt x="9651" y="2278"/>
                    </a:lnTo>
                    <a:lnTo>
                      <a:pt x="9693" y="2225"/>
                    </a:lnTo>
                    <a:lnTo>
                      <a:pt x="9735" y="2175"/>
                    </a:lnTo>
                    <a:lnTo>
                      <a:pt x="9781" y="2127"/>
                    </a:lnTo>
                    <a:lnTo>
                      <a:pt x="9826" y="2079"/>
                    </a:lnTo>
                    <a:lnTo>
                      <a:pt x="9873" y="2035"/>
                    </a:lnTo>
                    <a:lnTo>
                      <a:pt x="9922" y="1991"/>
                    </a:lnTo>
                    <a:lnTo>
                      <a:pt x="9971" y="1951"/>
                    </a:lnTo>
                    <a:lnTo>
                      <a:pt x="10023" y="1910"/>
                    </a:lnTo>
                    <a:lnTo>
                      <a:pt x="10074" y="1873"/>
                    </a:lnTo>
                    <a:lnTo>
                      <a:pt x="10127" y="1835"/>
                    </a:lnTo>
                    <a:lnTo>
                      <a:pt x="10181" y="1800"/>
                    </a:lnTo>
                    <a:lnTo>
                      <a:pt x="10237" y="1766"/>
                    </a:lnTo>
                    <a:lnTo>
                      <a:pt x="10293" y="1733"/>
                    </a:lnTo>
                    <a:lnTo>
                      <a:pt x="10351" y="1701"/>
                    </a:lnTo>
                    <a:lnTo>
                      <a:pt x="10410" y="1671"/>
                    </a:lnTo>
                    <a:lnTo>
                      <a:pt x="10470" y="1641"/>
                    </a:lnTo>
                    <a:lnTo>
                      <a:pt x="10530" y="1613"/>
                    </a:lnTo>
                    <a:lnTo>
                      <a:pt x="10592" y="1586"/>
                    </a:lnTo>
                    <a:lnTo>
                      <a:pt x="10653" y="1558"/>
                    </a:lnTo>
                    <a:lnTo>
                      <a:pt x="10718" y="1533"/>
                    </a:lnTo>
                    <a:lnTo>
                      <a:pt x="10782" y="1506"/>
                    </a:lnTo>
                    <a:lnTo>
                      <a:pt x="10912" y="1457"/>
                    </a:lnTo>
                    <a:lnTo>
                      <a:pt x="11045" y="1409"/>
                    </a:lnTo>
                    <a:lnTo>
                      <a:pt x="11181" y="1363"/>
                    </a:lnTo>
                    <a:lnTo>
                      <a:pt x="11461" y="1270"/>
                    </a:lnTo>
                    <a:lnTo>
                      <a:pt x="11603" y="1223"/>
                    </a:lnTo>
                    <a:lnTo>
                      <a:pt x="11747" y="1174"/>
                    </a:lnTo>
                    <a:lnTo>
                      <a:pt x="11893" y="1123"/>
                    </a:lnTo>
                    <a:lnTo>
                      <a:pt x="12040" y="1069"/>
                    </a:lnTo>
                    <a:lnTo>
                      <a:pt x="12113" y="1042"/>
                    </a:lnTo>
                    <a:lnTo>
                      <a:pt x="12187" y="1013"/>
                    </a:lnTo>
                    <a:lnTo>
                      <a:pt x="12262" y="982"/>
                    </a:lnTo>
                    <a:lnTo>
                      <a:pt x="12336" y="952"/>
                    </a:lnTo>
                    <a:lnTo>
                      <a:pt x="12410" y="921"/>
                    </a:lnTo>
                    <a:lnTo>
                      <a:pt x="12485" y="887"/>
                    </a:lnTo>
                    <a:lnTo>
                      <a:pt x="12559" y="853"/>
                    </a:lnTo>
                    <a:lnTo>
                      <a:pt x="12633" y="818"/>
                    </a:lnTo>
                    <a:lnTo>
                      <a:pt x="12707" y="780"/>
                    </a:lnTo>
                    <a:lnTo>
                      <a:pt x="12782" y="742"/>
                    </a:lnTo>
                    <a:lnTo>
                      <a:pt x="12856" y="702"/>
                    </a:lnTo>
                    <a:lnTo>
                      <a:pt x="12930" y="659"/>
                    </a:lnTo>
                    <a:lnTo>
                      <a:pt x="13005" y="616"/>
                    </a:lnTo>
                    <a:lnTo>
                      <a:pt x="13079" y="571"/>
                    </a:lnTo>
                    <a:lnTo>
                      <a:pt x="13152" y="523"/>
                    </a:lnTo>
                    <a:lnTo>
                      <a:pt x="13225" y="474"/>
                    </a:lnTo>
                    <a:lnTo>
                      <a:pt x="13298" y="422"/>
                    </a:lnTo>
                    <a:lnTo>
                      <a:pt x="13371" y="369"/>
                    </a:lnTo>
                    <a:lnTo>
                      <a:pt x="13444" y="314"/>
                    </a:lnTo>
                    <a:lnTo>
                      <a:pt x="13516" y="256"/>
                    </a:lnTo>
                    <a:lnTo>
                      <a:pt x="13588" y="196"/>
                    </a:lnTo>
                    <a:lnTo>
                      <a:pt x="13658" y="133"/>
                    </a:lnTo>
                    <a:lnTo>
                      <a:pt x="13730" y="68"/>
                    </a:lnTo>
                    <a:lnTo>
                      <a:pt x="13799" y="0"/>
                    </a:lnTo>
                    <a:lnTo>
                      <a:pt x="13799" y="0"/>
                    </a:lnTo>
                    <a:lnTo>
                      <a:pt x="13775" y="141"/>
                    </a:lnTo>
                    <a:lnTo>
                      <a:pt x="13754" y="280"/>
                    </a:lnTo>
                    <a:lnTo>
                      <a:pt x="13736" y="416"/>
                    </a:lnTo>
                    <a:lnTo>
                      <a:pt x="13721" y="548"/>
                    </a:lnTo>
                    <a:lnTo>
                      <a:pt x="13709" y="678"/>
                    </a:lnTo>
                    <a:lnTo>
                      <a:pt x="13699" y="805"/>
                    </a:lnTo>
                    <a:lnTo>
                      <a:pt x="13691" y="931"/>
                    </a:lnTo>
                    <a:lnTo>
                      <a:pt x="13685" y="1053"/>
                    </a:lnTo>
                    <a:lnTo>
                      <a:pt x="13681" y="1173"/>
                    </a:lnTo>
                    <a:lnTo>
                      <a:pt x="13678" y="1290"/>
                    </a:lnTo>
                    <a:lnTo>
                      <a:pt x="13678" y="1404"/>
                    </a:lnTo>
                    <a:lnTo>
                      <a:pt x="13680" y="1516"/>
                    </a:lnTo>
                    <a:lnTo>
                      <a:pt x="13682" y="1626"/>
                    </a:lnTo>
                    <a:lnTo>
                      <a:pt x="13686" y="1734"/>
                    </a:lnTo>
                    <a:lnTo>
                      <a:pt x="13691" y="1840"/>
                    </a:lnTo>
                    <a:lnTo>
                      <a:pt x="13696" y="1943"/>
                    </a:lnTo>
                    <a:lnTo>
                      <a:pt x="13710" y="2142"/>
                    </a:lnTo>
                    <a:lnTo>
                      <a:pt x="13724" y="2333"/>
                    </a:lnTo>
                    <a:lnTo>
                      <a:pt x="13738" y="2517"/>
                    </a:lnTo>
                    <a:lnTo>
                      <a:pt x="13750" y="2694"/>
                    </a:lnTo>
                    <a:lnTo>
                      <a:pt x="13756" y="2778"/>
                    </a:lnTo>
                    <a:lnTo>
                      <a:pt x="13761" y="2861"/>
                    </a:lnTo>
                    <a:lnTo>
                      <a:pt x="13765" y="2943"/>
                    </a:lnTo>
                    <a:lnTo>
                      <a:pt x="13768" y="3022"/>
                    </a:lnTo>
                    <a:lnTo>
                      <a:pt x="13769" y="3102"/>
                    </a:lnTo>
                    <a:lnTo>
                      <a:pt x="13769" y="3177"/>
                    </a:lnTo>
                    <a:lnTo>
                      <a:pt x="13767" y="3253"/>
                    </a:lnTo>
                    <a:lnTo>
                      <a:pt x="13763" y="3326"/>
                    </a:lnTo>
                    <a:lnTo>
                      <a:pt x="13763" y="3326"/>
                    </a:lnTo>
                    <a:lnTo>
                      <a:pt x="13754" y="3445"/>
                    </a:lnTo>
                    <a:lnTo>
                      <a:pt x="13744" y="3564"/>
                    </a:lnTo>
                    <a:lnTo>
                      <a:pt x="13731" y="3677"/>
                    </a:lnTo>
                    <a:lnTo>
                      <a:pt x="13716" y="3789"/>
                    </a:lnTo>
                    <a:lnTo>
                      <a:pt x="13699" y="3899"/>
                    </a:lnTo>
                    <a:lnTo>
                      <a:pt x="13680" y="4004"/>
                    </a:lnTo>
                    <a:lnTo>
                      <a:pt x="13659" y="4108"/>
                    </a:lnTo>
                    <a:lnTo>
                      <a:pt x="13637" y="4210"/>
                    </a:lnTo>
                    <a:lnTo>
                      <a:pt x="13613" y="4308"/>
                    </a:lnTo>
                    <a:lnTo>
                      <a:pt x="13586" y="4403"/>
                    </a:lnTo>
                    <a:lnTo>
                      <a:pt x="13559" y="4497"/>
                    </a:lnTo>
                    <a:lnTo>
                      <a:pt x="13530" y="4587"/>
                    </a:lnTo>
                    <a:lnTo>
                      <a:pt x="13498" y="4675"/>
                    </a:lnTo>
                    <a:lnTo>
                      <a:pt x="13466" y="4761"/>
                    </a:lnTo>
                    <a:lnTo>
                      <a:pt x="13432" y="4845"/>
                    </a:lnTo>
                    <a:lnTo>
                      <a:pt x="13395" y="4926"/>
                    </a:lnTo>
                    <a:lnTo>
                      <a:pt x="13358" y="5004"/>
                    </a:lnTo>
                    <a:lnTo>
                      <a:pt x="13319" y="5080"/>
                    </a:lnTo>
                    <a:lnTo>
                      <a:pt x="13279" y="5154"/>
                    </a:lnTo>
                    <a:lnTo>
                      <a:pt x="13238" y="5226"/>
                    </a:lnTo>
                    <a:lnTo>
                      <a:pt x="13195" y="5294"/>
                    </a:lnTo>
                    <a:lnTo>
                      <a:pt x="13152" y="5360"/>
                    </a:lnTo>
                    <a:lnTo>
                      <a:pt x="13107" y="5425"/>
                    </a:lnTo>
                    <a:lnTo>
                      <a:pt x="13060" y="5488"/>
                    </a:lnTo>
                    <a:lnTo>
                      <a:pt x="13012" y="5547"/>
                    </a:lnTo>
                    <a:lnTo>
                      <a:pt x="12964" y="5605"/>
                    </a:lnTo>
                    <a:lnTo>
                      <a:pt x="12914" y="5660"/>
                    </a:lnTo>
                    <a:lnTo>
                      <a:pt x="12864" y="5713"/>
                    </a:lnTo>
                    <a:lnTo>
                      <a:pt x="12812" y="5765"/>
                    </a:lnTo>
                    <a:lnTo>
                      <a:pt x="12760" y="5814"/>
                    </a:lnTo>
                    <a:lnTo>
                      <a:pt x="12706" y="5860"/>
                    </a:lnTo>
                    <a:lnTo>
                      <a:pt x="12652" y="5904"/>
                    </a:lnTo>
                    <a:lnTo>
                      <a:pt x="12598" y="5947"/>
                    </a:lnTo>
                    <a:lnTo>
                      <a:pt x="12541" y="5989"/>
                    </a:lnTo>
                    <a:lnTo>
                      <a:pt x="12486" y="6026"/>
                    </a:lnTo>
                    <a:lnTo>
                      <a:pt x="12428" y="6063"/>
                    </a:lnTo>
                    <a:lnTo>
                      <a:pt x="12370" y="6098"/>
                    </a:lnTo>
                    <a:lnTo>
                      <a:pt x="12312" y="6131"/>
                    </a:lnTo>
                    <a:lnTo>
                      <a:pt x="12253" y="6161"/>
                    </a:lnTo>
                    <a:lnTo>
                      <a:pt x="12194" y="6190"/>
                    </a:lnTo>
                    <a:lnTo>
                      <a:pt x="12134" y="6218"/>
                    </a:lnTo>
                    <a:lnTo>
                      <a:pt x="12074" y="6243"/>
                    </a:lnTo>
                    <a:lnTo>
                      <a:pt x="12014" y="6266"/>
                    </a:lnTo>
                    <a:lnTo>
                      <a:pt x="11953" y="6287"/>
                    </a:lnTo>
                    <a:lnTo>
                      <a:pt x="11891" y="6307"/>
                    </a:lnTo>
                    <a:lnTo>
                      <a:pt x="11830" y="6325"/>
                    </a:lnTo>
                    <a:lnTo>
                      <a:pt x="11768" y="6341"/>
                    </a:lnTo>
                    <a:lnTo>
                      <a:pt x="11706" y="6355"/>
                    </a:lnTo>
                    <a:lnTo>
                      <a:pt x="11645" y="6368"/>
                    </a:lnTo>
                    <a:lnTo>
                      <a:pt x="11583" y="6379"/>
                    </a:lnTo>
                    <a:lnTo>
                      <a:pt x="11521" y="6389"/>
                    </a:lnTo>
                    <a:lnTo>
                      <a:pt x="11459" y="6397"/>
                    </a:lnTo>
                    <a:lnTo>
                      <a:pt x="11396" y="6403"/>
                    </a:lnTo>
                    <a:lnTo>
                      <a:pt x="11335" y="6407"/>
                    </a:lnTo>
                    <a:lnTo>
                      <a:pt x="11273" y="6409"/>
                    </a:lnTo>
                    <a:lnTo>
                      <a:pt x="11211" y="6412"/>
                    </a:lnTo>
                    <a:lnTo>
                      <a:pt x="11151" y="6410"/>
                    </a:lnTo>
                    <a:lnTo>
                      <a:pt x="11089" y="6409"/>
                    </a:lnTo>
                    <a:lnTo>
                      <a:pt x="11029" y="6407"/>
                    </a:lnTo>
                    <a:lnTo>
                      <a:pt x="10968" y="6402"/>
                    </a:lnTo>
                    <a:lnTo>
                      <a:pt x="10909" y="6395"/>
                    </a:lnTo>
                    <a:lnTo>
                      <a:pt x="10849" y="6388"/>
                    </a:lnTo>
                    <a:lnTo>
                      <a:pt x="10789" y="6379"/>
                    </a:lnTo>
                    <a:lnTo>
                      <a:pt x="10732" y="6369"/>
                    </a:lnTo>
                    <a:lnTo>
                      <a:pt x="10732" y="6369"/>
                    </a:lnTo>
                    <a:lnTo>
                      <a:pt x="10710" y="6443"/>
                    </a:lnTo>
                    <a:lnTo>
                      <a:pt x="10690" y="6519"/>
                    </a:lnTo>
                    <a:lnTo>
                      <a:pt x="10671" y="6596"/>
                    </a:lnTo>
                    <a:lnTo>
                      <a:pt x="10652" y="6672"/>
                    </a:lnTo>
                    <a:lnTo>
                      <a:pt x="10636" y="6750"/>
                    </a:lnTo>
                    <a:lnTo>
                      <a:pt x="10619" y="6830"/>
                    </a:lnTo>
                    <a:lnTo>
                      <a:pt x="10604" y="6910"/>
                    </a:lnTo>
                    <a:lnTo>
                      <a:pt x="10591" y="6991"/>
                    </a:lnTo>
                    <a:lnTo>
                      <a:pt x="10577" y="7073"/>
                    </a:lnTo>
                    <a:lnTo>
                      <a:pt x="10564" y="7156"/>
                    </a:lnTo>
                    <a:lnTo>
                      <a:pt x="10553" y="7239"/>
                    </a:lnTo>
                    <a:lnTo>
                      <a:pt x="10541" y="7323"/>
                    </a:lnTo>
                    <a:lnTo>
                      <a:pt x="10533" y="7408"/>
                    </a:lnTo>
                    <a:lnTo>
                      <a:pt x="10524" y="7493"/>
                    </a:lnTo>
                    <a:lnTo>
                      <a:pt x="10515" y="7580"/>
                    </a:lnTo>
                    <a:lnTo>
                      <a:pt x="10509" y="7667"/>
                    </a:lnTo>
                    <a:lnTo>
                      <a:pt x="10509" y="7667"/>
                    </a:lnTo>
                    <a:lnTo>
                      <a:pt x="10554" y="7678"/>
                    </a:lnTo>
                    <a:lnTo>
                      <a:pt x="10599" y="7691"/>
                    </a:lnTo>
                    <a:lnTo>
                      <a:pt x="10645" y="7706"/>
                    </a:lnTo>
                    <a:lnTo>
                      <a:pt x="10689" y="7720"/>
                    </a:lnTo>
                    <a:lnTo>
                      <a:pt x="10734" y="7736"/>
                    </a:lnTo>
                    <a:lnTo>
                      <a:pt x="10778" y="7754"/>
                    </a:lnTo>
                    <a:lnTo>
                      <a:pt x="10822" y="7772"/>
                    </a:lnTo>
                    <a:lnTo>
                      <a:pt x="10865" y="7790"/>
                    </a:lnTo>
                    <a:lnTo>
                      <a:pt x="10909" y="7811"/>
                    </a:lnTo>
                    <a:lnTo>
                      <a:pt x="10952" y="7832"/>
                    </a:lnTo>
                    <a:lnTo>
                      <a:pt x="10993" y="7855"/>
                    </a:lnTo>
                    <a:lnTo>
                      <a:pt x="11036" y="7879"/>
                    </a:lnTo>
                    <a:lnTo>
                      <a:pt x="11078" y="7903"/>
                    </a:lnTo>
                    <a:lnTo>
                      <a:pt x="11118" y="7928"/>
                    </a:lnTo>
                    <a:lnTo>
                      <a:pt x="11160" y="7954"/>
                    </a:lnTo>
                    <a:lnTo>
                      <a:pt x="11199" y="7982"/>
                    </a:lnTo>
                    <a:lnTo>
                      <a:pt x="11239" y="8011"/>
                    </a:lnTo>
                    <a:lnTo>
                      <a:pt x="11278" y="8040"/>
                    </a:lnTo>
                    <a:lnTo>
                      <a:pt x="11316" y="8071"/>
                    </a:lnTo>
                    <a:lnTo>
                      <a:pt x="11354" y="8103"/>
                    </a:lnTo>
                    <a:lnTo>
                      <a:pt x="11391" y="8135"/>
                    </a:lnTo>
                    <a:lnTo>
                      <a:pt x="11428" y="8169"/>
                    </a:lnTo>
                    <a:lnTo>
                      <a:pt x="11463" y="8205"/>
                    </a:lnTo>
                    <a:lnTo>
                      <a:pt x="11498" y="8240"/>
                    </a:lnTo>
                    <a:lnTo>
                      <a:pt x="11534" y="8278"/>
                    </a:lnTo>
                    <a:lnTo>
                      <a:pt x="11568" y="8316"/>
                    </a:lnTo>
                    <a:lnTo>
                      <a:pt x="11600" y="8355"/>
                    </a:lnTo>
                    <a:lnTo>
                      <a:pt x="11633" y="8395"/>
                    </a:lnTo>
                    <a:lnTo>
                      <a:pt x="11665" y="8435"/>
                    </a:lnTo>
                    <a:lnTo>
                      <a:pt x="11695" y="8478"/>
                    </a:lnTo>
                    <a:lnTo>
                      <a:pt x="11725" y="8521"/>
                    </a:lnTo>
                    <a:lnTo>
                      <a:pt x="11754" y="8566"/>
                    </a:lnTo>
                    <a:lnTo>
                      <a:pt x="11754" y="8566"/>
                    </a:lnTo>
                    <a:lnTo>
                      <a:pt x="11818" y="8548"/>
                    </a:lnTo>
                    <a:lnTo>
                      <a:pt x="11883" y="8533"/>
                    </a:lnTo>
                    <a:lnTo>
                      <a:pt x="11949" y="8519"/>
                    </a:lnTo>
                    <a:lnTo>
                      <a:pt x="12015" y="8509"/>
                    </a:lnTo>
                    <a:lnTo>
                      <a:pt x="12083" y="8501"/>
                    </a:lnTo>
                    <a:lnTo>
                      <a:pt x="12151" y="8496"/>
                    </a:lnTo>
                    <a:lnTo>
                      <a:pt x="12219" y="8492"/>
                    </a:lnTo>
                    <a:lnTo>
                      <a:pt x="12288" y="8491"/>
                    </a:lnTo>
                    <a:lnTo>
                      <a:pt x="12288" y="8491"/>
                    </a:lnTo>
                    <a:lnTo>
                      <a:pt x="12364" y="8492"/>
                    </a:lnTo>
                    <a:lnTo>
                      <a:pt x="12439" y="8496"/>
                    </a:lnTo>
                    <a:lnTo>
                      <a:pt x="12513" y="8503"/>
                    </a:lnTo>
                    <a:lnTo>
                      <a:pt x="12587" y="8513"/>
                    </a:lnTo>
                    <a:lnTo>
                      <a:pt x="12658" y="8526"/>
                    </a:lnTo>
                    <a:lnTo>
                      <a:pt x="12730" y="8541"/>
                    </a:lnTo>
                    <a:lnTo>
                      <a:pt x="12801" y="8559"/>
                    </a:lnTo>
                    <a:lnTo>
                      <a:pt x="12870" y="8580"/>
                    </a:lnTo>
                    <a:lnTo>
                      <a:pt x="12938" y="8603"/>
                    </a:lnTo>
                    <a:lnTo>
                      <a:pt x="13005" y="8628"/>
                    </a:lnTo>
                    <a:lnTo>
                      <a:pt x="13070" y="8655"/>
                    </a:lnTo>
                    <a:lnTo>
                      <a:pt x="13134" y="8686"/>
                    </a:lnTo>
                    <a:lnTo>
                      <a:pt x="13197" y="8718"/>
                    </a:lnTo>
                    <a:lnTo>
                      <a:pt x="13260" y="8754"/>
                    </a:lnTo>
                    <a:lnTo>
                      <a:pt x="13319" y="8790"/>
                    </a:lnTo>
                    <a:lnTo>
                      <a:pt x="13379" y="8829"/>
                    </a:lnTo>
                    <a:lnTo>
                      <a:pt x="13437" y="8871"/>
                    </a:lnTo>
                    <a:lnTo>
                      <a:pt x="13492" y="8914"/>
                    </a:lnTo>
                    <a:lnTo>
                      <a:pt x="13546" y="8959"/>
                    </a:lnTo>
                    <a:lnTo>
                      <a:pt x="13598" y="9007"/>
                    </a:lnTo>
                    <a:lnTo>
                      <a:pt x="13648" y="9055"/>
                    </a:lnTo>
                    <a:lnTo>
                      <a:pt x="13697" y="9106"/>
                    </a:lnTo>
                    <a:lnTo>
                      <a:pt x="13744" y="9158"/>
                    </a:lnTo>
                    <a:lnTo>
                      <a:pt x="13789" y="9212"/>
                    </a:lnTo>
                    <a:lnTo>
                      <a:pt x="13832" y="9269"/>
                    </a:lnTo>
                    <a:lnTo>
                      <a:pt x="13874" y="9325"/>
                    </a:lnTo>
                    <a:lnTo>
                      <a:pt x="13913" y="9385"/>
                    </a:lnTo>
                    <a:lnTo>
                      <a:pt x="13949" y="9445"/>
                    </a:lnTo>
                    <a:lnTo>
                      <a:pt x="13983" y="9508"/>
                    </a:lnTo>
                    <a:lnTo>
                      <a:pt x="14016" y="9571"/>
                    </a:lnTo>
                    <a:lnTo>
                      <a:pt x="14046" y="9635"/>
                    </a:lnTo>
                    <a:lnTo>
                      <a:pt x="14074" y="9701"/>
                    </a:lnTo>
                    <a:lnTo>
                      <a:pt x="11277" y="11715"/>
                    </a:lnTo>
                    <a:lnTo>
                      <a:pt x="11277" y="11715"/>
                    </a:lnTo>
                    <a:lnTo>
                      <a:pt x="11267" y="11674"/>
                    </a:lnTo>
                    <a:lnTo>
                      <a:pt x="11257" y="11633"/>
                    </a:lnTo>
                    <a:lnTo>
                      <a:pt x="11245" y="11594"/>
                    </a:lnTo>
                    <a:lnTo>
                      <a:pt x="11233" y="11556"/>
                    </a:lnTo>
                    <a:lnTo>
                      <a:pt x="11220" y="11520"/>
                    </a:lnTo>
                    <a:lnTo>
                      <a:pt x="11206" y="11485"/>
                    </a:lnTo>
                    <a:lnTo>
                      <a:pt x="11191" y="11449"/>
                    </a:lnTo>
                    <a:lnTo>
                      <a:pt x="11176" y="11417"/>
                    </a:lnTo>
                    <a:lnTo>
                      <a:pt x="11160" y="11385"/>
                    </a:lnTo>
                    <a:lnTo>
                      <a:pt x="11143" y="11355"/>
                    </a:lnTo>
                    <a:lnTo>
                      <a:pt x="11124" y="11326"/>
                    </a:lnTo>
                    <a:lnTo>
                      <a:pt x="11107" y="11297"/>
                    </a:lnTo>
                    <a:lnTo>
                      <a:pt x="11087" y="11269"/>
                    </a:lnTo>
                    <a:lnTo>
                      <a:pt x="11067" y="11244"/>
                    </a:lnTo>
                    <a:lnTo>
                      <a:pt x="11046" y="11219"/>
                    </a:lnTo>
                    <a:lnTo>
                      <a:pt x="11025" y="11195"/>
                    </a:lnTo>
                    <a:lnTo>
                      <a:pt x="11002" y="11171"/>
                    </a:lnTo>
                    <a:lnTo>
                      <a:pt x="10980" y="11150"/>
                    </a:lnTo>
                    <a:lnTo>
                      <a:pt x="10956" y="11128"/>
                    </a:lnTo>
                    <a:lnTo>
                      <a:pt x="10931" y="11108"/>
                    </a:lnTo>
                    <a:lnTo>
                      <a:pt x="10905" y="11089"/>
                    </a:lnTo>
                    <a:lnTo>
                      <a:pt x="10880" y="11070"/>
                    </a:lnTo>
                    <a:lnTo>
                      <a:pt x="10852" y="11054"/>
                    </a:lnTo>
                    <a:lnTo>
                      <a:pt x="10826" y="11036"/>
                    </a:lnTo>
                    <a:lnTo>
                      <a:pt x="10797" y="11021"/>
                    </a:lnTo>
                    <a:lnTo>
                      <a:pt x="10768" y="11006"/>
                    </a:lnTo>
                    <a:lnTo>
                      <a:pt x="10739" y="10992"/>
                    </a:lnTo>
                    <a:lnTo>
                      <a:pt x="10709" y="10979"/>
                    </a:lnTo>
                    <a:lnTo>
                      <a:pt x="10679" y="10966"/>
                    </a:lnTo>
                    <a:lnTo>
                      <a:pt x="10647" y="10955"/>
                    </a:lnTo>
                    <a:lnTo>
                      <a:pt x="10614" y="10943"/>
                    </a:lnTo>
                    <a:lnTo>
                      <a:pt x="10582" y="10932"/>
                    </a:lnTo>
                    <a:lnTo>
                      <a:pt x="10549" y="10922"/>
                    </a:lnTo>
                    <a:lnTo>
                      <a:pt x="10515" y="10913"/>
                    </a:lnTo>
                    <a:lnTo>
                      <a:pt x="10444" y="10897"/>
                    </a:lnTo>
                    <a:lnTo>
                      <a:pt x="10373" y="10882"/>
                    </a:lnTo>
                    <a:lnTo>
                      <a:pt x="10297" y="10869"/>
                    </a:lnTo>
                    <a:lnTo>
                      <a:pt x="10220" y="10859"/>
                    </a:lnTo>
                    <a:lnTo>
                      <a:pt x="10140" y="10849"/>
                    </a:lnTo>
                    <a:lnTo>
                      <a:pt x="10058" y="10841"/>
                    </a:lnTo>
                    <a:lnTo>
                      <a:pt x="9973" y="10836"/>
                    </a:lnTo>
                    <a:lnTo>
                      <a:pt x="9888" y="10831"/>
                    </a:lnTo>
                    <a:lnTo>
                      <a:pt x="9798" y="10826"/>
                    </a:lnTo>
                    <a:lnTo>
                      <a:pt x="9615" y="10821"/>
                    </a:lnTo>
                    <a:lnTo>
                      <a:pt x="9423" y="10817"/>
                    </a:lnTo>
                    <a:lnTo>
                      <a:pt x="9224" y="10814"/>
                    </a:lnTo>
                    <a:lnTo>
                      <a:pt x="9224" y="10814"/>
                    </a:lnTo>
                    <a:lnTo>
                      <a:pt x="8879" y="10806"/>
                    </a:lnTo>
                    <a:lnTo>
                      <a:pt x="8725" y="10802"/>
                    </a:lnTo>
                    <a:lnTo>
                      <a:pt x="8584" y="10797"/>
                    </a:lnTo>
                    <a:lnTo>
                      <a:pt x="8453" y="10790"/>
                    </a:lnTo>
                    <a:lnTo>
                      <a:pt x="8392" y="10785"/>
                    </a:lnTo>
                    <a:lnTo>
                      <a:pt x="8331" y="10780"/>
                    </a:lnTo>
                    <a:lnTo>
                      <a:pt x="8273" y="10773"/>
                    </a:lnTo>
                    <a:lnTo>
                      <a:pt x="8217" y="10766"/>
                    </a:lnTo>
                    <a:lnTo>
                      <a:pt x="8163" y="10758"/>
                    </a:lnTo>
                    <a:lnTo>
                      <a:pt x="8110" y="10748"/>
                    </a:lnTo>
                    <a:lnTo>
                      <a:pt x="8057" y="10738"/>
                    </a:lnTo>
                    <a:lnTo>
                      <a:pt x="8006" y="10727"/>
                    </a:lnTo>
                    <a:lnTo>
                      <a:pt x="7956" y="10713"/>
                    </a:lnTo>
                    <a:lnTo>
                      <a:pt x="7908" y="10699"/>
                    </a:lnTo>
                    <a:lnTo>
                      <a:pt x="7859" y="10683"/>
                    </a:lnTo>
                    <a:lnTo>
                      <a:pt x="7811" y="10665"/>
                    </a:lnTo>
                    <a:lnTo>
                      <a:pt x="7763" y="10646"/>
                    </a:lnTo>
                    <a:lnTo>
                      <a:pt x="7717" y="10625"/>
                    </a:lnTo>
                    <a:lnTo>
                      <a:pt x="7669" y="10602"/>
                    </a:lnTo>
                    <a:lnTo>
                      <a:pt x="7622" y="10577"/>
                    </a:lnTo>
                    <a:lnTo>
                      <a:pt x="7574" y="10550"/>
                    </a:lnTo>
                    <a:lnTo>
                      <a:pt x="7527" y="10521"/>
                    </a:lnTo>
                    <a:lnTo>
                      <a:pt x="7477" y="10490"/>
                    </a:lnTo>
                    <a:lnTo>
                      <a:pt x="7428" y="10457"/>
                    </a:lnTo>
                    <a:lnTo>
                      <a:pt x="7378" y="10422"/>
                    </a:lnTo>
                    <a:lnTo>
                      <a:pt x="7326" y="10383"/>
                    </a:lnTo>
                    <a:lnTo>
                      <a:pt x="6476" y="9701"/>
                    </a:lnTo>
                    <a:lnTo>
                      <a:pt x="6476" y="9701"/>
                    </a:lnTo>
                    <a:lnTo>
                      <a:pt x="6475" y="9667"/>
                    </a:lnTo>
                    <a:lnTo>
                      <a:pt x="6475" y="9631"/>
                    </a:lnTo>
                    <a:lnTo>
                      <a:pt x="6475" y="9631"/>
                    </a:lnTo>
                    <a:lnTo>
                      <a:pt x="6475" y="9600"/>
                    </a:lnTo>
                    <a:lnTo>
                      <a:pt x="6476" y="9568"/>
                    </a:lnTo>
                    <a:lnTo>
                      <a:pt x="6479" y="9536"/>
                    </a:lnTo>
                    <a:lnTo>
                      <a:pt x="6481" y="9504"/>
                    </a:lnTo>
                    <a:lnTo>
                      <a:pt x="6485" y="9473"/>
                    </a:lnTo>
                    <a:lnTo>
                      <a:pt x="6489" y="9442"/>
                    </a:lnTo>
                    <a:lnTo>
                      <a:pt x="6494" y="9411"/>
                    </a:lnTo>
                    <a:lnTo>
                      <a:pt x="6500" y="9381"/>
                    </a:lnTo>
                    <a:lnTo>
                      <a:pt x="6507" y="9351"/>
                    </a:lnTo>
                    <a:lnTo>
                      <a:pt x="6514" y="9320"/>
                    </a:lnTo>
                    <a:lnTo>
                      <a:pt x="6522" y="9291"/>
                    </a:lnTo>
                    <a:lnTo>
                      <a:pt x="6530" y="9261"/>
                    </a:lnTo>
                    <a:lnTo>
                      <a:pt x="6541" y="9232"/>
                    </a:lnTo>
                    <a:lnTo>
                      <a:pt x="6551" y="9203"/>
                    </a:lnTo>
                    <a:lnTo>
                      <a:pt x="6573" y="9147"/>
                    </a:lnTo>
                    <a:lnTo>
                      <a:pt x="6597" y="9092"/>
                    </a:lnTo>
                    <a:lnTo>
                      <a:pt x="6625" y="9038"/>
                    </a:lnTo>
                    <a:lnTo>
                      <a:pt x="6655" y="8985"/>
                    </a:lnTo>
                    <a:lnTo>
                      <a:pt x="6688" y="8935"/>
                    </a:lnTo>
                    <a:lnTo>
                      <a:pt x="6722" y="8887"/>
                    </a:lnTo>
                    <a:lnTo>
                      <a:pt x="6760" y="8839"/>
                    </a:lnTo>
                    <a:lnTo>
                      <a:pt x="6799" y="8794"/>
                    </a:lnTo>
                    <a:lnTo>
                      <a:pt x="6840" y="8751"/>
                    </a:lnTo>
                    <a:lnTo>
                      <a:pt x="6883" y="8710"/>
                    </a:lnTo>
                    <a:lnTo>
                      <a:pt x="6928" y="8671"/>
                    </a:lnTo>
                    <a:lnTo>
                      <a:pt x="6975" y="8634"/>
                    </a:lnTo>
                    <a:lnTo>
                      <a:pt x="7024" y="8599"/>
                    </a:lnTo>
                    <a:lnTo>
                      <a:pt x="7074" y="8566"/>
                    </a:lnTo>
                    <a:lnTo>
                      <a:pt x="7127" y="8537"/>
                    </a:lnTo>
                    <a:lnTo>
                      <a:pt x="7180" y="8509"/>
                    </a:lnTo>
                    <a:lnTo>
                      <a:pt x="7236" y="8484"/>
                    </a:lnTo>
                    <a:lnTo>
                      <a:pt x="7292" y="8462"/>
                    </a:lnTo>
                    <a:lnTo>
                      <a:pt x="7321" y="8452"/>
                    </a:lnTo>
                    <a:lnTo>
                      <a:pt x="7350" y="8443"/>
                    </a:lnTo>
                    <a:lnTo>
                      <a:pt x="7379" y="8434"/>
                    </a:lnTo>
                    <a:lnTo>
                      <a:pt x="7409" y="8425"/>
                    </a:lnTo>
                    <a:lnTo>
                      <a:pt x="7440" y="8418"/>
                    </a:lnTo>
                    <a:lnTo>
                      <a:pt x="7470" y="8411"/>
                    </a:lnTo>
                    <a:lnTo>
                      <a:pt x="7500" y="8406"/>
                    </a:lnTo>
                    <a:lnTo>
                      <a:pt x="7530" y="8401"/>
                    </a:lnTo>
                    <a:lnTo>
                      <a:pt x="7562" y="8396"/>
                    </a:lnTo>
                    <a:lnTo>
                      <a:pt x="7593" y="8392"/>
                    </a:lnTo>
                    <a:lnTo>
                      <a:pt x="7625" y="8390"/>
                    </a:lnTo>
                    <a:lnTo>
                      <a:pt x="7656" y="8387"/>
                    </a:lnTo>
                    <a:lnTo>
                      <a:pt x="7689" y="8386"/>
                    </a:lnTo>
                    <a:lnTo>
                      <a:pt x="7721" y="8386"/>
                    </a:lnTo>
                    <a:lnTo>
                      <a:pt x="7721" y="8386"/>
                    </a:lnTo>
                    <a:lnTo>
                      <a:pt x="7758" y="8387"/>
                    </a:lnTo>
                    <a:lnTo>
                      <a:pt x="7796" y="8389"/>
                    </a:lnTo>
                    <a:lnTo>
                      <a:pt x="7834" y="8391"/>
                    </a:lnTo>
                    <a:lnTo>
                      <a:pt x="7870" y="8395"/>
                    </a:lnTo>
                    <a:lnTo>
                      <a:pt x="7907" y="8400"/>
                    </a:lnTo>
                    <a:lnTo>
                      <a:pt x="7943" y="8406"/>
                    </a:lnTo>
                    <a:lnTo>
                      <a:pt x="7980" y="8414"/>
                    </a:lnTo>
                    <a:lnTo>
                      <a:pt x="8015" y="8421"/>
                    </a:lnTo>
                    <a:lnTo>
                      <a:pt x="8050" y="8430"/>
                    </a:lnTo>
                    <a:lnTo>
                      <a:pt x="8086" y="8440"/>
                    </a:lnTo>
                    <a:lnTo>
                      <a:pt x="8120" y="8452"/>
                    </a:lnTo>
                    <a:lnTo>
                      <a:pt x="8154" y="8464"/>
                    </a:lnTo>
                    <a:lnTo>
                      <a:pt x="8186" y="8477"/>
                    </a:lnTo>
                    <a:lnTo>
                      <a:pt x="8220" y="8491"/>
                    </a:lnTo>
                    <a:lnTo>
                      <a:pt x="8252" y="8506"/>
                    </a:lnTo>
                    <a:lnTo>
                      <a:pt x="8285" y="8521"/>
                    </a:lnTo>
                    <a:lnTo>
                      <a:pt x="8285" y="8521"/>
                    </a:lnTo>
                    <a:lnTo>
                      <a:pt x="8320" y="8470"/>
                    </a:lnTo>
                    <a:lnTo>
                      <a:pt x="8356" y="8421"/>
                    </a:lnTo>
                    <a:lnTo>
                      <a:pt x="8394" y="8373"/>
                    </a:lnTo>
                    <a:lnTo>
                      <a:pt x="8432" y="8327"/>
                    </a:lnTo>
                    <a:lnTo>
                      <a:pt x="8472" y="8282"/>
                    </a:lnTo>
                    <a:lnTo>
                      <a:pt x="8513" y="8239"/>
                    </a:lnTo>
                    <a:lnTo>
                      <a:pt x="8554" y="8196"/>
                    </a:lnTo>
                    <a:lnTo>
                      <a:pt x="8597" y="8156"/>
                    </a:lnTo>
                    <a:lnTo>
                      <a:pt x="8641" y="8117"/>
                    </a:lnTo>
                    <a:lnTo>
                      <a:pt x="8685" y="8079"/>
                    </a:lnTo>
                    <a:lnTo>
                      <a:pt x="8729" y="8042"/>
                    </a:lnTo>
                    <a:lnTo>
                      <a:pt x="8776" y="8007"/>
                    </a:lnTo>
                    <a:lnTo>
                      <a:pt x="8822" y="7974"/>
                    </a:lnTo>
                    <a:lnTo>
                      <a:pt x="8869" y="7943"/>
                    </a:lnTo>
                    <a:lnTo>
                      <a:pt x="8918" y="7911"/>
                    </a:lnTo>
                    <a:lnTo>
                      <a:pt x="8966" y="7882"/>
                    </a:lnTo>
                    <a:lnTo>
                      <a:pt x="9015" y="7855"/>
                    </a:lnTo>
                    <a:lnTo>
                      <a:pt x="9065" y="7830"/>
                    </a:lnTo>
                    <a:lnTo>
                      <a:pt x="9116" y="7804"/>
                    </a:lnTo>
                    <a:lnTo>
                      <a:pt x="9167" y="7782"/>
                    </a:lnTo>
                    <a:lnTo>
                      <a:pt x="9218" y="7759"/>
                    </a:lnTo>
                    <a:lnTo>
                      <a:pt x="9271" y="7739"/>
                    </a:lnTo>
                    <a:lnTo>
                      <a:pt x="9322" y="7720"/>
                    </a:lnTo>
                    <a:lnTo>
                      <a:pt x="9375" y="7702"/>
                    </a:lnTo>
                    <a:lnTo>
                      <a:pt x="9428" y="7687"/>
                    </a:lnTo>
                    <a:lnTo>
                      <a:pt x="9482" y="7672"/>
                    </a:lnTo>
                    <a:lnTo>
                      <a:pt x="9536" y="7660"/>
                    </a:lnTo>
                    <a:lnTo>
                      <a:pt x="9591" y="7647"/>
                    </a:lnTo>
                    <a:lnTo>
                      <a:pt x="9645" y="7637"/>
                    </a:lnTo>
                    <a:lnTo>
                      <a:pt x="9699" y="7628"/>
                    </a:lnTo>
                    <a:lnTo>
                      <a:pt x="9753" y="7620"/>
                    </a:lnTo>
                    <a:lnTo>
                      <a:pt x="9808" y="7615"/>
                    </a:lnTo>
                    <a:lnTo>
                      <a:pt x="9808" y="7615"/>
                    </a:lnTo>
                    <a:close/>
                    <a:moveTo>
                      <a:pt x="4783" y="9193"/>
                    </a:moveTo>
                    <a:lnTo>
                      <a:pt x="4783" y="9193"/>
                    </a:lnTo>
                    <a:lnTo>
                      <a:pt x="6096" y="10165"/>
                    </a:lnTo>
                    <a:lnTo>
                      <a:pt x="6096" y="10165"/>
                    </a:lnTo>
                    <a:lnTo>
                      <a:pt x="6262" y="10287"/>
                    </a:lnTo>
                    <a:lnTo>
                      <a:pt x="6418" y="10399"/>
                    </a:lnTo>
                    <a:lnTo>
                      <a:pt x="6567" y="10503"/>
                    </a:lnTo>
                    <a:lnTo>
                      <a:pt x="6708" y="10597"/>
                    </a:lnTo>
                    <a:lnTo>
                      <a:pt x="6775" y="10641"/>
                    </a:lnTo>
                    <a:lnTo>
                      <a:pt x="6842" y="10683"/>
                    </a:lnTo>
                    <a:lnTo>
                      <a:pt x="6906" y="10723"/>
                    </a:lnTo>
                    <a:lnTo>
                      <a:pt x="6969" y="10761"/>
                    </a:lnTo>
                    <a:lnTo>
                      <a:pt x="7029" y="10797"/>
                    </a:lnTo>
                    <a:lnTo>
                      <a:pt x="7090" y="10831"/>
                    </a:lnTo>
                    <a:lnTo>
                      <a:pt x="7148" y="10864"/>
                    </a:lnTo>
                    <a:lnTo>
                      <a:pt x="7205" y="10895"/>
                    </a:lnTo>
                    <a:lnTo>
                      <a:pt x="7262" y="10924"/>
                    </a:lnTo>
                    <a:lnTo>
                      <a:pt x="7318" y="10952"/>
                    </a:lnTo>
                    <a:lnTo>
                      <a:pt x="7372" y="10977"/>
                    </a:lnTo>
                    <a:lnTo>
                      <a:pt x="7426" y="11002"/>
                    </a:lnTo>
                    <a:lnTo>
                      <a:pt x="7477" y="11025"/>
                    </a:lnTo>
                    <a:lnTo>
                      <a:pt x="7530" y="11047"/>
                    </a:lnTo>
                    <a:lnTo>
                      <a:pt x="7582" y="11067"/>
                    </a:lnTo>
                    <a:lnTo>
                      <a:pt x="7632" y="11086"/>
                    </a:lnTo>
                    <a:lnTo>
                      <a:pt x="7683" y="11103"/>
                    </a:lnTo>
                    <a:lnTo>
                      <a:pt x="7733" y="11120"/>
                    </a:lnTo>
                    <a:lnTo>
                      <a:pt x="7783" y="11135"/>
                    </a:lnTo>
                    <a:lnTo>
                      <a:pt x="7833" y="11149"/>
                    </a:lnTo>
                    <a:lnTo>
                      <a:pt x="7883" y="11161"/>
                    </a:lnTo>
                    <a:lnTo>
                      <a:pt x="7932" y="11174"/>
                    </a:lnTo>
                    <a:lnTo>
                      <a:pt x="7982" y="11184"/>
                    </a:lnTo>
                    <a:lnTo>
                      <a:pt x="8032" y="11194"/>
                    </a:lnTo>
                    <a:lnTo>
                      <a:pt x="8082" y="11203"/>
                    </a:lnTo>
                    <a:lnTo>
                      <a:pt x="8132" y="11211"/>
                    </a:lnTo>
                    <a:lnTo>
                      <a:pt x="8183" y="11218"/>
                    </a:lnTo>
                    <a:lnTo>
                      <a:pt x="8234" y="11225"/>
                    </a:lnTo>
                    <a:lnTo>
                      <a:pt x="8339" y="11237"/>
                    </a:lnTo>
                    <a:lnTo>
                      <a:pt x="8446" y="11244"/>
                    </a:lnTo>
                    <a:lnTo>
                      <a:pt x="8557" y="11252"/>
                    </a:lnTo>
                    <a:lnTo>
                      <a:pt x="8673" y="11257"/>
                    </a:lnTo>
                    <a:lnTo>
                      <a:pt x="8793" y="11261"/>
                    </a:lnTo>
                    <a:lnTo>
                      <a:pt x="8919" y="11263"/>
                    </a:lnTo>
                    <a:lnTo>
                      <a:pt x="9190" y="11269"/>
                    </a:lnTo>
                    <a:lnTo>
                      <a:pt x="9492" y="11276"/>
                    </a:lnTo>
                    <a:lnTo>
                      <a:pt x="9657" y="11281"/>
                    </a:lnTo>
                    <a:lnTo>
                      <a:pt x="9831" y="11287"/>
                    </a:lnTo>
                    <a:lnTo>
                      <a:pt x="10016" y="11296"/>
                    </a:lnTo>
                    <a:lnTo>
                      <a:pt x="10211" y="11306"/>
                    </a:lnTo>
                    <a:lnTo>
                      <a:pt x="10211" y="11306"/>
                    </a:lnTo>
                    <a:lnTo>
                      <a:pt x="10233" y="11308"/>
                    </a:lnTo>
                    <a:lnTo>
                      <a:pt x="10256" y="11311"/>
                    </a:lnTo>
                    <a:lnTo>
                      <a:pt x="10277" y="11315"/>
                    </a:lnTo>
                    <a:lnTo>
                      <a:pt x="10298" y="11320"/>
                    </a:lnTo>
                    <a:lnTo>
                      <a:pt x="10320" y="11326"/>
                    </a:lnTo>
                    <a:lnTo>
                      <a:pt x="10340" y="11332"/>
                    </a:lnTo>
                    <a:lnTo>
                      <a:pt x="10360" y="11340"/>
                    </a:lnTo>
                    <a:lnTo>
                      <a:pt x="10380" y="11349"/>
                    </a:lnTo>
                    <a:lnTo>
                      <a:pt x="10399" y="11359"/>
                    </a:lnTo>
                    <a:lnTo>
                      <a:pt x="10419" y="11369"/>
                    </a:lnTo>
                    <a:lnTo>
                      <a:pt x="10437" y="11380"/>
                    </a:lnTo>
                    <a:lnTo>
                      <a:pt x="10456" y="11392"/>
                    </a:lnTo>
                    <a:lnTo>
                      <a:pt x="10473" y="11404"/>
                    </a:lnTo>
                    <a:lnTo>
                      <a:pt x="10490" y="11418"/>
                    </a:lnTo>
                    <a:lnTo>
                      <a:pt x="10506" y="11432"/>
                    </a:lnTo>
                    <a:lnTo>
                      <a:pt x="10523" y="11447"/>
                    </a:lnTo>
                    <a:lnTo>
                      <a:pt x="10538" y="11462"/>
                    </a:lnTo>
                    <a:lnTo>
                      <a:pt x="10553" y="11478"/>
                    </a:lnTo>
                    <a:lnTo>
                      <a:pt x="10568" y="11495"/>
                    </a:lnTo>
                    <a:lnTo>
                      <a:pt x="10580" y="11512"/>
                    </a:lnTo>
                    <a:lnTo>
                      <a:pt x="10594" y="11530"/>
                    </a:lnTo>
                    <a:lnTo>
                      <a:pt x="10606" y="11548"/>
                    </a:lnTo>
                    <a:lnTo>
                      <a:pt x="10617" y="11567"/>
                    </a:lnTo>
                    <a:lnTo>
                      <a:pt x="10628" y="11585"/>
                    </a:lnTo>
                    <a:lnTo>
                      <a:pt x="10638" y="11606"/>
                    </a:lnTo>
                    <a:lnTo>
                      <a:pt x="10647" y="11626"/>
                    </a:lnTo>
                    <a:lnTo>
                      <a:pt x="10656" y="11646"/>
                    </a:lnTo>
                    <a:lnTo>
                      <a:pt x="10664" y="11666"/>
                    </a:lnTo>
                    <a:lnTo>
                      <a:pt x="10670" y="11687"/>
                    </a:lnTo>
                    <a:lnTo>
                      <a:pt x="10676" y="11709"/>
                    </a:lnTo>
                    <a:lnTo>
                      <a:pt x="10681" y="11730"/>
                    </a:lnTo>
                    <a:lnTo>
                      <a:pt x="10685" y="11752"/>
                    </a:lnTo>
                    <a:lnTo>
                      <a:pt x="10689" y="11773"/>
                    </a:lnTo>
                    <a:lnTo>
                      <a:pt x="10691" y="11796"/>
                    </a:lnTo>
                    <a:lnTo>
                      <a:pt x="10693" y="11818"/>
                    </a:lnTo>
                    <a:lnTo>
                      <a:pt x="10693" y="11840"/>
                    </a:lnTo>
                    <a:lnTo>
                      <a:pt x="10691" y="11862"/>
                    </a:lnTo>
                    <a:lnTo>
                      <a:pt x="10690" y="11885"/>
                    </a:lnTo>
                    <a:lnTo>
                      <a:pt x="10687" y="11908"/>
                    </a:lnTo>
                    <a:lnTo>
                      <a:pt x="10684" y="11930"/>
                    </a:lnTo>
                    <a:lnTo>
                      <a:pt x="10679" y="11953"/>
                    </a:lnTo>
                    <a:lnTo>
                      <a:pt x="10672" y="11976"/>
                    </a:lnTo>
                    <a:lnTo>
                      <a:pt x="10665" y="11997"/>
                    </a:lnTo>
                    <a:lnTo>
                      <a:pt x="10656" y="12020"/>
                    </a:lnTo>
                    <a:lnTo>
                      <a:pt x="10647" y="12042"/>
                    </a:lnTo>
                    <a:lnTo>
                      <a:pt x="10636" y="12064"/>
                    </a:lnTo>
                    <a:lnTo>
                      <a:pt x="10625" y="12087"/>
                    </a:lnTo>
                    <a:lnTo>
                      <a:pt x="10611" y="12108"/>
                    </a:lnTo>
                    <a:lnTo>
                      <a:pt x="10597" y="12129"/>
                    </a:lnTo>
                    <a:lnTo>
                      <a:pt x="10580" y="12151"/>
                    </a:lnTo>
                    <a:lnTo>
                      <a:pt x="10563" y="12171"/>
                    </a:lnTo>
                    <a:lnTo>
                      <a:pt x="10545" y="12192"/>
                    </a:lnTo>
                    <a:lnTo>
                      <a:pt x="10525" y="12212"/>
                    </a:lnTo>
                    <a:lnTo>
                      <a:pt x="10504" y="12231"/>
                    </a:lnTo>
                    <a:lnTo>
                      <a:pt x="10481" y="12251"/>
                    </a:lnTo>
                    <a:lnTo>
                      <a:pt x="10457" y="12270"/>
                    </a:lnTo>
                    <a:lnTo>
                      <a:pt x="10432" y="12289"/>
                    </a:lnTo>
                    <a:lnTo>
                      <a:pt x="10404" y="12307"/>
                    </a:lnTo>
                    <a:lnTo>
                      <a:pt x="10376" y="12325"/>
                    </a:lnTo>
                    <a:lnTo>
                      <a:pt x="10346" y="12341"/>
                    </a:lnTo>
                    <a:lnTo>
                      <a:pt x="10315" y="12357"/>
                    </a:lnTo>
                    <a:lnTo>
                      <a:pt x="10282" y="12374"/>
                    </a:lnTo>
                    <a:lnTo>
                      <a:pt x="10248" y="12389"/>
                    </a:lnTo>
                    <a:lnTo>
                      <a:pt x="10211" y="12403"/>
                    </a:lnTo>
                    <a:lnTo>
                      <a:pt x="10211" y="12403"/>
                    </a:lnTo>
                    <a:lnTo>
                      <a:pt x="10098" y="12445"/>
                    </a:lnTo>
                    <a:lnTo>
                      <a:pt x="9985" y="12486"/>
                    </a:lnTo>
                    <a:lnTo>
                      <a:pt x="9870" y="12523"/>
                    </a:lnTo>
                    <a:lnTo>
                      <a:pt x="9756" y="12559"/>
                    </a:lnTo>
                    <a:lnTo>
                      <a:pt x="9641" y="12591"/>
                    </a:lnTo>
                    <a:lnTo>
                      <a:pt x="9526" y="12622"/>
                    </a:lnTo>
                    <a:lnTo>
                      <a:pt x="9411" y="12649"/>
                    </a:lnTo>
                    <a:lnTo>
                      <a:pt x="9295" y="12675"/>
                    </a:lnTo>
                    <a:lnTo>
                      <a:pt x="9179" y="12697"/>
                    </a:lnTo>
                    <a:lnTo>
                      <a:pt x="9062" y="12717"/>
                    </a:lnTo>
                    <a:lnTo>
                      <a:pt x="8945" y="12734"/>
                    </a:lnTo>
                    <a:lnTo>
                      <a:pt x="8827" y="12749"/>
                    </a:lnTo>
                    <a:lnTo>
                      <a:pt x="8709" y="12760"/>
                    </a:lnTo>
                    <a:lnTo>
                      <a:pt x="8589" y="12769"/>
                    </a:lnTo>
                    <a:lnTo>
                      <a:pt x="8471" y="12775"/>
                    </a:lnTo>
                    <a:lnTo>
                      <a:pt x="8351" y="12779"/>
                    </a:lnTo>
                    <a:lnTo>
                      <a:pt x="8231" y="12779"/>
                    </a:lnTo>
                    <a:lnTo>
                      <a:pt x="8110" y="12777"/>
                    </a:lnTo>
                    <a:lnTo>
                      <a:pt x="7989" y="12770"/>
                    </a:lnTo>
                    <a:lnTo>
                      <a:pt x="7927" y="12766"/>
                    </a:lnTo>
                    <a:lnTo>
                      <a:pt x="7867" y="12761"/>
                    </a:lnTo>
                    <a:lnTo>
                      <a:pt x="7805" y="12756"/>
                    </a:lnTo>
                    <a:lnTo>
                      <a:pt x="7743" y="12750"/>
                    </a:lnTo>
                    <a:lnTo>
                      <a:pt x="7681" y="12743"/>
                    </a:lnTo>
                    <a:lnTo>
                      <a:pt x="7620" y="12735"/>
                    </a:lnTo>
                    <a:lnTo>
                      <a:pt x="7558" y="12726"/>
                    </a:lnTo>
                    <a:lnTo>
                      <a:pt x="7496" y="12716"/>
                    </a:lnTo>
                    <a:lnTo>
                      <a:pt x="7433" y="12706"/>
                    </a:lnTo>
                    <a:lnTo>
                      <a:pt x="7372" y="12695"/>
                    </a:lnTo>
                    <a:lnTo>
                      <a:pt x="7309" y="12683"/>
                    </a:lnTo>
                    <a:lnTo>
                      <a:pt x="7246" y="12671"/>
                    </a:lnTo>
                    <a:lnTo>
                      <a:pt x="7183" y="12657"/>
                    </a:lnTo>
                    <a:lnTo>
                      <a:pt x="7120" y="12642"/>
                    </a:lnTo>
                    <a:lnTo>
                      <a:pt x="7057" y="12627"/>
                    </a:lnTo>
                    <a:lnTo>
                      <a:pt x="6993" y="12612"/>
                    </a:lnTo>
                    <a:lnTo>
                      <a:pt x="6928" y="12594"/>
                    </a:lnTo>
                    <a:lnTo>
                      <a:pt x="6865" y="12576"/>
                    </a:lnTo>
                    <a:lnTo>
                      <a:pt x="6801" y="12557"/>
                    </a:lnTo>
                    <a:lnTo>
                      <a:pt x="6737" y="12539"/>
                    </a:lnTo>
                    <a:lnTo>
                      <a:pt x="6673" y="12518"/>
                    </a:lnTo>
                    <a:lnTo>
                      <a:pt x="6607" y="12497"/>
                    </a:lnTo>
                    <a:lnTo>
                      <a:pt x="6543" y="12474"/>
                    </a:lnTo>
                    <a:lnTo>
                      <a:pt x="6478" y="12452"/>
                    </a:lnTo>
                    <a:lnTo>
                      <a:pt x="6412" y="12428"/>
                    </a:lnTo>
                    <a:lnTo>
                      <a:pt x="6347" y="12403"/>
                    </a:lnTo>
                    <a:lnTo>
                      <a:pt x="6347" y="12403"/>
                    </a:lnTo>
                    <a:lnTo>
                      <a:pt x="6337" y="12403"/>
                    </a:lnTo>
                    <a:lnTo>
                      <a:pt x="6326" y="12401"/>
                    </a:lnTo>
                    <a:lnTo>
                      <a:pt x="6303" y="12395"/>
                    </a:lnTo>
                    <a:lnTo>
                      <a:pt x="6276" y="12386"/>
                    </a:lnTo>
                    <a:lnTo>
                      <a:pt x="6247" y="12375"/>
                    </a:lnTo>
                    <a:lnTo>
                      <a:pt x="6214" y="12360"/>
                    </a:lnTo>
                    <a:lnTo>
                      <a:pt x="6182" y="12342"/>
                    </a:lnTo>
                    <a:lnTo>
                      <a:pt x="6145" y="12323"/>
                    </a:lnTo>
                    <a:lnTo>
                      <a:pt x="6107" y="12302"/>
                    </a:lnTo>
                    <a:lnTo>
                      <a:pt x="6028" y="12254"/>
                    </a:lnTo>
                    <a:lnTo>
                      <a:pt x="5942" y="12202"/>
                    </a:lnTo>
                    <a:lnTo>
                      <a:pt x="5854" y="12150"/>
                    </a:lnTo>
                    <a:lnTo>
                      <a:pt x="5764" y="12097"/>
                    </a:lnTo>
                    <a:lnTo>
                      <a:pt x="5717" y="12070"/>
                    </a:lnTo>
                    <a:lnTo>
                      <a:pt x="5672" y="12046"/>
                    </a:lnTo>
                    <a:lnTo>
                      <a:pt x="5626" y="12022"/>
                    </a:lnTo>
                    <a:lnTo>
                      <a:pt x="5582" y="12001"/>
                    </a:lnTo>
                    <a:lnTo>
                      <a:pt x="5537" y="11982"/>
                    </a:lnTo>
                    <a:lnTo>
                      <a:pt x="5494" y="11964"/>
                    </a:lnTo>
                    <a:lnTo>
                      <a:pt x="5451" y="11949"/>
                    </a:lnTo>
                    <a:lnTo>
                      <a:pt x="5410" y="11937"/>
                    </a:lnTo>
                    <a:lnTo>
                      <a:pt x="5371" y="11928"/>
                    </a:lnTo>
                    <a:lnTo>
                      <a:pt x="5350" y="11924"/>
                    </a:lnTo>
                    <a:lnTo>
                      <a:pt x="5332" y="11922"/>
                    </a:lnTo>
                    <a:lnTo>
                      <a:pt x="5314" y="11920"/>
                    </a:lnTo>
                    <a:lnTo>
                      <a:pt x="5295" y="11919"/>
                    </a:lnTo>
                    <a:lnTo>
                      <a:pt x="5277" y="11920"/>
                    </a:lnTo>
                    <a:lnTo>
                      <a:pt x="5261" y="11922"/>
                    </a:lnTo>
                    <a:lnTo>
                      <a:pt x="5245" y="11924"/>
                    </a:lnTo>
                    <a:lnTo>
                      <a:pt x="5228" y="11928"/>
                    </a:lnTo>
                    <a:lnTo>
                      <a:pt x="5213" y="11932"/>
                    </a:lnTo>
                    <a:lnTo>
                      <a:pt x="5198" y="11938"/>
                    </a:lnTo>
                    <a:lnTo>
                      <a:pt x="5184" y="11944"/>
                    </a:lnTo>
                    <a:lnTo>
                      <a:pt x="5170" y="11953"/>
                    </a:lnTo>
                    <a:lnTo>
                      <a:pt x="5158" y="11963"/>
                    </a:lnTo>
                    <a:lnTo>
                      <a:pt x="5145" y="11973"/>
                    </a:lnTo>
                    <a:lnTo>
                      <a:pt x="5145" y="11973"/>
                    </a:lnTo>
                    <a:lnTo>
                      <a:pt x="5123" y="11997"/>
                    </a:lnTo>
                    <a:lnTo>
                      <a:pt x="5102" y="12020"/>
                    </a:lnTo>
                    <a:lnTo>
                      <a:pt x="5086" y="12042"/>
                    </a:lnTo>
                    <a:lnTo>
                      <a:pt x="5071" y="12065"/>
                    </a:lnTo>
                    <a:lnTo>
                      <a:pt x="5058" y="12087"/>
                    </a:lnTo>
                    <a:lnTo>
                      <a:pt x="5048" y="12108"/>
                    </a:lnTo>
                    <a:lnTo>
                      <a:pt x="5039" y="12129"/>
                    </a:lnTo>
                    <a:lnTo>
                      <a:pt x="5034" y="12151"/>
                    </a:lnTo>
                    <a:lnTo>
                      <a:pt x="5031" y="12171"/>
                    </a:lnTo>
                    <a:lnTo>
                      <a:pt x="5028" y="12192"/>
                    </a:lnTo>
                    <a:lnTo>
                      <a:pt x="5029" y="12212"/>
                    </a:lnTo>
                    <a:lnTo>
                      <a:pt x="5031" y="12231"/>
                    </a:lnTo>
                    <a:lnTo>
                      <a:pt x="5036" y="12251"/>
                    </a:lnTo>
                    <a:lnTo>
                      <a:pt x="5041" y="12270"/>
                    </a:lnTo>
                    <a:lnTo>
                      <a:pt x="5048" y="12289"/>
                    </a:lnTo>
                    <a:lnTo>
                      <a:pt x="5057" y="12307"/>
                    </a:lnTo>
                    <a:lnTo>
                      <a:pt x="5068" y="12326"/>
                    </a:lnTo>
                    <a:lnTo>
                      <a:pt x="5081" y="12343"/>
                    </a:lnTo>
                    <a:lnTo>
                      <a:pt x="5095" y="12360"/>
                    </a:lnTo>
                    <a:lnTo>
                      <a:pt x="5110" y="12377"/>
                    </a:lnTo>
                    <a:lnTo>
                      <a:pt x="5126" y="12394"/>
                    </a:lnTo>
                    <a:lnTo>
                      <a:pt x="5144" y="12410"/>
                    </a:lnTo>
                    <a:lnTo>
                      <a:pt x="5163" y="12427"/>
                    </a:lnTo>
                    <a:lnTo>
                      <a:pt x="5183" y="12442"/>
                    </a:lnTo>
                    <a:lnTo>
                      <a:pt x="5203" y="12457"/>
                    </a:lnTo>
                    <a:lnTo>
                      <a:pt x="5226" y="12472"/>
                    </a:lnTo>
                    <a:lnTo>
                      <a:pt x="5248" y="12486"/>
                    </a:lnTo>
                    <a:lnTo>
                      <a:pt x="5272" y="12500"/>
                    </a:lnTo>
                    <a:lnTo>
                      <a:pt x="5322" y="12527"/>
                    </a:lnTo>
                    <a:lnTo>
                      <a:pt x="5374" y="12552"/>
                    </a:lnTo>
                    <a:lnTo>
                      <a:pt x="6267" y="13043"/>
                    </a:lnTo>
                    <a:lnTo>
                      <a:pt x="6267" y="13043"/>
                    </a:lnTo>
                    <a:lnTo>
                      <a:pt x="6369" y="13072"/>
                    </a:lnTo>
                    <a:lnTo>
                      <a:pt x="6479" y="13101"/>
                    </a:lnTo>
                    <a:lnTo>
                      <a:pt x="6592" y="13129"/>
                    </a:lnTo>
                    <a:lnTo>
                      <a:pt x="6713" y="13156"/>
                    </a:lnTo>
                    <a:lnTo>
                      <a:pt x="6838" y="13179"/>
                    </a:lnTo>
                    <a:lnTo>
                      <a:pt x="6966" y="13203"/>
                    </a:lnTo>
                    <a:lnTo>
                      <a:pt x="7100" y="13225"/>
                    </a:lnTo>
                    <a:lnTo>
                      <a:pt x="7238" y="13245"/>
                    </a:lnTo>
                    <a:lnTo>
                      <a:pt x="7378" y="13263"/>
                    </a:lnTo>
                    <a:lnTo>
                      <a:pt x="7522" y="13278"/>
                    </a:lnTo>
                    <a:lnTo>
                      <a:pt x="7669" y="13292"/>
                    </a:lnTo>
                    <a:lnTo>
                      <a:pt x="7817" y="13303"/>
                    </a:lnTo>
                    <a:lnTo>
                      <a:pt x="7967" y="13310"/>
                    </a:lnTo>
                    <a:lnTo>
                      <a:pt x="8120" y="13317"/>
                    </a:lnTo>
                    <a:lnTo>
                      <a:pt x="8272" y="13319"/>
                    </a:lnTo>
                    <a:lnTo>
                      <a:pt x="8349" y="13319"/>
                    </a:lnTo>
                    <a:lnTo>
                      <a:pt x="8426" y="13319"/>
                    </a:lnTo>
                    <a:lnTo>
                      <a:pt x="8503" y="13318"/>
                    </a:lnTo>
                    <a:lnTo>
                      <a:pt x="8579" y="13315"/>
                    </a:lnTo>
                    <a:lnTo>
                      <a:pt x="8656" y="13313"/>
                    </a:lnTo>
                    <a:lnTo>
                      <a:pt x="8733" y="13308"/>
                    </a:lnTo>
                    <a:lnTo>
                      <a:pt x="8810" y="13304"/>
                    </a:lnTo>
                    <a:lnTo>
                      <a:pt x="8885" y="13298"/>
                    </a:lnTo>
                    <a:lnTo>
                      <a:pt x="8962" y="13292"/>
                    </a:lnTo>
                    <a:lnTo>
                      <a:pt x="9038" y="13284"/>
                    </a:lnTo>
                    <a:lnTo>
                      <a:pt x="9113" y="13275"/>
                    </a:lnTo>
                    <a:lnTo>
                      <a:pt x="9188" y="13266"/>
                    </a:lnTo>
                    <a:lnTo>
                      <a:pt x="9263" y="13255"/>
                    </a:lnTo>
                    <a:lnTo>
                      <a:pt x="9337" y="13244"/>
                    </a:lnTo>
                    <a:lnTo>
                      <a:pt x="9411" y="13231"/>
                    </a:lnTo>
                    <a:lnTo>
                      <a:pt x="9484" y="13218"/>
                    </a:lnTo>
                    <a:lnTo>
                      <a:pt x="9557" y="13203"/>
                    </a:lnTo>
                    <a:lnTo>
                      <a:pt x="9628" y="13188"/>
                    </a:lnTo>
                    <a:lnTo>
                      <a:pt x="9699" y="13171"/>
                    </a:lnTo>
                    <a:lnTo>
                      <a:pt x="9769" y="13153"/>
                    </a:lnTo>
                    <a:lnTo>
                      <a:pt x="9839" y="13134"/>
                    </a:lnTo>
                    <a:lnTo>
                      <a:pt x="9907" y="13114"/>
                    </a:lnTo>
                    <a:lnTo>
                      <a:pt x="9975" y="13093"/>
                    </a:lnTo>
                    <a:lnTo>
                      <a:pt x="10041" y="13070"/>
                    </a:lnTo>
                    <a:lnTo>
                      <a:pt x="10107" y="13046"/>
                    </a:lnTo>
                    <a:lnTo>
                      <a:pt x="10171" y="13021"/>
                    </a:lnTo>
                    <a:lnTo>
                      <a:pt x="10234" y="12994"/>
                    </a:lnTo>
                    <a:lnTo>
                      <a:pt x="10297" y="12967"/>
                    </a:lnTo>
                    <a:lnTo>
                      <a:pt x="10358" y="12938"/>
                    </a:lnTo>
                    <a:lnTo>
                      <a:pt x="10417" y="12907"/>
                    </a:lnTo>
                    <a:lnTo>
                      <a:pt x="10476" y="12876"/>
                    </a:lnTo>
                    <a:lnTo>
                      <a:pt x="10533" y="12843"/>
                    </a:lnTo>
                    <a:lnTo>
                      <a:pt x="10588" y="12808"/>
                    </a:lnTo>
                    <a:lnTo>
                      <a:pt x="10642" y="12773"/>
                    </a:lnTo>
                    <a:lnTo>
                      <a:pt x="13972" y="10493"/>
                    </a:lnTo>
                    <a:lnTo>
                      <a:pt x="13972" y="10493"/>
                    </a:lnTo>
                    <a:lnTo>
                      <a:pt x="14081" y="10418"/>
                    </a:lnTo>
                    <a:lnTo>
                      <a:pt x="14182" y="10350"/>
                    </a:lnTo>
                    <a:lnTo>
                      <a:pt x="14274" y="10291"/>
                    </a:lnTo>
                    <a:lnTo>
                      <a:pt x="14317" y="10265"/>
                    </a:lnTo>
                    <a:lnTo>
                      <a:pt x="14358" y="10239"/>
                    </a:lnTo>
                    <a:lnTo>
                      <a:pt x="14399" y="10218"/>
                    </a:lnTo>
                    <a:lnTo>
                      <a:pt x="14436" y="10198"/>
                    </a:lnTo>
                    <a:lnTo>
                      <a:pt x="14474" y="10180"/>
                    </a:lnTo>
                    <a:lnTo>
                      <a:pt x="14511" y="10165"/>
                    </a:lnTo>
                    <a:lnTo>
                      <a:pt x="14546" y="10153"/>
                    </a:lnTo>
                    <a:lnTo>
                      <a:pt x="14580" y="10141"/>
                    </a:lnTo>
                    <a:lnTo>
                      <a:pt x="14614" y="10134"/>
                    </a:lnTo>
                    <a:lnTo>
                      <a:pt x="14648" y="10129"/>
                    </a:lnTo>
                    <a:lnTo>
                      <a:pt x="14681" y="10126"/>
                    </a:lnTo>
                    <a:lnTo>
                      <a:pt x="14714" y="10126"/>
                    </a:lnTo>
                    <a:lnTo>
                      <a:pt x="14746" y="10130"/>
                    </a:lnTo>
                    <a:lnTo>
                      <a:pt x="14779" y="10136"/>
                    </a:lnTo>
                    <a:lnTo>
                      <a:pt x="14812" y="10144"/>
                    </a:lnTo>
                    <a:lnTo>
                      <a:pt x="14846" y="10156"/>
                    </a:lnTo>
                    <a:lnTo>
                      <a:pt x="14880" y="10171"/>
                    </a:lnTo>
                    <a:lnTo>
                      <a:pt x="14915" y="10189"/>
                    </a:lnTo>
                    <a:lnTo>
                      <a:pt x="14950" y="10209"/>
                    </a:lnTo>
                    <a:lnTo>
                      <a:pt x="14987" y="10233"/>
                    </a:lnTo>
                    <a:lnTo>
                      <a:pt x="15025" y="10261"/>
                    </a:lnTo>
                    <a:lnTo>
                      <a:pt x="15064" y="10292"/>
                    </a:lnTo>
                    <a:lnTo>
                      <a:pt x="15104" y="10326"/>
                    </a:lnTo>
                    <a:lnTo>
                      <a:pt x="15145" y="10363"/>
                    </a:lnTo>
                    <a:lnTo>
                      <a:pt x="15190" y="10404"/>
                    </a:lnTo>
                    <a:lnTo>
                      <a:pt x="15235" y="10448"/>
                    </a:lnTo>
                    <a:lnTo>
                      <a:pt x="15235" y="10448"/>
                    </a:lnTo>
                    <a:lnTo>
                      <a:pt x="15246" y="10461"/>
                    </a:lnTo>
                    <a:lnTo>
                      <a:pt x="15258" y="10475"/>
                    </a:lnTo>
                    <a:lnTo>
                      <a:pt x="15266" y="10489"/>
                    </a:lnTo>
                    <a:lnTo>
                      <a:pt x="15274" y="10503"/>
                    </a:lnTo>
                    <a:lnTo>
                      <a:pt x="15281" y="10518"/>
                    </a:lnTo>
                    <a:lnTo>
                      <a:pt x="15288" y="10533"/>
                    </a:lnTo>
                    <a:lnTo>
                      <a:pt x="15293" y="10549"/>
                    </a:lnTo>
                    <a:lnTo>
                      <a:pt x="15295" y="10566"/>
                    </a:lnTo>
                    <a:lnTo>
                      <a:pt x="15299" y="10582"/>
                    </a:lnTo>
                    <a:lnTo>
                      <a:pt x="15300" y="10600"/>
                    </a:lnTo>
                    <a:lnTo>
                      <a:pt x="15302" y="10617"/>
                    </a:lnTo>
                    <a:lnTo>
                      <a:pt x="15300" y="10635"/>
                    </a:lnTo>
                    <a:lnTo>
                      <a:pt x="15299" y="10652"/>
                    </a:lnTo>
                    <a:lnTo>
                      <a:pt x="15298" y="10671"/>
                    </a:lnTo>
                    <a:lnTo>
                      <a:pt x="15294" y="10690"/>
                    </a:lnTo>
                    <a:lnTo>
                      <a:pt x="15292" y="10709"/>
                    </a:lnTo>
                    <a:lnTo>
                      <a:pt x="15281" y="10748"/>
                    </a:lnTo>
                    <a:lnTo>
                      <a:pt x="15269" y="10788"/>
                    </a:lnTo>
                    <a:lnTo>
                      <a:pt x="15253" y="10829"/>
                    </a:lnTo>
                    <a:lnTo>
                      <a:pt x="15235" y="10870"/>
                    </a:lnTo>
                    <a:lnTo>
                      <a:pt x="15215" y="10911"/>
                    </a:lnTo>
                    <a:lnTo>
                      <a:pt x="15192" y="10952"/>
                    </a:lnTo>
                    <a:lnTo>
                      <a:pt x="15168" y="10994"/>
                    </a:lnTo>
                    <a:lnTo>
                      <a:pt x="15143" y="11035"/>
                    </a:lnTo>
                    <a:lnTo>
                      <a:pt x="15115" y="11075"/>
                    </a:lnTo>
                    <a:lnTo>
                      <a:pt x="15088" y="11116"/>
                    </a:lnTo>
                    <a:lnTo>
                      <a:pt x="15059" y="11155"/>
                    </a:lnTo>
                    <a:lnTo>
                      <a:pt x="15030" y="11193"/>
                    </a:lnTo>
                    <a:lnTo>
                      <a:pt x="15001" y="11230"/>
                    </a:lnTo>
                    <a:lnTo>
                      <a:pt x="14970" y="11266"/>
                    </a:lnTo>
                    <a:lnTo>
                      <a:pt x="14940" y="11301"/>
                    </a:lnTo>
                    <a:lnTo>
                      <a:pt x="14911" y="11334"/>
                    </a:lnTo>
                    <a:lnTo>
                      <a:pt x="14882" y="11364"/>
                    </a:lnTo>
                    <a:lnTo>
                      <a:pt x="14855" y="11393"/>
                    </a:lnTo>
                    <a:lnTo>
                      <a:pt x="14828" y="11419"/>
                    </a:lnTo>
                    <a:lnTo>
                      <a:pt x="14803" y="11443"/>
                    </a:lnTo>
                    <a:lnTo>
                      <a:pt x="14779" y="11465"/>
                    </a:lnTo>
                    <a:lnTo>
                      <a:pt x="14756" y="11483"/>
                    </a:lnTo>
                    <a:lnTo>
                      <a:pt x="14736" y="11500"/>
                    </a:lnTo>
                    <a:lnTo>
                      <a:pt x="14719" y="11512"/>
                    </a:lnTo>
                    <a:lnTo>
                      <a:pt x="9829" y="14794"/>
                    </a:lnTo>
                    <a:lnTo>
                      <a:pt x="9829" y="14794"/>
                    </a:lnTo>
                    <a:lnTo>
                      <a:pt x="9786" y="14821"/>
                    </a:lnTo>
                    <a:lnTo>
                      <a:pt x="9742" y="14848"/>
                    </a:lnTo>
                    <a:lnTo>
                      <a:pt x="9696" y="14875"/>
                    </a:lnTo>
                    <a:lnTo>
                      <a:pt x="9651" y="14901"/>
                    </a:lnTo>
                    <a:lnTo>
                      <a:pt x="9604" y="14926"/>
                    </a:lnTo>
                    <a:lnTo>
                      <a:pt x="9557" y="14950"/>
                    </a:lnTo>
                    <a:lnTo>
                      <a:pt x="9507" y="14974"/>
                    </a:lnTo>
                    <a:lnTo>
                      <a:pt x="9458" y="14996"/>
                    </a:lnTo>
                    <a:lnTo>
                      <a:pt x="9408" y="15019"/>
                    </a:lnTo>
                    <a:lnTo>
                      <a:pt x="9356" y="15040"/>
                    </a:lnTo>
                    <a:lnTo>
                      <a:pt x="9305" y="15062"/>
                    </a:lnTo>
                    <a:lnTo>
                      <a:pt x="9253" y="15082"/>
                    </a:lnTo>
                    <a:lnTo>
                      <a:pt x="9200" y="15101"/>
                    </a:lnTo>
                    <a:lnTo>
                      <a:pt x="9147" y="15120"/>
                    </a:lnTo>
                    <a:lnTo>
                      <a:pt x="9093" y="15139"/>
                    </a:lnTo>
                    <a:lnTo>
                      <a:pt x="9039" y="15156"/>
                    </a:lnTo>
                    <a:lnTo>
                      <a:pt x="8929" y="15189"/>
                    </a:lnTo>
                    <a:lnTo>
                      <a:pt x="8819" y="15219"/>
                    </a:lnTo>
                    <a:lnTo>
                      <a:pt x="8707" y="15247"/>
                    </a:lnTo>
                    <a:lnTo>
                      <a:pt x="8594" y="15271"/>
                    </a:lnTo>
                    <a:lnTo>
                      <a:pt x="8482" y="15293"/>
                    </a:lnTo>
                    <a:lnTo>
                      <a:pt x="8372" y="15314"/>
                    </a:lnTo>
                    <a:lnTo>
                      <a:pt x="8260" y="15330"/>
                    </a:lnTo>
                    <a:lnTo>
                      <a:pt x="8150" y="15345"/>
                    </a:lnTo>
                    <a:lnTo>
                      <a:pt x="8042" y="15358"/>
                    </a:lnTo>
                    <a:lnTo>
                      <a:pt x="7935" y="15368"/>
                    </a:lnTo>
                    <a:lnTo>
                      <a:pt x="7830" y="15374"/>
                    </a:lnTo>
                    <a:lnTo>
                      <a:pt x="7728" y="15379"/>
                    </a:lnTo>
                    <a:lnTo>
                      <a:pt x="7629" y="15382"/>
                    </a:lnTo>
                    <a:lnTo>
                      <a:pt x="7533" y="15382"/>
                    </a:lnTo>
                    <a:lnTo>
                      <a:pt x="7441" y="15380"/>
                    </a:lnTo>
                    <a:lnTo>
                      <a:pt x="7353" y="15375"/>
                    </a:lnTo>
                    <a:lnTo>
                      <a:pt x="7270" y="15369"/>
                    </a:lnTo>
                    <a:lnTo>
                      <a:pt x="7190" y="15359"/>
                    </a:lnTo>
                    <a:lnTo>
                      <a:pt x="7116" y="15348"/>
                    </a:lnTo>
                    <a:lnTo>
                      <a:pt x="7082" y="15341"/>
                    </a:lnTo>
                    <a:lnTo>
                      <a:pt x="7048" y="15335"/>
                    </a:lnTo>
                    <a:lnTo>
                      <a:pt x="7017" y="15327"/>
                    </a:lnTo>
                    <a:lnTo>
                      <a:pt x="6986" y="15319"/>
                    </a:lnTo>
                    <a:lnTo>
                      <a:pt x="6957" y="15310"/>
                    </a:lnTo>
                    <a:lnTo>
                      <a:pt x="6930" y="15301"/>
                    </a:lnTo>
                    <a:lnTo>
                      <a:pt x="6904" y="15291"/>
                    </a:lnTo>
                    <a:lnTo>
                      <a:pt x="6881" y="15281"/>
                    </a:lnTo>
                    <a:lnTo>
                      <a:pt x="6859" y="15271"/>
                    </a:lnTo>
                    <a:lnTo>
                      <a:pt x="6838" y="15259"/>
                    </a:lnTo>
                    <a:lnTo>
                      <a:pt x="3812" y="13725"/>
                    </a:lnTo>
                    <a:lnTo>
                      <a:pt x="3812" y="13725"/>
                    </a:lnTo>
                    <a:lnTo>
                      <a:pt x="3776" y="13708"/>
                    </a:lnTo>
                    <a:lnTo>
                      <a:pt x="3741" y="13692"/>
                    </a:lnTo>
                    <a:lnTo>
                      <a:pt x="3706" y="13676"/>
                    </a:lnTo>
                    <a:lnTo>
                      <a:pt x="3671" y="13662"/>
                    </a:lnTo>
                    <a:lnTo>
                      <a:pt x="3635" y="13649"/>
                    </a:lnTo>
                    <a:lnTo>
                      <a:pt x="3600" y="13637"/>
                    </a:lnTo>
                    <a:lnTo>
                      <a:pt x="3565" y="13625"/>
                    </a:lnTo>
                    <a:lnTo>
                      <a:pt x="3528" y="13616"/>
                    </a:lnTo>
                    <a:lnTo>
                      <a:pt x="3493" y="13608"/>
                    </a:lnTo>
                    <a:lnTo>
                      <a:pt x="3456" y="13600"/>
                    </a:lnTo>
                    <a:lnTo>
                      <a:pt x="3420" y="13595"/>
                    </a:lnTo>
                    <a:lnTo>
                      <a:pt x="3382" y="13590"/>
                    </a:lnTo>
                    <a:lnTo>
                      <a:pt x="3346" y="13587"/>
                    </a:lnTo>
                    <a:lnTo>
                      <a:pt x="3308" y="13586"/>
                    </a:lnTo>
                    <a:lnTo>
                      <a:pt x="3269" y="13586"/>
                    </a:lnTo>
                    <a:lnTo>
                      <a:pt x="3230" y="13589"/>
                    </a:lnTo>
                    <a:lnTo>
                      <a:pt x="3191" y="13591"/>
                    </a:lnTo>
                    <a:lnTo>
                      <a:pt x="3152" y="13596"/>
                    </a:lnTo>
                    <a:lnTo>
                      <a:pt x="3110" y="13604"/>
                    </a:lnTo>
                    <a:lnTo>
                      <a:pt x="3070" y="13611"/>
                    </a:lnTo>
                    <a:lnTo>
                      <a:pt x="3027" y="13623"/>
                    </a:lnTo>
                    <a:lnTo>
                      <a:pt x="2985" y="13634"/>
                    </a:lnTo>
                    <a:lnTo>
                      <a:pt x="2941" y="13648"/>
                    </a:lnTo>
                    <a:lnTo>
                      <a:pt x="2897" y="13664"/>
                    </a:lnTo>
                    <a:lnTo>
                      <a:pt x="2852" y="13682"/>
                    </a:lnTo>
                    <a:lnTo>
                      <a:pt x="2807" y="13702"/>
                    </a:lnTo>
                    <a:lnTo>
                      <a:pt x="2760" y="13723"/>
                    </a:lnTo>
                    <a:lnTo>
                      <a:pt x="2712" y="13747"/>
                    </a:lnTo>
                    <a:lnTo>
                      <a:pt x="2663" y="13774"/>
                    </a:lnTo>
                    <a:lnTo>
                      <a:pt x="2614" y="13803"/>
                    </a:lnTo>
                    <a:lnTo>
                      <a:pt x="2562" y="13833"/>
                    </a:lnTo>
                    <a:lnTo>
                      <a:pt x="2511" y="13866"/>
                    </a:lnTo>
                    <a:lnTo>
                      <a:pt x="1774" y="14342"/>
                    </a:lnTo>
                    <a:lnTo>
                      <a:pt x="1774" y="14342"/>
                    </a:lnTo>
                    <a:lnTo>
                      <a:pt x="1770" y="14344"/>
                    </a:lnTo>
                    <a:lnTo>
                      <a:pt x="1765" y="14344"/>
                    </a:lnTo>
                    <a:lnTo>
                      <a:pt x="1759" y="14344"/>
                    </a:lnTo>
                    <a:lnTo>
                      <a:pt x="1753" y="14342"/>
                    </a:lnTo>
                    <a:lnTo>
                      <a:pt x="1746" y="14338"/>
                    </a:lnTo>
                    <a:lnTo>
                      <a:pt x="1739" y="14333"/>
                    </a:lnTo>
                    <a:lnTo>
                      <a:pt x="1724" y="14319"/>
                    </a:lnTo>
                    <a:lnTo>
                      <a:pt x="1705" y="14300"/>
                    </a:lnTo>
                    <a:lnTo>
                      <a:pt x="1685" y="14276"/>
                    </a:lnTo>
                    <a:lnTo>
                      <a:pt x="1663" y="14247"/>
                    </a:lnTo>
                    <a:lnTo>
                      <a:pt x="1639" y="14213"/>
                    </a:lnTo>
                    <a:lnTo>
                      <a:pt x="1614" y="14175"/>
                    </a:lnTo>
                    <a:lnTo>
                      <a:pt x="1586" y="14133"/>
                    </a:lnTo>
                    <a:lnTo>
                      <a:pt x="1559" y="14086"/>
                    </a:lnTo>
                    <a:lnTo>
                      <a:pt x="1528" y="14037"/>
                    </a:lnTo>
                    <a:lnTo>
                      <a:pt x="1464" y="13925"/>
                    </a:lnTo>
                    <a:lnTo>
                      <a:pt x="1396" y="13800"/>
                    </a:lnTo>
                    <a:lnTo>
                      <a:pt x="1323" y="13663"/>
                    </a:lnTo>
                    <a:lnTo>
                      <a:pt x="1246" y="13516"/>
                    </a:lnTo>
                    <a:lnTo>
                      <a:pt x="1167" y="13360"/>
                    </a:lnTo>
                    <a:lnTo>
                      <a:pt x="1086" y="13195"/>
                    </a:lnTo>
                    <a:lnTo>
                      <a:pt x="1003" y="13023"/>
                    </a:lnTo>
                    <a:lnTo>
                      <a:pt x="920" y="12848"/>
                    </a:lnTo>
                    <a:lnTo>
                      <a:pt x="836" y="12670"/>
                    </a:lnTo>
                    <a:lnTo>
                      <a:pt x="753" y="12488"/>
                    </a:lnTo>
                    <a:lnTo>
                      <a:pt x="671" y="12307"/>
                    </a:lnTo>
                    <a:lnTo>
                      <a:pt x="590" y="12126"/>
                    </a:lnTo>
                    <a:lnTo>
                      <a:pt x="512" y="11947"/>
                    </a:lnTo>
                    <a:lnTo>
                      <a:pt x="437" y="11772"/>
                    </a:lnTo>
                    <a:lnTo>
                      <a:pt x="366" y="11603"/>
                    </a:lnTo>
                    <a:lnTo>
                      <a:pt x="298" y="11439"/>
                    </a:lnTo>
                    <a:lnTo>
                      <a:pt x="236" y="11284"/>
                    </a:lnTo>
                    <a:lnTo>
                      <a:pt x="181" y="11138"/>
                    </a:lnTo>
                    <a:lnTo>
                      <a:pt x="131" y="11004"/>
                    </a:lnTo>
                    <a:lnTo>
                      <a:pt x="88" y="10882"/>
                    </a:lnTo>
                    <a:lnTo>
                      <a:pt x="69" y="10826"/>
                    </a:lnTo>
                    <a:lnTo>
                      <a:pt x="53" y="10773"/>
                    </a:lnTo>
                    <a:lnTo>
                      <a:pt x="39" y="10724"/>
                    </a:lnTo>
                    <a:lnTo>
                      <a:pt x="26" y="10680"/>
                    </a:lnTo>
                    <a:lnTo>
                      <a:pt x="16" y="10639"/>
                    </a:lnTo>
                    <a:lnTo>
                      <a:pt x="8" y="10602"/>
                    </a:lnTo>
                    <a:lnTo>
                      <a:pt x="3" y="10571"/>
                    </a:lnTo>
                    <a:lnTo>
                      <a:pt x="0" y="10544"/>
                    </a:lnTo>
                    <a:lnTo>
                      <a:pt x="0" y="10521"/>
                    </a:lnTo>
                    <a:lnTo>
                      <a:pt x="1" y="10513"/>
                    </a:lnTo>
                    <a:lnTo>
                      <a:pt x="2" y="10504"/>
                    </a:lnTo>
                    <a:lnTo>
                      <a:pt x="5" y="10498"/>
                    </a:lnTo>
                    <a:lnTo>
                      <a:pt x="7" y="10493"/>
                    </a:lnTo>
                    <a:lnTo>
                      <a:pt x="11" y="10489"/>
                    </a:lnTo>
                    <a:lnTo>
                      <a:pt x="15" y="10486"/>
                    </a:lnTo>
                    <a:lnTo>
                      <a:pt x="3211" y="9187"/>
                    </a:lnTo>
                    <a:lnTo>
                      <a:pt x="3211" y="9187"/>
                    </a:lnTo>
                    <a:lnTo>
                      <a:pt x="3270" y="9164"/>
                    </a:lnTo>
                    <a:lnTo>
                      <a:pt x="3328" y="9143"/>
                    </a:lnTo>
                    <a:lnTo>
                      <a:pt x="3387" y="9124"/>
                    </a:lnTo>
                    <a:lnTo>
                      <a:pt x="3446" y="9107"/>
                    </a:lnTo>
                    <a:lnTo>
                      <a:pt x="3504" y="9091"/>
                    </a:lnTo>
                    <a:lnTo>
                      <a:pt x="3564" y="9077"/>
                    </a:lnTo>
                    <a:lnTo>
                      <a:pt x="3623" y="9065"/>
                    </a:lnTo>
                    <a:lnTo>
                      <a:pt x="3682" y="9055"/>
                    </a:lnTo>
                    <a:lnTo>
                      <a:pt x="3740" y="9046"/>
                    </a:lnTo>
                    <a:lnTo>
                      <a:pt x="3798" y="9038"/>
                    </a:lnTo>
                    <a:lnTo>
                      <a:pt x="3854" y="9032"/>
                    </a:lnTo>
                    <a:lnTo>
                      <a:pt x="3912" y="9027"/>
                    </a:lnTo>
                    <a:lnTo>
                      <a:pt x="3968" y="9024"/>
                    </a:lnTo>
                    <a:lnTo>
                      <a:pt x="4023" y="9023"/>
                    </a:lnTo>
                    <a:lnTo>
                      <a:pt x="4077" y="9022"/>
                    </a:lnTo>
                    <a:lnTo>
                      <a:pt x="4131" y="9023"/>
                    </a:lnTo>
                    <a:lnTo>
                      <a:pt x="4184" y="9026"/>
                    </a:lnTo>
                    <a:lnTo>
                      <a:pt x="4235" y="9029"/>
                    </a:lnTo>
                    <a:lnTo>
                      <a:pt x="4285" y="9034"/>
                    </a:lnTo>
                    <a:lnTo>
                      <a:pt x="4334" y="9040"/>
                    </a:lnTo>
                    <a:lnTo>
                      <a:pt x="4382" y="9047"/>
                    </a:lnTo>
                    <a:lnTo>
                      <a:pt x="4427" y="9056"/>
                    </a:lnTo>
                    <a:lnTo>
                      <a:pt x="4471" y="9065"/>
                    </a:lnTo>
                    <a:lnTo>
                      <a:pt x="4514" y="9075"/>
                    </a:lnTo>
                    <a:lnTo>
                      <a:pt x="4555" y="9087"/>
                    </a:lnTo>
                    <a:lnTo>
                      <a:pt x="4594" y="9100"/>
                    </a:lnTo>
                    <a:lnTo>
                      <a:pt x="4631" y="9113"/>
                    </a:lnTo>
                    <a:lnTo>
                      <a:pt x="4665" y="9128"/>
                    </a:lnTo>
                    <a:lnTo>
                      <a:pt x="4698" y="9143"/>
                    </a:lnTo>
                    <a:lnTo>
                      <a:pt x="4730" y="9159"/>
                    </a:lnTo>
                    <a:lnTo>
                      <a:pt x="4757" y="9175"/>
                    </a:lnTo>
                    <a:lnTo>
                      <a:pt x="4783" y="9193"/>
                    </a:lnTo>
                    <a:lnTo>
                      <a:pt x="4783" y="91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2178336" y="4652128"/>
              <a:ext cx="977878" cy="977878"/>
              <a:chOff x="2178336" y="4652128"/>
              <a:chExt cx="977878" cy="977878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2178336" y="4652128"/>
                <a:ext cx="977878" cy="97787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Freeform 357"/>
              <p:cNvSpPr>
                <a:spLocks noEditPoints="1"/>
              </p:cNvSpPr>
              <p:nvPr/>
            </p:nvSpPr>
            <p:spPr bwMode="auto">
              <a:xfrm>
                <a:off x="2546767" y="5008781"/>
                <a:ext cx="241016" cy="264572"/>
              </a:xfrm>
              <a:custGeom>
                <a:avLst/>
                <a:gdLst>
                  <a:gd name="T0" fmla="*/ 4321 w 14693"/>
                  <a:gd name="T1" fmla="*/ 12145 h 16126"/>
                  <a:gd name="T2" fmla="*/ 3200 w 14693"/>
                  <a:gd name="T3" fmla="*/ 11597 h 16126"/>
                  <a:gd name="T4" fmla="*/ 3878 w 14693"/>
                  <a:gd name="T5" fmla="*/ 10497 h 16126"/>
                  <a:gd name="T6" fmla="*/ 2724 w 14693"/>
                  <a:gd name="T7" fmla="*/ 10103 h 16126"/>
                  <a:gd name="T8" fmla="*/ 1775 w 14693"/>
                  <a:gd name="T9" fmla="*/ 9201 h 16126"/>
                  <a:gd name="T10" fmla="*/ 1005 w 14693"/>
                  <a:gd name="T11" fmla="*/ 7848 h 16126"/>
                  <a:gd name="T12" fmla="*/ 325 w 14693"/>
                  <a:gd name="T13" fmla="*/ 7970 h 16126"/>
                  <a:gd name="T14" fmla="*/ 4 w 14693"/>
                  <a:gd name="T15" fmla="*/ 9457 h 16126"/>
                  <a:gd name="T16" fmla="*/ 175 w 14693"/>
                  <a:gd name="T17" fmla="*/ 11082 h 16126"/>
                  <a:gd name="T18" fmla="*/ 751 w 14693"/>
                  <a:gd name="T19" fmla="*/ 12820 h 16126"/>
                  <a:gd name="T20" fmla="*/ 2639 w 14693"/>
                  <a:gd name="T21" fmla="*/ 13055 h 16126"/>
                  <a:gd name="T22" fmla="*/ 3736 w 14693"/>
                  <a:gd name="T23" fmla="*/ 13851 h 16126"/>
                  <a:gd name="T24" fmla="*/ 5990 w 14693"/>
                  <a:gd name="T25" fmla="*/ 14962 h 16126"/>
                  <a:gd name="T26" fmla="*/ 7317 w 14693"/>
                  <a:gd name="T27" fmla="*/ 16056 h 16126"/>
                  <a:gd name="T28" fmla="*/ 8163 w 14693"/>
                  <a:gd name="T29" fmla="*/ 15322 h 16126"/>
                  <a:gd name="T30" fmla="*/ 10127 w 14693"/>
                  <a:gd name="T31" fmla="*/ 14252 h 16126"/>
                  <a:gd name="T32" fmla="*/ 11702 w 14693"/>
                  <a:gd name="T33" fmla="*/ 13375 h 16126"/>
                  <a:gd name="T34" fmla="*/ 12864 w 14693"/>
                  <a:gd name="T35" fmla="*/ 12012 h 16126"/>
                  <a:gd name="T36" fmla="*/ 14336 w 14693"/>
                  <a:gd name="T37" fmla="*/ 11746 h 16126"/>
                  <a:gd name="T38" fmla="*/ 14675 w 14693"/>
                  <a:gd name="T39" fmla="*/ 10074 h 16126"/>
                  <a:gd name="T40" fmla="*/ 14557 w 14693"/>
                  <a:gd name="T41" fmla="*/ 8530 h 16126"/>
                  <a:gd name="T42" fmla="*/ 13942 w 14693"/>
                  <a:gd name="T43" fmla="*/ 7213 h 16126"/>
                  <a:gd name="T44" fmla="*/ 13237 w 14693"/>
                  <a:gd name="T45" fmla="*/ 8725 h 16126"/>
                  <a:gd name="T46" fmla="*/ 12361 w 14693"/>
                  <a:gd name="T47" fmla="*/ 9809 h 16126"/>
                  <a:gd name="T48" fmla="*/ 11289 w 14693"/>
                  <a:gd name="T49" fmla="*/ 10407 h 16126"/>
                  <a:gd name="T50" fmla="*/ 11911 w 14693"/>
                  <a:gd name="T51" fmla="*/ 11280 h 16126"/>
                  <a:gd name="T52" fmla="*/ 10814 w 14693"/>
                  <a:gd name="T53" fmla="*/ 11973 h 16126"/>
                  <a:gd name="T54" fmla="*/ 9154 w 14693"/>
                  <a:gd name="T55" fmla="*/ 12440 h 16126"/>
                  <a:gd name="T56" fmla="*/ 10532 w 14693"/>
                  <a:gd name="T57" fmla="*/ 6084 h 16126"/>
                  <a:gd name="T58" fmla="*/ 10914 w 14693"/>
                  <a:gd name="T59" fmla="*/ 6265 h 16126"/>
                  <a:gd name="T60" fmla="*/ 11439 w 14693"/>
                  <a:gd name="T61" fmla="*/ 6130 h 16126"/>
                  <a:gd name="T62" fmla="*/ 11723 w 14693"/>
                  <a:gd name="T63" fmla="*/ 5599 h 16126"/>
                  <a:gd name="T64" fmla="*/ 11516 w 14693"/>
                  <a:gd name="T65" fmla="*/ 5060 h 16126"/>
                  <a:gd name="T66" fmla="*/ 10987 w 14693"/>
                  <a:gd name="T67" fmla="*/ 4852 h 16126"/>
                  <a:gd name="T68" fmla="*/ 10566 w 14693"/>
                  <a:gd name="T69" fmla="*/ 5011 h 16126"/>
                  <a:gd name="T70" fmla="*/ 8277 w 14693"/>
                  <a:gd name="T71" fmla="*/ 3995 h 16126"/>
                  <a:gd name="T72" fmla="*/ 9146 w 14693"/>
                  <a:gd name="T73" fmla="*/ 3256 h 16126"/>
                  <a:gd name="T74" fmla="*/ 9405 w 14693"/>
                  <a:gd name="T75" fmla="*/ 2597 h 16126"/>
                  <a:gd name="T76" fmla="*/ 9428 w 14693"/>
                  <a:gd name="T77" fmla="*/ 1817 h 16126"/>
                  <a:gd name="T78" fmla="*/ 9093 w 14693"/>
                  <a:gd name="T79" fmla="*/ 989 h 16126"/>
                  <a:gd name="T80" fmla="*/ 8438 w 14693"/>
                  <a:gd name="T81" fmla="*/ 337 h 16126"/>
                  <a:gd name="T82" fmla="*/ 7561 w 14693"/>
                  <a:gd name="T83" fmla="*/ 12 h 16126"/>
                  <a:gd name="T84" fmla="*/ 6671 w 14693"/>
                  <a:gd name="T85" fmla="*/ 124 h 16126"/>
                  <a:gd name="T86" fmla="*/ 5894 w 14693"/>
                  <a:gd name="T87" fmla="*/ 632 h 16126"/>
                  <a:gd name="T88" fmla="*/ 5387 w 14693"/>
                  <a:gd name="T89" fmla="*/ 1391 h 16126"/>
                  <a:gd name="T90" fmla="*/ 5242 w 14693"/>
                  <a:gd name="T91" fmla="*/ 2201 h 16126"/>
                  <a:gd name="T92" fmla="*/ 5390 w 14693"/>
                  <a:gd name="T93" fmla="*/ 2949 h 16126"/>
                  <a:gd name="T94" fmla="*/ 5855 w 14693"/>
                  <a:gd name="T95" fmla="*/ 3623 h 16126"/>
                  <a:gd name="T96" fmla="*/ 4281 w 14693"/>
                  <a:gd name="T97" fmla="*/ 5176 h 16126"/>
                  <a:gd name="T98" fmla="*/ 3938 w 14693"/>
                  <a:gd name="T99" fmla="*/ 4899 h 16126"/>
                  <a:gd name="T100" fmla="*/ 3441 w 14693"/>
                  <a:gd name="T101" fmla="*/ 4895 h 16126"/>
                  <a:gd name="T102" fmla="*/ 3018 w 14693"/>
                  <a:gd name="T103" fmla="*/ 5318 h 16126"/>
                  <a:gd name="T104" fmla="*/ 3061 w 14693"/>
                  <a:gd name="T105" fmla="*/ 5900 h 16126"/>
                  <a:gd name="T106" fmla="*/ 3542 w 14693"/>
                  <a:gd name="T107" fmla="*/ 6257 h 16126"/>
                  <a:gd name="T108" fmla="*/ 3991 w 14693"/>
                  <a:gd name="T109" fmla="*/ 6202 h 16126"/>
                  <a:gd name="T110" fmla="*/ 4298 w 14693"/>
                  <a:gd name="T111" fmla="*/ 5920 h 16126"/>
                  <a:gd name="T112" fmla="*/ 7920 w 14693"/>
                  <a:gd name="T113" fmla="*/ 1254 h 16126"/>
                  <a:gd name="T114" fmla="*/ 8367 w 14693"/>
                  <a:gd name="T115" fmla="*/ 2000 h 16126"/>
                  <a:gd name="T116" fmla="*/ 8107 w 14693"/>
                  <a:gd name="T117" fmla="*/ 2795 h 16126"/>
                  <a:gd name="T118" fmla="*/ 7346 w 14693"/>
                  <a:gd name="T119" fmla="*/ 3131 h 16126"/>
                  <a:gd name="T120" fmla="*/ 6554 w 14693"/>
                  <a:gd name="T121" fmla="*/ 2758 h 16126"/>
                  <a:gd name="T122" fmla="*/ 6332 w 14693"/>
                  <a:gd name="T123" fmla="*/ 1949 h 16126"/>
                  <a:gd name="T124" fmla="*/ 6815 w 14693"/>
                  <a:gd name="T125" fmla="*/ 1227 h 16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693" h="16126">
                    <a:moveTo>
                      <a:pt x="6429" y="12571"/>
                    </a:moveTo>
                    <a:lnTo>
                      <a:pt x="6429" y="12571"/>
                    </a:lnTo>
                    <a:lnTo>
                      <a:pt x="6176" y="12535"/>
                    </a:lnTo>
                    <a:lnTo>
                      <a:pt x="5922" y="12500"/>
                    </a:lnTo>
                    <a:lnTo>
                      <a:pt x="5795" y="12481"/>
                    </a:lnTo>
                    <a:lnTo>
                      <a:pt x="5667" y="12461"/>
                    </a:lnTo>
                    <a:lnTo>
                      <a:pt x="5539" y="12440"/>
                    </a:lnTo>
                    <a:lnTo>
                      <a:pt x="5410" y="12418"/>
                    </a:lnTo>
                    <a:lnTo>
                      <a:pt x="5282" y="12394"/>
                    </a:lnTo>
                    <a:lnTo>
                      <a:pt x="5154" y="12368"/>
                    </a:lnTo>
                    <a:lnTo>
                      <a:pt x="5025" y="12341"/>
                    </a:lnTo>
                    <a:lnTo>
                      <a:pt x="4897" y="12311"/>
                    </a:lnTo>
                    <a:lnTo>
                      <a:pt x="4768" y="12280"/>
                    </a:lnTo>
                    <a:lnTo>
                      <a:pt x="4640" y="12244"/>
                    </a:lnTo>
                    <a:lnTo>
                      <a:pt x="4513" y="12207"/>
                    </a:lnTo>
                    <a:lnTo>
                      <a:pt x="4448" y="12188"/>
                    </a:lnTo>
                    <a:lnTo>
                      <a:pt x="4385" y="12166"/>
                    </a:lnTo>
                    <a:lnTo>
                      <a:pt x="4321" y="12145"/>
                    </a:lnTo>
                    <a:lnTo>
                      <a:pt x="4258" y="12124"/>
                    </a:lnTo>
                    <a:lnTo>
                      <a:pt x="4194" y="12101"/>
                    </a:lnTo>
                    <a:lnTo>
                      <a:pt x="4131" y="12077"/>
                    </a:lnTo>
                    <a:lnTo>
                      <a:pt x="4068" y="12052"/>
                    </a:lnTo>
                    <a:lnTo>
                      <a:pt x="4005" y="12027"/>
                    </a:lnTo>
                    <a:lnTo>
                      <a:pt x="3942" y="12000"/>
                    </a:lnTo>
                    <a:lnTo>
                      <a:pt x="3879" y="11973"/>
                    </a:lnTo>
                    <a:lnTo>
                      <a:pt x="3816" y="11944"/>
                    </a:lnTo>
                    <a:lnTo>
                      <a:pt x="3754" y="11913"/>
                    </a:lnTo>
                    <a:lnTo>
                      <a:pt x="3691" y="11883"/>
                    </a:lnTo>
                    <a:lnTo>
                      <a:pt x="3630" y="11852"/>
                    </a:lnTo>
                    <a:lnTo>
                      <a:pt x="3568" y="11819"/>
                    </a:lnTo>
                    <a:lnTo>
                      <a:pt x="3506" y="11785"/>
                    </a:lnTo>
                    <a:lnTo>
                      <a:pt x="3445" y="11750"/>
                    </a:lnTo>
                    <a:lnTo>
                      <a:pt x="3383" y="11713"/>
                    </a:lnTo>
                    <a:lnTo>
                      <a:pt x="3321" y="11675"/>
                    </a:lnTo>
                    <a:lnTo>
                      <a:pt x="3261" y="11638"/>
                    </a:lnTo>
                    <a:lnTo>
                      <a:pt x="3200" y="11597"/>
                    </a:lnTo>
                    <a:lnTo>
                      <a:pt x="3140" y="11556"/>
                    </a:lnTo>
                    <a:lnTo>
                      <a:pt x="3079" y="11513"/>
                    </a:lnTo>
                    <a:lnTo>
                      <a:pt x="3019" y="11470"/>
                    </a:lnTo>
                    <a:lnTo>
                      <a:pt x="2960" y="11425"/>
                    </a:lnTo>
                    <a:lnTo>
                      <a:pt x="2901" y="11378"/>
                    </a:lnTo>
                    <a:lnTo>
                      <a:pt x="2841" y="11330"/>
                    </a:lnTo>
                    <a:lnTo>
                      <a:pt x="2782" y="11280"/>
                    </a:lnTo>
                    <a:lnTo>
                      <a:pt x="2723" y="11230"/>
                    </a:lnTo>
                    <a:lnTo>
                      <a:pt x="2665" y="11177"/>
                    </a:lnTo>
                    <a:lnTo>
                      <a:pt x="2607" y="11124"/>
                    </a:lnTo>
                    <a:lnTo>
                      <a:pt x="2549" y="11068"/>
                    </a:lnTo>
                    <a:lnTo>
                      <a:pt x="2491" y="11011"/>
                    </a:lnTo>
                    <a:lnTo>
                      <a:pt x="2435" y="10953"/>
                    </a:lnTo>
                    <a:lnTo>
                      <a:pt x="4091" y="10508"/>
                    </a:lnTo>
                    <a:lnTo>
                      <a:pt x="4091" y="10508"/>
                    </a:lnTo>
                    <a:lnTo>
                      <a:pt x="4019" y="10507"/>
                    </a:lnTo>
                    <a:lnTo>
                      <a:pt x="3948" y="10502"/>
                    </a:lnTo>
                    <a:lnTo>
                      <a:pt x="3878" y="10497"/>
                    </a:lnTo>
                    <a:lnTo>
                      <a:pt x="3807" y="10489"/>
                    </a:lnTo>
                    <a:lnTo>
                      <a:pt x="3739" y="10479"/>
                    </a:lnTo>
                    <a:lnTo>
                      <a:pt x="3670" y="10469"/>
                    </a:lnTo>
                    <a:lnTo>
                      <a:pt x="3602" y="10457"/>
                    </a:lnTo>
                    <a:lnTo>
                      <a:pt x="3535" y="10441"/>
                    </a:lnTo>
                    <a:lnTo>
                      <a:pt x="3470" y="10425"/>
                    </a:lnTo>
                    <a:lnTo>
                      <a:pt x="3403" y="10407"/>
                    </a:lnTo>
                    <a:lnTo>
                      <a:pt x="3339" y="10389"/>
                    </a:lnTo>
                    <a:lnTo>
                      <a:pt x="3275" y="10367"/>
                    </a:lnTo>
                    <a:lnTo>
                      <a:pt x="3210" y="10345"/>
                    </a:lnTo>
                    <a:lnTo>
                      <a:pt x="3147" y="10319"/>
                    </a:lnTo>
                    <a:lnTo>
                      <a:pt x="3086" y="10293"/>
                    </a:lnTo>
                    <a:lnTo>
                      <a:pt x="3024" y="10265"/>
                    </a:lnTo>
                    <a:lnTo>
                      <a:pt x="2962" y="10236"/>
                    </a:lnTo>
                    <a:lnTo>
                      <a:pt x="2902" y="10205"/>
                    </a:lnTo>
                    <a:lnTo>
                      <a:pt x="2843" y="10173"/>
                    </a:lnTo>
                    <a:lnTo>
                      <a:pt x="2783" y="10138"/>
                    </a:lnTo>
                    <a:lnTo>
                      <a:pt x="2724" y="10103"/>
                    </a:lnTo>
                    <a:lnTo>
                      <a:pt x="2666" y="10065"/>
                    </a:lnTo>
                    <a:lnTo>
                      <a:pt x="2610" y="10027"/>
                    </a:lnTo>
                    <a:lnTo>
                      <a:pt x="2553" y="9986"/>
                    </a:lnTo>
                    <a:lnTo>
                      <a:pt x="2496" y="9944"/>
                    </a:lnTo>
                    <a:lnTo>
                      <a:pt x="2441" y="9901"/>
                    </a:lnTo>
                    <a:lnTo>
                      <a:pt x="2387" y="9856"/>
                    </a:lnTo>
                    <a:lnTo>
                      <a:pt x="2333" y="9809"/>
                    </a:lnTo>
                    <a:lnTo>
                      <a:pt x="2279" y="9762"/>
                    </a:lnTo>
                    <a:lnTo>
                      <a:pt x="2226" y="9711"/>
                    </a:lnTo>
                    <a:lnTo>
                      <a:pt x="2174" y="9661"/>
                    </a:lnTo>
                    <a:lnTo>
                      <a:pt x="2121" y="9608"/>
                    </a:lnTo>
                    <a:lnTo>
                      <a:pt x="2071" y="9554"/>
                    </a:lnTo>
                    <a:lnTo>
                      <a:pt x="2020" y="9498"/>
                    </a:lnTo>
                    <a:lnTo>
                      <a:pt x="1970" y="9442"/>
                    </a:lnTo>
                    <a:lnTo>
                      <a:pt x="1921" y="9384"/>
                    </a:lnTo>
                    <a:lnTo>
                      <a:pt x="1872" y="9325"/>
                    </a:lnTo>
                    <a:lnTo>
                      <a:pt x="1823" y="9263"/>
                    </a:lnTo>
                    <a:lnTo>
                      <a:pt x="1775" y="9201"/>
                    </a:lnTo>
                    <a:lnTo>
                      <a:pt x="1728" y="9137"/>
                    </a:lnTo>
                    <a:lnTo>
                      <a:pt x="1682" y="9072"/>
                    </a:lnTo>
                    <a:lnTo>
                      <a:pt x="1635" y="9005"/>
                    </a:lnTo>
                    <a:lnTo>
                      <a:pt x="1590" y="8937"/>
                    </a:lnTo>
                    <a:lnTo>
                      <a:pt x="1544" y="8868"/>
                    </a:lnTo>
                    <a:lnTo>
                      <a:pt x="1500" y="8797"/>
                    </a:lnTo>
                    <a:lnTo>
                      <a:pt x="1456" y="8725"/>
                    </a:lnTo>
                    <a:lnTo>
                      <a:pt x="1412" y="8651"/>
                    </a:lnTo>
                    <a:lnTo>
                      <a:pt x="1369" y="8577"/>
                    </a:lnTo>
                    <a:lnTo>
                      <a:pt x="1326" y="8501"/>
                    </a:lnTo>
                    <a:lnTo>
                      <a:pt x="1285" y="8423"/>
                    </a:lnTo>
                    <a:lnTo>
                      <a:pt x="1243" y="8345"/>
                    </a:lnTo>
                    <a:lnTo>
                      <a:pt x="1203" y="8266"/>
                    </a:lnTo>
                    <a:lnTo>
                      <a:pt x="1163" y="8184"/>
                    </a:lnTo>
                    <a:lnTo>
                      <a:pt x="1122" y="8102"/>
                    </a:lnTo>
                    <a:lnTo>
                      <a:pt x="1083" y="8019"/>
                    </a:lnTo>
                    <a:lnTo>
                      <a:pt x="1044" y="7933"/>
                    </a:lnTo>
                    <a:lnTo>
                      <a:pt x="1005" y="7848"/>
                    </a:lnTo>
                    <a:lnTo>
                      <a:pt x="968" y="7761"/>
                    </a:lnTo>
                    <a:lnTo>
                      <a:pt x="931" y="7673"/>
                    </a:lnTo>
                    <a:lnTo>
                      <a:pt x="893" y="7582"/>
                    </a:lnTo>
                    <a:lnTo>
                      <a:pt x="857" y="7491"/>
                    </a:lnTo>
                    <a:lnTo>
                      <a:pt x="821" y="7399"/>
                    </a:lnTo>
                    <a:lnTo>
                      <a:pt x="785" y="7306"/>
                    </a:lnTo>
                    <a:lnTo>
                      <a:pt x="751" y="7213"/>
                    </a:lnTo>
                    <a:lnTo>
                      <a:pt x="751" y="7213"/>
                    </a:lnTo>
                    <a:lnTo>
                      <a:pt x="699" y="7286"/>
                    </a:lnTo>
                    <a:lnTo>
                      <a:pt x="650" y="7359"/>
                    </a:lnTo>
                    <a:lnTo>
                      <a:pt x="602" y="7433"/>
                    </a:lnTo>
                    <a:lnTo>
                      <a:pt x="557" y="7509"/>
                    </a:lnTo>
                    <a:lnTo>
                      <a:pt x="514" y="7585"/>
                    </a:lnTo>
                    <a:lnTo>
                      <a:pt x="473" y="7660"/>
                    </a:lnTo>
                    <a:lnTo>
                      <a:pt x="432" y="7737"/>
                    </a:lnTo>
                    <a:lnTo>
                      <a:pt x="395" y="7814"/>
                    </a:lnTo>
                    <a:lnTo>
                      <a:pt x="359" y="7892"/>
                    </a:lnTo>
                    <a:lnTo>
                      <a:pt x="325" y="7970"/>
                    </a:lnTo>
                    <a:lnTo>
                      <a:pt x="293" y="8048"/>
                    </a:lnTo>
                    <a:lnTo>
                      <a:pt x="262" y="8127"/>
                    </a:lnTo>
                    <a:lnTo>
                      <a:pt x="233" y="8207"/>
                    </a:lnTo>
                    <a:lnTo>
                      <a:pt x="206" y="8287"/>
                    </a:lnTo>
                    <a:lnTo>
                      <a:pt x="180" y="8368"/>
                    </a:lnTo>
                    <a:lnTo>
                      <a:pt x="158" y="8448"/>
                    </a:lnTo>
                    <a:lnTo>
                      <a:pt x="135" y="8530"/>
                    </a:lnTo>
                    <a:lnTo>
                      <a:pt x="115" y="8612"/>
                    </a:lnTo>
                    <a:lnTo>
                      <a:pt x="97" y="8694"/>
                    </a:lnTo>
                    <a:lnTo>
                      <a:pt x="80" y="8777"/>
                    </a:lnTo>
                    <a:lnTo>
                      <a:pt x="65" y="8860"/>
                    </a:lnTo>
                    <a:lnTo>
                      <a:pt x="51" y="8944"/>
                    </a:lnTo>
                    <a:lnTo>
                      <a:pt x="39" y="9029"/>
                    </a:lnTo>
                    <a:lnTo>
                      <a:pt x="29" y="9113"/>
                    </a:lnTo>
                    <a:lnTo>
                      <a:pt x="21" y="9199"/>
                    </a:lnTo>
                    <a:lnTo>
                      <a:pt x="13" y="9284"/>
                    </a:lnTo>
                    <a:lnTo>
                      <a:pt x="8" y="9370"/>
                    </a:lnTo>
                    <a:lnTo>
                      <a:pt x="4" y="9457"/>
                    </a:lnTo>
                    <a:lnTo>
                      <a:pt x="2" y="9544"/>
                    </a:lnTo>
                    <a:lnTo>
                      <a:pt x="0" y="9631"/>
                    </a:lnTo>
                    <a:lnTo>
                      <a:pt x="0" y="9719"/>
                    </a:lnTo>
                    <a:lnTo>
                      <a:pt x="3" y="9807"/>
                    </a:lnTo>
                    <a:lnTo>
                      <a:pt x="5" y="9895"/>
                    </a:lnTo>
                    <a:lnTo>
                      <a:pt x="10" y="9984"/>
                    </a:lnTo>
                    <a:lnTo>
                      <a:pt x="17" y="10074"/>
                    </a:lnTo>
                    <a:lnTo>
                      <a:pt x="24" y="10163"/>
                    </a:lnTo>
                    <a:lnTo>
                      <a:pt x="34" y="10254"/>
                    </a:lnTo>
                    <a:lnTo>
                      <a:pt x="44" y="10345"/>
                    </a:lnTo>
                    <a:lnTo>
                      <a:pt x="56" y="10435"/>
                    </a:lnTo>
                    <a:lnTo>
                      <a:pt x="70" y="10527"/>
                    </a:lnTo>
                    <a:lnTo>
                      <a:pt x="84" y="10618"/>
                    </a:lnTo>
                    <a:lnTo>
                      <a:pt x="100" y="10711"/>
                    </a:lnTo>
                    <a:lnTo>
                      <a:pt x="118" y="10803"/>
                    </a:lnTo>
                    <a:lnTo>
                      <a:pt x="135" y="10896"/>
                    </a:lnTo>
                    <a:lnTo>
                      <a:pt x="155" y="10989"/>
                    </a:lnTo>
                    <a:lnTo>
                      <a:pt x="175" y="11082"/>
                    </a:lnTo>
                    <a:lnTo>
                      <a:pt x="198" y="11176"/>
                    </a:lnTo>
                    <a:lnTo>
                      <a:pt x="222" y="11270"/>
                    </a:lnTo>
                    <a:lnTo>
                      <a:pt x="246" y="11364"/>
                    </a:lnTo>
                    <a:lnTo>
                      <a:pt x="272" y="11460"/>
                    </a:lnTo>
                    <a:lnTo>
                      <a:pt x="299" y="11555"/>
                    </a:lnTo>
                    <a:lnTo>
                      <a:pt x="328" y="11650"/>
                    </a:lnTo>
                    <a:lnTo>
                      <a:pt x="357" y="11746"/>
                    </a:lnTo>
                    <a:lnTo>
                      <a:pt x="387" y="11843"/>
                    </a:lnTo>
                    <a:lnTo>
                      <a:pt x="418" y="11939"/>
                    </a:lnTo>
                    <a:lnTo>
                      <a:pt x="451" y="12035"/>
                    </a:lnTo>
                    <a:lnTo>
                      <a:pt x="485" y="12132"/>
                    </a:lnTo>
                    <a:lnTo>
                      <a:pt x="520" y="12229"/>
                    </a:lnTo>
                    <a:lnTo>
                      <a:pt x="556" y="12328"/>
                    </a:lnTo>
                    <a:lnTo>
                      <a:pt x="592" y="12426"/>
                    </a:lnTo>
                    <a:lnTo>
                      <a:pt x="631" y="12524"/>
                    </a:lnTo>
                    <a:lnTo>
                      <a:pt x="669" y="12622"/>
                    </a:lnTo>
                    <a:lnTo>
                      <a:pt x="709" y="12722"/>
                    </a:lnTo>
                    <a:lnTo>
                      <a:pt x="751" y="12820"/>
                    </a:lnTo>
                    <a:lnTo>
                      <a:pt x="1527" y="11476"/>
                    </a:lnTo>
                    <a:lnTo>
                      <a:pt x="1527" y="11476"/>
                    </a:lnTo>
                    <a:lnTo>
                      <a:pt x="1583" y="11586"/>
                    </a:lnTo>
                    <a:lnTo>
                      <a:pt x="1641" y="11696"/>
                    </a:lnTo>
                    <a:lnTo>
                      <a:pt x="1702" y="11803"/>
                    </a:lnTo>
                    <a:lnTo>
                      <a:pt x="1765" y="11907"/>
                    </a:lnTo>
                    <a:lnTo>
                      <a:pt x="1828" y="12012"/>
                    </a:lnTo>
                    <a:lnTo>
                      <a:pt x="1893" y="12114"/>
                    </a:lnTo>
                    <a:lnTo>
                      <a:pt x="1961" y="12214"/>
                    </a:lnTo>
                    <a:lnTo>
                      <a:pt x="2029" y="12314"/>
                    </a:lnTo>
                    <a:lnTo>
                      <a:pt x="2100" y="12412"/>
                    </a:lnTo>
                    <a:lnTo>
                      <a:pt x="2173" y="12508"/>
                    </a:lnTo>
                    <a:lnTo>
                      <a:pt x="2246" y="12602"/>
                    </a:lnTo>
                    <a:lnTo>
                      <a:pt x="2321" y="12695"/>
                    </a:lnTo>
                    <a:lnTo>
                      <a:pt x="2398" y="12787"/>
                    </a:lnTo>
                    <a:lnTo>
                      <a:pt x="2476" y="12878"/>
                    </a:lnTo>
                    <a:lnTo>
                      <a:pt x="2557" y="12967"/>
                    </a:lnTo>
                    <a:lnTo>
                      <a:pt x="2639" y="13055"/>
                    </a:lnTo>
                    <a:lnTo>
                      <a:pt x="2639" y="13055"/>
                    </a:lnTo>
                    <a:lnTo>
                      <a:pt x="2694" y="13112"/>
                    </a:lnTo>
                    <a:lnTo>
                      <a:pt x="2751" y="13167"/>
                    </a:lnTo>
                    <a:lnTo>
                      <a:pt x="2809" y="13222"/>
                    </a:lnTo>
                    <a:lnTo>
                      <a:pt x="2869" y="13274"/>
                    </a:lnTo>
                    <a:lnTo>
                      <a:pt x="2930" y="13326"/>
                    </a:lnTo>
                    <a:lnTo>
                      <a:pt x="2991" y="13375"/>
                    </a:lnTo>
                    <a:lnTo>
                      <a:pt x="3054" y="13424"/>
                    </a:lnTo>
                    <a:lnTo>
                      <a:pt x="3117" y="13472"/>
                    </a:lnTo>
                    <a:lnTo>
                      <a:pt x="3183" y="13517"/>
                    </a:lnTo>
                    <a:lnTo>
                      <a:pt x="3248" y="13563"/>
                    </a:lnTo>
                    <a:lnTo>
                      <a:pt x="3315" y="13607"/>
                    </a:lnTo>
                    <a:lnTo>
                      <a:pt x="3383" y="13650"/>
                    </a:lnTo>
                    <a:lnTo>
                      <a:pt x="3452" y="13691"/>
                    </a:lnTo>
                    <a:lnTo>
                      <a:pt x="3521" y="13733"/>
                    </a:lnTo>
                    <a:lnTo>
                      <a:pt x="3592" y="13773"/>
                    </a:lnTo>
                    <a:lnTo>
                      <a:pt x="3664" y="13812"/>
                    </a:lnTo>
                    <a:lnTo>
                      <a:pt x="3736" y="13851"/>
                    </a:lnTo>
                    <a:lnTo>
                      <a:pt x="3807" y="13890"/>
                    </a:lnTo>
                    <a:lnTo>
                      <a:pt x="3882" y="13928"/>
                    </a:lnTo>
                    <a:lnTo>
                      <a:pt x="3955" y="13964"/>
                    </a:lnTo>
                    <a:lnTo>
                      <a:pt x="4105" y="14037"/>
                    </a:lnTo>
                    <a:lnTo>
                      <a:pt x="4257" y="14109"/>
                    </a:lnTo>
                    <a:lnTo>
                      <a:pt x="4411" y="14181"/>
                    </a:lnTo>
                    <a:lnTo>
                      <a:pt x="4565" y="14252"/>
                    </a:lnTo>
                    <a:lnTo>
                      <a:pt x="4880" y="14395"/>
                    </a:lnTo>
                    <a:lnTo>
                      <a:pt x="5039" y="14468"/>
                    </a:lnTo>
                    <a:lnTo>
                      <a:pt x="5198" y="14542"/>
                    </a:lnTo>
                    <a:lnTo>
                      <a:pt x="5358" y="14620"/>
                    </a:lnTo>
                    <a:lnTo>
                      <a:pt x="5516" y="14700"/>
                    </a:lnTo>
                    <a:lnTo>
                      <a:pt x="5596" y="14741"/>
                    </a:lnTo>
                    <a:lnTo>
                      <a:pt x="5675" y="14783"/>
                    </a:lnTo>
                    <a:lnTo>
                      <a:pt x="5754" y="14826"/>
                    </a:lnTo>
                    <a:lnTo>
                      <a:pt x="5834" y="14870"/>
                    </a:lnTo>
                    <a:lnTo>
                      <a:pt x="5912" y="14915"/>
                    </a:lnTo>
                    <a:lnTo>
                      <a:pt x="5990" y="14962"/>
                    </a:lnTo>
                    <a:lnTo>
                      <a:pt x="6068" y="15008"/>
                    </a:lnTo>
                    <a:lnTo>
                      <a:pt x="6146" y="15057"/>
                    </a:lnTo>
                    <a:lnTo>
                      <a:pt x="6224" y="15108"/>
                    </a:lnTo>
                    <a:lnTo>
                      <a:pt x="6301" y="15158"/>
                    </a:lnTo>
                    <a:lnTo>
                      <a:pt x="6378" y="15211"/>
                    </a:lnTo>
                    <a:lnTo>
                      <a:pt x="6453" y="15265"/>
                    </a:lnTo>
                    <a:lnTo>
                      <a:pt x="6529" y="15322"/>
                    </a:lnTo>
                    <a:lnTo>
                      <a:pt x="6604" y="15378"/>
                    </a:lnTo>
                    <a:lnTo>
                      <a:pt x="6679" y="15438"/>
                    </a:lnTo>
                    <a:lnTo>
                      <a:pt x="6753" y="15498"/>
                    </a:lnTo>
                    <a:lnTo>
                      <a:pt x="6826" y="15561"/>
                    </a:lnTo>
                    <a:lnTo>
                      <a:pt x="6898" y="15625"/>
                    </a:lnTo>
                    <a:lnTo>
                      <a:pt x="6969" y="15692"/>
                    </a:lnTo>
                    <a:lnTo>
                      <a:pt x="7041" y="15761"/>
                    </a:lnTo>
                    <a:lnTo>
                      <a:pt x="7111" y="15832"/>
                    </a:lnTo>
                    <a:lnTo>
                      <a:pt x="7180" y="15903"/>
                    </a:lnTo>
                    <a:lnTo>
                      <a:pt x="7249" y="15979"/>
                    </a:lnTo>
                    <a:lnTo>
                      <a:pt x="7317" y="16056"/>
                    </a:lnTo>
                    <a:lnTo>
                      <a:pt x="7317" y="16126"/>
                    </a:lnTo>
                    <a:lnTo>
                      <a:pt x="7317" y="16126"/>
                    </a:lnTo>
                    <a:lnTo>
                      <a:pt x="7346" y="16091"/>
                    </a:lnTo>
                    <a:lnTo>
                      <a:pt x="7346" y="16091"/>
                    </a:lnTo>
                    <a:lnTo>
                      <a:pt x="7376" y="16126"/>
                    </a:lnTo>
                    <a:lnTo>
                      <a:pt x="7376" y="16056"/>
                    </a:lnTo>
                    <a:lnTo>
                      <a:pt x="7376" y="16056"/>
                    </a:lnTo>
                    <a:lnTo>
                      <a:pt x="7444" y="15979"/>
                    </a:lnTo>
                    <a:lnTo>
                      <a:pt x="7512" y="15903"/>
                    </a:lnTo>
                    <a:lnTo>
                      <a:pt x="7581" y="15832"/>
                    </a:lnTo>
                    <a:lnTo>
                      <a:pt x="7652" y="15761"/>
                    </a:lnTo>
                    <a:lnTo>
                      <a:pt x="7723" y="15692"/>
                    </a:lnTo>
                    <a:lnTo>
                      <a:pt x="7794" y="15625"/>
                    </a:lnTo>
                    <a:lnTo>
                      <a:pt x="7867" y="15561"/>
                    </a:lnTo>
                    <a:lnTo>
                      <a:pt x="7940" y="15498"/>
                    </a:lnTo>
                    <a:lnTo>
                      <a:pt x="8015" y="15438"/>
                    </a:lnTo>
                    <a:lnTo>
                      <a:pt x="8089" y="15378"/>
                    </a:lnTo>
                    <a:lnTo>
                      <a:pt x="8163" y="15322"/>
                    </a:lnTo>
                    <a:lnTo>
                      <a:pt x="8239" y="15265"/>
                    </a:lnTo>
                    <a:lnTo>
                      <a:pt x="8316" y="15211"/>
                    </a:lnTo>
                    <a:lnTo>
                      <a:pt x="8392" y="15158"/>
                    </a:lnTo>
                    <a:lnTo>
                      <a:pt x="8469" y="15108"/>
                    </a:lnTo>
                    <a:lnTo>
                      <a:pt x="8546" y="15057"/>
                    </a:lnTo>
                    <a:lnTo>
                      <a:pt x="8624" y="15008"/>
                    </a:lnTo>
                    <a:lnTo>
                      <a:pt x="8702" y="14962"/>
                    </a:lnTo>
                    <a:lnTo>
                      <a:pt x="8780" y="14915"/>
                    </a:lnTo>
                    <a:lnTo>
                      <a:pt x="8860" y="14870"/>
                    </a:lnTo>
                    <a:lnTo>
                      <a:pt x="8939" y="14826"/>
                    </a:lnTo>
                    <a:lnTo>
                      <a:pt x="9017" y="14783"/>
                    </a:lnTo>
                    <a:lnTo>
                      <a:pt x="9096" y="14741"/>
                    </a:lnTo>
                    <a:lnTo>
                      <a:pt x="9176" y="14700"/>
                    </a:lnTo>
                    <a:lnTo>
                      <a:pt x="9336" y="14620"/>
                    </a:lnTo>
                    <a:lnTo>
                      <a:pt x="9494" y="14542"/>
                    </a:lnTo>
                    <a:lnTo>
                      <a:pt x="9653" y="14468"/>
                    </a:lnTo>
                    <a:lnTo>
                      <a:pt x="9812" y="14395"/>
                    </a:lnTo>
                    <a:lnTo>
                      <a:pt x="10127" y="14252"/>
                    </a:lnTo>
                    <a:lnTo>
                      <a:pt x="10281" y="14181"/>
                    </a:lnTo>
                    <a:lnTo>
                      <a:pt x="10436" y="14109"/>
                    </a:lnTo>
                    <a:lnTo>
                      <a:pt x="10587" y="14037"/>
                    </a:lnTo>
                    <a:lnTo>
                      <a:pt x="10737" y="13964"/>
                    </a:lnTo>
                    <a:lnTo>
                      <a:pt x="10812" y="13928"/>
                    </a:lnTo>
                    <a:lnTo>
                      <a:pt x="10885" y="13890"/>
                    </a:lnTo>
                    <a:lnTo>
                      <a:pt x="10958" y="13851"/>
                    </a:lnTo>
                    <a:lnTo>
                      <a:pt x="11030" y="13812"/>
                    </a:lnTo>
                    <a:lnTo>
                      <a:pt x="11100" y="13773"/>
                    </a:lnTo>
                    <a:lnTo>
                      <a:pt x="11171" y="13733"/>
                    </a:lnTo>
                    <a:lnTo>
                      <a:pt x="11241" y="13691"/>
                    </a:lnTo>
                    <a:lnTo>
                      <a:pt x="11309" y="13650"/>
                    </a:lnTo>
                    <a:lnTo>
                      <a:pt x="11377" y="13607"/>
                    </a:lnTo>
                    <a:lnTo>
                      <a:pt x="11444" y="13563"/>
                    </a:lnTo>
                    <a:lnTo>
                      <a:pt x="11511" y="13517"/>
                    </a:lnTo>
                    <a:lnTo>
                      <a:pt x="11575" y="13472"/>
                    </a:lnTo>
                    <a:lnTo>
                      <a:pt x="11639" y="13424"/>
                    </a:lnTo>
                    <a:lnTo>
                      <a:pt x="11702" y="13375"/>
                    </a:lnTo>
                    <a:lnTo>
                      <a:pt x="11764" y="13326"/>
                    </a:lnTo>
                    <a:lnTo>
                      <a:pt x="11824" y="13274"/>
                    </a:lnTo>
                    <a:lnTo>
                      <a:pt x="11883" y="13222"/>
                    </a:lnTo>
                    <a:lnTo>
                      <a:pt x="11941" y="13167"/>
                    </a:lnTo>
                    <a:lnTo>
                      <a:pt x="11999" y="13112"/>
                    </a:lnTo>
                    <a:lnTo>
                      <a:pt x="12055" y="13055"/>
                    </a:lnTo>
                    <a:lnTo>
                      <a:pt x="12055" y="13055"/>
                    </a:lnTo>
                    <a:lnTo>
                      <a:pt x="12136" y="12967"/>
                    </a:lnTo>
                    <a:lnTo>
                      <a:pt x="12216" y="12878"/>
                    </a:lnTo>
                    <a:lnTo>
                      <a:pt x="12294" y="12787"/>
                    </a:lnTo>
                    <a:lnTo>
                      <a:pt x="12372" y="12695"/>
                    </a:lnTo>
                    <a:lnTo>
                      <a:pt x="12446" y="12602"/>
                    </a:lnTo>
                    <a:lnTo>
                      <a:pt x="12521" y="12508"/>
                    </a:lnTo>
                    <a:lnTo>
                      <a:pt x="12592" y="12412"/>
                    </a:lnTo>
                    <a:lnTo>
                      <a:pt x="12663" y="12314"/>
                    </a:lnTo>
                    <a:lnTo>
                      <a:pt x="12732" y="12214"/>
                    </a:lnTo>
                    <a:lnTo>
                      <a:pt x="12799" y="12114"/>
                    </a:lnTo>
                    <a:lnTo>
                      <a:pt x="12864" y="12012"/>
                    </a:lnTo>
                    <a:lnTo>
                      <a:pt x="12929" y="11907"/>
                    </a:lnTo>
                    <a:lnTo>
                      <a:pt x="12990" y="11803"/>
                    </a:lnTo>
                    <a:lnTo>
                      <a:pt x="13051" y="11696"/>
                    </a:lnTo>
                    <a:lnTo>
                      <a:pt x="13110" y="11586"/>
                    </a:lnTo>
                    <a:lnTo>
                      <a:pt x="13167" y="11476"/>
                    </a:lnTo>
                    <a:lnTo>
                      <a:pt x="13942" y="12820"/>
                    </a:lnTo>
                    <a:lnTo>
                      <a:pt x="13942" y="12820"/>
                    </a:lnTo>
                    <a:lnTo>
                      <a:pt x="13983" y="12722"/>
                    </a:lnTo>
                    <a:lnTo>
                      <a:pt x="14023" y="12622"/>
                    </a:lnTo>
                    <a:lnTo>
                      <a:pt x="14062" y="12524"/>
                    </a:lnTo>
                    <a:lnTo>
                      <a:pt x="14100" y="12426"/>
                    </a:lnTo>
                    <a:lnTo>
                      <a:pt x="14136" y="12328"/>
                    </a:lnTo>
                    <a:lnTo>
                      <a:pt x="14173" y="12229"/>
                    </a:lnTo>
                    <a:lnTo>
                      <a:pt x="14208" y="12132"/>
                    </a:lnTo>
                    <a:lnTo>
                      <a:pt x="14241" y="12035"/>
                    </a:lnTo>
                    <a:lnTo>
                      <a:pt x="14274" y="11939"/>
                    </a:lnTo>
                    <a:lnTo>
                      <a:pt x="14305" y="11843"/>
                    </a:lnTo>
                    <a:lnTo>
                      <a:pt x="14336" y="11746"/>
                    </a:lnTo>
                    <a:lnTo>
                      <a:pt x="14365" y="11650"/>
                    </a:lnTo>
                    <a:lnTo>
                      <a:pt x="14393" y="11555"/>
                    </a:lnTo>
                    <a:lnTo>
                      <a:pt x="14421" y="11460"/>
                    </a:lnTo>
                    <a:lnTo>
                      <a:pt x="14446" y="11364"/>
                    </a:lnTo>
                    <a:lnTo>
                      <a:pt x="14471" y="11270"/>
                    </a:lnTo>
                    <a:lnTo>
                      <a:pt x="14494" y="11176"/>
                    </a:lnTo>
                    <a:lnTo>
                      <a:pt x="14517" y="11082"/>
                    </a:lnTo>
                    <a:lnTo>
                      <a:pt x="14538" y="10989"/>
                    </a:lnTo>
                    <a:lnTo>
                      <a:pt x="14557" y="10896"/>
                    </a:lnTo>
                    <a:lnTo>
                      <a:pt x="14576" y="10803"/>
                    </a:lnTo>
                    <a:lnTo>
                      <a:pt x="14593" y="10711"/>
                    </a:lnTo>
                    <a:lnTo>
                      <a:pt x="14608" y="10618"/>
                    </a:lnTo>
                    <a:lnTo>
                      <a:pt x="14624" y="10527"/>
                    </a:lnTo>
                    <a:lnTo>
                      <a:pt x="14636" y="10435"/>
                    </a:lnTo>
                    <a:lnTo>
                      <a:pt x="14649" y="10345"/>
                    </a:lnTo>
                    <a:lnTo>
                      <a:pt x="14659" y="10254"/>
                    </a:lnTo>
                    <a:lnTo>
                      <a:pt x="14668" y="10163"/>
                    </a:lnTo>
                    <a:lnTo>
                      <a:pt x="14675" y="10074"/>
                    </a:lnTo>
                    <a:lnTo>
                      <a:pt x="14682" y="9984"/>
                    </a:lnTo>
                    <a:lnTo>
                      <a:pt x="14687" y="9895"/>
                    </a:lnTo>
                    <a:lnTo>
                      <a:pt x="14690" y="9807"/>
                    </a:lnTo>
                    <a:lnTo>
                      <a:pt x="14692" y="9719"/>
                    </a:lnTo>
                    <a:lnTo>
                      <a:pt x="14693" y="9631"/>
                    </a:lnTo>
                    <a:lnTo>
                      <a:pt x="14692" y="9544"/>
                    </a:lnTo>
                    <a:lnTo>
                      <a:pt x="14689" y="9457"/>
                    </a:lnTo>
                    <a:lnTo>
                      <a:pt x="14685" y="9370"/>
                    </a:lnTo>
                    <a:lnTo>
                      <a:pt x="14679" y="9284"/>
                    </a:lnTo>
                    <a:lnTo>
                      <a:pt x="14673" y="9199"/>
                    </a:lnTo>
                    <a:lnTo>
                      <a:pt x="14664" y="9113"/>
                    </a:lnTo>
                    <a:lnTo>
                      <a:pt x="14653" y="9029"/>
                    </a:lnTo>
                    <a:lnTo>
                      <a:pt x="14641" y="8944"/>
                    </a:lnTo>
                    <a:lnTo>
                      <a:pt x="14627" y="8860"/>
                    </a:lnTo>
                    <a:lnTo>
                      <a:pt x="14612" y="8777"/>
                    </a:lnTo>
                    <a:lnTo>
                      <a:pt x="14596" y="8694"/>
                    </a:lnTo>
                    <a:lnTo>
                      <a:pt x="14577" y="8612"/>
                    </a:lnTo>
                    <a:lnTo>
                      <a:pt x="14557" y="8530"/>
                    </a:lnTo>
                    <a:lnTo>
                      <a:pt x="14535" y="8448"/>
                    </a:lnTo>
                    <a:lnTo>
                      <a:pt x="14512" y="8368"/>
                    </a:lnTo>
                    <a:lnTo>
                      <a:pt x="14486" y="8287"/>
                    </a:lnTo>
                    <a:lnTo>
                      <a:pt x="14460" y="8207"/>
                    </a:lnTo>
                    <a:lnTo>
                      <a:pt x="14431" y="8127"/>
                    </a:lnTo>
                    <a:lnTo>
                      <a:pt x="14399" y="8048"/>
                    </a:lnTo>
                    <a:lnTo>
                      <a:pt x="14368" y="7970"/>
                    </a:lnTo>
                    <a:lnTo>
                      <a:pt x="14334" y="7892"/>
                    </a:lnTo>
                    <a:lnTo>
                      <a:pt x="14297" y="7814"/>
                    </a:lnTo>
                    <a:lnTo>
                      <a:pt x="14260" y="7737"/>
                    </a:lnTo>
                    <a:lnTo>
                      <a:pt x="14221" y="7660"/>
                    </a:lnTo>
                    <a:lnTo>
                      <a:pt x="14179" y="7585"/>
                    </a:lnTo>
                    <a:lnTo>
                      <a:pt x="14135" y="7509"/>
                    </a:lnTo>
                    <a:lnTo>
                      <a:pt x="14090" y="7433"/>
                    </a:lnTo>
                    <a:lnTo>
                      <a:pt x="14043" y="7359"/>
                    </a:lnTo>
                    <a:lnTo>
                      <a:pt x="13993" y="7286"/>
                    </a:lnTo>
                    <a:lnTo>
                      <a:pt x="13942" y="7213"/>
                    </a:lnTo>
                    <a:lnTo>
                      <a:pt x="13942" y="7213"/>
                    </a:lnTo>
                    <a:lnTo>
                      <a:pt x="13907" y="7306"/>
                    </a:lnTo>
                    <a:lnTo>
                      <a:pt x="13872" y="7399"/>
                    </a:lnTo>
                    <a:lnTo>
                      <a:pt x="13835" y="7491"/>
                    </a:lnTo>
                    <a:lnTo>
                      <a:pt x="13799" y="7582"/>
                    </a:lnTo>
                    <a:lnTo>
                      <a:pt x="13762" y="7673"/>
                    </a:lnTo>
                    <a:lnTo>
                      <a:pt x="13724" y="7761"/>
                    </a:lnTo>
                    <a:lnTo>
                      <a:pt x="13687" y="7848"/>
                    </a:lnTo>
                    <a:lnTo>
                      <a:pt x="13649" y="7933"/>
                    </a:lnTo>
                    <a:lnTo>
                      <a:pt x="13610" y="8019"/>
                    </a:lnTo>
                    <a:lnTo>
                      <a:pt x="13570" y="8102"/>
                    </a:lnTo>
                    <a:lnTo>
                      <a:pt x="13531" y="8184"/>
                    </a:lnTo>
                    <a:lnTo>
                      <a:pt x="13490" y="8266"/>
                    </a:lnTo>
                    <a:lnTo>
                      <a:pt x="13449" y="8345"/>
                    </a:lnTo>
                    <a:lnTo>
                      <a:pt x="13407" y="8423"/>
                    </a:lnTo>
                    <a:lnTo>
                      <a:pt x="13366" y="8501"/>
                    </a:lnTo>
                    <a:lnTo>
                      <a:pt x="13323" y="8577"/>
                    </a:lnTo>
                    <a:lnTo>
                      <a:pt x="13280" y="8651"/>
                    </a:lnTo>
                    <a:lnTo>
                      <a:pt x="13237" y="8725"/>
                    </a:lnTo>
                    <a:lnTo>
                      <a:pt x="13193" y="8797"/>
                    </a:lnTo>
                    <a:lnTo>
                      <a:pt x="13148" y="8868"/>
                    </a:lnTo>
                    <a:lnTo>
                      <a:pt x="13104" y="8937"/>
                    </a:lnTo>
                    <a:lnTo>
                      <a:pt x="13057" y="9005"/>
                    </a:lnTo>
                    <a:lnTo>
                      <a:pt x="13012" y="9072"/>
                    </a:lnTo>
                    <a:lnTo>
                      <a:pt x="12965" y="9137"/>
                    </a:lnTo>
                    <a:lnTo>
                      <a:pt x="12917" y="9201"/>
                    </a:lnTo>
                    <a:lnTo>
                      <a:pt x="12869" y="9263"/>
                    </a:lnTo>
                    <a:lnTo>
                      <a:pt x="12822" y="9325"/>
                    </a:lnTo>
                    <a:lnTo>
                      <a:pt x="12772" y="9384"/>
                    </a:lnTo>
                    <a:lnTo>
                      <a:pt x="12723" y="9442"/>
                    </a:lnTo>
                    <a:lnTo>
                      <a:pt x="12673" y="9498"/>
                    </a:lnTo>
                    <a:lnTo>
                      <a:pt x="12623" y="9554"/>
                    </a:lnTo>
                    <a:lnTo>
                      <a:pt x="12571" y="9608"/>
                    </a:lnTo>
                    <a:lnTo>
                      <a:pt x="12519" y="9661"/>
                    </a:lnTo>
                    <a:lnTo>
                      <a:pt x="12466" y="9711"/>
                    </a:lnTo>
                    <a:lnTo>
                      <a:pt x="12413" y="9762"/>
                    </a:lnTo>
                    <a:lnTo>
                      <a:pt x="12361" y="9809"/>
                    </a:lnTo>
                    <a:lnTo>
                      <a:pt x="12306" y="9856"/>
                    </a:lnTo>
                    <a:lnTo>
                      <a:pt x="12251" y="9901"/>
                    </a:lnTo>
                    <a:lnTo>
                      <a:pt x="12196" y="9944"/>
                    </a:lnTo>
                    <a:lnTo>
                      <a:pt x="12140" y="9986"/>
                    </a:lnTo>
                    <a:lnTo>
                      <a:pt x="12084" y="10027"/>
                    </a:lnTo>
                    <a:lnTo>
                      <a:pt x="12026" y="10065"/>
                    </a:lnTo>
                    <a:lnTo>
                      <a:pt x="11968" y="10103"/>
                    </a:lnTo>
                    <a:lnTo>
                      <a:pt x="11910" y="10138"/>
                    </a:lnTo>
                    <a:lnTo>
                      <a:pt x="11851" y="10173"/>
                    </a:lnTo>
                    <a:lnTo>
                      <a:pt x="11790" y="10205"/>
                    </a:lnTo>
                    <a:lnTo>
                      <a:pt x="11730" y="10236"/>
                    </a:lnTo>
                    <a:lnTo>
                      <a:pt x="11669" y="10265"/>
                    </a:lnTo>
                    <a:lnTo>
                      <a:pt x="11608" y="10293"/>
                    </a:lnTo>
                    <a:lnTo>
                      <a:pt x="11545" y="10319"/>
                    </a:lnTo>
                    <a:lnTo>
                      <a:pt x="11482" y="10345"/>
                    </a:lnTo>
                    <a:lnTo>
                      <a:pt x="11419" y="10367"/>
                    </a:lnTo>
                    <a:lnTo>
                      <a:pt x="11354" y="10389"/>
                    </a:lnTo>
                    <a:lnTo>
                      <a:pt x="11289" y="10407"/>
                    </a:lnTo>
                    <a:lnTo>
                      <a:pt x="11223" y="10425"/>
                    </a:lnTo>
                    <a:lnTo>
                      <a:pt x="11157" y="10441"/>
                    </a:lnTo>
                    <a:lnTo>
                      <a:pt x="11090" y="10457"/>
                    </a:lnTo>
                    <a:lnTo>
                      <a:pt x="11022" y="10469"/>
                    </a:lnTo>
                    <a:lnTo>
                      <a:pt x="10954" y="10479"/>
                    </a:lnTo>
                    <a:lnTo>
                      <a:pt x="10885" y="10489"/>
                    </a:lnTo>
                    <a:lnTo>
                      <a:pt x="10815" y="10497"/>
                    </a:lnTo>
                    <a:lnTo>
                      <a:pt x="10745" y="10502"/>
                    </a:lnTo>
                    <a:lnTo>
                      <a:pt x="10673" y="10507"/>
                    </a:lnTo>
                    <a:lnTo>
                      <a:pt x="10601" y="10508"/>
                    </a:lnTo>
                    <a:lnTo>
                      <a:pt x="12257" y="10953"/>
                    </a:lnTo>
                    <a:lnTo>
                      <a:pt x="12257" y="10953"/>
                    </a:lnTo>
                    <a:lnTo>
                      <a:pt x="12201" y="11011"/>
                    </a:lnTo>
                    <a:lnTo>
                      <a:pt x="12144" y="11068"/>
                    </a:lnTo>
                    <a:lnTo>
                      <a:pt x="12086" y="11124"/>
                    </a:lnTo>
                    <a:lnTo>
                      <a:pt x="12028" y="11177"/>
                    </a:lnTo>
                    <a:lnTo>
                      <a:pt x="11969" y="11230"/>
                    </a:lnTo>
                    <a:lnTo>
                      <a:pt x="11911" y="11280"/>
                    </a:lnTo>
                    <a:lnTo>
                      <a:pt x="11852" y="11330"/>
                    </a:lnTo>
                    <a:lnTo>
                      <a:pt x="11793" y="11378"/>
                    </a:lnTo>
                    <a:lnTo>
                      <a:pt x="11733" y="11425"/>
                    </a:lnTo>
                    <a:lnTo>
                      <a:pt x="11673" y="11470"/>
                    </a:lnTo>
                    <a:lnTo>
                      <a:pt x="11614" y="11513"/>
                    </a:lnTo>
                    <a:lnTo>
                      <a:pt x="11553" y="11556"/>
                    </a:lnTo>
                    <a:lnTo>
                      <a:pt x="11493" y="11597"/>
                    </a:lnTo>
                    <a:lnTo>
                      <a:pt x="11432" y="11638"/>
                    </a:lnTo>
                    <a:lnTo>
                      <a:pt x="11371" y="11675"/>
                    </a:lnTo>
                    <a:lnTo>
                      <a:pt x="11310" y="11713"/>
                    </a:lnTo>
                    <a:lnTo>
                      <a:pt x="11249" y="11750"/>
                    </a:lnTo>
                    <a:lnTo>
                      <a:pt x="11187" y="11785"/>
                    </a:lnTo>
                    <a:lnTo>
                      <a:pt x="11125" y="11819"/>
                    </a:lnTo>
                    <a:lnTo>
                      <a:pt x="11064" y="11852"/>
                    </a:lnTo>
                    <a:lnTo>
                      <a:pt x="11001" y="11883"/>
                    </a:lnTo>
                    <a:lnTo>
                      <a:pt x="10939" y="11913"/>
                    </a:lnTo>
                    <a:lnTo>
                      <a:pt x="10876" y="11944"/>
                    </a:lnTo>
                    <a:lnTo>
                      <a:pt x="10814" y="11973"/>
                    </a:lnTo>
                    <a:lnTo>
                      <a:pt x="10751" y="11999"/>
                    </a:lnTo>
                    <a:lnTo>
                      <a:pt x="10688" y="12027"/>
                    </a:lnTo>
                    <a:lnTo>
                      <a:pt x="10625" y="12052"/>
                    </a:lnTo>
                    <a:lnTo>
                      <a:pt x="10562" y="12077"/>
                    </a:lnTo>
                    <a:lnTo>
                      <a:pt x="10498" y="12101"/>
                    </a:lnTo>
                    <a:lnTo>
                      <a:pt x="10435" y="12124"/>
                    </a:lnTo>
                    <a:lnTo>
                      <a:pt x="10371" y="12145"/>
                    </a:lnTo>
                    <a:lnTo>
                      <a:pt x="10308" y="12166"/>
                    </a:lnTo>
                    <a:lnTo>
                      <a:pt x="10244" y="12188"/>
                    </a:lnTo>
                    <a:lnTo>
                      <a:pt x="10181" y="12207"/>
                    </a:lnTo>
                    <a:lnTo>
                      <a:pt x="10052" y="12244"/>
                    </a:lnTo>
                    <a:lnTo>
                      <a:pt x="9924" y="12280"/>
                    </a:lnTo>
                    <a:lnTo>
                      <a:pt x="9797" y="12311"/>
                    </a:lnTo>
                    <a:lnTo>
                      <a:pt x="9668" y="12341"/>
                    </a:lnTo>
                    <a:lnTo>
                      <a:pt x="9540" y="12368"/>
                    </a:lnTo>
                    <a:lnTo>
                      <a:pt x="9411" y="12394"/>
                    </a:lnTo>
                    <a:lnTo>
                      <a:pt x="9283" y="12418"/>
                    </a:lnTo>
                    <a:lnTo>
                      <a:pt x="9154" y="12440"/>
                    </a:lnTo>
                    <a:lnTo>
                      <a:pt x="9026" y="12461"/>
                    </a:lnTo>
                    <a:lnTo>
                      <a:pt x="8897" y="12481"/>
                    </a:lnTo>
                    <a:lnTo>
                      <a:pt x="8770" y="12500"/>
                    </a:lnTo>
                    <a:lnTo>
                      <a:pt x="8516" y="12535"/>
                    </a:lnTo>
                    <a:lnTo>
                      <a:pt x="8264" y="12571"/>
                    </a:lnTo>
                    <a:lnTo>
                      <a:pt x="8136" y="6256"/>
                    </a:lnTo>
                    <a:lnTo>
                      <a:pt x="10389" y="5899"/>
                    </a:lnTo>
                    <a:lnTo>
                      <a:pt x="10389" y="5899"/>
                    </a:lnTo>
                    <a:lnTo>
                      <a:pt x="10400" y="5919"/>
                    </a:lnTo>
                    <a:lnTo>
                      <a:pt x="10412" y="5939"/>
                    </a:lnTo>
                    <a:lnTo>
                      <a:pt x="10425" y="5959"/>
                    </a:lnTo>
                    <a:lnTo>
                      <a:pt x="10439" y="5978"/>
                    </a:lnTo>
                    <a:lnTo>
                      <a:pt x="10453" y="5997"/>
                    </a:lnTo>
                    <a:lnTo>
                      <a:pt x="10468" y="6016"/>
                    </a:lnTo>
                    <a:lnTo>
                      <a:pt x="10483" y="6033"/>
                    </a:lnTo>
                    <a:lnTo>
                      <a:pt x="10498" y="6051"/>
                    </a:lnTo>
                    <a:lnTo>
                      <a:pt x="10516" y="6067"/>
                    </a:lnTo>
                    <a:lnTo>
                      <a:pt x="10532" y="6084"/>
                    </a:lnTo>
                    <a:lnTo>
                      <a:pt x="10550" y="6099"/>
                    </a:lnTo>
                    <a:lnTo>
                      <a:pt x="10567" y="6114"/>
                    </a:lnTo>
                    <a:lnTo>
                      <a:pt x="10586" y="6129"/>
                    </a:lnTo>
                    <a:lnTo>
                      <a:pt x="10605" y="6143"/>
                    </a:lnTo>
                    <a:lnTo>
                      <a:pt x="10625" y="6155"/>
                    </a:lnTo>
                    <a:lnTo>
                      <a:pt x="10644" y="6168"/>
                    </a:lnTo>
                    <a:lnTo>
                      <a:pt x="10666" y="6181"/>
                    </a:lnTo>
                    <a:lnTo>
                      <a:pt x="10686" y="6192"/>
                    </a:lnTo>
                    <a:lnTo>
                      <a:pt x="10707" y="6202"/>
                    </a:lnTo>
                    <a:lnTo>
                      <a:pt x="10729" y="6212"/>
                    </a:lnTo>
                    <a:lnTo>
                      <a:pt x="10751" y="6221"/>
                    </a:lnTo>
                    <a:lnTo>
                      <a:pt x="10773" y="6230"/>
                    </a:lnTo>
                    <a:lnTo>
                      <a:pt x="10795" y="6237"/>
                    </a:lnTo>
                    <a:lnTo>
                      <a:pt x="10819" y="6245"/>
                    </a:lnTo>
                    <a:lnTo>
                      <a:pt x="10842" y="6251"/>
                    </a:lnTo>
                    <a:lnTo>
                      <a:pt x="10866" y="6256"/>
                    </a:lnTo>
                    <a:lnTo>
                      <a:pt x="10890" y="6261"/>
                    </a:lnTo>
                    <a:lnTo>
                      <a:pt x="10914" y="6265"/>
                    </a:lnTo>
                    <a:lnTo>
                      <a:pt x="10939" y="6268"/>
                    </a:lnTo>
                    <a:lnTo>
                      <a:pt x="10964" y="6270"/>
                    </a:lnTo>
                    <a:lnTo>
                      <a:pt x="10988" y="6271"/>
                    </a:lnTo>
                    <a:lnTo>
                      <a:pt x="11014" y="6271"/>
                    </a:lnTo>
                    <a:lnTo>
                      <a:pt x="11014" y="6271"/>
                    </a:lnTo>
                    <a:lnTo>
                      <a:pt x="11051" y="6271"/>
                    </a:lnTo>
                    <a:lnTo>
                      <a:pt x="11086" y="6269"/>
                    </a:lnTo>
                    <a:lnTo>
                      <a:pt x="11121" y="6264"/>
                    </a:lnTo>
                    <a:lnTo>
                      <a:pt x="11157" y="6257"/>
                    </a:lnTo>
                    <a:lnTo>
                      <a:pt x="11191" y="6250"/>
                    </a:lnTo>
                    <a:lnTo>
                      <a:pt x="11225" y="6240"/>
                    </a:lnTo>
                    <a:lnTo>
                      <a:pt x="11257" y="6228"/>
                    </a:lnTo>
                    <a:lnTo>
                      <a:pt x="11290" y="6216"/>
                    </a:lnTo>
                    <a:lnTo>
                      <a:pt x="11322" y="6202"/>
                    </a:lnTo>
                    <a:lnTo>
                      <a:pt x="11352" y="6186"/>
                    </a:lnTo>
                    <a:lnTo>
                      <a:pt x="11382" y="6169"/>
                    </a:lnTo>
                    <a:lnTo>
                      <a:pt x="11411" y="6150"/>
                    </a:lnTo>
                    <a:lnTo>
                      <a:pt x="11439" y="6130"/>
                    </a:lnTo>
                    <a:lnTo>
                      <a:pt x="11465" y="6110"/>
                    </a:lnTo>
                    <a:lnTo>
                      <a:pt x="11492" y="6087"/>
                    </a:lnTo>
                    <a:lnTo>
                      <a:pt x="11516" y="6064"/>
                    </a:lnTo>
                    <a:lnTo>
                      <a:pt x="11540" y="6040"/>
                    </a:lnTo>
                    <a:lnTo>
                      <a:pt x="11562" y="6013"/>
                    </a:lnTo>
                    <a:lnTo>
                      <a:pt x="11582" y="5987"/>
                    </a:lnTo>
                    <a:lnTo>
                      <a:pt x="11602" y="5959"/>
                    </a:lnTo>
                    <a:lnTo>
                      <a:pt x="11621" y="5930"/>
                    </a:lnTo>
                    <a:lnTo>
                      <a:pt x="11638" y="5900"/>
                    </a:lnTo>
                    <a:lnTo>
                      <a:pt x="11654" y="5870"/>
                    </a:lnTo>
                    <a:lnTo>
                      <a:pt x="11668" y="5838"/>
                    </a:lnTo>
                    <a:lnTo>
                      <a:pt x="11681" y="5807"/>
                    </a:lnTo>
                    <a:lnTo>
                      <a:pt x="11692" y="5773"/>
                    </a:lnTo>
                    <a:lnTo>
                      <a:pt x="11702" y="5740"/>
                    </a:lnTo>
                    <a:lnTo>
                      <a:pt x="11710" y="5705"/>
                    </a:lnTo>
                    <a:lnTo>
                      <a:pt x="11716" y="5671"/>
                    </a:lnTo>
                    <a:lnTo>
                      <a:pt x="11720" y="5634"/>
                    </a:lnTo>
                    <a:lnTo>
                      <a:pt x="11723" y="5599"/>
                    </a:lnTo>
                    <a:lnTo>
                      <a:pt x="11723" y="5562"/>
                    </a:lnTo>
                    <a:lnTo>
                      <a:pt x="11723" y="5562"/>
                    </a:lnTo>
                    <a:lnTo>
                      <a:pt x="11723" y="5526"/>
                    </a:lnTo>
                    <a:lnTo>
                      <a:pt x="11720" y="5489"/>
                    </a:lnTo>
                    <a:lnTo>
                      <a:pt x="11716" y="5454"/>
                    </a:lnTo>
                    <a:lnTo>
                      <a:pt x="11710" y="5419"/>
                    </a:lnTo>
                    <a:lnTo>
                      <a:pt x="11702" y="5385"/>
                    </a:lnTo>
                    <a:lnTo>
                      <a:pt x="11692" y="5351"/>
                    </a:lnTo>
                    <a:lnTo>
                      <a:pt x="11681" y="5318"/>
                    </a:lnTo>
                    <a:lnTo>
                      <a:pt x="11668" y="5285"/>
                    </a:lnTo>
                    <a:lnTo>
                      <a:pt x="11654" y="5254"/>
                    </a:lnTo>
                    <a:lnTo>
                      <a:pt x="11638" y="5224"/>
                    </a:lnTo>
                    <a:lnTo>
                      <a:pt x="11621" y="5193"/>
                    </a:lnTo>
                    <a:lnTo>
                      <a:pt x="11602" y="5165"/>
                    </a:lnTo>
                    <a:lnTo>
                      <a:pt x="11582" y="5137"/>
                    </a:lnTo>
                    <a:lnTo>
                      <a:pt x="11562" y="5110"/>
                    </a:lnTo>
                    <a:lnTo>
                      <a:pt x="11540" y="5085"/>
                    </a:lnTo>
                    <a:lnTo>
                      <a:pt x="11516" y="5060"/>
                    </a:lnTo>
                    <a:lnTo>
                      <a:pt x="11492" y="5036"/>
                    </a:lnTo>
                    <a:lnTo>
                      <a:pt x="11465" y="5015"/>
                    </a:lnTo>
                    <a:lnTo>
                      <a:pt x="11439" y="4993"/>
                    </a:lnTo>
                    <a:lnTo>
                      <a:pt x="11411" y="4973"/>
                    </a:lnTo>
                    <a:lnTo>
                      <a:pt x="11382" y="4956"/>
                    </a:lnTo>
                    <a:lnTo>
                      <a:pt x="11352" y="4938"/>
                    </a:lnTo>
                    <a:lnTo>
                      <a:pt x="11322" y="4922"/>
                    </a:lnTo>
                    <a:lnTo>
                      <a:pt x="11290" y="4908"/>
                    </a:lnTo>
                    <a:lnTo>
                      <a:pt x="11257" y="4895"/>
                    </a:lnTo>
                    <a:lnTo>
                      <a:pt x="11225" y="4884"/>
                    </a:lnTo>
                    <a:lnTo>
                      <a:pt x="11191" y="4875"/>
                    </a:lnTo>
                    <a:lnTo>
                      <a:pt x="11157" y="4866"/>
                    </a:lnTo>
                    <a:lnTo>
                      <a:pt x="11121" y="4860"/>
                    </a:lnTo>
                    <a:lnTo>
                      <a:pt x="11086" y="4856"/>
                    </a:lnTo>
                    <a:lnTo>
                      <a:pt x="11051" y="4854"/>
                    </a:lnTo>
                    <a:lnTo>
                      <a:pt x="11014" y="4852"/>
                    </a:lnTo>
                    <a:lnTo>
                      <a:pt x="11014" y="4852"/>
                    </a:lnTo>
                    <a:lnTo>
                      <a:pt x="10987" y="4852"/>
                    </a:lnTo>
                    <a:lnTo>
                      <a:pt x="10960" y="4854"/>
                    </a:lnTo>
                    <a:lnTo>
                      <a:pt x="10935" y="4856"/>
                    </a:lnTo>
                    <a:lnTo>
                      <a:pt x="10909" y="4860"/>
                    </a:lnTo>
                    <a:lnTo>
                      <a:pt x="10883" y="4864"/>
                    </a:lnTo>
                    <a:lnTo>
                      <a:pt x="10858" y="4870"/>
                    </a:lnTo>
                    <a:lnTo>
                      <a:pt x="10833" y="4875"/>
                    </a:lnTo>
                    <a:lnTo>
                      <a:pt x="10809" y="4882"/>
                    </a:lnTo>
                    <a:lnTo>
                      <a:pt x="10784" y="4890"/>
                    </a:lnTo>
                    <a:lnTo>
                      <a:pt x="10760" y="4899"/>
                    </a:lnTo>
                    <a:lnTo>
                      <a:pt x="10737" y="4908"/>
                    </a:lnTo>
                    <a:lnTo>
                      <a:pt x="10715" y="4918"/>
                    </a:lnTo>
                    <a:lnTo>
                      <a:pt x="10692" y="4929"/>
                    </a:lnTo>
                    <a:lnTo>
                      <a:pt x="10669" y="4942"/>
                    </a:lnTo>
                    <a:lnTo>
                      <a:pt x="10648" y="4953"/>
                    </a:lnTo>
                    <a:lnTo>
                      <a:pt x="10627" y="4967"/>
                    </a:lnTo>
                    <a:lnTo>
                      <a:pt x="10606" y="4981"/>
                    </a:lnTo>
                    <a:lnTo>
                      <a:pt x="10586" y="4996"/>
                    </a:lnTo>
                    <a:lnTo>
                      <a:pt x="10566" y="5011"/>
                    </a:lnTo>
                    <a:lnTo>
                      <a:pt x="10547" y="5027"/>
                    </a:lnTo>
                    <a:lnTo>
                      <a:pt x="10530" y="5044"/>
                    </a:lnTo>
                    <a:lnTo>
                      <a:pt x="10512" y="5060"/>
                    </a:lnTo>
                    <a:lnTo>
                      <a:pt x="10494" y="5079"/>
                    </a:lnTo>
                    <a:lnTo>
                      <a:pt x="10478" y="5097"/>
                    </a:lnTo>
                    <a:lnTo>
                      <a:pt x="10462" y="5115"/>
                    </a:lnTo>
                    <a:lnTo>
                      <a:pt x="10446" y="5136"/>
                    </a:lnTo>
                    <a:lnTo>
                      <a:pt x="10431" y="5156"/>
                    </a:lnTo>
                    <a:lnTo>
                      <a:pt x="10417" y="5176"/>
                    </a:lnTo>
                    <a:lnTo>
                      <a:pt x="10405" y="5197"/>
                    </a:lnTo>
                    <a:lnTo>
                      <a:pt x="10392" y="5219"/>
                    </a:lnTo>
                    <a:lnTo>
                      <a:pt x="10381" y="5241"/>
                    </a:lnTo>
                    <a:lnTo>
                      <a:pt x="10370" y="5264"/>
                    </a:lnTo>
                    <a:lnTo>
                      <a:pt x="8136" y="5030"/>
                    </a:lnTo>
                    <a:lnTo>
                      <a:pt x="8136" y="4058"/>
                    </a:lnTo>
                    <a:lnTo>
                      <a:pt x="8136" y="4058"/>
                    </a:lnTo>
                    <a:lnTo>
                      <a:pt x="8207" y="4028"/>
                    </a:lnTo>
                    <a:lnTo>
                      <a:pt x="8277" y="3995"/>
                    </a:lnTo>
                    <a:lnTo>
                      <a:pt x="8346" y="3962"/>
                    </a:lnTo>
                    <a:lnTo>
                      <a:pt x="8414" y="3926"/>
                    </a:lnTo>
                    <a:lnTo>
                      <a:pt x="8479" y="3889"/>
                    </a:lnTo>
                    <a:lnTo>
                      <a:pt x="8544" y="3849"/>
                    </a:lnTo>
                    <a:lnTo>
                      <a:pt x="8605" y="3808"/>
                    </a:lnTo>
                    <a:lnTo>
                      <a:pt x="8667" y="3764"/>
                    </a:lnTo>
                    <a:lnTo>
                      <a:pt x="8725" y="3719"/>
                    </a:lnTo>
                    <a:lnTo>
                      <a:pt x="8783" y="3672"/>
                    </a:lnTo>
                    <a:lnTo>
                      <a:pt x="8838" y="3623"/>
                    </a:lnTo>
                    <a:lnTo>
                      <a:pt x="8891" y="3573"/>
                    </a:lnTo>
                    <a:lnTo>
                      <a:pt x="8942" y="3519"/>
                    </a:lnTo>
                    <a:lnTo>
                      <a:pt x="8991" y="3465"/>
                    </a:lnTo>
                    <a:lnTo>
                      <a:pt x="9039" y="3407"/>
                    </a:lnTo>
                    <a:lnTo>
                      <a:pt x="9061" y="3378"/>
                    </a:lnTo>
                    <a:lnTo>
                      <a:pt x="9083" y="3348"/>
                    </a:lnTo>
                    <a:lnTo>
                      <a:pt x="9104" y="3317"/>
                    </a:lnTo>
                    <a:lnTo>
                      <a:pt x="9125" y="3287"/>
                    </a:lnTo>
                    <a:lnTo>
                      <a:pt x="9146" y="3256"/>
                    </a:lnTo>
                    <a:lnTo>
                      <a:pt x="9166" y="3223"/>
                    </a:lnTo>
                    <a:lnTo>
                      <a:pt x="9185" y="3192"/>
                    </a:lnTo>
                    <a:lnTo>
                      <a:pt x="9203" y="3158"/>
                    </a:lnTo>
                    <a:lnTo>
                      <a:pt x="9221" y="3125"/>
                    </a:lnTo>
                    <a:lnTo>
                      <a:pt x="9239" y="3091"/>
                    </a:lnTo>
                    <a:lnTo>
                      <a:pt x="9255" y="3056"/>
                    </a:lnTo>
                    <a:lnTo>
                      <a:pt x="9271" y="3020"/>
                    </a:lnTo>
                    <a:lnTo>
                      <a:pt x="9287" y="2985"/>
                    </a:lnTo>
                    <a:lnTo>
                      <a:pt x="9302" y="2949"/>
                    </a:lnTo>
                    <a:lnTo>
                      <a:pt x="9316" y="2912"/>
                    </a:lnTo>
                    <a:lnTo>
                      <a:pt x="9329" y="2874"/>
                    </a:lnTo>
                    <a:lnTo>
                      <a:pt x="9342" y="2836"/>
                    </a:lnTo>
                    <a:lnTo>
                      <a:pt x="9355" y="2799"/>
                    </a:lnTo>
                    <a:lnTo>
                      <a:pt x="9366" y="2760"/>
                    </a:lnTo>
                    <a:lnTo>
                      <a:pt x="9377" y="2719"/>
                    </a:lnTo>
                    <a:lnTo>
                      <a:pt x="9387" y="2679"/>
                    </a:lnTo>
                    <a:lnTo>
                      <a:pt x="9396" y="2639"/>
                    </a:lnTo>
                    <a:lnTo>
                      <a:pt x="9405" y="2597"/>
                    </a:lnTo>
                    <a:lnTo>
                      <a:pt x="9414" y="2556"/>
                    </a:lnTo>
                    <a:lnTo>
                      <a:pt x="9420" y="2513"/>
                    </a:lnTo>
                    <a:lnTo>
                      <a:pt x="9426" y="2470"/>
                    </a:lnTo>
                    <a:lnTo>
                      <a:pt x="9433" y="2426"/>
                    </a:lnTo>
                    <a:lnTo>
                      <a:pt x="9438" y="2382"/>
                    </a:lnTo>
                    <a:lnTo>
                      <a:pt x="9442" y="2338"/>
                    </a:lnTo>
                    <a:lnTo>
                      <a:pt x="9445" y="2293"/>
                    </a:lnTo>
                    <a:lnTo>
                      <a:pt x="9448" y="2246"/>
                    </a:lnTo>
                    <a:lnTo>
                      <a:pt x="9450" y="2201"/>
                    </a:lnTo>
                    <a:lnTo>
                      <a:pt x="9452" y="2153"/>
                    </a:lnTo>
                    <a:lnTo>
                      <a:pt x="9452" y="2105"/>
                    </a:lnTo>
                    <a:lnTo>
                      <a:pt x="9452" y="2105"/>
                    </a:lnTo>
                    <a:lnTo>
                      <a:pt x="9452" y="2057"/>
                    </a:lnTo>
                    <a:lnTo>
                      <a:pt x="9449" y="2009"/>
                    </a:lnTo>
                    <a:lnTo>
                      <a:pt x="9445" y="1961"/>
                    </a:lnTo>
                    <a:lnTo>
                      <a:pt x="9442" y="1914"/>
                    </a:lnTo>
                    <a:lnTo>
                      <a:pt x="9435" y="1864"/>
                    </a:lnTo>
                    <a:lnTo>
                      <a:pt x="9428" y="1817"/>
                    </a:lnTo>
                    <a:lnTo>
                      <a:pt x="9419" y="1769"/>
                    </a:lnTo>
                    <a:lnTo>
                      <a:pt x="9409" y="1721"/>
                    </a:lnTo>
                    <a:lnTo>
                      <a:pt x="9397" y="1673"/>
                    </a:lnTo>
                    <a:lnTo>
                      <a:pt x="9386" y="1625"/>
                    </a:lnTo>
                    <a:lnTo>
                      <a:pt x="9372" y="1579"/>
                    </a:lnTo>
                    <a:lnTo>
                      <a:pt x="9357" y="1531"/>
                    </a:lnTo>
                    <a:lnTo>
                      <a:pt x="9341" y="1484"/>
                    </a:lnTo>
                    <a:lnTo>
                      <a:pt x="9324" y="1438"/>
                    </a:lnTo>
                    <a:lnTo>
                      <a:pt x="9305" y="1391"/>
                    </a:lnTo>
                    <a:lnTo>
                      <a:pt x="9287" y="1344"/>
                    </a:lnTo>
                    <a:lnTo>
                      <a:pt x="9266" y="1299"/>
                    </a:lnTo>
                    <a:lnTo>
                      <a:pt x="9244" y="1254"/>
                    </a:lnTo>
                    <a:lnTo>
                      <a:pt x="9221" y="1208"/>
                    </a:lnTo>
                    <a:lnTo>
                      <a:pt x="9197" y="1163"/>
                    </a:lnTo>
                    <a:lnTo>
                      <a:pt x="9173" y="1119"/>
                    </a:lnTo>
                    <a:lnTo>
                      <a:pt x="9147" y="1075"/>
                    </a:lnTo>
                    <a:lnTo>
                      <a:pt x="9120" y="1032"/>
                    </a:lnTo>
                    <a:lnTo>
                      <a:pt x="9093" y="989"/>
                    </a:lnTo>
                    <a:lnTo>
                      <a:pt x="9064" y="948"/>
                    </a:lnTo>
                    <a:lnTo>
                      <a:pt x="9033" y="905"/>
                    </a:lnTo>
                    <a:lnTo>
                      <a:pt x="9003" y="865"/>
                    </a:lnTo>
                    <a:lnTo>
                      <a:pt x="8971" y="824"/>
                    </a:lnTo>
                    <a:lnTo>
                      <a:pt x="8939" y="784"/>
                    </a:lnTo>
                    <a:lnTo>
                      <a:pt x="8905" y="745"/>
                    </a:lnTo>
                    <a:lnTo>
                      <a:pt x="8871" y="706"/>
                    </a:lnTo>
                    <a:lnTo>
                      <a:pt x="8836" y="670"/>
                    </a:lnTo>
                    <a:lnTo>
                      <a:pt x="8799" y="632"/>
                    </a:lnTo>
                    <a:lnTo>
                      <a:pt x="8761" y="595"/>
                    </a:lnTo>
                    <a:lnTo>
                      <a:pt x="8724" y="560"/>
                    </a:lnTo>
                    <a:lnTo>
                      <a:pt x="8686" y="526"/>
                    </a:lnTo>
                    <a:lnTo>
                      <a:pt x="8647" y="492"/>
                    </a:lnTo>
                    <a:lnTo>
                      <a:pt x="8607" y="459"/>
                    </a:lnTo>
                    <a:lnTo>
                      <a:pt x="8565" y="428"/>
                    </a:lnTo>
                    <a:lnTo>
                      <a:pt x="8523" y="396"/>
                    </a:lnTo>
                    <a:lnTo>
                      <a:pt x="8481" y="366"/>
                    </a:lnTo>
                    <a:lnTo>
                      <a:pt x="8438" y="337"/>
                    </a:lnTo>
                    <a:lnTo>
                      <a:pt x="8394" y="309"/>
                    </a:lnTo>
                    <a:lnTo>
                      <a:pt x="8350" y="282"/>
                    </a:lnTo>
                    <a:lnTo>
                      <a:pt x="8304" y="257"/>
                    </a:lnTo>
                    <a:lnTo>
                      <a:pt x="8259" y="231"/>
                    </a:lnTo>
                    <a:lnTo>
                      <a:pt x="8212" y="207"/>
                    </a:lnTo>
                    <a:lnTo>
                      <a:pt x="8166" y="185"/>
                    </a:lnTo>
                    <a:lnTo>
                      <a:pt x="8118" y="163"/>
                    </a:lnTo>
                    <a:lnTo>
                      <a:pt x="8070" y="143"/>
                    </a:lnTo>
                    <a:lnTo>
                      <a:pt x="8021" y="124"/>
                    </a:lnTo>
                    <a:lnTo>
                      <a:pt x="7972" y="107"/>
                    </a:lnTo>
                    <a:lnTo>
                      <a:pt x="7923" y="90"/>
                    </a:lnTo>
                    <a:lnTo>
                      <a:pt x="7872" y="75"/>
                    </a:lnTo>
                    <a:lnTo>
                      <a:pt x="7822" y="61"/>
                    </a:lnTo>
                    <a:lnTo>
                      <a:pt x="7770" y="49"/>
                    </a:lnTo>
                    <a:lnTo>
                      <a:pt x="7719" y="37"/>
                    </a:lnTo>
                    <a:lnTo>
                      <a:pt x="7667" y="27"/>
                    </a:lnTo>
                    <a:lnTo>
                      <a:pt x="7614" y="20"/>
                    </a:lnTo>
                    <a:lnTo>
                      <a:pt x="7561" y="12"/>
                    </a:lnTo>
                    <a:lnTo>
                      <a:pt x="7508" y="7"/>
                    </a:lnTo>
                    <a:lnTo>
                      <a:pt x="7454" y="3"/>
                    </a:lnTo>
                    <a:lnTo>
                      <a:pt x="7400" y="1"/>
                    </a:lnTo>
                    <a:lnTo>
                      <a:pt x="7346" y="0"/>
                    </a:lnTo>
                    <a:lnTo>
                      <a:pt x="7346" y="0"/>
                    </a:lnTo>
                    <a:lnTo>
                      <a:pt x="7292" y="1"/>
                    </a:lnTo>
                    <a:lnTo>
                      <a:pt x="7238" y="3"/>
                    </a:lnTo>
                    <a:lnTo>
                      <a:pt x="7185" y="7"/>
                    </a:lnTo>
                    <a:lnTo>
                      <a:pt x="7131" y="12"/>
                    </a:lnTo>
                    <a:lnTo>
                      <a:pt x="7078" y="20"/>
                    </a:lnTo>
                    <a:lnTo>
                      <a:pt x="7026" y="27"/>
                    </a:lnTo>
                    <a:lnTo>
                      <a:pt x="6973" y="37"/>
                    </a:lnTo>
                    <a:lnTo>
                      <a:pt x="6922" y="49"/>
                    </a:lnTo>
                    <a:lnTo>
                      <a:pt x="6871" y="61"/>
                    </a:lnTo>
                    <a:lnTo>
                      <a:pt x="6820" y="75"/>
                    </a:lnTo>
                    <a:lnTo>
                      <a:pt x="6770" y="90"/>
                    </a:lnTo>
                    <a:lnTo>
                      <a:pt x="6720" y="107"/>
                    </a:lnTo>
                    <a:lnTo>
                      <a:pt x="6671" y="124"/>
                    </a:lnTo>
                    <a:lnTo>
                      <a:pt x="6622" y="143"/>
                    </a:lnTo>
                    <a:lnTo>
                      <a:pt x="6574" y="163"/>
                    </a:lnTo>
                    <a:lnTo>
                      <a:pt x="6526" y="185"/>
                    </a:lnTo>
                    <a:lnTo>
                      <a:pt x="6480" y="207"/>
                    </a:lnTo>
                    <a:lnTo>
                      <a:pt x="6433" y="231"/>
                    </a:lnTo>
                    <a:lnTo>
                      <a:pt x="6388" y="257"/>
                    </a:lnTo>
                    <a:lnTo>
                      <a:pt x="6342" y="282"/>
                    </a:lnTo>
                    <a:lnTo>
                      <a:pt x="6298" y="309"/>
                    </a:lnTo>
                    <a:lnTo>
                      <a:pt x="6254" y="337"/>
                    </a:lnTo>
                    <a:lnTo>
                      <a:pt x="6211" y="366"/>
                    </a:lnTo>
                    <a:lnTo>
                      <a:pt x="6169" y="396"/>
                    </a:lnTo>
                    <a:lnTo>
                      <a:pt x="6127" y="428"/>
                    </a:lnTo>
                    <a:lnTo>
                      <a:pt x="6087" y="459"/>
                    </a:lnTo>
                    <a:lnTo>
                      <a:pt x="6046" y="492"/>
                    </a:lnTo>
                    <a:lnTo>
                      <a:pt x="6007" y="526"/>
                    </a:lnTo>
                    <a:lnTo>
                      <a:pt x="5968" y="560"/>
                    </a:lnTo>
                    <a:lnTo>
                      <a:pt x="5931" y="595"/>
                    </a:lnTo>
                    <a:lnTo>
                      <a:pt x="5894" y="632"/>
                    </a:lnTo>
                    <a:lnTo>
                      <a:pt x="5857" y="670"/>
                    </a:lnTo>
                    <a:lnTo>
                      <a:pt x="5822" y="706"/>
                    </a:lnTo>
                    <a:lnTo>
                      <a:pt x="5788" y="745"/>
                    </a:lnTo>
                    <a:lnTo>
                      <a:pt x="5754" y="784"/>
                    </a:lnTo>
                    <a:lnTo>
                      <a:pt x="5721" y="824"/>
                    </a:lnTo>
                    <a:lnTo>
                      <a:pt x="5690" y="865"/>
                    </a:lnTo>
                    <a:lnTo>
                      <a:pt x="5659" y="905"/>
                    </a:lnTo>
                    <a:lnTo>
                      <a:pt x="5630" y="948"/>
                    </a:lnTo>
                    <a:lnTo>
                      <a:pt x="5601" y="989"/>
                    </a:lnTo>
                    <a:lnTo>
                      <a:pt x="5573" y="1032"/>
                    </a:lnTo>
                    <a:lnTo>
                      <a:pt x="5545" y="1075"/>
                    </a:lnTo>
                    <a:lnTo>
                      <a:pt x="5520" y="1119"/>
                    </a:lnTo>
                    <a:lnTo>
                      <a:pt x="5495" y="1163"/>
                    </a:lnTo>
                    <a:lnTo>
                      <a:pt x="5471" y="1208"/>
                    </a:lnTo>
                    <a:lnTo>
                      <a:pt x="5448" y="1254"/>
                    </a:lnTo>
                    <a:lnTo>
                      <a:pt x="5427" y="1299"/>
                    </a:lnTo>
                    <a:lnTo>
                      <a:pt x="5407" y="1344"/>
                    </a:lnTo>
                    <a:lnTo>
                      <a:pt x="5387" y="1391"/>
                    </a:lnTo>
                    <a:lnTo>
                      <a:pt x="5369" y="1438"/>
                    </a:lnTo>
                    <a:lnTo>
                      <a:pt x="5351" y="1484"/>
                    </a:lnTo>
                    <a:lnTo>
                      <a:pt x="5335" y="1531"/>
                    </a:lnTo>
                    <a:lnTo>
                      <a:pt x="5321" y="1579"/>
                    </a:lnTo>
                    <a:lnTo>
                      <a:pt x="5307" y="1625"/>
                    </a:lnTo>
                    <a:lnTo>
                      <a:pt x="5295" y="1673"/>
                    </a:lnTo>
                    <a:lnTo>
                      <a:pt x="5283" y="1721"/>
                    </a:lnTo>
                    <a:lnTo>
                      <a:pt x="5273" y="1769"/>
                    </a:lnTo>
                    <a:lnTo>
                      <a:pt x="5266" y="1817"/>
                    </a:lnTo>
                    <a:lnTo>
                      <a:pt x="5258" y="1864"/>
                    </a:lnTo>
                    <a:lnTo>
                      <a:pt x="5252" y="1914"/>
                    </a:lnTo>
                    <a:lnTo>
                      <a:pt x="5247" y="1961"/>
                    </a:lnTo>
                    <a:lnTo>
                      <a:pt x="5243" y="2009"/>
                    </a:lnTo>
                    <a:lnTo>
                      <a:pt x="5242" y="2057"/>
                    </a:lnTo>
                    <a:lnTo>
                      <a:pt x="5240" y="2105"/>
                    </a:lnTo>
                    <a:lnTo>
                      <a:pt x="5240" y="2105"/>
                    </a:lnTo>
                    <a:lnTo>
                      <a:pt x="5242" y="2153"/>
                    </a:lnTo>
                    <a:lnTo>
                      <a:pt x="5242" y="2201"/>
                    </a:lnTo>
                    <a:lnTo>
                      <a:pt x="5244" y="2246"/>
                    </a:lnTo>
                    <a:lnTo>
                      <a:pt x="5247" y="2293"/>
                    </a:lnTo>
                    <a:lnTo>
                      <a:pt x="5250" y="2338"/>
                    </a:lnTo>
                    <a:lnTo>
                      <a:pt x="5254" y="2382"/>
                    </a:lnTo>
                    <a:lnTo>
                      <a:pt x="5259" y="2426"/>
                    </a:lnTo>
                    <a:lnTo>
                      <a:pt x="5266" y="2470"/>
                    </a:lnTo>
                    <a:lnTo>
                      <a:pt x="5272" y="2513"/>
                    </a:lnTo>
                    <a:lnTo>
                      <a:pt x="5279" y="2556"/>
                    </a:lnTo>
                    <a:lnTo>
                      <a:pt x="5287" y="2597"/>
                    </a:lnTo>
                    <a:lnTo>
                      <a:pt x="5296" y="2639"/>
                    </a:lnTo>
                    <a:lnTo>
                      <a:pt x="5306" y="2679"/>
                    </a:lnTo>
                    <a:lnTo>
                      <a:pt x="5316" y="2719"/>
                    </a:lnTo>
                    <a:lnTo>
                      <a:pt x="5326" y="2760"/>
                    </a:lnTo>
                    <a:lnTo>
                      <a:pt x="5337" y="2799"/>
                    </a:lnTo>
                    <a:lnTo>
                      <a:pt x="5350" y="2836"/>
                    </a:lnTo>
                    <a:lnTo>
                      <a:pt x="5363" y="2874"/>
                    </a:lnTo>
                    <a:lnTo>
                      <a:pt x="5376" y="2912"/>
                    </a:lnTo>
                    <a:lnTo>
                      <a:pt x="5390" y="2949"/>
                    </a:lnTo>
                    <a:lnTo>
                      <a:pt x="5405" y="2985"/>
                    </a:lnTo>
                    <a:lnTo>
                      <a:pt x="5421" y="3020"/>
                    </a:lnTo>
                    <a:lnTo>
                      <a:pt x="5437" y="3056"/>
                    </a:lnTo>
                    <a:lnTo>
                      <a:pt x="5453" y="3091"/>
                    </a:lnTo>
                    <a:lnTo>
                      <a:pt x="5471" y="3125"/>
                    </a:lnTo>
                    <a:lnTo>
                      <a:pt x="5490" y="3158"/>
                    </a:lnTo>
                    <a:lnTo>
                      <a:pt x="5507" y="3192"/>
                    </a:lnTo>
                    <a:lnTo>
                      <a:pt x="5528" y="3223"/>
                    </a:lnTo>
                    <a:lnTo>
                      <a:pt x="5546" y="3256"/>
                    </a:lnTo>
                    <a:lnTo>
                      <a:pt x="5567" y="3287"/>
                    </a:lnTo>
                    <a:lnTo>
                      <a:pt x="5588" y="3317"/>
                    </a:lnTo>
                    <a:lnTo>
                      <a:pt x="5609" y="3348"/>
                    </a:lnTo>
                    <a:lnTo>
                      <a:pt x="5632" y="3378"/>
                    </a:lnTo>
                    <a:lnTo>
                      <a:pt x="5655" y="3407"/>
                    </a:lnTo>
                    <a:lnTo>
                      <a:pt x="5701" y="3465"/>
                    </a:lnTo>
                    <a:lnTo>
                      <a:pt x="5750" y="3519"/>
                    </a:lnTo>
                    <a:lnTo>
                      <a:pt x="5802" y="3573"/>
                    </a:lnTo>
                    <a:lnTo>
                      <a:pt x="5855" y="3623"/>
                    </a:lnTo>
                    <a:lnTo>
                      <a:pt x="5910" y="3672"/>
                    </a:lnTo>
                    <a:lnTo>
                      <a:pt x="5967" y="3719"/>
                    </a:lnTo>
                    <a:lnTo>
                      <a:pt x="6026" y="3764"/>
                    </a:lnTo>
                    <a:lnTo>
                      <a:pt x="6087" y="3808"/>
                    </a:lnTo>
                    <a:lnTo>
                      <a:pt x="6150" y="3849"/>
                    </a:lnTo>
                    <a:lnTo>
                      <a:pt x="6214" y="3889"/>
                    </a:lnTo>
                    <a:lnTo>
                      <a:pt x="6279" y="3926"/>
                    </a:lnTo>
                    <a:lnTo>
                      <a:pt x="6346" y="3962"/>
                    </a:lnTo>
                    <a:lnTo>
                      <a:pt x="6415" y="3995"/>
                    </a:lnTo>
                    <a:lnTo>
                      <a:pt x="6486" y="4028"/>
                    </a:lnTo>
                    <a:lnTo>
                      <a:pt x="6558" y="4058"/>
                    </a:lnTo>
                    <a:lnTo>
                      <a:pt x="6558" y="5030"/>
                    </a:lnTo>
                    <a:lnTo>
                      <a:pt x="4329" y="5263"/>
                    </a:lnTo>
                    <a:lnTo>
                      <a:pt x="4329" y="5263"/>
                    </a:lnTo>
                    <a:lnTo>
                      <a:pt x="4319" y="5240"/>
                    </a:lnTo>
                    <a:lnTo>
                      <a:pt x="4306" y="5219"/>
                    </a:lnTo>
                    <a:lnTo>
                      <a:pt x="4295" y="5197"/>
                    </a:lnTo>
                    <a:lnTo>
                      <a:pt x="4281" y="5176"/>
                    </a:lnTo>
                    <a:lnTo>
                      <a:pt x="4267" y="5154"/>
                    </a:lnTo>
                    <a:lnTo>
                      <a:pt x="4252" y="5136"/>
                    </a:lnTo>
                    <a:lnTo>
                      <a:pt x="4237" y="5115"/>
                    </a:lnTo>
                    <a:lnTo>
                      <a:pt x="4222" y="5097"/>
                    </a:lnTo>
                    <a:lnTo>
                      <a:pt x="4204" y="5078"/>
                    </a:lnTo>
                    <a:lnTo>
                      <a:pt x="4188" y="5060"/>
                    </a:lnTo>
                    <a:lnTo>
                      <a:pt x="4170" y="5042"/>
                    </a:lnTo>
                    <a:lnTo>
                      <a:pt x="4151" y="5026"/>
                    </a:lnTo>
                    <a:lnTo>
                      <a:pt x="4132" y="5011"/>
                    </a:lnTo>
                    <a:lnTo>
                      <a:pt x="4112" y="4995"/>
                    </a:lnTo>
                    <a:lnTo>
                      <a:pt x="4092" y="4981"/>
                    </a:lnTo>
                    <a:lnTo>
                      <a:pt x="4072" y="4967"/>
                    </a:lnTo>
                    <a:lnTo>
                      <a:pt x="4050" y="4953"/>
                    </a:lnTo>
                    <a:lnTo>
                      <a:pt x="4029" y="4940"/>
                    </a:lnTo>
                    <a:lnTo>
                      <a:pt x="4008" y="4929"/>
                    </a:lnTo>
                    <a:lnTo>
                      <a:pt x="3985" y="4918"/>
                    </a:lnTo>
                    <a:lnTo>
                      <a:pt x="3962" y="4908"/>
                    </a:lnTo>
                    <a:lnTo>
                      <a:pt x="3938" y="4899"/>
                    </a:lnTo>
                    <a:lnTo>
                      <a:pt x="3914" y="4890"/>
                    </a:lnTo>
                    <a:lnTo>
                      <a:pt x="3890" y="4882"/>
                    </a:lnTo>
                    <a:lnTo>
                      <a:pt x="3865" y="4875"/>
                    </a:lnTo>
                    <a:lnTo>
                      <a:pt x="3841" y="4869"/>
                    </a:lnTo>
                    <a:lnTo>
                      <a:pt x="3816" y="4864"/>
                    </a:lnTo>
                    <a:lnTo>
                      <a:pt x="3790" y="4860"/>
                    </a:lnTo>
                    <a:lnTo>
                      <a:pt x="3765" y="4856"/>
                    </a:lnTo>
                    <a:lnTo>
                      <a:pt x="3738" y="4854"/>
                    </a:lnTo>
                    <a:lnTo>
                      <a:pt x="3712" y="4852"/>
                    </a:lnTo>
                    <a:lnTo>
                      <a:pt x="3685" y="4852"/>
                    </a:lnTo>
                    <a:lnTo>
                      <a:pt x="3685" y="4852"/>
                    </a:lnTo>
                    <a:lnTo>
                      <a:pt x="3649" y="4854"/>
                    </a:lnTo>
                    <a:lnTo>
                      <a:pt x="3612" y="4856"/>
                    </a:lnTo>
                    <a:lnTo>
                      <a:pt x="3577" y="4860"/>
                    </a:lnTo>
                    <a:lnTo>
                      <a:pt x="3542" y="4866"/>
                    </a:lnTo>
                    <a:lnTo>
                      <a:pt x="3508" y="4875"/>
                    </a:lnTo>
                    <a:lnTo>
                      <a:pt x="3474" y="4884"/>
                    </a:lnTo>
                    <a:lnTo>
                      <a:pt x="3441" y="4895"/>
                    </a:lnTo>
                    <a:lnTo>
                      <a:pt x="3409" y="4908"/>
                    </a:lnTo>
                    <a:lnTo>
                      <a:pt x="3378" y="4922"/>
                    </a:lnTo>
                    <a:lnTo>
                      <a:pt x="3346" y="4938"/>
                    </a:lnTo>
                    <a:lnTo>
                      <a:pt x="3317" y="4956"/>
                    </a:lnTo>
                    <a:lnTo>
                      <a:pt x="3288" y="4973"/>
                    </a:lnTo>
                    <a:lnTo>
                      <a:pt x="3261" y="4993"/>
                    </a:lnTo>
                    <a:lnTo>
                      <a:pt x="3233" y="5015"/>
                    </a:lnTo>
                    <a:lnTo>
                      <a:pt x="3208" y="5036"/>
                    </a:lnTo>
                    <a:lnTo>
                      <a:pt x="3183" y="5060"/>
                    </a:lnTo>
                    <a:lnTo>
                      <a:pt x="3160" y="5085"/>
                    </a:lnTo>
                    <a:lnTo>
                      <a:pt x="3137" y="5110"/>
                    </a:lnTo>
                    <a:lnTo>
                      <a:pt x="3116" y="5137"/>
                    </a:lnTo>
                    <a:lnTo>
                      <a:pt x="3096" y="5165"/>
                    </a:lnTo>
                    <a:lnTo>
                      <a:pt x="3078" y="5193"/>
                    </a:lnTo>
                    <a:lnTo>
                      <a:pt x="3061" y="5224"/>
                    </a:lnTo>
                    <a:lnTo>
                      <a:pt x="3045" y="5254"/>
                    </a:lnTo>
                    <a:lnTo>
                      <a:pt x="3032" y="5285"/>
                    </a:lnTo>
                    <a:lnTo>
                      <a:pt x="3018" y="5318"/>
                    </a:lnTo>
                    <a:lnTo>
                      <a:pt x="3008" y="5351"/>
                    </a:lnTo>
                    <a:lnTo>
                      <a:pt x="2998" y="5385"/>
                    </a:lnTo>
                    <a:lnTo>
                      <a:pt x="2990" y="5419"/>
                    </a:lnTo>
                    <a:lnTo>
                      <a:pt x="2984" y="5454"/>
                    </a:lnTo>
                    <a:lnTo>
                      <a:pt x="2979" y="5489"/>
                    </a:lnTo>
                    <a:lnTo>
                      <a:pt x="2976" y="5526"/>
                    </a:lnTo>
                    <a:lnTo>
                      <a:pt x="2975" y="5562"/>
                    </a:lnTo>
                    <a:lnTo>
                      <a:pt x="2975" y="5562"/>
                    </a:lnTo>
                    <a:lnTo>
                      <a:pt x="2976" y="5599"/>
                    </a:lnTo>
                    <a:lnTo>
                      <a:pt x="2979" y="5634"/>
                    </a:lnTo>
                    <a:lnTo>
                      <a:pt x="2984" y="5671"/>
                    </a:lnTo>
                    <a:lnTo>
                      <a:pt x="2990" y="5705"/>
                    </a:lnTo>
                    <a:lnTo>
                      <a:pt x="2998" y="5740"/>
                    </a:lnTo>
                    <a:lnTo>
                      <a:pt x="3008" y="5773"/>
                    </a:lnTo>
                    <a:lnTo>
                      <a:pt x="3018" y="5807"/>
                    </a:lnTo>
                    <a:lnTo>
                      <a:pt x="3032" y="5838"/>
                    </a:lnTo>
                    <a:lnTo>
                      <a:pt x="3045" y="5870"/>
                    </a:lnTo>
                    <a:lnTo>
                      <a:pt x="3061" y="5900"/>
                    </a:lnTo>
                    <a:lnTo>
                      <a:pt x="3078" y="5930"/>
                    </a:lnTo>
                    <a:lnTo>
                      <a:pt x="3096" y="5959"/>
                    </a:lnTo>
                    <a:lnTo>
                      <a:pt x="3116" y="5987"/>
                    </a:lnTo>
                    <a:lnTo>
                      <a:pt x="3137" y="6013"/>
                    </a:lnTo>
                    <a:lnTo>
                      <a:pt x="3160" y="6040"/>
                    </a:lnTo>
                    <a:lnTo>
                      <a:pt x="3183" y="6064"/>
                    </a:lnTo>
                    <a:lnTo>
                      <a:pt x="3208" y="6087"/>
                    </a:lnTo>
                    <a:lnTo>
                      <a:pt x="3233" y="6110"/>
                    </a:lnTo>
                    <a:lnTo>
                      <a:pt x="3261" y="6130"/>
                    </a:lnTo>
                    <a:lnTo>
                      <a:pt x="3288" y="6150"/>
                    </a:lnTo>
                    <a:lnTo>
                      <a:pt x="3317" y="6169"/>
                    </a:lnTo>
                    <a:lnTo>
                      <a:pt x="3346" y="6186"/>
                    </a:lnTo>
                    <a:lnTo>
                      <a:pt x="3378" y="6202"/>
                    </a:lnTo>
                    <a:lnTo>
                      <a:pt x="3409" y="6216"/>
                    </a:lnTo>
                    <a:lnTo>
                      <a:pt x="3441" y="6228"/>
                    </a:lnTo>
                    <a:lnTo>
                      <a:pt x="3474" y="6240"/>
                    </a:lnTo>
                    <a:lnTo>
                      <a:pt x="3508" y="6250"/>
                    </a:lnTo>
                    <a:lnTo>
                      <a:pt x="3542" y="6257"/>
                    </a:lnTo>
                    <a:lnTo>
                      <a:pt x="3577" y="6264"/>
                    </a:lnTo>
                    <a:lnTo>
                      <a:pt x="3612" y="6269"/>
                    </a:lnTo>
                    <a:lnTo>
                      <a:pt x="3649" y="6271"/>
                    </a:lnTo>
                    <a:lnTo>
                      <a:pt x="3685" y="6271"/>
                    </a:lnTo>
                    <a:lnTo>
                      <a:pt x="3685" y="6271"/>
                    </a:lnTo>
                    <a:lnTo>
                      <a:pt x="3710" y="6271"/>
                    </a:lnTo>
                    <a:lnTo>
                      <a:pt x="3736" y="6270"/>
                    </a:lnTo>
                    <a:lnTo>
                      <a:pt x="3759" y="6268"/>
                    </a:lnTo>
                    <a:lnTo>
                      <a:pt x="3785" y="6265"/>
                    </a:lnTo>
                    <a:lnTo>
                      <a:pt x="3809" y="6261"/>
                    </a:lnTo>
                    <a:lnTo>
                      <a:pt x="3833" y="6256"/>
                    </a:lnTo>
                    <a:lnTo>
                      <a:pt x="3856" y="6251"/>
                    </a:lnTo>
                    <a:lnTo>
                      <a:pt x="3880" y="6245"/>
                    </a:lnTo>
                    <a:lnTo>
                      <a:pt x="3903" y="6237"/>
                    </a:lnTo>
                    <a:lnTo>
                      <a:pt x="3926" y="6230"/>
                    </a:lnTo>
                    <a:lnTo>
                      <a:pt x="3948" y="6222"/>
                    </a:lnTo>
                    <a:lnTo>
                      <a:pt x="3970" y="6212"/>
                    </a:lnTo>
                    <a:lnTo>
                      <a:pt x="3991" y="6202"/>
                    </a:lnTo>
                    <a:lnTo>
                      <a:pt x="4013" y="6192"/>
                    </a:lnTo>
                    <a:lnTo>
                      <a:pt x="4034" y="6181"/>
                    </a:lnTo>
                    <a:lnTo>
                      <a:pt x="4054" y="6169"/>
                    </a:lnTo>
                    <a:lnTo>
                      <a:pt x="4074" y="6157"/>
                    </a:lnTo>
                    <a:lnTo>
                      <a:pt x="4093" y="6143"/>
                    </a:lnTo>
                    <a:lnTo>
                      <a:pt x="4112" y="6129"/>
                    </a:lnTo>
                    <a:lnTo>
                      <a:pt x="4131" y="6115"/>
                    </a:lnTo>
                    <a:lnTo>
                      <a:pt x="4149" y="6100"/>
                    </a:lnTo>
                    <a:lnTo>
                      <a:pt x="4166" y="6084"/>
                    </a:lnTo>
                    <a:lnTo>
                      <a:pt x="4184" y="6067"/>
                    </a:lnTo>
                    <a:lnTo>
                      <a:pt x="4200" y="6051"/>
                    </a:lnTo>
                    <a:lnTo>
                      <a:pt x="4215" y="6033"/>
                    </a:lnTo>
                    <a:lnTo>
                      <a:pt x="4230" y="6016"/>
                    </a:lnTo>
                    <a:lnTo>
                      <a:pt x="4246" y="5998"/>
                    </a:lnTo>
                    <a:lnTo>
                      <a:pt x="4259" y="5979"/>
                    </a:lnTo>
                    <a:lnTo>
                      <a:pt x="4273" y="5959"/>
                    </a:lnTo>
                    <a:lnTo>
                      <a:pt x="4286" y="5940"/>
                    </a:lnTo>
                    <a:lnTo>
                      <a:pt x="4298" y="5920"/>
                    </a:lnTo>
                    <a:lnTo>
                      <a:pt x="4310" y="5899"/>
                    </a:lnTo>
                    <a:lnTo>
                      <a:pt x="6558" y="6256"/>
                    </a:lnTo>
                    <a:lnTo>
                      <a:pt x="6429" y="12571"/>
                    </a:lnTo>
                    <a:lnTo>
                      <a:pt x="6429" y="12571"/>
                    </a:lnTo>
                    <a:close/>
                    <a:moveTo>
                      <a:pt x="7346" y="1079"/>
                    </a:moveTo>
                    <a:lnTo>
                      <a:pt x="7346" y="1079"/>
                    </a:lnTo>
                    <a:lnTo>
                      <a:pt x="7399" y="1080"/>
                    </a:lnTo>
                    <a:lnTo>
                      <a:pt x="7452" y="1084"/>
                    </a:lnTo>
                    <a:lnTo>
                      <a:pt x="7502" y="1091"/>
                    </a:lnTo>
                    <a:lnTo>
                      <a:pt x="7554" y="1100"/>
                    </a:lnTo>
                    <a:lnTo>
                      <a:pt x="7603" y="1111"/>
                    </a:lnTo>
                    <a:lnTo>
                      <a:pt x="7652" y="1125"/>
                    </a:lnTo>
                    <a:lnTo>
                      <a:pt x="7699" y="1142"/>
                    </a:lnTo>
                    <a:lnTo>
                      <a:pt x="7745" y="1159"/>
                    </a:lnTo>
                    <a:lnTo>
                      <a:pt x="7792" y="1181"/>
                    </a:lnTo>
                    <a:lnTo>
                      <a:pt x="7836" y="1203"/>
                    </a:lnTo>
                    <a:lnTo>
                      <a:pt x="7879" y="1227"/>
                    </a:lnTo>
                    <a:lnTo>
                      <a:pt x="7920" y="1254"/>
                    </a:lnTo>
                    <a:lnTo>
                      <a:pt x="7961" y="1283"/>
                    </a:lnTo>
                    <a:lnTo>
                      <a:pt x="8000" y="1313"/>
                    </a:lnTo>
                    <a:lnTo>
                      <a:pt x="8036" y="1346"/>
                    </a:lnTo>
                    <a:lnTo>
                      <a:pt x="8073" y="1380"/>
                    </a:lnTo>
                    <a:lnTo>
                      <a:pt x="8107" y="1415"/>
                    </a:lnTo>
                    <a:lnTo>
                      <a:pt x="8138" y="1453"/>
                    </a:lnTo>
                    <a:lnTo>
                      <a:pt x="8168" y="1492"/>
                    </a:lnTo>
                    <a:lnTo>
                      <a:pt x="8197" y="1532"/>
                    </a:lnTo>
                    <a:lnTo>
                      <a:pt x="8224" y="1574"/>
                    </a:lnTo>
                    <a:lnTo>
                      <a:pt x="8249" y="1616"/>
                    </a:lnTo>
                    <a:lnTo>
                      <a:pt x="8272" y="1660"/>
                    </a:lnTo>
                    <a:lnTo>
                      <a:pt x="8292" y="1706"/>
                    </a:lnTo>
                    <a:lnTo>
                      <a:pt x="8311" y="1752"/>
                    </a:lnTo>
                    <a:lnTo>
                      <a:pt x="8327" y="1800"/>
                    </a:lnTo>
                    <a:lnTo>
                      <a:pt x="8341" y="1849"/>
                    </a:lnTo>
                    <a:lnTo>
                      <a:pt x="8352" y="1898"/>
                    </a:lnTo>
                    <a:lnTo>
                      <a:pt x="8361" y="1949"/>
                    </a:lnTo>
                    <a:lnTo>
                      <a:pt x="8367" y="2000"/>
                    </a:lnTo>
                    <a:lnTo>
                      <a:pt x="8371" y="2052"/>
                    </a:lnTo>
                    <a:lnTo>
                      <a:pt x="8372" y="2105"/>
                    </a:lnTo>
                    <a:lnTo>
                      <a:pt x="8372" y="2105"/>
                    </a:lnTo>
                    <a:lnTo>
                      <a:pt x="8371" y="2158"/>
                    </a:lnTo>
                    <a:lnTo>
                      <a:pt x="8367" y="2211"/>
                    </a:lnTo>
                    <a:lnTo>
                      <a:pt x="8361" y="2261"/>
                    </a:lnTo>
                    <a:lnTo>
                      <a:pt x="8352" y="2313"/>
                    </a:lnTo>
                    <a:lnTo>
                      <a:pt x="8341" y="2362"/>
                    </a:lnTo>
                    <a:lnTo>
                      <a:pt x="8327" y="2411"/>
                    </a:lnTo>
                    <a:lnTo>
                      <a:pt x="8311" y="2459"/>
                    </a:lnTo>
                    <a:lnTo>
                      <a:pt x="8292" y="2505"/>
                    </a:lnTo>
                    <a:lnTo>
                      <a:pt x="8272" y="2551"/>
                    </a:lnTo>
                    <a:lnTo>
                      <a:pt x="8249" y="2595"/>
                    </a:lnTo>
                    <a:lnTo>
                      <a:pt x="8224" y="2638"/>
                    </a:lnTo>
                    <a:lnTo>
                      <a:pt x="8197" y="2679"/>
                    </a:lnTo>
                    <a:lnTo>
                      <a:pt x="8168" y="2719"/>
                    </a:lnTo>
                    <a:lnTo>
                      <a:pt x="8138" y="2758"/>
                    </a:lnTo>
                    <a:lnTo>
                      <a:pt x="8107" y="2795"/>
                    </a:lnTo>
                    <a:lnTo>
                      <a:pt x="8073" y="2831"/>
                    </a:lnTo>
                    <a:lnTo>
                      <a:pt x="8036" y="2865"/>
                    </a:lnTo>
                    <a:lnTo>
                      <a:pt x="8000" y="2897"/>
                    </a:lnTo>
                    <a:lnTo>
                      <a:pt x="7961" y="2927"/>
                    </a:lnTo>
                    <a:lnTo>
                      <a:pt x="7920" y="2956"/>
                    </a:lnTo>
                    <a:lnTo>
                      <a:pt x="7879" y="2982"/>
                    </a:lnTo>
                    <a:lnTo>
                      <a:pt x="7836" y="3008"/>
                    </a:lnTo>
                    <a:lnTo>
                      <a:pt x="7792" y="3030"/>
                    </a:lnTo>
                    <a:lnTo>
                      <a:pt x="7745" y="3050"/>
                    </a:lnTo>
                    <a:lnTo>
                      <a:pt x="7699" y="3069"/>
                    </a:lnTo>
                    <a:lnTo>
                      <a:pt x="7652" y="3086"/>
                    </a:lnTo>
                    <a:lnTo>
                      <a:pt x="7603" y="3100"/>
                    </a:lnTo>
                    <a:lnTo>
                      <a:pt x="7554" y="3111"/>
                    </a:lnTo>
                    <a:lnTo>
                      <a:pt x="7502" y="3120"/>
                    </a:lnTo>
                    <a:lnTo>
                      <a:pt x="7452" y="3126"/>
                    </a:lnTo>
                    <a:lnTo>
                      <a:pt x="7399" y="3130"/>
                    </a:lnTo>
                    <a:lnTo>
                      <a:pt x="7346" y="3131"/>
                    </a:lnTo>
                    <a:lnTo>
                      <a:pt x="7346" y="3131"/>
                    </a:lnTo>
                    <a:lnTo>
                      <a:pt x="7293" y="3130"/>
                    </a:lnTo>
                    <a:lnTo>
                      <a:pt x="7241" y="3126"/>
                    </a:lnTo>
                    <a:lnTo>
                      <a:pt x="7190" y="3120"/>
                    </a:lnTo>
                    <a:lnTo>
                      <a:pt x="7139" y="3111"/>
                    </a:lnTo>
                    <a:lnTo>
                      <a:pt x="7090" y="3100"/>
                    </a:lnTo>
                    <a:lnTo>
                      <a:pt x="7041" y="3086"/>
                    </a:lnTo>
                    <a:lnTo>
                      <a:pt x="6993" y="3069"/>
                    </a:lnTo>
                    <a:lnTo>
                      <a:pt x="6947" y="3050"/>
                    </a:lnTo>
                    <a:lnTo>
                      <a:pt x="6901" y="3030"/>
                    </a:lnTo>
                    <a:lnTo>
                      <a:pt x="6857" y="3008"/>
                    </a:lnTo>
                    <a:lnTo>
                      <a:pt x="6815" y="2982"/>
                    </a:lnTo>
                    <a:lnTo>
                      <a:pt x="6773" y="2956"/>
                    </a:lnTo>
                    <a:lnTo>
                      <a:pt x="6733" y="2927"/>
                    </a:lnTo>
                    <a:lnTo>
                      <a:pt x="6694" y="2897"/>
                    </a:lnTo>
                    <a:lnTo>
                      <a:pt x="6656" y="2865"/>
                    </a:lnTo>
                    <a:lnTo>
                      <a:pt x="6621" y="2831"/>
                    </a:lnTo>
                    <a:lnTo>
                      <a:pt x="6587" y="2795"/>
                    </a:lnTo>
                    <a:lnTo>
                      <a:pt x="6554" y="2758"/>
                    </a:lnTo>
                    <a:lnTo>
                      <a:pt x="6524" y="2719"/>
                    </a:lnTo>
                    <a:lnTo>
                      <a:pt x="6495" y="2679"/>
                    </a:lnTo>
                    <a:lnTo>
                      <a:pt x="6468" y="2638"/>
                    </a:lnTo>
                    <a:lnTo>
                      <a:pt x="6444" y="2595"/>
                    </a:lnTo>
                    <a:lnTo>
                      <a:pt x="6422" y="2551"/>
                    </a:lnTo>
                    <a:lnTo>
                      <a:pt x="6400" y="2505"/>
                    </a:lnTo>
                    <a:lnTo>
                      <a:pt x="6383" y="2459"/>
                    </a:lnTo>
                    <a:lnTo>
                      <a:pt x="6366" y="2411"/>
                    </a:lnTo>
                    <a:lnTo>
                      <a:pt x="6352" y="2362"/>
                    </a:lnTo>
                    <a:lnTo>
                      <a:pt x="6341" y="2313"/>
                    </a:lnTo>
                    <a:lnTo>
                      <a:pt x="6332" y="2261"/>
                    </a:lnTo>
                    <a:lnTo>
                      <a:pt x="6325" y="2211"/>
                    </a:lnTo>
                    <a:lnTo>
                      <a:pt x="6321" y="2158"/>
                    </a:lnTo>
                    <a:lnTo>
                      <a:pt x="6320" y="2105"/>
                    </a:lnTo>
                    <a:lnTo>
                      <a:pt x="6320" y="2105"/>
                    </a:lnTo>
                    <a:lnTo>
                      <a:pt x="6321" y="2052"/>
                    </a:lnTo>
                    <a:lnTo>
                      <a:pt x="6325" y="2000"/>
                    </a:lnTo>
                    <a:lnTo>
                      <a:pt x="6332" y="1949"/>
                    </a:lnTo>
                    <a:lnTo>
                      <a:pt x="6341" y="1898"/>
                    </a:lnTo>
                    <a:lnTo>
                      <a:pt x="6352" y="1849"/>
                    </a:lnTo>
                    <a:lnTo>
                      <a:pt x="6366" y="1800"/>
                    </a:lnTo>
                    <a:lnTo>
                      <a:pt x="6383" y="1752"/>
                    </a:lnTo>
                    <a:lnTo>
                      <a:pt x="6400" y="1706"/>
                    </a:lnTo>
                    <a:lnTo>
                      <a:pt x="6422" y="1660"/>
                    </a:lnTo>
                    <a:lnTo>
                      <a:pt x="6444" y="1616"/>
                    </a:lnTo>
                    <a:lnTo>
                      <a:pt x="6468" y="1574"/>
                    </a:lnTo>
                    <a:lnTo>
                      <a:pt x="6495" y="1532"/>
                    </a:lnTo>
                    <a:lnTo>
                      <a:pt x="6524" y="1492"/>
                    </a:lnTo>
                    <a:lnTo>
                      <a:pt x="6554" y="1453"/>
                    </a:lnTo>
                    <a:lnTo>
                      <a:pt x="6587" y="1415"/>
                    </a:lnTo>
                    <a:lnTo>
                      <a:pt x="6621" y="1380"/>
                    </a:lnTo>
                    <a:lnTo>
                      <a:pt x="6656" y="1346"/>
                    </a:lnTo>
                    <a:lnTo>
                      <a:pt x="6694" y="1313"/>
                    </a:lnTo>
                    <a:lnTo>
                      <a:pt x="6733" y="1283"/>
                    </a:lnTo>
                    <a:lnTo>
                      <a:pt x="6773" y="1254"/>
                    </a:lnTo>
                    <a:lnTo>
                      <a:pt x="6815" y="1227"/>
                    </a:lnTo>
                    <a:lnTo>
                      <a:pt x="6857" y="1203"/>
                    </a:lnTo>
                    <a:lnTo>
                      <a:pt x="6901" y="1181"/>
                    </a:lnTo>
                    <a:lnTo>
                      <a:pt x="6947" y="1159"/>
                    </a:lnTo>
                    <a:lnTo>
                      <a:pt x="6993" y="1142"/>
                    </a:lnTo>
                    <a:lnTo>
                      <a:pt x="7041" y="1125"/>
                    </a:lnTo>
                    <a:lnTo>
                      <a:pt x="7090" y="1111"/>
                    </a:lnTo>
                    <a:lnTo>
                      <a:pt x="7139" y="1100"/>
                    </a:lnTo>
                    <a:lnTo>
                      <a:pt x="7190" y="1091"/>
                    </a:lnTo>
                    <a:lnTo>
                      <a:pt x="7241" y="1084"/>
                    </a:lnTo>
                    <a:lnTo>
                      <a:pt x="7293" y="1080"/>
                    </a:lnTo>
                    <a:lnTo>
                      <a:pt x="7346" y="1079"/>
                    </a:lnTo>
                    <a:lnTo>
                      <a:pt x="7346" y="107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3661029" y="3796094"/>
              <a:ext cx="977878" cy="977878"/>
              <a:chOff x="3661029" y="3796094"/>
              <a:chExt cx="977878" cy="977878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3661029" y="3796094"/>
                <a:ext cx="977878" cy="977878"/>
              </a:xfrm>
              <a:prstGeom prst="ellipse">
                <a:avLst/>
              </a:prstGeom>
              <a:solidFill>
                <a:schemeClr val="accent3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Freeform 354"/>
              <p:cNvSpPr>
                <a:spLocks noEditPoints="1"/>
              </p:cNvSpPr>
              <p:nvPr/>
            </p:nvSpPr>
            <p:spPr bwMode="auto">
              <a:xfrm>
                <a:off x="4023457" y="4163574"/>
                <a:ext cx="253022" cy="242918"/>
              </a:xfrm>
              <a:custGeom>
                <a:avLst/>
                <a:gdLst>
                  <a:gd name="T0" fmla="*/ 7434 w 15422"/>
                  <a:gd name="T1" fmla="*/ 3856 h 14806"/>
                  <a:gd name="T2" fmla="*/ 5745 w 15422"/>
                  <a:gd name="T3" fmla="*/ 2323 h 14806"/>
                  <a:gd name="T4" fmla="*/ 3497 w 15422"/>
                  <a:gd name="T5" fmla="*/ 1960 h 14806"/>
                  <a:gd name="T6" fmla="*/ 1385 w 15422"/>
                  <a:gd name="T7" fmla="*/ 2904 h 14806"/>
                  <a:gd name="T8" fmla="*/ 153 w 15422"/>
                  <a:gd name="T9" fmla="*/ 4836 h 14806"/>
                  <a:gd name="T10" fmla="*/ 173 w 15422"/>
                  <a:gd name="T11" fmla="*/ 7097 h 14806"/>
                  <a:gd name="T12" fmla="*/ 1345 w 15422"/>
                  <a:gd name="T13" fmla="*/ 8992 h 14806"/>
                  <a:gd name="T14" fmla="*/ 2710 w 15422"/>
                  <a:gd name="T15" fmla="*/ 11239 h 14806"/>
                  <a:gd name="T16" fmla="*/ 4368 w 15422"/>
                  <a:gd name="T17" fmla="*/ 13748 h 14806"/>
                  <a:gd name="T18" fmla="*/ 5852 w 15422"/>
                  <a:gd name="T19" fmla="*/ 10151 h 14806"/>
                  <a:gd name="T20" fmla="*/ 7360 w 15422"/>
                  <a:gd name="T21" fmla="*/ 8126 h 14806"/>
                  <a:gd name="T22" fmla="*/ 8014 w 15422"/>
                  <a:gd name="T23" fmla="*/ 5931 h 14806"/>
                  <a:gd name="T24" fmla="*/ 2922 w 15422"/>
                  <a:gd name="T25" fmla="*/ 7823 h 14806"/>
                  <a:gd name="T26" fmla="*/ 2065 w 15422"/>
                  <a:gd name="T27" fmla="*/ 6924 h 14806"/>
                  <a:gd name="T28" fmla="*/ 1838 w 15422"/>
                  <a:gd name="T29" fmla="*/ 5710 h 14806"/>
                  <a:gd name="T30" fmla="*/ 2325 w 15422"/>
                  <a:gd name="T31" fmla="*/ 4546 h 14806"/>
                  <a:gd name="T32" fmla="*/ 3359 w 15422"/>
                  <a:gd name="T33" fmla="*/ 3851 h 14806"/>
                  <a:gd name="T34" fmla="*/ 4604 w 15422"/>
                  <a:gd name="T35" fmla="*/ 3836 h 14806"/>
                  <a:gd name="T36" fmla="*/ 5657 w 15422"/>
                  <a:gd name="T37" fmla="*/ 4506 h 14806"/>
                  <a:gd name="T38" fmla="*/ 6171 w 15422"/>
                  <a:gd name="T39" fmla="*/ 5654 h 14806"/>
                  <a:gd name="T40" fmla="*/ 5973 w 15422"/>
                  <a:gd name="T41" fmla="*/ 6877 h 14806"/>
                  <a:gd name="T42" fmla="*/ 5138 w 15422"/>
                  <a:gd name="T43" fmla="*/ 7796 h 14806"/>
                  <a:gd name="T44" fmla="*/ 12943 w 15422"/>
                  <a:gd name="T45" fmla="*/ 0 h 14806"/>
                  <a:gd name="T46" fmla="*/ 11607 w 15422"/>
                  <a:gd name="T47" fmla="*/ 390 h 14806"/>
                  <a:gd name="T48" fmla="*/ 10683 w 15422"/>
                  <a:gd name="T49" fmla="*/ 1458 h 14806"/>
                  <a:gd name="T50" fmla="*/ 10492 w 15422"/>
                  <a:gd name="T51" fmla="*/ 2845 h 14806"/>
                  <a:gd name="T52" fmla="*/ 11081 w 15422"/>
                  <a:gd name="T53" fmla="*/ 4112 h 14806"/>
                  <a:gd name="T54" fmla="*/ 12508 w 15422"/>
                  <a:gd name="T55" fmla="*/ 6635 h 14806"/>
                  <a:gd name="T56" fmla="*/ 13794 w 15422"/>
                  <a:gd name="T57" fmla="*/ 5642 h 14806"/>
                  <a:gd name="T58" fmla="*/ 14805 w 15422"/>
                  <a:gd name="T59" fmla="*/ 4112 h 14806"/>
                  <a:gd name="T60" fmla="*/ 15394 w 15422"/>
                  <a:gd name="T61" fmla="*/ 2845 h 14806"/>
                  <a:gd name="T62" fmla="*/ 15203 w 15422"/>
                  <a:gd name="T63" fmla="*/ 1458 h 14806"/>
                  <a:gd name="T64" fmla="*/ 14280 w 15422"/>
                  <a:gd name="T65" fmla="*/ 390 h 14806"/>
                  <a:gd name="T66" fmla="*/ 12943 w 15422"/>
                  <a:gd name="T67" fmla="*/ 0 h 14806"/>
                  <a:gd name="T68" fmla="*/ 12243 w 15422"/>
                  <a:gd name="T69" fmla="*/ 3630 h 14806"/>
                  <a:gd name="T70" fmla="*/ 11727 w 15422"/>
                  <a:gd name="T71" fmla="*/ 3061 h 14806"/>
                  <a:gd name="T72" fmla="*/ 11605 w 15422"/>
                  <a:gd name="T73" fmla="*/ 2305 h 14806"/>
                  <a:gd name="T74" fmla="*/ 11922 w 15422"/>
                  <a:gd name="T75" fmla="*/ 1594 h 14806"/>
                  <a:gd name="T76" fmla="*/ 12573 w 15422"/>
                  <a:gd name="T77" fmla="*/ 1179 h 14806"/>
                  <a:gd name="T78" fmla="*/ 13344 w 15422"/>
                  <a:gd name="T79" fmla="*/ 1190 h 14806"/>
                  <a:gd name="T80" fmla="*/ 13984 w 15422"/>
                  <a:gd name="T81" fmla="*/ 1619 h 14806"/>
                  <a:gd name="T82" fmla="*/ 14285 w 15422"/>
                  <a:gd name="T83" fmla="*/ 2339 h 14806"/>
                  <a:gd name="T84" fmla="*/ 14145 w 15422"/>
                  <a:gd name="T85" fmla="*/ 3091 h 14806"/>
                  <a:gd name="T86" fmla="*/ 13615 w 15422"/>
                  <a:gd name="T87" fmla="*/ 3646 h 14806"/>
                  <a:gd name="T88" fmla="*/ 12949 w 15422"/>
                  <a:gd name="T89" fmla="*/ 11832 h 14806"/>
                  <a:gd name="T90" fmla="*/ 12634 w 15422"/>
                  <a:gd name="T91" fmla="*/ 12961 h 14806"/>
                  <a:gd name="T92" fmla="*/ 11698 w 15422"/>
                  <a:gd name="T93" fmla="*/ 13851 h 14806"/>
                  <a:gd name="T94" fmla="*/ 10318 w 15422"/>
                  <a:gd name="T95" fmla="*/ 14398 h 14806"/>
                  <a:gd name="T96" fmla="*/ 5743 w 15422"/>
                  <a:gd name="T97" fmla="*/ 14804 h 14806"/>
                  <a:gd name="T98" fmla="*/ 8143 w 15422"/>
                  <a:gd name="T99" fmla="*/ 12188 h 14806"/>
                  <a:gd name="T100" fmla="*/ 10411 w 15422"/>
                  <a:gd name="T101" fmla="*/ 11795 h 14806"/>
                  <a:gd name="T102" fmla="*/ 10745 w 15422"/>
                  <a:gd name="T103" fmla="*/ 11197 h 14806"/>
                  <a:gd name="T104" fmla="*/ 9456 w 15422"/>
                  <a:gd name="T105" fmla="*/ 10088 h 14806"/>
                  <a:gd name="T106" fmla="*/ 8659 w 15422"/>
                  <a:gd name="T107" fmla="*/ 9204 h 14806"/>
                  <a:gd name="T108" fmla="*/ 9137 w 15422"/>
                  <a:gd name="T109" fmla="*/ 8434 h 14806"/>
                  <a:gd name="T110" fmla="*/ 10840 w 15422"/>
                  <a:gd name="T111" fmla="*/ 7883 h 14806"/>
                  <a:gd name="T112" fmla="*/ 12313 w 15422"/>
                  <a:gd name="T113" fmla="*/ 7960 h 14806"/>
                  <a:gd name="T114" fmla="*/ 10144 w 15422"/>
                  <a:gd name="T115" fmla="*/ 8553 h 14806"/>
                  <a:gd name="T116" fmla="*/ 9760 w 15422"/>
                  <a:gd name="T117" fmla="*/ 9055 h 14806"/>
                  <a:gd name="T118" fmla="*/ 10330 w 15422"/>
                  <a:gd name="T119" fmla="*/ 9532 h 14806"/>
                  <a:gd name="T120" fmla="*/ 12396 w 15422"/>
                  <a:gd name="T121" fmla="*/ 10710 h 14806"/>
                  <a:gd name="T122" fmla="*/ 12936 w 15422"/>
                  <a:gd name="T123" fmla="*/ 11684 h 14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422" h="14806">
                    <a:moveTo>
                      <a:pt x="8014" y="5931"/>
                    </a:moveTo>
                    <a:lnTo>
                      <a:pt x="8014" y="5931"/>
                    </a:lnTo>
                    <a:lnTo>
                      <a:pt x="8013" y="5828"/>
                    </a:lnTo>
                    <a:lnTo>
                      <a:pt x="8009" y="5726"/>
                    </a:lnTo>
                    <a:lnTo>
                      <a:pt x="8003" y="5624"/>
                    </a:lnTo>
                    <a:lnTo>
                      <a:pt x="7994" y="5522"/>
                    </a:lnTo>
                    <a:lnTo>
                      <a:pt x="7983" y="5423"/>
                    </a:lnTo>
                    <a:lnTo>
                      <a:pt x="7968" y="5322"/>
                    </a:lnTo>
                    <a:lnTo>
                      <a:pt x="7952" y="5224"/>
                    </a:lnTo>
                    <a:lnTo>
                      <a:pt x="7933" y="5126"/>
                    </a:lnTo>
                    <a:lnTo>
                      <a:pt x="7912" y="5027"/>
                    </a:lnTo>
                    <a:lnTo>
                      <a:pt x="7889" y="4932"/>
                    </a:lnTo>
                    <a:lnTo>
                      <a:pt x="7862" y="4836"/>
                    </a:lnTo>
                    <a:lnTo>
                      <a:pt x="7834" y="4742"/>
                    </a:lnTo>
                    <a:lnTo>
                      <a:pt x="7804" y="4648"/>
                    </a:lnTo>
                    <a:lnTo>
                      <a:pt x="7771" y="4555"/>
                    </a:lnTo>
                    <a:lnTo>
                      <a:pt x="7736" y="4465"/>
                    </a:lnTo>
                    <a:lnTo>
                      <a:pt x="7700" y="4374"/>
                    </a:lnTo>
                    <a:lnTo>
                      <a:pt x="7661" y="4284"/>
                    </a:lnTo>
                    <a:lnTo>
                      <a:pt x="7619" y="4196"/>
                    </a:lnTo>
                    <a:lnTo>
                      <a:pt x="7576" y="4109"/>
                    </a:lnTo>
                    <a:lnTo>
                      <a:pt x="7531" y="4024"/>
                    </a:lnTo>
                    <a:lnTo>
                      <a:pt x="7484" y="3939"/>
                    </a:lnTo>
                    <a:lnTo>
                      <a:pt x="7434" y="3856"/>
                    </a:lnTo>
                    <a:lnTo>
                      <a:pt x="7384" y="3775"/>
                    </a:lnTo>
                    <a:lnTo>
                      <a:pt x="7331" y="3694"/>
                    </a:lnTo>
                    <a:lnTo>
                      <a:pt x="7275" y="3615"/>
                    </a:lnTo>
                    <a:lnTo>
                      <a:pt x="7219" y="3537"/>
                    </a:lnTo>
                    <a:lnTo>
                      <a:pt x="7161" y="3460"/>
                    </a:lnTo>
                    <a:lnTo>
                      <a:pt x="7100" y="3385"/>
                    </a:lnTo>
                    <a:lnTo>
                      <a:pt x="7037" y="3312"/>
                    </a:lnTo>
                    <a:lnTo>
                      <a:pt x="6974" y="3241"/>
                    </a:lnTo>
                    <a:lnTo>
                      <a:pt x="6909" y="3170"/>
                    </a:lnTo>
                    <a:lnTo>
                      <a:pt x="6841" y="3101"/>
                    </a:lnTo>
                    <a:lnTo>
                      <a:pt x="6773" y="3034"/>
                    </a:lnTo>
                    <a:lnTo>
                      <a:pt x="6702" y="2969"/>
                    </a:lnTo>
                    <a:lnTo>
                      <a:pt x="6631" y="2904"/>
                    </a:lnTo>
                    <a:lnTo>
                      <a:pt x="6556" y="2843"/>
                    </a:lnTo>
                    <a:lnTo>
                      <a:pt x="6482" y="2782"/>
                    </a:lnTo>
                    <a:lnTo>
                      <a:pt x="6405" y="2723"/>
                    </a:lnTo>
                    <a:lnTo>
                      <a:pt x="6327" y="2666"/>
                    </a:lnTo>
                    <a:lnTo>
                      <a:pt x="6248" y="2612"/>
                    </a:lnTo>
                    <a:lnTo>
                      <a:pt x="6167" y="2559"/>
                    </a:lnTo>
                    <a:lnTo>
                      <a:pt x="6085" y="2508"/>
                    </a:lnTo>
                    <a:lnTo>
                      <a:pt x="6002" y="2459"/>
                    </a:lnTo>
                    <a:lnTo>
                      <a:pt x="5918" y="2412"/>
                    </a:lnTo>
                    <a:lnTo>
                      <a:pt x="5832" y="2367"/>
                    </a:lnTo>
                    <a:lnTo>
                      <a:pt x="5745" y="2323"/>
                    </a:lnTo>
                    <a:lnTo>
                      <a:pt x="5657" y="2282"/>
                    </a:lnTo>
                    <a:lnTo>
                      <a:pt x="5568" y="2243"/>
                    </a:lnTo>
                    <a:lnTo>
                      <a:pt x="5477" y="2206"/>
                    </a:lnTo>
                    <a:lnTo>
                      <a:pt x="5385" y="2172"/>
                    </a:lnTo>
                    <a:lnTo>
                      <a:pt x="5293" y="2139"/>
                    </a:lnTo>
                    <a:lnTo>
                      <a:pt x="5199" y="2109"/>
                    </a:lnTo>
                    <a:lnTo>
                      <a:pt x="5104" y="2080"/>
                    </a:lnTo>
                    <a:lnTo>
                      <a:pt x="5009" y="2055"/>
                    </a:lnTo>
                    <a:lnTo>
                      <a:pt x="4913" y="2031"/>
                    </a:lnTo>
                    <a:lnTo>
                      <a:pt x="4816" y="2009"/>
                    </a:lnTo>
                    <a:lnTo>
                      <a:pt x="4718" y="1990"/>
                    </a:lnTo>
                    <a:lnTo>
                      <a:pt x="4618" y="1974"/>
                    </a:lnTo>
                    <a:lnTo>
                      <a:pt x="4519" y="1960"/>
                    </a:lnTo>
                    <a:lnTo>
                      <a:pt x="4418" y="1949"/>
                    </a:lnTo>
                    <a:lnTo>
                      <a:pt x="4316" y="1940"/>
                    </a:lnTo>
                    <a:lnTo>
                      <a:pt x="4214" y="1934"/>
                    </a:lnTo>
                    <a:lnTo>
                      <a:pt x="4111" y="1930"/>
                    </a:lnTo>
                    <a:lnTo>
                      <a:pt x="4007" y="1929"/>
                    </a:lnTo>
                    <a:lnTo>
                      <a:pt x="4007" y="1929"/>
                    </a:lnTo>
                    <a:lnTo>
                      <a:pt x="3904" y="1930"/>
                    </a:lnTo>
                    <a:lnTo>
                      <a:pt x="3801" y="1934"/>
                    </a:lnTo>
                    <a:lnTo>
                      <a:pt x="3699" y="1940"/>
                    </a:lnTo>
                    <a:lnTo>
                      <a:pt x="3598" y="1949"/>
                    </a:lnTo>
                    <a:lnTo>
                      <a:pt x="3497" y="1960"/>
                    </a:lnTo>
                    <a:lnTo>
                      <a:pt x="3398" y="1974"/>
                    </a:lnTo>
                    <a:lnTo>
                      <a:pt x="3298" y="1990"/>
                    </a:lnTo>
                    <a:lnTo>
                      <a:pt x="3200" y="2009"/>
                    </a:lnTo>
                    <a:lnTo>
                      <a:pt x="3103" y="2031"/>
                    </a:lnTo>
                    <a:lnTo>
                      <a:pt x="3006" y="2055"/>
                    </a:lnTo>
                    <a:lnTo>
                      <a:pt x="2910" y="2080"/>
                    </a:lnTo>
                    <a:lnTo>
                      <a:pt x="2816" y="2109"/>
                    </a:lnTo>
                    <a:lnTo>
                      <a:pt x="2723" y="2139"/>
                    </a:lnTo>
                    <a:lnTo>
                      <a:pt x="2630" y="2172"/>
                    </a:lnTo>
                    <a:lnTo>
                      <a:pt x="2538" y="2206"/>
                    </a:lnTo>
                    <a:lnTo>
                      <a:pt x="2448" y="2243"/>
                    </a:lnTo>
                    <a:lnTo>
                      <a:pt x="2359" y="2282"/>
                    </a:lnTo>
                    <a:lnTo>
                      <a:pt x="2271" y="2323"/>
                    </a:lnTo>
                    <a:lnTo>
                      <a:pt x="2184" y="2367"/>
                    </a:lnTo>
                    <a:lnTo>
                      <a:pt x="2098" y="2412"/>
                    </a:lnTo>
                    <a:lnTo>
                      <a:pt x="2013" y="2459"/>
                    </a:lnTo>
                    <a:lnTo>
                      <a:pt x="1929" y="2508"/>
                    </a:lnTo>
                    <a:lnTo>
                      <a:pt x="1848" y="2559"/>
                    </a:lnTo>
                    <a:lnTo>
                      <a:pt x="1767" y="2612"/>
                    </a:lnTo>
                    <a:lnTo>
                      <a:pt x="1688" y="2666"/>
                    </a:lnTo>
                    <a:lnTo>
                      <a:pt x="1610" y="2723"/>
                    </a:lnTo>
                    <a:lnTo>
                      <a:pt x="1534" y="2782"/>
                    </a:lnTo>
                    <a:lnTo>
                      <a:pt x="1458" y="2843"/>
                    </a:lnTo>
                    <a:lnTo>
                      <a:pt x="1385" y="2904"/>
                    </a:lnTo>
                    <a:lnTo>
                      <a:pt x="1314" y="2969"/>
                    </a:lnTo>
                    <a:lnTo>
                      <a:pt x="1243" y="3034"/>
                    </a:lnTo>
                    <a:lnTo>
                      <a:pt x="1174" y="3101"/>
                    </a:lnTo>
                    <a:lnTo>
                      <a:pt x="1107" y="3170"/>
                    </a:lnTo>
                    <a:lnTo>
                      <a:pt x="1042" y="3241"/>
                    </a:lnTo>
                    <a:lnTo>
                      <a:pt x="977" y="3312"/>
                    </a:lnTo>
                    <a:lnTo>
                      <a:pt x="916" y="3385"/>
                    </a:lnTo>
                    <a:lnTo>
                      <a:pt x="855" y="3460"/>
                    </a:lnTo>
                    <a:lnTo>
                      <a:pt x="796" y="3537"/>
                    </a:lnTo>
                    <a:lnTo>
                      <a:pt x="739" y="3615"/>
                    </a:lnTo>
                    <a:lnTo>
                      <a:pt x="685" y="3694"/>
                    </a:lnTo>
                    <a:lnTo>
                      <a:pt x="632" y="3775"/>
                    </a:lnTo>
                    <a:lnTo>
                      <a:pt x="581" y="3856"/>
                    </a:lnTo>
                    <a:lnTo>
                      <a:pt x="532" y="3939"/>
                    </a:lnTo>
                    <a:lnTo>
                      <a:pt x="484" y="4024"/>
                    </a:lnTo>
                    <a:lnTo>
                      <a:pt x="438" y="4109"/>
                    </a:lnTo>
                    <a:lnTo>
                      <a:pt x="396" y="4196"/>
                    </a:lnTo>
                    <a:lnTo>
                      <a:pt x="354" y="4284"/>
                    </a:lnTo>
                    <a:lnTo>
                      <a:pt x="315" y="4374"/>
                    </a:lnTo>
                    <a:lnTo>
                      <a:pt x="279" y="4465"/>
                    </a:lnTo>
                    <a:lnTo>
                      <a:pt x="243" y="4555"/>
                    </a:lnTo>
                    <a:lnTo>
                      <a:pt x="212" y="4648"/>
                    </a:lnTo>
                    <a:lnTo>
                      <a:pt x="180" y="4742"/>
                    </a:lnTo>
                    <a:lnTo>
                      <a:pt x="153" y="4836"/>
                    </a:lnTo>
                    <a:lnTo>
                      <a:pt x="127" y="4932"/>
                    </a:lnTo>
                    <a:lnTo>
                      <a:pt x="103" y="5027"/>
                    </a:lnTo>
                    <a:lnTo>
                      <a:pt x="82" y="5126"/>
                    </a:lnTo>
                    <a:lnTo>
                      <a:pt x="63" y="5224"/>
                    </a:lnTo>
                    <a:lnTo>
                      <a:pt x="47" y="5322"/>
                    </a:lnTo>
                    <a:lnTo>
                      <a:pt x="33" y="5423"/>
                    </a:lnTo>
                    <a:lnTo>
                      <a:pt x="22" y="5522"/>
                    </a:lnTo>
                    <a:lnTo>
                      <a:pt x="13" y="5624"/>
                    </a:lnTo>
                    <a:lnTo>
                      <a:pt x="5" y="5726"/>
                    </a:lnTo>
                    <a:lnTo>
                      <a:pt x="1" y="5828"/>
                    </a:lnTo>
                    <a:lnTo>
                      <a:pt x="0" y="5931"/>
                    </a:lnTo>
                    <a:lnTo>
                      <a:pt x="0" y="5931"/>
                    </a:lnTo>
                    <a:lnTo>
                      <a:pt x="1" y="6033"/>
                    </a:lnTo>
                    <a:lnTo>
                      <a:pt x="5" y="6133"/>
                    </a:lnTo>
                    <a:lnTo>
                      <a:pt x="12" y="6234"/>
                    </a:lnTo>
                    <a:lnTo>
                      <a:pt x="20" y="6332"/>
                    </a:lnTo>
                    <a:lnTo>
                      <a:pt x="32" y="6430"/>
                    </a:lnTo>
                    <a:lnTo>
                      <a:pt x="44" y="6528"/>
                    </a:lnTo>
                    <a:lnTo>
                      <a:pt x="61" y="6625"/>
                    </a:lnTo>
                    <a:lnTo>
                      <a:pt x="78" y="6721"/>
                    </a:lnTo>
                    <a:lnTo>
                      <a:pt x="98" y="6817"/>
                    </a:lnTo>
                    <a:lnTo>
                      <a:pt x="121" y="6911"/>
                    </a:lnTo>
                    <a:lnTo>
                      <a:pt x="146" y="7004"/>
                    </a:lnTo>
                    <a:lnTo>
                      <a:pt x="173" y="7097"/>
                    </a:lnTo>
                    <a:lnTo>
                      <a:pt x="202" y="7188"/>
                    </a:lnTo>
                    <a:lnTo>
                      <a:pt x="233" y="7279"/>
                    </a:lnTo>
                    <a:lnTo>
                      <a:pt x="266" y="7369"/>
                    </a:lnTo>
                    <a:lnTo>
                      <a:pt x="302" y="7457"/>
                    </a:lnTo>
                    <a:lnTo>
                      <a:pt x="339" y="7546"/>
                    </a:lnTo>
                    <a:lnTo>
                      <a:pt x="379" y="7631"/>
                    </a:lnTo>
                    <a:lnTo>
                      <a:pt x="420" y="7717"/>
                    </a:lnTo>
                    <a:lnTo>
                      <a:pt x="464" y="7801"/>
                    </a:lnTo>
                    <a:lnTo>
                      <a:pt x="509" y="7884"/>
                    </a:lnTo>
                    <a:lnTo>
                      <a:pt x="556" y="7966"/>
                    </a:lnTo>
                    <a:lnTo>
                      <a:pt x="605" y="8047"/>
                    </a:lnTo>
                    <a:lnTo>
                      <a:pt x="656" y="8126"/>
                    </a:lnTo>
                    <a:lnTo>
                      <a:pt x="708" y="8204"/>
                    </a:lnTo>
                    <a:lnTo>
                      <a:pt x="763" y="8281"/>
                    </a:lnTo>
                    <a:lnTo>
                      <a:pt x="819" y="8356"/>
                    </a:lnTo>
                    <a:lnTo>
                      <a:pt x="877" y="8431"/>
                    </a:lnTo>
                    <a:lnTo>
                      <a:pt x="936" y="8504"/>
                    </a:lnTo>
                    <a:lnTo>
                      <a:pt x="998" y="8574"/>
                    </a:lnTo>
                    <a:lnTo>
                      <a:pt x="1061" y="8645"/>
                    </a:lnTo>
                    <a:lnTo>
                      <a:pt x="1125" y="8713"/>
                    </a:lnTo>
                    <a:lnTo>
                      <a:pt x="1125" y="8713"/>
                    </a:lnTo>
                    <a:lnTo>
                      <a:pt x="1199" y="8806"/>
                    </a:lnTo>
                    <a:lnTo>
                      <a:pt x="1273" y="8899"/>
                    </a:lnTo>
                    <a:lnTo>
                      <a:pt x="1345" y="8992"/>
                    </a:lnTo>
                    <a:lnTo>
                      <a:pt x="1414" y="9085"/>
                    </a:lnTo>
                    <a:lnTo>
                      <a:pt x="1484" y="9179"/>
                    </a:lnTo>
                    <a:lnTo>
                      <a:pt x="1552" y="9272"/>
                    </a:lnTo>
                    <a:lnTo>
                      <a:pt x="1618" y="9365"/>
                    </a:lnTo>
                    <a:lnTo>
                      <a:pt x="1684" y="9458"/>
                    </a:lnTo>
                    <a:lnTo>
                      <a:pt x="1747" y="9551"/>
                    </a:lnTo>
                    <a:lnTo>
                      <a:pt x="1810" y="9644"/>
                    </a:lnTo>
                    <a:lnTo>
                      <a:pt x="1872" y="9738"/>
                    </a:lnTo>
                    <a:lnTo>
                      <a:pt x="1932" y="9832"/>
                    </a:lnTo>
                    <a:lnTo>
                      <a:pt x="1991" y="9925"/>
                    </a:lnTo>
                    <a:lnTo>
                      <a:pt x="2049" y="10018"/>
                    </a:lnTo>
                    <a:lnTo>
                      <a:pt x="2106" y="10113"/>
                    </a:lnTo>
                    <a:lnTo>
                      <a:pt x="2161" y="10206"/>
                    </a:lnTo>
                    <a:lnTo>
                      <a:pt x="2217" y="10299"/>
                    </a:lnTo>
                    <a:lnTo>
                      <a:pt x="2269" y="10394"/>
                    </a:lnTo>
                    <a:lnTo>
                      <a:pt x="2322" y="10487"/>
                    </a:lnTo>
                    <a:lnTo>
                      <a:pt x="2374" y="10581"/>
                    </a:lnTo>
                    <a:lnTo>
                      <a:pt x="2424" y="10674"/>
                    </a:lnTo>
                    <a:lnTo>
                      <a:pt x="2475" y="10769"/>
                    </a:lnTo>
                    <a:lnTo>
                      <a:pt x="2524" y="10862"/>
                    </a:lnTo>
                    <a:lnTo>
                      <a:pt x="2572" y="10956"/>
                    </a:lnTo>
                    <a:lnTo>
                      <a:pt x="2618" y="11051"/>
                    </a:lnTo>
                    <a:lnTo>
                      <a:pt x="2665" y="11144"/>
                    </a:lnTo>
                    <a:lnTo>
                      <a:pt x="2710" y="11239"/>
                    </a:lnTo>
                    <a:lnTo>
                      <a:pt x="2754" y="11333"/>
                    </a:lnTo>
                    <a:lnTo>
                      <a:pt x="2841" y="11522"/>
                    </a:lnTo>
                    <a:lnTo>
                      <a:pt x="2924" y="11709"/>
                    </a:lnTo>
                    <a:lnTo>
                      <a:pt x="3005" y="11898"/>
                    </a:lnTo>
                    <a:lnTo>
                      <a:pt x="3083" y="12087"/>
                    </a:lnTo>
                    <a:lnTo>
                      <a:pt x="3159" y="12276"/>
                    </a:lnTo>
                    <a:lnTo>
                      <a:pt x="3233" y="12466"/>
                    </a:lnTo>
                    <a:lnTo>
                      <a:pt x="3305" y="12655"/>
                    </a:lnTo>
                    <a:lnTo>
                      <a:pt x="3374" y="12844"/>
                    </a:lnTo>
                    <a:lnTo>
                      <a:pt x="3442" y="13034"/>
                    </a:lnTo>
                    <a:lnTo>
                      <a:pt x="3509" y="13224"/>
                    </a:lnTo>
                    <a:lnTo>
                      <a:pt x="3573" y="13414"/>
                    </a:lnTo>
                    <a:lnTo>
                      <a:pt x="3637" y="13604"/>
                    </a:lnTo>
                    <a:lnTo>
                      <a:pt x="3700" y="13794"/>
                    </a:lnTo>
                    <a:lnTo>
                      <a:pt x="3763" y="13985"/>
                    </a:lnTo>
                    <a:lnTo>
                      <a:pt x="3885" y="14366"/>
                    </a:lnTo>
                    <a:lnTo>
                      <a:pt x="4007" y="14749"/>
                    </a:lnTo>
                    <a:lnTo>
                      <a:pt x="4007" y="14749"/>
                    </a:lnTo>
                    <a:lnTo>
                      <a:pt x="4069" y="14593"/>
                    </a:lnTo>
                    <a:lnTo>
                      <a:pt x="4128" y="14432"/>
                    </a:lnTo>
                    <a:lnTo>
                      <a:pt x="4189" y="14267"/>
                    </a:lnTo>
                    <a:lnTo>
                      <a:pt x="4248" y="14098"/>
                    </a:lnTo>
                    <a:lnTo>
                      <a:pt x="4307" y="13924"/>
                    </a:lnTo>
                    <a:lnTo>
                      <a:pt x="4368" y="13748"/>
                    </a:lnTo>
                    <a:lnTo>
                      <a:pt x="4488" y="13387"/>
                    </a:lnTo>
                    <a:lnTo>
                      <a:pt x="4614" y="13014"/>
                    </a:lnTo>
                    <a:lnTo>
                      <a:pt x="4680" y="12824"/>
                    </a:lnTo>
                    <a:lnTo>
                      <a:pt x="4747" y="12632"/>
                    </a:lnTo>
                    <a:lnTo>
                      <a:pt x="4816" y="12438"/>
                    </a:lnTo>
                    <a:lnTo>
                      <a:pt x="4888" y="12242"/>
                    </a:lnTo>
                    <a:lnTo>
                      <a:pt x="4962" y="12046"/>
                    </a:lnTo>
                    <a:lnTo>
                      <a:pt x="5040" y="11848"/>
                    </a:lnTo>
                    <a:lnTo>
                      <a:pt x="5119" y="11649"/>
                    </a:lnTo>
                    <a:lnTo>
                      <a:pt x="5161" y="11548"/>
                    </a:lnTo>
                    <a:lnTo>
                      <a:pt x="5204" y="11449"/>
                    </a:lnTo>
                    <a:lnTo>
                      <a:pt x="5247" y="11349"/>
                    </a:lnTo>
                    <a:lnTo>
                      <a:pt x="5292" y="11249"/>
                    </a:lnTo>
                    <a:lnTo>
                      <a:pt x="5337" y="11149"/>
                    </a:lnTo>
                    <a:lnTo>
                      <a:pt x="5383" y="11048"/>
                    </a:lnTo>
                    <a:lnTo>
                      <a:pt x="5430" y="10948"/>
                    </a:lnTo>
                    <a:lnTo>
                      <a:pt x="5479" y="10848"/>
                    </a:lnTo>
                    <a:lnTo>
                      <a:pt x="5529" y="10747"/>
                    </a:lnTo>
                    <a:lnTo>
                      <a:pt x="5579" y="10648"/>
                    </a:lnTo>
                    <a:lnTo>
                      <a:pt x="5632" y="10549"/>
                    </a:lnTo>
                    <a:lnTo>
                      <a:pt x="5685" y="10449"/>
                    </a:lnTo>
                    <a:lnTo>
                      <a:pt x="5739" y="10350"/>
                    </a:lnTo>
                    <a:lnTo>
                      <a:pt x="5794" y="10250"/>
                    </a:lnTo>
                    <a:lnTo>
                      <a:pt x="5852" y="10151"/>
                    </a:lnTo>
                    <a:lnTo>
                      <a:pt x="5910" y="10052"/>
                    </a:lnTo>
                    <a:lnTo>
                      <a:pt x="5971" y="9953"/>
                    </a:lnTo>
                    <a:lnTo>
                      <a:pt x="6031" y="9855"/>
                    </a:lnTo>
                    <a:lnTo>
                      <a:pt x="6094" y="9758"/>
                    </a:lnTo>
                    <a:lnTo>
                      <a:pt x="6158" y="9660"/>
                    </a:lnTo>
                    <a:lnTo>
                      <a:pt x="6224" y="9563"/>
                    </a:lnTo>
                    <a:lnTo>
                      <a:pt x="6292" y="9466"/>
                    </a:lnTo>
                    <a:lnTo>
                      <a:pt x="6361" y="9370"/>
                    </a:lnTo>
                    <a:lnTo>
                      <a:pt x="6432" y="9274"/>
                    </a:lnTo>
                    <a:lnTo>
                      <a:pt x="6503" y="9180"/>
                    </a:lnTo>
                    <a:lnTo>
                      <a:pt x="6578" y="9085"/>
                    </a:lnTo>
                    <a:lnTo>
                      <a:pt x="6653" y="8991"/>
                    </a:lnTo>
                    <a:lnTo>
                      <a:pt x="6730" y="8898"/>
                    </a:lnTo>
                    <a:lnTo>
                      <a:pt x="6809" y="8805"/>
                    </a:lnTo>
                    <a:lnTo>
                      <a:pt x="6890" y="8713"/>
                    </a:lnTo>
                    <a:lnTo>
                      <a:pt x="6890" y="8713"/>
                    </a:lnTo>
                    <a:lnTo>
                      <a:pt x="6954" y="8645"/>
                    </a:lnTo>
                    <a:lnTo>
                      <a:pt x="7017" y="8574"/>
                    </a:lnTo>
                    <a:lnTo>
                      <a:pt x="7079" y="8504"/>
                    </a:lnTo>
                    <a:lnTo>
                      <a:pt x="7138" y="8431"/>
                    </a:lnTo>
                    <a:lnTo>
                      <a:pt x="7196" y="8356"/>
                    </a:lnTo>
                    <a:lnTo>
                      <a:pt x="7253" y="8281"/>
                    </a:lnTo>
                    <a:lnTo>
                      <a:pt x="7307" y="8204"/>
                    </a:lnTo>
                    <a:lnTo>
                      <a:pt x="7360" y="8126"/>
                    </a:lnTo>
                    <a:lnTo>
                      <a:pt x="7410" y="8047"/>
                    </a:lnTo>
                    <a:lnTo>
                      <a:pt x="7459" y="7966"/>
                    </a:lnTo>
                    <a:lnTo>
                      <a:pt x="7507" y="7884"/>
                    </a:lnTo>
                    <a:lnTo>
                      <a:pt x="7552" y="7801"/>
                    </a:lnTo>
                    <a:lnTo>
                      <a:pt x="7595" y="7717"/>
                    </a:lnTo>
                    <a:lnTo>
                      <a:pt x="7637" y="7631"/>
                    </a:lnTo>
                    <a:lnTo>
                      <a:pt x="7676" y="7546"/>
                    </a:lnTo>
                    <a:lnTo>
                      <a:pt x="7714" y="7457"/>
                    </a:lnTo>
                    <a:lnTo>
                      <a:pt x="7749" y="7369"/>
                    </a:lnTo>
                    <a:lnTo>
                      <a:pt x="7782" y="7279"/>
                    </a:lnTo>
                    <a:lnTo>
                      <a:pt x="7813" y="7188"/>
                    </a:lnTo>
                    <a:lnTo>
                      <a:pt x="7842" y="7097"/>
                    </a:lnTo>
                    <a:lnTo>
                      <a:pt x="7870" y="7004"/>
                    </a:lnTo>
                    <a:lnTo>
                      <a:pt x="7894" y="6911"/>
                    </a:lnTo>
                    <a:lnTo>
                      <a:pt x="7916" y="6817"/>
                    </a:lnTo>
                    <a:lnTo>
                      <a:pt x="7936" y="6721"/>
                    </a:lnTo>
                    <a:lnTo>
                      <a:pt x="7955" y="6625"/>
                    </a:lnTo>
                    <a:lnTo>
                      <a:pt x="7970" y="6528"/>
                    </a:lnTo>
                    <a:lnTo>
                      <a:pt x="7984" y="6430"/>
                    </a:lnTo>
                    <a:lnTo>
                      <a:pt x="7994" y="6332"/>
                    </a:lnTo>
                    <a:lnTo>
                      <a:pt x="8003" y="6234"/>
                    </a:lnTo>
                    <a:lnTo>
                      <a:pt x="8009" y="6133"/>
                    </a:lnTo>
                    <a:lnTo>
                      <a:pt x="8013" y="6033"/>
                    </a:lnTo>
                    <a:lnTo>
                      <a:pt x="8014" y="5931"/>
                    </a:lnTo>
                    <a:lnTo>
                      <a:pt x="8014" y="5931"/>
                    </a:lnTo>
                    <a:close/>
                    <a:moveTo>
                      <a:pt x="4007" y="8111"/>
                    </a:moveTo>
                    <a:lnTo>
                      <a:pt x="4007" y="8111"/>
                    </a:lnTo>
                    <a:lnTo>
                      <a:pt x="3952" y="8111"/>
                    </a:lnTo>
                    <a:lnTo>
                      <a:pt x="3895" y="8108"/>
                    </a:lnTo>
                    <a:lnTo>
                      <a:pt x="3840" y="8105"/>
                    </a:lnTo>
                    <a:lnTo>
                      <a:pt x="3784" y="8100"/>
                    </a:lnTo>
                    <a:lnTo>
                      <a:pt x="3730" y="8093"/>
                    </a:lnTo>
                    <a:lnTo>
                      <a:pt x="3675" y="8086"/>
                    </a:lnTo>
                    <a:lnTo>
                      <a:pt x="3622" y="8077"/>
                    </a:lnTo>
                    <a:lnTo>
                      <a:pt x="3568" y="8067"/>
                    </a:lnTo>
                    <a:lnTo>
                      <a:pt x="3515" y="8055"/>
                    </a:lnTo>
                    <a:lnTo>
                      <a:pt x="3462" y="8043"/>
                    </a:lnTo>
                    <a:lnTo>
                      <a:pt x="3410" y="8029"/>
                    </a:lnTo>
                    <a:lnTo>
                      <a:pt x="3359" y="8013"/>
                    </a:lnTo>
                    <a:lnTo>
                      <a:pt x="3308" y="7996"/>
                    </a:lnTo>
                    <a:lnTo>
                      <a:pt x="3258" y="7979"/>
                    </a:lnTo>
                    <a:lnTo>
                      <a:pt x="3208" y="7960"/>
                    </a:lnTo>
                    <a:lnTo>
                      <a:pt x="3159" y="7940"/>
                    </a:lnTo>
                    <a:lnTo>
                      <a:pt x="3109" y="7918"/>
                    </a:lnTo>
                    <a:lnTo>
                      <a:pt x="3062" y="7897"/>
                    </a:lnTo>
                    <a:lnTo>
                      <a:pt x="3015" y="7873"/>
                    </a:lnTo>
                    <a:lnTo>
                      <a:pt x="2968" y="7848"/>
                    </a:lnTo>
                    <a:lnTo>
                      <a:pt x="2922" y="7823"/>
                    </a:lnTo>
                    <a:lnTo>
                      <a:pt x="2876" y="7796"/>
                    </a:lnTo>
                    <a:lnTo>
                      <a:pt x="2832" y="7768"/>
                    </a:lnTo>
                    <a:lnTo>
                      <a:pt x="2788" y="7739"/>
                    </a:lnTo>
                    <a:lnTo>
                      <a:pt x="2746" y="7709"/>
                    </a:lnTo>
                    <a:lnTo>
                      <a:pt x="2703" y="7678"/>
                    </a:lnTo>
                    <a:lnTo>
                      <a:pt x="2661" y="7646"/>
                    </a:lnTo>
                    <a:lnTo>
                      <a:pt x="2621" y="7614"/>
                    </a:lnTo>
                    <a:lnTo>
                      <a:pt x="2581" y="7580"/>
                    </a:lnTo>
                    <a:lnTo>
                      <a:pt x="2542" y="7546"/>
                    </a:lnTo>
                    <a:lnTo>
                      <a:pt x="2502" y="7509"/>
                    </a:lnTo>
                    <a:lnTo>
                      <a:pt x="2466" y="7473"/>
                    </a:lnTo>
                    <a:lnTo>
                      <a:pt x="2429" y="7436"/>
                    </a:lnTo>
                    <a:lnTo>
                      <a:pt x="2393" y="7397"/>
                    </a:lnTo>
                    <a:lnTo>
                      <a:pt x="2359" y="7358"/>
                    </a:lnTo>
                    <a:lnTo>
                      <a:pt x="2325" y="7318"/>
                    </a:lnTo>
                    <a:lnTo>
                      <a:pt x="2292" y="7277"/>
                    </a:lnTo>
                    <a:lnTo>
                      <a:pt x="2259" y="7236"/>
                    </a:lnTo>
                    <a:lnTo>
                      <a:pt x="2229" y="7193"/>
                    </a:lnTo>
                    <a:lnTo>
                      <a:pt x="2199" y="7150"/>
                    </a:lnTo>
                    <a:lnTo>
                      <a:pt x="2170" y="7106"/>
                    </a:lnTo>
                    <a:lnTo>
                      <a:pt x="2142" y="7062"/>
                    </a:lnTo>
                    <a:lnTo>
                      <a:pt x="2116" y="7017"/>
                    </a:lnTo>
                    <a:lnTo>
                      <a:pt x="2089" y="6970"/>
                    </a:lnTo>
                    <a:lnTo>
                      <a:pt x="2065" y="6924"/>
                    </a:lnTo>
                    <a:lnTo>
                      <a:pt x="2042" y="6877"/>
                    </a:lnTo>
                    <a:lnTo>
                      <a:pt x="2019" y="6829"/>
                    </a:lnTo>
                    <a:lnTo>
                      <a:pt x="1997" y="6780"/>
                    </a:lnTo>
                    <a:lnTo>
                      <a:pt x="1977" y="6731"/>
                    </a:lnTo>
                    <a:lnTo>
                      <a:pt x="1958" y="6682"/>
                    </a:lnTo>
                    <a:lnTo>
                      <a:pt x="1941" y="6631"/>
                    </a:lnTo>
                    <a:lnTo>
                      <a:pt x="1924" y="6580"/>
                    </a:lnTo>
                    <a:lnTo>
                      <a:pt x="1909" y="6528"/>
                    </a:lnTo>
                    <a:lnTo>
                      <a:pt x="1895" y="6477"/>
                    </a:lnTo>
                    <a:lnTo>
                      <a:pt x="1883" y="6424"/>
                    </a:lnTo>
                    <a:lnTo>
                      <a:pt x="1872" y="6371"/>
                    </a:lnTo>
                    <a:lnTo>
                      <a:pt x="1860" y="6318"/>
                    </a:lnTo>
                    <a:lnTo>
                      <a:pt x="1851" y="6264"/>
                    </a:lnTo>
                    <a:lnTo>
                      <a:pt x="1844" y="6210"/>
                    </a:lnTo>
                    <a:lnTo>
                      <a:pt x="1838" y="6154"/>
                    </a:lnTo>
                    <a:lnTo>
                      <a:pt x="1833" y="6100"/>
                    </a:lnTo>
                    <a:lnTo>
                      <a:pt x="1830" y="6045"/>
                    </a:lnTo>
                    <a:lnTo>
                      <a:pt x="1827" y="5988"/>
                    </a:lnTo>
                    <a:lnTo>
                      <a:pt x="1826" y="5931"/>
                    </a:lnTo>
                    <a:lnTo>
                      <a:pt x="1826" y="5931"/>
                    </a:lnTo>
                    <a:lnTo>
                      <a:pt x="1827" y="5876"/>
                    </a:lnTo>
                    <a:lnTo>
                      <a:pt x="1830" y="5819"/>
                    </a:lnTo>
                    <a:lnTo>
                      <a:pt x="1833" y="5764"/>
                    </a:lnTo>
                    <a:lnTo>
                      <a:pt x="1838" y="5710"/>
                    </a:lnTo>
                    <a:lnTo>
                      <a:pt x="1844" y="5654"/>
                    </a:lnTo>
                    <a:lnTo>
                      <a:pt x="1851" y="5600"/>
                    </a:lnTo>
                    <a:lnTo>
                      <a:pt x="1860" y="5546"/>
                    </a:lnTo>
                    <a:lnTo>
                      <a:pt x="1872" y="5493"/>
                    </a:lnTo>
                    <a:lnTo>
                      <a:pt x="1883" y="5440"/>
                    </a:lnTo>
                    <a:lnTo>
                      <a:pt x="1895" y="5387"/>
                    </a:lnTo>
                    <a:lnTo>
                      <a:pt x="1909" y="5336"/>
                    </a:lnTo>
                    <a:lnTo>
                      <a:pt x="1924" y="5284"/>
                    </a:lnTo>
                    <a:lnTo>
                      <a:pt x="1941" y="5233"/>
                    </a:lnTo>
                    <a:lnTo>
                      <a:pt x="1958" y="5182"/>
                    </a:lnTo>
                    <a:lnTo>
                      <a:pt x="1977" y="5133"/>
                    </a:lnTo>
                    <a:lnTo>
                      <a:pt x="1997" y="5084"/>
                    </a:lnTo>
                    <a:lnTo>
                      <a:pt x="2019" y="5035"/>
                    </a:lnTo>
                    <a:lnTo>
                      <a:pt x="2042" y="4987"/>
                    </a:lnTo>
                    <a:lnTo>
                      <a:pt x="2065" y="4940"/>
                    </a:lnTo>
                    <a:lnTo>
                      <a:pt x="2089" y="4894"/>
                    </a:lnTo>
                    <a:lnTo>
                      <a:pt x="2116" y="4847"/>
                    </a:lnTo>
                    <a:lnTo>
                      <a:pt x="2142" y="4802"/>
                    </a:lnTo>
                    <a:lnTo>
                      <a:pt x="2170" y="4758"/>
                    </a:lnTo>
                    <a:lnTo>
                      <a:pt x="2199" y="4714"/>
                    </a:lnTo>
                    <a:lnTo>
                      <a:pt x="2229" y="4671"/>
                    </a:lnTo>
                    <a:lnTo>
                      <a:pt x="2259" y="4628"/>
                    </a:lnTo>
                    <a:lnTo>
                      <a:pt x="2292" y="4587"/>
                    </a:lnTo>
                    <a:lnTo>
                      <a:pt x="2325" y="4546"/>
                    </a:lnTo>
                    <a:lnTo>
                      <a:pt x="2359" y="4506"/>
                    </a:lnTo>
                    <a:lnTo>
                      <a:pt x="2393" y="4467"/>
                    </a:lnTo>
                    <a:lnTo>
                      <a:pt x="2429" y="4428"/>
                    </a:lnTo>
                    <a:lnTo>
                      <a:pt x="2466" y="4391"/>
                    </a:lnTo>
                    <a:lnTo>
                      <a:pt x="2502" y="4355"/>
                    </a:lnTo>
                    <a:lnTo>
                      <a:pt x="2542" y="4318"/>
                    </a:lnTo>
                    <a:lnTo>
                      <a:pt x="2581" y="4284"/>
                    </a:lnTo>
                    <a:lnTo>
                      <a:pt x="2621" y="4250"/>
                    </a:lnTo>
                    <a:lnTo>
                      <a:pt x="2661" y="4218"/>
                    </a:lnTo>
                    <a:lnTo>
                      <a:pt x="2703" y="4186"/>
                    </a:lnTo>
                    <a:lnTo>
                      <a:pt x="2746" y="4155"/>
                    </a:lnTo>
                    <a:lnTo>
                      <a:pt x="2788" y="4125"/>
                    </a:lnTo>
                    <a:lnTo>
                      <a:pt x="2832" y="4097"/>
                    </a:lnTo>
                    <a:lnTo>
                      <a:pt x="2876" y="4068"/>
                    </a:lnTo>
                    <a:lnTo>
                      <a:pt x="2922" y="4041"/>
                    </a:lnTo>
                    <a:lnTo>
                      <a:pt x="2968" y="4016"/>
                    </a:lnTo>
                    <a:lnTo>
                      <a:pt x="3015" y="3991"/>
                    </a:lnTo>
                    <a:lnTo>
                      <a:pt x="3062" y="3968"/>
                    </a:lnTo>
                    <a:lnTo>
                      <a:pt x="3109" y="3946"/>
                    </a:lnTo>
                    <a:lnTo>
                      <a:pt x="3159" y="3924"/>
                    </a:lnTo>
                    <a:lnTo>
                      <a:pt x="3208" y="3904"/>
                    </a:lnTo>
                    <a:lnTo>
                      <a:pt x="3258" y="3885"/>
                    </a:lnTo>
                    <a:lnTo>
                      <a:pt x="3308" y="3868"/>
                    </a:lnTo>
                    <a:lnTo>
                      <a:pt x="3359" y="3851"/>
                    </a:lnTo>
                    <a:lnTo>
                      <a:pt x="3410" y="3836"/>
                    </a:lnTo>
                    <a:lnTo>
                      <a:pt x="3462" y="3821"/>
                    </a:lnTo>
                    <a:lnTo>
                      <a:pt x="3515" y="3809"/>
                    </a:lnTo>
                    <a:lnTo>
                      <a:pt x="3568" y="3797"/>
                    </a:lnTo>
                    <a:lnTo>
                      <a:pt x="3622" y="3787"/>
                    </a:lnTo>
                    <a:lnTo>
                      <a:pt x="3675" y="3778"/>
                    </a:lnTo>
                    <a:lnTo>
                      <a:pt x="3730" y="3771"/>
                    </a:lnTo>
                    <a:lnTo>
                      <a:pt x="3784" y="3764"/>
                    </a:lnTo>
                    <a:lnTo>
                      <a:pt x="3840" y="3759"/>
                    </a:lnTo>
                    <a:lnTo>
                      <a:pt x="3895" y="3756"/>
                    </a:lnTo>
                    <a:lnTo>
                      <a:pt x="3952" y="3753"/>
                    </a:lnTo>
                    <a:lnTo>
                      <a:pt x="4007" y="3753"/>
                    </a:lnTo>
                    <a:lnTo>
                      <a:pt x="4007" y="3753"/>
                    </a:lnTo>
                    <a:lnTo>
                      <a:pt x="4064" y="3753"/>
                    </a:lnTo>
                    <a:lnTo>
                      <a:pt x="4119" y="3756"/>
                    </a:lnTo>
                    <a:lnTo>
                      <a:pt x="4175" y="3759"/>
                    </a:lnTo>
                    <a:lnTo>
                      <a:pt x="4230" y="3764"/>
                    </a:lnTo>
                    <a:lnTo>
                      <a:pt x="4286" y="3771"/>
                    </a:lnTo>
                    <a:lnTo>
                      <a:pt x="4340" y="3778"/>
                    </a:lnTo>
                    <a:lnTo>
                      <a:pt x="4394" y="3787"/>
                    </a:lnTo>
                    <a:lnTo>
                      <a:pt x="4447" y="3797"/>
                    </a:lnTo>
                    <a:lnTo>
                      <a:pt x="4500" y="3809"/>
                    </a:lnTo>
                    <a:lnTo>
                      <a:pt x="4553" y="3821"/>
                    </a:lnTo>
                    <a:lnTo>
                      <a:pt x="4604" y="3836"/>
                    </a:lnTo>
                    <a:lnTo>
                      <a:pt x="4656" y="3851"/>
                    </a:lnTo>
                    <a:lnTo>
                      <a:pt x="4708" y="3868"/>
                    </a:lnTo>
                    <a:lnTo>
                      <a:pt x="4758" y="3885"/>
                    </a:lnTo>
                    <a:lnTo>
                      <a:pt x="4807" y="3904"/>
                    </a:lnTo>
                    <a:lnTo>
                      <a:pt x="4856" y="3924"/>
                    </a:lnTo>
                    <a:lnTo>
                      <a:pt x="4905" y="3946"/>
                    </a:lnTo>
                    <a:lnTo>
                      <a:pt x="4953" y="3968"/>
                    </a:lnTo>
                    <a:lnTo>
                      <a:pt x="5001" y="3991"/>
                    </a:lnTo>
                    <a:lnTo>
                      <a:pt x="5048" y="4016"/>
                    </a:lnTo>
                    <a:lnTo>
                      <a:pt x="5093" y="4041"/>
                    </a:lnTo>
                    <a:lnTo>
                      <a:pt x="5138" y="4068"/>
                    </a:lnTo>
                    <a:lnTo>
                      <a:pt x="5184" y="4097"/>
                    </a:lnTo>
                    <a:lnTo>
                      <a:pt x="5228" y="4125"/>
                    </a:lnTo>
                    <a:lnTo>
                      <a:pt x="5270" y="4155"/>
                    </a:lnTo>
                    <a:lnTo>
                      <a:pt x="5312" y="4186"/>
                    </a:lnTo>
                    <a:lnTo>
                      <a:pt x="5354" y="4218"/>
                    </a:lnTo>
                    <a:lnTo>
                      <a:pt x="5395" y="4250"/>
                    </a:lnTo>
                    <a:lnTo>
                      <a:pt x="5435" y="4284"/>
                    </a:lnTo>
                    <a:lnTo>
                      <a:pt x="5474" y="4318"/>
                    </a:lnTo>
                    <a:lnTo>
                      <a:pt x="5512" y="4355"/>
                    </a:lnTo>
                    <a:lnTo>
                      <a:pt x="5550" y="4391"/>
                    </a:lnTo>
                    <a:lnTo>
                      <a:pt x="5587" y="4428"/>
                    </a:lnTo>
                    <a:lnTo>
                      <a:pt x="5622" y="4467"/>
                    </a:lnTo>
                    <a:lnTo>
                      <a:pt x="5657" y="4506"/>
                    </a:lnTo>
                    <a:lnTo>
                      <a:pt x="5691" y="4546"/>
                    </a:lnTo>
                    <a:lnTo>
                      <a:pt x="5724" y="4587"/>
                    </a:lnTo>
                    <a:lnTo>
                      <a:pt x="5755" y="4628"/>
                    </a:lnTo>
                    <a:lnTo>
                      <a:pt x="5787" y="4671"/>
                    </a:lnTo>
                    <a:lnTo>
                      <a:pt x="5816" y="4714"/>
                    </a:lnTo>
                    <a:lnTo>
                      <a:pt x="5845" y="4758"/>
                    </a:lnTo>
                    <a:lnTo>
                      <a:pt x="5872" y="4802"/>
                    </a:lnTo>
                    <a:lnTo>
                      <a:pt x="5900" y="4847"/>
                    </a:lnTo>
                    <a:lnTo>
                      <a:pt x="5925" y="4894"/>
                    </a:lnTo>
                    <a:lnTo>
                      <a:pt x="5950" y="4940"/>
                    </a:lnTo>
                    <a:lnTo>
                      <a:pt x="5973" y="4987"/>
                    </a:lnTo>
                    <a:lnTo>
                      <a:pt x="5996" y="5035"/>
                    </a:lnTo>
                    <a:lnTo>
                      <a:pt x="6017" y="5084"/>
                    </a:lnTo>
                    <a:lnTo>
                      <a:pt x="6037" y="5133"/>
                    </a:lnTo>
                    <a:lnTo>
                      <a:pt x="6056" y="5182"/>
                    </a:lnTo>
                    <a:lnTo>
                      <a:pt x="6074" y="5233"/>
                    </a:lnTo>
                    <a:lnTo>
                      <a:pt x="6090" y="5284"/>
                    </a:lnTo>
                    <a:lnTo>
                      <a:pt x="6105" y="5336"/>
                    </a:lnTo>
                    <a:lnTo>
                      <a:pt x="6120" y="5387"/>
                    </a:lnTo>
                    <a:lnTo>
                      <a:pt x="6133" y="5440"/>
                    </a:lnTo>
                    <a:lnTo>
                      <a:pt x="6144" y="5493"/>
                    </a:lnTo>
                    <a:lnTo>
                      <a:pt x="6154" y="5546"/>
                    </a:lnTo>
                    <a:lnTo>
                      <a:pt x="6163" y="5600"/>
                    </a:lnTo>
                    <a:lnTo>
                      <a:pt x="6171" y="5654"/>
                    </a:lnTo>
                    <a:lnTo>
                      <a:pt x="6177" y="5710"/>
                    </a:lnTo>
                    <a:lnTo>
                      <a:pt x="6182" y="5764"/>
                    </a:lnTo>
                    <a:lnTo>
                      <a:pt x="6186" y="5819"/>
                    </a:lnTo>
                    <a:lnTo>
                      <a:pt x="6188" y="5876"/>
                    </a:lnTo>
                    <a:lnTo>
                      <a:pt x="6188" y="5931"/>
                    </a:lnTo>
                    <a:lnTo>
                      <a:pt x="6188" y="5931"/>
                    </a:lnTo>
                    <a:lnTo>
                      <a:pt x="6188" y="5988"/>
                    </a:lnTo>
                    <a:lnTo>
                      <a:pt x="6186" y="6045"/>
                    </a:lnTo>
                    <a:lnTo>
                      <a:pt x="6182" y="6100"/>
                    </a:lnTo>
                    <a:lnTo>
                      <a:pt x="6177" y="6154"/>
                    </a:lnTo>
                    <a:lnTo>
                      <a:pt x="6171" y="6210"/>
                    </a:lnTo>
                    <a:lnTo>
                      <a:pt x="6163" y="6264"/>
                    </a:lnTo>
                    <a:lnTo>
                      <a:pt x="6154" y="6318"/>
                    </a:lnTo>
                    <a:lnTo>
                      <a:pt x="6144" y="6371"/>
                    </a:lnTo>
                    <a:lnTo>
                      <a:pt x="6133" y="6424"/>
                    </a:lnTo>
                    <a:lnTo>
                      <a:pt x="6120" y="6477"/>
                    </a:lnTo>
                    <a:lnTo>
                      <a:pt x="6105" y="6528"/>
                    </a:lnTo>
                    <a:lnTo>
                      <a:pt x="6090" y="6580"/>
                    </a:lnTo>
                    <a:lnTo>
                      <a:pt x="6074" y="6631"/>
                    </a:lnTo>
                    <a:lnTo>
                      <a:pt x="6056" y="6682"/>
                    </a:lnTo>
                    <a:lnTo>
                      <a:pt x="6037" y="6731"/>
                    </a:lnTo>
                    <a:lnTo>
                      <a:pt x="6017" y="6780"/>
                    </a:lnTo>
                    <a:lnTo>
                      <a:pt x="5996" y="6829"/>
                    </a:lnTo>
                    <a:lnTo>
                      <a:pt x="5973" y="6877"/>
                    </a:lnTo>
                    <a:lnTo>
                      <a:pt x="5950" y="6924"/>
                    </a:lnTo>
                    <a:lnTo>
                      <a:pt x="5925" y="6970"/>
                    </a:lnTo>
                    <a:lnTo>
                      <a:pt x="5900" y="7017"/>
                    </a:lnTo>
                    <a:lnTo>
                      <a:pt x="5872" y="7062"/>
                    </a:lnTo>
                    <a:lnTo>
                      <a:pt x="5845" y="7106"/>
                    </a:lnTo>
                    <a:lnTo>
                      <a:pt x="5816" y="7150"/>
                    </a:lnTo>
                    <a:lnTo>
                      <a:pt x="5787" y="7193"/>
                    </a:lnTo>
                    <a:lnTo>
                      <a:pt x="5755" y="7236"/>
                    </a:lnTo>
                    <a:lnTo>
                      <a:pt x="5724" y="7277"/>
                    </a:lnTo>
                    <a:lnTo>
                      <a:pt x="5691" y="7318"/>
                    </a:lnTo>
                    <a:lnTo>
                      <a:pt x="5657" y="7358"/>
                    </a:lnTo>
                    <a:lnTo>
                      <a:pt x="5622" y="7397"/>
                    </a:lnTo>
                    <a:lnTo>
                      <a:pt x="5587" y="7436"/>
                    </a:lnTo>
                    <a:lnTo>
                      <a:pt x="5550" y="7473"/>
                    </a:lnTo>
                    <a:lnTo>
                      <a:pt x="5512" y="7509"/>
                    </a:lnTo>
                    <a:lnTo>
                      <a:pt x="5474" y="7546"/>
                    </a:lnTo>
                    <a:lnTo>
                      <a:pt x="5435" y="7580"/>
                    </a:lnTo>
                    <a:lnTo>
                      <a:pt x="5395" y="7614"/>
                    </a:lnTo>
                    <a:lnTo>
                      <a:pt x="5354" y="7646"/>
                    </a:lnTo>
                    <a:lnTo>
                      <a:pt x="5312" y="7678"/>
                    </a:lnTo>
                    <a:lnTo>
                      <a:pt x="5270" y="7709"/>
                    </a:lnTo>
                    <a:lnTo>
                      <a:pt x="5228" y="7739"/>
                    </a:lnTo>
                    <a:lnTo>
                      <a:pt x="5184" y="7768"/>
                    </a:lnTo>
                    <a:lnTo>
                      <a:pt x="5138" y="7796"/>
                    </a:lnTo>
                    <a:lnTo>
                      <a:pt x="5093" y="7823"/>
                    </a:lnTo>
                    <a:lnTo>
                      <a:pt x="5048" y="7848"/>
                    </a:lnTo>
                    <a:lnTo>
                      <a:pt x="5001" y="7873"/>
                    </a:lnTo>
                    <a:lnTo>
                      <a:pt x="4953" y="7897"/>
                    </a:lnTo>
                    <a:lnTo>
                      <a:pt x="4905" y="7918"/>
                    </a:lnTo>
                    <a:lnTo>
                      <a:pt x="4856" y="7940"/>
                    </a:lnTo>
                    <a:lnTo>
                      <a:pt x="4807" y="7960"/>
                    </a:lnTo>
                    <a:lnTo>
                      <a:pt x="4758" y="7979"/>
                    </a:lnTo>
                    <a:lnTo>
                      <a:pt x="4708" y="7996"/>
                    </a:lnTo>
                    <a:lnTo>
                      <a:pt x="4656" y="8013"/>
                    </a:lnTo>
                    <a:lnTo>
                      <a:pt x="4604" y="8029"/>
                    </a:lnTo>
                    <a:lnTo>
                      <a:pt x="4553" y="8043"/>
                    </a:lnTo>
                    <a:lnTo>
                      <a:pt x="4500" y="8055"/>
                    </a:lnTo>
                    <a:lnTo>
                      <a:pt x="4447" y="8067"/>
                    </a:lnTo>
                    <a:lnTo>
                      <a:pt x="4394" y="8077"/>
                    </a:lnTo>
                    <a:lnTo>
                      <a:pt x="4340" y="8086"/>
                    </a:lnTo>
                    <a:lnTo>
                      <a:pt x="4286" y="8093"/>
                    </a:lnTo>
                    <a:lnTo>
                      <a:pt x="4230" y="8100"/>
                    </a:lnTo>
                    <a:lnTo>
                      <a:pt x="4175" y="8105"/>
                    </a:lnTo>
                    <a:lnTo>
                      <a:pt x="4119" y="8108"/>
                    </a:lnTo>
                    <a:lnTo>
                      <a:pt x="4064" y="8111"/>
                    </a:lnTo>
                    <a:lnTo>
                      <a:pt x="4007" y="8111"/>
                    </a:lnTo>
                    <a:lnTo>
                      <a:pt x="4007" y="8111"/>
                    </a:lnTo>
                    <a:close/>
                    <a:moveTo>
                      <a:pt x="12943" y="0"/>
                    </a:moveTo>
                    <a:lnTo>
                      <a:pt x="12943" y="0"/>
                    </a:lnTo>
                    <a:lnTo>
                      <a:pt x="12879" y="1"/>
                    </a:lnTo>
                    <a:lnTo>
                      <a:pt x="12815" y="3"/>
                    </a:lnTo>
                    <a:lnTo>
                      <a:pt x="12752" y="7"/>
                    </a:lnTo>
                    <a:lnTo>
                      <a:pt x="12689" y="12"/>
                    </a:lnTo>
                    <a:lnTo>
                      <a:pt x="12627" y="20"/>
                    </a:lnTo>
                    <a:lnTo>
                      <a:pt x="12566" y="29"/>
                    </a:lnTo>
                    <a:lnTo>
                      <a:pt x="12504" y="39"/>
                    </a:lnTo>
                    <a:lnTo>
                      <a:pt x="12444" y="50"/>
                    </a:lnTo>
                    <a:lnTo>
                      <a:pt x="12383" y="63"/>
                    </a:lnTo>
                    <a:lnTo>
                      <a:pt x="12324" y="78"/>
                    </a:lnTo>
                    <a:lnTo>
                      <a:pt x="12265" y="94"/>
                    </a:lnTo>
                    <a:lnTo>
                      <a:pt x="12206" y="111"/>
                    </a:lnTo>
                    <a:lnTo>
                      <a:pt x="12148" y="129"/>
                    </a:lnTo>
                    <a:lnTo>
                      <a:pt x="12091" y="150"/>
                    </a:lnTo>
                    <a:lnTo>
                      <a:pt x="12034" y="171"/>
                    </a:lnTo>
                    <a:lnTo>
                      <a:pt x="11978" y="195"/>
                    </a:lnTo>
                    <a:lnTo>
                      <a:pt x="11922" y="219"/>
                    </a:lnTo>
                    <a:lnTo>
                      <a:pt x="11868" y="244"/>
                    </a:lnTo>
                    <a:lnTo>
                      <a:pt x="11814" y="270"/>
                    </a:lnTo>
                    <a:lnTo>
                      <a:pt x="11761" y="298"/>
                    </a:lnTo>
                    <a:lnTo>
                      <a:pt x="11709" y="328"/>
                    </a:lnTo>
                    <a:lnTo>
                      <a:pt x="11658" y="359"/>
                    </a:lnTo>
                    <a:lnTo>
                      <a:pt x="11607" y="390"/>
                    </a:lnTo>
                    <a:lnTo>
                      <a:pt x="11557" y="423"/>
                    </a:lnTo>
                    <a:lnTo>
                      <a:pt x="11508" y="457"/>
                    </a:lnTo>
                    <a:lnTo>
                      <a:pt x="11460" y="492"/>
                    </a:lnTo>
                    <a:lnTo>
                      <a:pt x="11412" y="529"/>
                    </a:lnTo>
                    <a:lnTo>
                      <a:pt x="11366" y="565"/>
                    </a:lnTo>
                    <a:lnTo>
                      <a:pt x="11320" y="604"/>
                    </a:lnTo>
                    <a:lnTo>
                      <a:pt x="11276" y="643"/>
                    </a:lnTo>
                    <a:lnTo>
                      <a:pt x="11232" y="683"/>
                    </a:lnTo>
                    <a:lnTo>
                      <a:pt x="11190" y="725"/>
                    </a:lnTo>
                    <a:lnTo>
                      <a:pt x="11149" y="768"/>
                    </a:lnTo>
                    <a:lnTo>
                      <a:pt x="11107" y="811"/>
                    </a:lnTo>
                    <a:lnTo>
                      <a:pt x="11068" y="856"/>
                    </a:lnTo>
                    <a:lnTo>
                      <a:pt x="11031" y="901"/>
                    </a:lnTo>
                    <a:lnTo>
                      <a:pt x="10993" y="948"/>
                    </a:lnTo>
                    <a:lnTo>
                      <a:pt x="10956" y="994"/>
                    </a:lnTo>
                    <a:lnTo>
                      <a:pt x="10921" y="1042"/>
                    </a:lnTo>
                    <a:lnTo>
                      <a:pt x="10887" y="1091"/>
                    </a:lnTo>
                    <a:lnTo>
                      <a:pt x="10854" y="1142"/>
                    </a:lnTo>
                    <a:lnTo>
                      <a:pt x="10823" y="1192"/>
                    </a:lnTo>
                    <a:lnTo>
                      <a:pt x="10793" y="1244"/>
                    </a:lnTo>
                    <a:lnTo>
                      <a:pt x="10764" y="1295"/>
                    </a:lnTo>
                    <a:lnTo>
                      <a:pt x="10735" y="1349"/>
                    </a:lnTo>
                    <a:lnTo>
                      <a:pt x="10708" y="1402"/>
                    </a:lnTo>
                    <a:lnTo>
                      <a:pt x="10683" y="1458"/>
                    </a:lnTo>
                    <a:lnTo>
                      <a:pt x="10659" y="1512"/>
                    </a:lnTo>
                    <a:lnTo>
                      <a:pt x="10636" y="1569"/>
                    </a:lnTo>
                    <a:lnTo>
                      <a:pt x="10614" y="1625"/>
                    </a:lnTo>
                    <a:lnTo>
                      <a:pt x="10594" y="1682"/>
                    </a:lnTo>
                    <a:lnTo>
                      <a:pt x="10576" y="1740"/>
                    </a:lnTo>
                    <a:lnTo>
                      <a:pt x="10558" y="1799"/>
                    </a:lnTo>
                    <a:lnTo>
                      <a:pt x="10542" y="1858"/>
                    </a:lnTo>
                    <a:lnTo>
                      <a:pt x="10527" y="1917"/>
                    </a:lnTo>
                    <a:lnTo>
                      <a:pt x="10514" y="1978"/>
                    </a:lnTo>
                    <a:lnTo>
                      <a:pt x="10503" y="2038"/>
                    </a:lnTo>
                    <a:lnTo>
                      <a:pt x="10493" y="2100"/>
                    </a:lnTo>
                    <a:lnTo>
                      <a:pt x="10484" y="2162"/>
                    </a:lnTo>
                    <a:lnTo>
                      <a:pt x="10476" y="2223"/>
                    </a:lnTo>
                    <a:lnTo>
                      <a:pt x="10471" y="2286"/>
                    </a:lnTo>
                    <a:lnTo>
                      <a:pt x="10468" y="2349"/>
                    </a:lnTo>
                    <a:lnTo>
                      <a:pt x="10465" y="2412"/>
                    </a:lnTo>
                    <a:lnTo>
                      <a:pt x="10464" y="2476"/>
                    </a:lnTo>
                    <a:lnTo>
                      <a:pt x="10464" y="2476"/>
                    </a:lnTo>
                    <a:lnTo>
                      <a:pt x="10465" y="2539"/>
                    </a:lnTo>
                    <a:lnTo>
                      <a:pt x="10466" y="2601"/>
                    </a:lnTo>
                    <a:lnTo>
                      <a:pt x="10471" y="2663"/>
                    </a:lnTo>
                    <a:lnTo>
                      <a:pt x="10476" y="2724"/>
                    </a:lnTo>
                    <a:lnTo>
                      <a:pt x="10483" y="2785"/>
                    </a:lnTo>
                    <a:lnTo>
                      <a:pt x="10492" y="2845"/>
                    </a:lnTo>
                    <a:lnTo>
                      <a:pt x="10500" y="2906"/>
                    </a:lnTo>
                    <a:lnTo>
                      <a:pt x="10512" y="2965"/>
                    </a:lnTo>
                    <a:lnTo>
                      <a:pt x="10524" y="3024"/>
                    </a:lnTo>
                    <a:lnTo>
                      <a:pt x="10538" y="3082"/>
                    </a:lnTo>
                    <a:lnTo>
                      <a:pt x="10553" y="3140"/>
                    </a:lnTo>
                    <a:lnTo>
                      <a:pt x="10571" y="3197"/>
                    </a:lnTo>
                    <a:lnTo>
                      <a:pt x="10589" y="3253"/>
                    </a:lnTo>
                    <a:lnTo>
                      <a:pt x="10607" y="3310"/>
                    </a:lnTo>
                    <a:lnTo>
                      <a:pt x="10629" y="3365"/>
                    </a:lnTo>
                    <a:lnTo>
                      <a:pt x="10650" y="3421"/>
                    </a:lnTo>
                    <a:lnTo>
                      <a:pt x="10673" y="3475"/>
                    </a:lnTo>
                    <a:lnTo>
                      <a:pt x="10698" y="3528"/>
                    </a:lnTo>
                    <a:lnTo>
                      <a:pt x="10723" y="3581"/>
                    </a:lnTo>
                    <a:lnTo>
                      <a:pt x="10750" y="3633"/>
                    </a:lnTo>
                    <a:lnTo>
                      <a:pt x="10779" y="3684"/>
                    </a:lnTo>
                    <a:lnTo>
                      <a:pt x="10808" y="3735"/>
                    </a:lnTo>
                    <a:lnTo>
                      <a:pt x="10838" y="3785"/>
                    </a:lnTo>
                    <a:lnTo>
                      <a:pt x="10869" y="3834"/>
                    </a:lnTo>
                    <a:lnTo>
                      <a:pt x="10902" y="3883"/>
                    </a:lnTo>
                    <a:lnTo>
                      <a:pt x="10936" y="3929"/>
                    </a:lnTo>
                    <a:lnTo>
                      <a:pt x="10970" y="3977"/>
                    </a:lnTo>
                    <a:lnTo>
                      <a:pt x="11007" y="4023"/>
                    </a:lnTo>
                    <a:lnTo>
                      <a:pt x="11043" y="4068"/>
                    </a:lnTo>
                    <a:lnTo>
                      <a:pt x="11081" y="4112"/>
                    </a:lnTo>
                    <a:lnTo>
                      <a:pt x="11120" y="4155"/>
                    </a:lnTo>
                    <a:lnTo>
                      <a:pt x="11160" y="4196"/>
                    </a:lnTo>
                    <a:lnTo>
                      <a:pt x="11160" y="4196"/>
                    </a:lnTo>
                    <a:lnTo>
                      <a:pt x="11251" y="4312"/>
                    </a:lnTo>
                    <a:lnTo>
                      <a:pt x="11339" y="4427"/>
                    </a:lnTo>
                    <a:lnTo>
                      <a:pt x="11423" y="4543"/>
                    </a:lnTo>
                    <a:lnTo>
                      <a:pt x="11505" y="4658"/>
                    </a:lnTo>
                    <a:lnTo>
                      <a:pt x="11583" y="4773"/>
                    </a:lnTo>
                    <a:lnTo>
                      <a:pt x="11659" y="4889"/>
                    </a:lnTo>
                    <a:lnTo>
                      <a:pt x="11731" y="5005"/>
                    </a:lnTo>
                    <a:lnTo>
                      <a:pt x="11801" y="5120"/>
                    </a:lnTo>
                    <a:lnTo>
                      <a:pt x="11868" y="5236"/>
                    </a:lnTo>
                    <a:lnTo>
                      <a:pt x="11932" y="5352"/>
                    </a:lnTo>
                    <a:lnTo>
                      <a:pt x="11994" y="5469"/>
                    </a:lnTo>
                    <a:lnTo>
                      <a:pt x="12054" y="5585"/>
                    </a:lnTo>
                    <a:lnTo>
                      <a:pt x="12112" y="5701"/>
                    </a:lnTo>
                    <a:lnTo>
                      <a:pt x="12168" y="5818"/>
                    </a:lnTo>
                    <a:lnTo>
                      <a:pt x="12221" y="5934"/>
                    </a:lnTo>
                    <a:lnTo>
                      <a:pt x="12272" y="6051"/>
                    </a:lnTo>
                    <a:lnTo>
                      <a:pt x="12323" y="6168"/>
                    </a:lnTo>
                    <a:lnTo>
                      <a:pt x="12370" y="6285"/>
                    </a:lnTo>
                    <a:lnTo>
                      <a:pt x="12418" y="6401"/>
                    </a:lnTo>
                    <a:lnTo>
                      <a:pt x="12464" y="6518"/>
                    </a:lnTo>
                    <a:lnTo>
                      <a:pt x="12508" y="6635"/>
                    </a:lnTo>
                    <a:lnTo>
                      <a:pt x="12551" y="6754"/>
                    </a:lnTo>
                    <a:lnTo>
                      <a:pt x="12593" y="6871"/>
                    </a:lnTo>
                    <a:lnTo>
                      <a:pt x="12634" y="6988"/>
                    </a:lnTo>
                    <a:lnTo>
                      <a:pt x="12714" y="7223"/>
                    </a:lnTo>
                    <a:lnTo>
                      <a:pt x="12791" y="7459"/>
                    </a:lnTo>
                    <a:lnTo>
                      <a:pt x="12868" y="7694"/>
                    </a:lnTo>
                    <a:lnTo>
                      <a:pt x="12943" y="7931"/>
                    </a:lnTo>
                    <a:lnTo>
                      <a:pt x="12943" y="7931"/>
                    </a:lnTo>
                    <a:lnTo>
                      <a:pt x="12980" y="7834"/>
                    </a:lnTo>
                    <a:lnTo>
                      <a:pt x="13018" y="7734"/>
                    </a:lnTo>
                    <a:lnTo>
                      <a:pt x="13054" y="7632"/>
                    </a:lnTo>
                    <a:lnTo>
                      <a:pt x="13092" y="7528"/>
                    </a:lnTo>
                    <a:lnTo>
                      <a:pt x="13165" y="7313"/>
                    </a:lnTo>
                    <a:lnTo>
                      <a:pt x="13241" y="7088"/>
                    </a:lnTo>
                    <a:lnTo>
                      <a:pt x="13319" y="6858"/>
                    </a:lnTo>
                    <a:lnTo>
                      <a:pt x="13401" y="6621"/>
                    </a:lnTo>
                    <a:lnTo>
                      <a:pt x="13443" y="6502"/>
                    </a:lnTo>
                    <a:lnTo>
                      <a:pt x="13487" y="6381"/>
                    </a:lnTo>
                    <a:lnTo>
                      <a:pt x="13533" y="6259"/>
                    </a:lnTo>
                    <a:lnTo>
                      <a:pt x="13581" y="6137"/>
                    </a:lnTo>
                    <a:lnTo>
                      <a:pt x="13631" y="6013"/>
                    </a:lnTo>
                    <a:lnTo>
                      <a:pt x="13683" y="5890"/>
                    </a:lnTo>
                    <a:lnTo>
                      <a:pt x="13737" y="5766"/>
                    </a:lnTo>
                    <a:lnTo>
                      <a:pt x="13794" y="5642"/>
                    </a:lnTo>
                    <a:lnTo>
                      <a:pt x="13853" y="5518"/>
                    </a:lnTo>
                    <a:lnTo>
                      <a:pt x="13916" y="5394"/>
                    </a:lnTo>
                    <a:lnTo>
                      <a:pt x="13980" y="5270"/>
                    </a:lnTo>
                    <a:lnTo>
                      <a:pt x="14014" y="5209"/>
                    </a:lnTo>
                    <a:lnTo>
                      <a:pt x="14049" y="5148"/>
                    </a:lnTo>
                    <a:lnTo>
                      <a:pt x="14084" y="5087"/>
                    </a:lnTo>
                    <a:lnTo>
                      <a:pt x="14120" y="5025"/>
                    </a:lnTo>
                    <a:lnTo>
                      <a:pt x="14157" y="4964"/>
                    </a:lnTo>
                    <a:lnTo>
                      <a:pt x="14195" y="4904"/>
                    </a:lnTo>
                    <a:lnTo>
                      <a:pt x="14234" y="4843"/>
                    </a:lnTo>
                    <a:lnTo>
                      <a:pt x="14273" y="4783"/>
                    </a:lnTo>
                    <a:lnTo>
                      <a:pt x="14315" y="4723"/>
                    </a:lnTo>
                    <a:lnTo>
                      <a:pt x="14356" y="4663"/>
                    </a:lnTo>
                    <a:lnTo>
                      <a:pt x="14398" y="4603"/>
                    </a:lnTo>
                    <a:lnTo>
                      <a:pt x="14442" y="4544"/>
                    </a:lnTo>
                    <a:lnTo>
                      <a:pt x="14487" y="4486"/>
                    </a:lnTo>
                    <a:lnTo>
                      <a:pt x="14533" y="4427"/>
                    </a:lnTo>
                    <a:lnTo>
                      <a:pt x="14579" y="4369"/>
                    </a:lnTo>
                    <a:lnTo>
                      <a:pt x="14627" y="4311"/>
                    </a:lnTo>
                    <a:lnTo>
                      <a:pt x="14676" y="4254"/>
                    </a:lnTo>
                    <a:lnTo>
                      <a:pt x="14727" y="4196"/>
                    </a:lnTo>
                    <a:lnTo>
                      <a:pt x="14727" y="4196"/>
                    </a:lnTo>
                    <a:lnTo>
                      <a:pt x="14766" y="4155"/>
                    </a:lnTo>
                    <a:lnTo>
                      <a:pt x="14805" y="4112"/>
                    </a:lnTo>
                    <a:lnTo>
                      <a:pt x="14843" y="4068"/>
                    </a:lnTo>
                    <a:lnTo>
                      <a:pt x="14880" y="4023"/>
                    </a:lnTo>
                    <a:lnTo>
                      <a:pt x="14916" y="3977"/>
                    </a:lnTo>
                    <a:lnTo>
                      <a:pt x="14951" y="3929"/>
                    </a:lnTo>
                    <a:lnTo>
                      <a:pt x="14984" y="3883"/>
                    </a:lnTo>
                    <a:lnTo>
                      <a:pt x="15016" y="3834"/>
                    </a:lnTo>
                    <a:lnTo>
                      <a:pt x="15048" y="3785"/>
                    </a:lnTo>
                    <a:lnTo>
                      <a:pt x="15078" y="3735"/>
                    </a:lnTo>
                    <a:lnTo>
                      <a:pt x="15108" y="3684"/>
                    </a:lnTo>
                    <a:lnTo>
                      <a:pt x="15136" y="3633"/>
                    </a:lnTo>
                    <a:lnTo>
                      <a:pt x="15162" y="3581"/>
                    </a:lnTo>
                    <a:lnTo>
                      <a:pt x="15188" y="3528"/>
                    </a:lnTo>
                    <a:lnTo>
                      <a:pt x="15213" y="3475"/>
                    </a:lnTo>
                    <a:lnTo>
                      <a:pt x="15235" y="3421"/>
                    </a:lnTo>
                    <a:lnTo>
                      <a:pt x="15258" y="3365"/>
                    </a:lnTo>
                    <a:lnTo>
                      <a:pt x="15278" y="3310"/>
                    </a:lnTo>
                    <a:lnTo>
                      <a:pt x="15297" y="3253"/>
                    </a:lnTo>
                    <a:lnTo>
                      <a:pt x="15316" y="3197"/>
                    </a:lnTo>
                    <a:lnTo>
                      <a:pt x="15332" y="3140"/>
                    </a:lnTo>
                    <a:lnTo>
                      <a:pt x="15348" y="3082"/>
                    </a:lnTo>
                    <a:lnTo>
                      <a:pt x="15361" y="3024"/>
                    </a:lnTo>
                    <a:lnTo>
                      <a:pt x="15374" y="2965"/>
                    </a:lnTo>
                    <a:lnTo>
                      <a:pt x="15385" y="2906"/>
                    </a:lnTo>
                    <a:lnTo>
                      <a:pt x="15394" y="2845"/>
                    </a:lnTo>
                    <a:lnTo>
                      <a:pt x="15403" y="2785"/>
                    </a:lnTo>
                    <a:lnTo>
                      <a:pt x="15409" y="2724"/>
                    </a:lnTo>
                    <a:lnTo>
                      <a:pt x="15416" y="2663"/>
                    </a:lnTo>
                    <a:lnTo>
                      <a:pt x="15419" y="2601"/>
                    </a:lnTo>
                    <a:lnTo>
                      <a:pt x="15422" y="2539"/>
                    </a:lnTo>
                    <a:lnTo>
                      <a:pt x="15422" y="2476"/>
                    </a:lnTo>
                    <a:lnTo>
                      <a:pt x="15422" y="2476"/>
                    </a:lnTo>
                    <a:lnTo>
                      <a:pt x="15422" y="2412"/>
                    </a:lnTo>
                    <a:lnTo>
                      <a:pt x="15419" y="2349"/>
                    </a:lnTo>
                    <a:lnTo>
                      <a:pt x="15414" y="2286"/>
                    </a:lnTo>
                    <a:lnTo>
                      <a:pt x="15409" y="2223"/>
                    </a:lnTo>
                    <a:lnTo>
                      <a:pt x="15402" y="2162"/>
                    </a:lnTo>
                    <a:lnTo>
                      <a:pt x="15393" y="2100"/>
                    </a:lnTo>
                    <a:lnTo>
                      <a:pt x="15383" y="2038"/>
                    </a:lnTo>
                    <a:lnTo>
                      <a:pt x="15371" y="1978"/>
                    </a:lnTo>
                    <a:lnTo>
                      <a:pt x="15359" y="1917"/>
                    </a:lnTo>
                    <a:lnTo>
                      <a:pt x="15344" y="1858"/>
                    </a:lnTo>
                    <a:lnTo>
                      <a:pt x="15327" y="1799"/>
                    </a:lnTo>
                    <a:lnTo>
                      <a:pt x="15311" y="1740"/>
                    </a:lnTo>
                    <a:lnTo>
                      <a:pt x="15292" y="1682"/>
                    </a:lnTo>
                    <a:lnTo>
                      <a:pt x="15272" y="1625"/>
                    </a:lnTo>
                    <a:lnTo>
                      <a:pt x="15251" y="1569"/>
                    </a:lnTo>
                    <a:lnTo>
                      <a:pt x="15227" y="1512"/>
                    </a:lnTo>
                    <a:lnTo>
                      <a:pt x="15203" y="1458"/>
                    </a:lnTo>
                    <a:lnTo>
                      <a:pt x="15177" y="1402"/>
                    </a:lnTo>
                    <a:lnTo>
                      <a:pt x="15151" y="1349"/>
                    </a:lnTo>
                    <a:lnTo>
                      <a:pt x="15123" y="1295"/>
                    </a:lnTo>
                    <a:lnTo>
                      <a:pt x="15093" y="1244"/>
                    </a:lnTo>
                    <a:lnTo>
                      <a:pt x="15063" y="1192"/>
                    </a:lnTo>
                    <a:lnTo>
                      <a:pt x="15031" y="1142"/>
                    </a:lnTo>
                    <a:lnTo>
                      <a:pt x="14999" y="1091"/>
                    </a:lnTo>
                    <a:lnTo>
                      <a:pt x="14965" y="1042"/>
                    </a:lnTo>
                    <a:lnTo>
                      <a:pt x="14929" y="994"/>
                    </a:lnTo>
                    <a:lnTo>
                      <a:pt x="14893" y="948"/>
                    </a:lnTo>
                    <a:lnTo>
                      <a:pt x="14856" y="901"/>
                    </a:lnTo>
                    <a:lnTo>
                      <a:pt x="14817" y="856"/>
                    </a:lnTo>
                    <a:lnTo>
                      <a:pt x="14778" y="811"/>
                    </a:lnTo>
                    <a:lnTo>
                      <a:pt x="14738" y="768"/>
                    </a:lnTo>
                    <a:lnTo>
                      <a:pt x="14696" y="725"/>
                    </a:lnTo>
                    <a:lnTo>
                      <a:pt x="14654" y="683"/>
                    </a:lnTo>
                    <a:lnTo>
                      <a:pt x="14610" y="643"/>
                    </a:lnTo>
                    <a:lnTo>
                      <a:pt x="14565" y="604"/>
                    </a:lnTo>
                    <a:lnTo>
                      <a:pt x="14520" y="565"/>
                    </a:lnTo>
                    <a:lnTo>
                      <a:pt x="14474" y="529"/>
                    </a:lnTo>
                    <a:lnTo>
                      <a:pt x="14426" y="492"/>
                    </a:lnTo>
                    <a:lnTo>
                      <a:pt x="14378" y="457"/>
                    </a:lnTo>
                    <a:lnTo>
                      <a:pt x="14329" y="423"/>
                    </a:lnTo>
                    <a:lnTo>
                      <a:pt x="14280" y="390"/>
                    </a:lnTo>
                    <a:lnTo>
                      <a:pt x="14228" y="359"/>
                    </a:lnTo>
                    <a:lnTo>
                      <a:pt x="14176" y="328"/>
                    </a:lnTo>
                    <a:lnTo>
                      <a:pt x="14125" y="298"/>
                    </a:lnTo>
                    <a:lnTo>
                      <a:pt x="14072" y="270"/>
                    </a:lnTo>
                    <a:lnTo>
                      <a:pt x="14018" y="244"/>
                    </a:lnTo>
                    <a:lnTo>
                      <a:pt x="13964" y="219"/>
                    </a:lnTo>
                    <a:lnTo>
                      <a:pt x="13908" y="195"/>
                    </a:lnTo>
                    <a:lnTo>
                      <a:pt x="13851" y="171"/>
                    </a:lnTo>
                    <a:lnTo>
                      <a:pt x="13795" y="150"/>
                    </a:lnTo>
                    <a:lnTo>
                      <a:pt x="13738" y="129"/>
                    </a:lnTo>
                    <a:lnTo>
                      <a:pt x="13680" y="111"/>
                    </a:lnTo>
                    <a:lnTo>
                      <a:pt x="13622" y="94"/>
                    </a:lnTo>
                    <a:lnTo>
                      <a:pt x="13563" y="78"/>
                    </a:lnTo>
                    <a:lnTo>
                      <a:pt x="13503" y="63"/>
                    </a:lnTo>
                    <a:lnTo>
                      <a:pt x="13442" y="50"/>
                    </a:lnTo>
                    <a:lnTo>
                      <a:pt x="13382" y="39"/>
                    </a:lnTo>
                    <a:lnTo>
                      <a:pt x="13320" y="29"/>
                    </a:lnTo>
                    <a:lnTo>
                      <a:pt x="13258" y="20"/>
                    </a:lnTo>
                    <a:lnTo>
                      <a:pt x="13197" y="12"/>
                    </a:lnTo>
                    <a:lnTo>
                      <a:pt x="13134" y="7"/>
                    </a:lnTo>
                    <a:lnTo>
                      <a:pt x="13071" y="3"/>
                    </a:lnTo>
                    <a:lnTo>
                      <a:pt x="13006" y="1"/>
                    </a:lnTo>
                    <a:lnTo>
                      <a:pt x="12943" y="0"/>
                    </a:lnTo>
                    <a:lnTo>
                      <a:pt x="12943" y="0"/>
                    </a:lnTo>
                    <a:close/>
                    <a:moveTo>
                      <a:pt x="12943" y="3825"/>
                    </a:moveTo>
                    <a:lnTo>
                      <a:pt x="12943" y="3825"/>
                    </a:lnTo>
                    <a:lnTo>
                      <a:pt x="12908" y="3825"/>
                    </a:lnTo>
                    <a:lnTo>
                      <a:pt x="12873" y="3824"/>
                    </a:lnTo>
                    <a:lnTo>
                      <a:pt x="12839" y="3821"/>
                    </a:lnTo>
                    <a:lnTo>
                      <a:pt x="12805" y="3817"/>
                    </a:lnTo>
                    <a:lnTo>
                      <a:pt x="12771" y="3814"/>
                    </a:lnTo>
                    <a:lnTo>
                      <a:pt x="12737" y="3810"/>
                    </a:lnTo>
                    <a:lnTo>
                      <a:pt x="12704" y="3803"/>
                    </a:lnTo>
                    <a:lnTo>
                      <a:pt x="12671" y="3797"/>
                    </a:lnTo>
                    <a:lnTo>
                      <a:pt x="12639" y="3790"/>
                    </a:lnTo>
                    <a:lnTo>
                      <a:pt x="12606" y="3782"/>
                    </a:lnTo>
                    <a:lnTo>
                      <a:pt x="12573" y="3773"/>
                    </a:lnTo>
                    <a:lnTo>
                      <a:pt x="12542" y="3764"/>
                    </a:lnTo>
                    <a:lnTo>
                      <a:pt x="12510" y="3754"/>
                    </a:lnTo>
                    <a:lnTo>
                      <a:pt x="12479" y="3743"/>
                    </a:lnTo>
                    <a:lnTo>
                      <a:pt x="12449" y="3732"/>
                    </a:lnTo>
                    <a:lnTo>
                      <a:pt x="12418" y="3719"/>
                    </a:lnTo>
                    <a:lnTo>
                      <a:pt x="12388" y="3705"/>
                    </a:lnTo>
                    <a:lnTo>
                      <a:pt x="12358" y="3691"/>
                    </a:lnTo>
                    <a:lnTo>
                      <a:pt x="12329" y="3678"/>
                    </a:lnTo>
                    <a:lnTo>
                      <a:pt x="12300" y="3662"/>
                    </a:lnTo>
                    <a:lnTo>
                      <a:pt x="12271" y="3646"/>
                    </a:lnTo>
                    <a:lnTo>
                      <a:pt x="12243" y="3630"/>
                    </a:lnTo>
                    <a:lnTo>
                      <a:pt x="12216" y="3612"/>
                    </a:lnTo>
                    <a:lnTo>
                      <a:pt x="12189" y="3594"/>
                    </a:lnTo>
                    <a:lnTo>
                      <a:pt x="12161" y="3576"/>
                    </a:lnTo>
                    <a:lnTo>
                      <a:pt x="12136" y="3557"/>
                    </a:lnTo>
                    <a:lnTo>
                      <a:pt x="12110" y="3538"/>
                    </a:lnTo>
                    <a:lnTo>
                      <a:pt x="12085" y="3516"/>
                    </a:lnTo>
                    <a:lnTo>
                      <a:pt x="12059" y="3496"/>
                    </a:lnTo>
                    <a:lnTo>
                      <a:pt x="12035" y="3475"/>
                    </a:lnTo>
                    <a:lnTo>
                      <a:pt x="12012" y="3452"/>
                    </a:lnTo>
                    <a:lnTo>
                      <a:pt x="11989" y="3430"/>
                    </a:lnTo>
                    <a:lnTo>
                      <a:pt x="11966" y="3407"/>
                    </a:lnTo>
                    <a:lnTo>
                      <a:pt x="11944" y="3383"/>
                    </a:lnTo>
                    <a:lnTo>
                      <a:pt x="11922" y="3359"/>
                    </a:lnTo>
                    <a:lnTo>
                      <a:pt x="11902" y="3334"/>
                    </a:lnTo>
                    <a:lnTo>
                      <a:pt x="11882" y="3309"/>
                    </a:lnTo>
                    <a:lnTo>
                      <a:pt x="11862" y="3283"/>
                    </a:lnTo>
                    <a:lnTo>
                      <a:pt x="11843" y="3257"/>
                    </a:lnTo>
                    <a:lnTo>
                      <a:pt x="11824" y="3231"/>
                    </a:lnTo>
                    <a:lnTo>
                      <a:pt x="11806" y="3203"/>
                    </a:lnTo>
                    <a:lnTo>
                      <a:pt x="11789" y="3175"/>
                    </a:lnTo>
                    <a:lnTo>
                      <a:pt x="11772" y="3147"/>
                    </a:lnTo>
                    <a:lnTo>
                      <a:pt x="11756" y="3120"/>
                    </a:lnTo>
                    <a:lnTo>
                      <a:pt x="11741" y="3091"/>
                    </a:lnTo>
                    <a:lnTo>
                      <a:pt x="11727" y="3061"/>
                    </a:lnTo>
                    <a:lnTo>
                      <a:pt x="11713" y="3032"/>
                    </a:lnTo>
                    <a:lnTo>
                      <a:pt x="11699" y="3001"/>
                    </a:lnTo>
                    <a:lnTo>
                      <a:pt x="11687" y="2971"/>
                    </a:lnTo>
                    <a:lnTo>
                      <a:pt x="11675" y="2940"/>
                    </a:lnTo>
                    <a:lnTo>
                      <a:pt x="11664" y="2910"/>
                    </a:lnTo>
                    <a:lnTo>
                      <a:pt x="11654" y="2878"/>
                    </a:lnTo>
                    <a:lnTo>
                      <a:pt x="11645" y="2845"/>
                    </a:lnTo>
                    <a:lnTo>
                      <a:pt x="11636" y="2814"/>
                    </a:lnTo>
                    <a:lnTo>
                      <a:pt x="11629" y="2781"/>
                    </a:lnTo>
                    <a:lnTo>
                      <a:pt x="11621" y="2748"/>
                    </a:lnTo>
                    <a:lnTo>
                      <a:pt x="11615" y="2716"/>
                    </a:lnTo>
                    <a:lnTo>
                      <a:pt x="11610" y="2682"/>
                    </a:lnTo>
                    <a:lnTo>
                      <a:pt x="11605" y="2649"/>
                    </a:lnTo>
                    <a:lnTo>
                      <a:pt x="11601" y="2615"/>
                    </a:lnTo>
                    <a:lnTo>
                      <a:pt x="11597" y="2581"/>
                    </a:lnTo>
                    <a:lnTo>
                      <a:pt x="11596" y="2546"/>
                    </a:lnTo>
                    <a:lnTo>
                      <a:pt x="11595" y="2512"/>
                    </a:lnTo>
                    <a:lnTo>
                      <a:pt x="11593" y="2476"/>
                    </a:lnTo>
                    <a:lnTo>
                      <a:pt x="11593" y="2476"/>
                    </a:lnTo>
                    <a:lnTo>
                      <a:pt x="11595" y="2441"/>
                    </a:lnTo>
                    <a:lnTo>
                      <a:pt x="11596" y="2407"/>
                    </a:lnTo>
                    <a:lnTo>
                      <a:pt x="11597" y="2373"/>
                    </a:lnTo>
                    <a:lnTo>
                      <a:pt x="11601" y="2339"/>
                    </a:lnTo>
                    <a:lnTo>
                      <a:pt x="11605" y="2305"/>
                    </a:lnTo>
                    <a:lnTo>
                      <a:pt x="11610" y="2271"/>
                    </a:lnTo>
                    <a:lnTo>
                      <a:pt x="11615" y="2238"/>
                    </a:lnTo>
                    <a:lnTo>
                      <a:pt x="11621" y="2204"/>
                    </a:lnTo>
                    <a:lnTo>
                      <a:pt x="11629" y="2172"/>
                    </a:lnTo>
                    <a:lnTo>
                      <a:pt x="11636" y="2140"/>
                    </a:lnTo>
                    <a:lnTo>
                      <a:pt x="11645" y="2107"/>
                    </a:lnTo>
                    <a:lnTo>
                      <a:pt x="11654" y="2076"/>
                    </a:lnTo>
                    <a:lnTo>
                      <a:pt x="11664" y="2044"/>
                    </a:lnTo>
                    <a:lnTo>
                      <a:pt x="11675" y="2013"/>
                    </a:lnTo>
                    <a:lnTo>
                      <a:pt x="11687" y="1983"/>
                    </a:lnTo>
                    <a:lnTo>
                      <a:pt x="11699" y="1951"/>
                    </a:lnTo>
                    <a:lnTo>
                      <a:pt x="11713" y="1922"/>
                    </a:lnTo>
                    <a:lnTo>
                      <a:pt x="11727" y="1892"/>
                    </a:lnTo>
                    <a:lnTo>
                      <a:pt x="11741" y="1863"/>
                    </a:lnTo>
                    <a:lnTo>
                      <a:pt x="11756" y="1834"/>
                    </a:lnTo>
                    <a:lnTo>
                      <a:pt x="11772" y="1805"/>
                    </a:lnTo>
                    <a:lnTo>
                      <a:pt x="11789" y="1778"/>
                    </a:lnTo>
                    <a:lnTo>
                      <a:pt x="11806" y="1750"/>
                    </a:lnTo>
                    <a:lnTo>
                      <a:pt x="11824" y="1723"/>
                    </a:lnTo>
                    <a:lnTo>
                      <a:pt x="11843" y="1696"/>
                    </a:lnTo>
                    <a:lnTo>
                      <a:pt x="11862" y="1671"/>
                    </a:lnTo>
                    <a:lnTo>
                      <a:pt x="11882" y="1644"/>
                    </a:lnTo>
                    <a:lnTo>
                      <a:pt x="11902" y="1619"/>
                    </a:lnTo>
                    <a:lnTo>
                      <a:pt x="11922" y="1594"/>
                    </a:lnTo>
                    <a:lnTo>
                      <a:pt x="11944" y="1570"/>
                    </a:lnTo>
                    <a:lnTo>
                      <a:pt x="11966" y="1546"/>
                    </a:lnTo>
                    <a:lnTo>
                      <a:pt x="11989" y="1523"/>
                    </a:lnTo>
                    <a:lnTo>
                      <a:pt x="12012" y="1501"/>
                    </a:lnTo>
                    <a:lnTo>
                      <a:pt x="12035" y="1479"/>
                    </a:lnTo>
                    <a:lnTo>
                      <a:pt x="12059" y="1458"/>
                    </a:lnTo>
                    <a:lnTo>
                      <a:pt x="12085" y="1436"/>
                    </a:lnTo>
                    <a:lnTo>
                      <a:pt x="12110" y="1416"/>
                    </a:lnTo>
                    <a:lnTo>
                      <a:pt x="12136" y="1396"/>
                    </a:lnTo>
                    <a:lnTo>
                      <a:pt x="12161" y="1377"/>
                    </a:lnTo>
                    <a:lnTo>
                      <a:pt x="12189" y="1358"/>
                    </a:lnTo>
                    <a:lnTo>
                      <a:pt x="12216" y="1341"/>
                    </a:lnTo>
                    <a:lnTo>
                      <a:pt x="12243" y="1324"/>
                    </a:lnTo>
                    <a:lnTo>
                      <a:pt x="12271" y="1307"/>
                    </a:lnTo>
                    <a:lnTo>
                      <a:pt x="12300" y="1292"/>
                    </a:lnTo>
                    <a:lnTo>
                      <a:pt x="12329" y="1276"/>
                    </a:lnTo>
                    <a:lnTo>
                      <a:pt x="12358" y="1261"/>
                    </a:lnTo>
                    <a:lnTo>
                      <a:pt x="12388" y="1247"/>
                    </a:lnTo>
                    <a:lnTo>
                      <a:pt x="12418" y="1235"/>
                    </a:lnTo>
                    <a:lnTo>
                      <a:pt x="12449" y="1222"/>
                    </a:lnTo>
                    <a:lnTo>
                      <a:pt x="12479" y="1210"/>
                    </a:lnTo>
                    <a:lnTo>
                      <a:pt x="12510" y="1200"/>
                    </a:lnTo>
                    <a:lnTo>
                      <a:pt x="12542" y="1190"/>
                    </a:lnTo>
                    <a:lnTo>
                      <a:pt x="12573" y="1179"/>
                    </a:lnTo>
                    <a:lnTo>
                      <a:pt x="12606" y="1171"/>
                    </a:lnTo>
                    <a:lnTo>
                      <a:pt x="12639" y="1163"/>
                    </a:lnTo>
                    <a:lnTo>
                      <a:pt x="12671" y="1156"/>
                    </a:lnTo>
                    <a:lnTo>
                      <a:pt x="12704" y="1149"/>
                    </a:lnTo>
                    <a:lnTo>
                      <a:pt x="12737" y="1144"/>
                    </a:lnTo>
                    <a:lnTo>
                      <a:pt x="12771" y="1139"/>
                    </a:lnTo>
                    <a:lnTo>
                      <a:pt x="12805" y="1135"/>
                    </a:lnTo>
                    <a:lnTo>
                      <a:pt x="12839" y="1133"/>
                    </a:lnTo>
                    <a:lnTo>
                      <a:pt x="12873" y="1130"/>
                    </a:lnTo>
                    <a:lnTo>
                      <a:pt x="12908" y="1129"/>
                    </a:lnTo>
                    <a:lnTo>
                      <a:pt x="12943" y="1129"/>
                    </a:lnTo>
                    <a:lnTo>
                      <a:pt x="12943" y="1129"/>
                    </a:lnTo>
                    <a:lnTo>
                      <a:pt x="12977" y="1129"/>
                    </a:lnTo>
                    <a:lnTo>
                      <a:pt x="13013" y="1130"/>
                    </a:lnTo>
                    <a:lnTo>
                      <a:pt x="13047" y="1133"/>
                    </a:lnTo>
                    <a:lnTo>
                      <a:pt x="13081" y="1135"/>
                    </a:lnTo>
                    <a:lnTo>
                      <a:pt x="13115" y="1139"/>
                    </a:lnTo>
                    <a:lnTo>
                      <a:pt x="13149" y="1144"/>
                    </a:lnTo>
                    <a:lnTo>
                      <a:pt x="13181" y="1149"/>
                    </a:lnTo>
                    <a:lnTo>
                      <a:pt x="13215" y="1156"/>
                    </a:lnTo>
                    <a:lnTo>
                      <a:pt x="13248" y="1163"/>
                    </a:lnTo>
                    <a:lnTo>
                      <a:pt x="13280" y="1171"/>
                    </a:lnTo>
                    <a:lnTo>
                      <a:pt x="13312" y="1179"/>
                    </a:lnTo>
                    <a:lnTo>
                      <a:pt x="13344" y="1190"/>
                    </a:lnTo>
                    <a:lnTo>
                      <a:pt x="13375" y="1200"/>
                    </a:lnTo>
                    <a:lnTo>
                      <a:pt x="13407" y="1210"/>
                    </a:lnTo>
                    <a:lnTo>
                      <a:pt x="13437" y="1222"/>
                    </a:lnTo>
                    <a:lnTo>
                      <a:pt x="13469" y="1235"/>
                    </a:lnTo>
                    <a:lnTo>
                      <a:pt x="13499" y="1247"/>
                    </a:lnTo>
                    <a:lnTo>
                      <a:pt x="13528" y="1261"/>
                    </a:lnTo>
                    <a:lnTo>
                      <a:pt x="13557" y="1276"/>
                    </a:lnTo>
                    <a:lnTo>
                      <a:pt x="13586" y="1292"/>
                    </a:lnTo>
                    <a:lnTo>
                      <a:pt x="13615" y="1307"/>
                    </a:lnTo>
                    <a:lnTo>
                      <a:pt x="13642" y="1324"/>
                    </a:lnTo>
                    <a:lnTo>
                      <a:pt x="13670" y="1341"/>
                    </a:lnTo>
                    <a:lnTo>
                      <a:pt x="13698" y="1358"/>
                    </a:lnTo>
                    <a:lnTo>
                      <a:pt x="13724" y="1377"/>
                    </a:lnTo>
                    <a:lnTo>
                      <a:pt x="13751" y="1396"/>
                    </a:lnTo>
                    <a:lnTo>
                      <a:pt x="13776" y="1416"/>
                    </a:lnTo>
                    <a:lnTo>
                      <a:pt x="13801" y="1436"/>
                    </a:lnTo>
                    <a:lnTo>
                      <a:pt x="13826" y="1458"/>
                    </a:lnTo>
                    <a:lnTo>
                      <a:pt x="13850" y="1479"/>
                    </a:lnTo>
                    <a:lnTo>
                      <a:pt x="13874" y="1501"/>
                    </a:lnTo>
                    <a:lnTo>
                      <a:pt x="13897" y="1523"/>
                    </a:lnTo>
                    <a:lnTo>
                      <a:pt x="13919" y="1546"/>
                    </a:lnTo>
                    <a:lnTo>
                      <a:pt x="13942" y="1570"/>
                    </a:lnTo>
                    <a:lnTo>
                      <a:pt x="13964" y="1594"/>
                    </a:lnTo>
                    <a:lnTo>
                      <a:pt x="13984" y="1619"/>
                    </a:lnTo>
                    <a:lnTo>
                      <a:pt x="14005" y="1644"/>
                    </a:lnTo>
                    <a:lnTo>
                      <a:pt x="14024" y="1671"/>
                    </a:lnTo>
                    <a:lnTo>
                      <a:pt x="14043" y="1696"/>
                    </a:lnTo>
                    <a:lnTo>
                      <a:pt x="14062" y="1723"/>
                    </a:lnTo>
                    <a:lnTo>
                      <a:pt x="14079" y="1750"/>
                    </a:lnTo>
                    <a:lnTo>
                      <a:pt x="14097" y="1778"/>
                    </a:lnTo>
                    <a:lnTo>
                      <a:pt x="14113" y="1805"/>
                    </a:lnTo>
                    <a:lnTo>
                      <a:pt x="14130" y="1834"/>
                    </a:lnTo>
                    <a:lnTo>
                      <a:pt x="14145" y="1863"/>
                    </a:lnTo>
                    <a:lnTo>
                      <a:pt x="14159" y="1892"/>
                    </a:lnTo>
                    <a:lnTo>
                      <a:pt x="14173" y="1922"/>
                    </a:lnTo>
                    <a:lnTo>
                      <a:pt x="14186" y="1951"/>
                    </a:lnTo>
                    <a:lnTo>
                      <a:pt x="14199" y="1983"/>
                    </a:lnTo>
                    <a:lnTo>
                      <a:pt x="14210" y="2013"/>
                    </a:lnTo>
                    <a:lnTo>
                      <a:pt x="14222" y="2044"/>
                    </a:lnTo>
                    <a:lnTo>
                      <a:pt x="14232" y="2076"/>
                    </a:lnTo>
                    <a:lnTo>
                      <a:pt x="14241" y="2107"/>
                    </a:lnTo>
                    <a:lnTo>
                      <a:pt x="14249" y="2140"/>
                    </a:lnTo>
                    <a:lnTo>
                      <a:pt x="14258" y="2172"/>
                    </a:lnTo>
                    <a:lnTo>
                      <a:pt x="14264" y="2204"/>
                    </a:lnTo>
                    <a:lnTo>
                      <a:pt x="14271" y="2238"/>
                    </a:lnTo>
                    <a:lnTo>
                      <a:pt x="14277" y="2271"/>
                    </a:lnTo>
                    <a:lnTo>
                      <a:pt x="14281" y="2305"/>
                    </a:lnTo>
                    <a:lnTo>
                      <a:pt x="14285" y="2339"/>
                    </a:lnTo>
                    <a:lnTo>
                      <a:pt x="14288" y="2373"/>
                    </a:lnTo>
                    <a:lnTo>
                      <a:pt x="14291" y="2407"/>
                    </a:lnTo>
                    <a:lnTo>
                      <a:pt x="14292" y="2441"/>
                    </a:lnTo>
                    <a:lnTo>
                      <a:pt x="14292" y="2476"/>
                    </a:lnTo>
                    <a:lnTo>
                      <a:pt x="14292" y="2476"/>
                    </a:lnTo>
                    <a:lnTo>
                      <a:pt x="14292" y="2512"/>
                    </a:lnTo>
                    <a:lnTo>
                      <a:pt x="14291" y="2546"/>
                    </a:lnTo>
                    <a:lnTo>
                      <a:pt x="14288" y="2581"/>
                    </a:lnTo>
                    <a:lnTo>
                      <a:pt x="14285" y="2615"/>
                    </a:lnTo>
                    <a:lnTo>
                      <a:pt x="14281" y="2649"/>
                    </a:lnTo>
                    <a:lnTo>
                      <a:pt x="14277" y="2682"/>
                    </a:lnTo>
                    <a:lnTo>
                      <a:pt x="14271" y="2716"/>
                    </a:lnTo>
                    <a:lnTo>
                      <a:pt x="14264" y="2748"/>
                    </a:lnTo>
                    <a:lnTo>
                      <a:pt x="14258" y="2781"/>
                    </a:lnTo>
                    <a:lnTo>
                      <a:pt x="14249" y="2814"/>
                    </a:lnTo>
                    <a:lnTo>
                      <a:pt x="14241" y="2845"/>
                    </a:lnTo>
                    <a:lnTo>
                      <a:pt x="14232" y="2878"/>
                    </a:lnTo>
                    <a:lnTo>
                      <a:pt x="14222" y="2910"/>
                    </a:lnTo>
                    <a:lnTo>
                      <a:pt x="14210" y="2940"/>
                    </a:lnTo>
                    <a:lnTo>
                      <a:pt x="14199" y="2971"/>
                    </a:lnTo>
                    <a:lnTo>
                      <a:pt x="14186" y="3001"/>
                    </a:lnTo>
                    <a:lnTo>
                      <a:pt x="14173" y="3032"/>
                    </a:lnTo>
                    <a:lnTo>
                      <a:pt x="14159" y="3061"/>
                    </a:lnTo>
                    <a:lnTo>
                      <a:pt x="14145" y="3091"/>
                    </a:lnTo>
                    <a:lnTo>
                      <a:pt x="14130" y="3120"/>
                    </a:lnTo>
                    <a:lnTo>
                      <a:pt x="14113" y="3147"/>
                    </a:lnTo>
                    <a:lnTo>
                      <a:pt x="14097" y="3175"/>
                    </a:lnTo>
                    <a:lnTo>
                      <a:pt x="14079" y="3203"/>
                    </a:lnTo>
                    <a:lnTo>
                      <a:pt x="14062" y="3231"/>
                    </a:lnTo>
                    <a:lnTo>
                      <a:pt x="14043" y="3257"/>
                    </a:lnTo>
                    <a:lnTo>
                      <a:pt x="14024" y="3283"/>
                    </a:lnTo>
                    <a:lnTo>
                      <a:pt x="14005" y="3309"/>
                    </a:lnTo>
                    <a:lnTo>
                      <a:pt x="13984" y="3334"/>
                    </a:lnTo>
                    <a:lnTo>
                      <a:pt x="13964" y="3359"/>
                    </a:lnTo>
                    <a:lnTo>
                      <a:pt x="13942" y="3383"/>
                    </a:lnTo>
                    <a:lnTo>
                      <a:pt x="13919" y="3407"/>
                    </a:lnTo>
                    <a:lnTo>
                      <a:pt x="13897" y="3430"/>
                    </a:lnTo>
                    <a:lnTo>
                      <a:pt x="13874" y="3452"/>
                    </a:lnTo>
                    <a:lnTo>
                      <a:pt x="13850" y="3475"/>
                    </a:lnTo>
                    <a:lnTo>
                      <a:pt x="13826" y="3496"/>
                    </a:lnTo>
                    <a:lnTo>
                      <a:pt x="13801" y="3516"/>
                    </a:lnTo>
                    <a:lnTo>
                      <a:pt x="13776" y="3538"/>
                    </a:lnTo>
                    <a:lnTo>
                      <a:pt x="13751" y="3557"/>
                    </a:lnTo>
                    <a:lnTo>
                      <a:pt x="13724" y="3576"/>
                    </a:lnTo>
                    <a:lnTo>
                      <a:pt x="13698" y="3594"/>
                    </a:lnTo>
                    <a:lnTo>
                      <a:pt x="13670" y="3612"/>
                    </a:lnTo>
                    <a:lnTo>
                      <a:pt x="13642" y="3630"/>
                    </a:lnTo>
                    <a:lnTo>
                      <a:pt x="13615" y="3646"/>
                    </a:lnTo>
                    <a:lnTo>
                      <a:pt x="13586" y="3662"/>
                    </a:lnTo>
                    <a:lnTo>
                      <a:pt x="13557" y="3678"/>
                    </a:lnTo>
                    <a:lnTo>
                      <a:pt x="13528" y="3691"/>
                    </a:lnTo>
                    <a:lnTo>
                      <a:pt x="13499" y="3705"/>
                    </a:lnTo>
                    <a:lnTo>
                      <a:pt x="13469" y="3719"/>
                    </a:lnTo>
                    <a:lnTo>
                      <a:pt x="13437" y="3732"/>
                    </a:lnTo>
                    <a:lnTo>
                      <a:pt x="13407" y="3743"/>
                    </a:lnTo>
                    <a:lnTo>
                      <a:pt x="13375" y="3754"/>
                    </a:lnTo>
                    <a:lnTo>
                      <a:pt x="13344" y="3764"/>
                    </a:lnTo>
                    <a:lnTo>
                      <a:pt x="13312" y="3773"/>
                    </a:lnTo>
                    <a:lnTo>
                      <a:pt x="13280" y="3782"/>
                    </a:lnTo>
                    <a:lnTo>
                      <a:pt x="13248" y="3790"/>
                    </a:lnTo>
                    <a:lnTo>
                      <a:pt x="13215" y="3797"/>
                    </a:lnTo>
                    <a:lnTo>
                      <a:pt x="13181" y="3803"/>
                    </a:lnTo>
                    <a:lnTo>
                      <a:pt x="13149" y="3810"/>
                    </a:lnTo>
                    <a:lnTo>
                      <a:pt x="13115" y="3814"/>
                    </a:lnTo>
                    <a:lnTo>
                      <a:pt x="13081" y="3817"/>
                    </a:lnTo>
                    <a:lnTo>
                      <a:pt x="13047" y="3821"/>
                    </a:lnTo>
                    <a:lnTo>
                      <a:pt x="13013" y="3824"/>
                    </a:lnTo>
                    <a:lnTo>
                      <a:pt x="12977" y="3825"/>
                    </a:lnTo>
                    <a:lnTo>
                      <a:pt x="12943" y="3825"/>
                    </a:lnTo>
                    <a:lnTo>
                      <a:pt x="12943" y="3825"/>
                    </a:lnTo>
                    <a:close/>
                    <a:moveTo>
                      <a:pt x="12949" y="11832"/>
                    </a:moveTo>
                    <a:lnTo>
                      <a:pt x="12949" y="11832"/>
                    </a:lnTo>
                    <a:lnTo>
                      <a:pt x="12949" y="11900"/>
                    </a:lnTo>
                    <a:lnTo>
                      <a:pt x="12947" y="11964"/>
                    </a:lnTo>
                    <a:lnTo>
                      <a:pt x="12947" y="11964"/>
                    </a:lnTo>
                    <a:lnTo>
                      <a:pt x="12943" y="12015"/>
                    </a:lnTo>
                    <a:lnTo>
                      <a:pt x="12940" y="12066"/>
                    </a:lnTo>
                    <a:lnTo>
                      <a:pt x="12933" y="12117"/>
                    </a:lnTo>
                    <a:lnTo>
                      <a:pt x="12927" y="12168"/>
                    </a:lnTo>
                    <a:lnTo>
                      <a:pt x="12918" y="12217"/>
                    </a:lnTo>
                    <a:lnTo>
                      <a:pt x="12909" y="12267"/>
                    </a:lnTo>
                    <a:lnTo>
                      <a:pt x="12899" y="12316"/>
                    </a:lnTo>
                    <a:lnTo>
                      <a:pt x="12888" y="12364"/>
                    </a:lnTo>
                    <a:lnTo>
                      <a:pt x="12875" y="12413"/>
                    </a:lnTo>
                    <a:lnTo>
                      <a:pt x="12860" y="12461"/>
                    </a:lnTo>
                    <a:lnTo>
                      <a:pt x="12846" y="12509"/>
                    </a:lnTo>
                    <a:lnTo>
                      <a:pt x="12830" y="12556"/>
                    </a:lnTo>
                    <a:lnTo>
                      <a:pt x="12812" y="12602"/>
                    </a:lnTo>
                    <a:lnTo>
                      <a:pt x="12794" y="12649"/>
                    </a:lnTo>
                    <a:lnTo>
                      <a:pt x="12775" y="12694"/>
                    </a:lnTo>
                    <a:lnTo>
                      <a:pt x="12753" y="12739"/>
                    </a:lnTo>
                    <a:lnTo>
                      <a:pt x="12732" y="12785"/>
                    </a:lnTo>
                    <a:lnTo>
                      <a:pt x="12709" y="12830"/>
                    </a:lnTo>
                    <a:lnTo>
                      <a:pt x="12685" y="12874"/>
                    </a:lnTo>
                    <a:lnTo>
                      <a:pt x="12660" y="12917"/>
                    </a:lnTo>
                    <a:lnTo>
                      <a:pt x="12634" y="12961"/>
                    </a:lnTo>
                    <a:lnTo>
                      <a:pt x="12606" y="13003"/>
                    </a:lnTo>
                    <a:lnTo>
                      <a:pt x="12578" y="13045"/>
                    </a:lnTo>
                    <a:lnTo>
                      <a:pt x="12549" y="13087"/>
                    </a:lnTo>
                    <a:lnTo>
                      <a:pt x="12518" y="13128"/>
                    </a:lnTo>
                    <a:lnTo>
                      <a:pt x="12486" y="13170"/>
                    </a:lnTo>
                    <a:lnTo>
                      <a:pt x="12455" y="13210"/>
                    </a:lnTo>
                    <a:lnTo>
                      <a:pt x="12421" y="13249"/>
                    </a:lnTo>
                    <a:lnTo>
                      <a:pt x="12387" y="13290"/>
                    </a:lnTo>
                    <a:lnTo>
                      <a:pt x="12350" y="13329"/>
                    </a:lnTo>
                    <a:lnTo>
                      <a:pt x="12314" y="13366"/>
                    </a:lnTo>
                    <a:lnTo>
                      <a:pt x="12276" y="13404"/>
                    </a:lnTo>
                    <a:lnTo>
                      <a:pt x="12238" y="13442"/>
                    </a:lnTo>
                    <a:lnTo>
                      <a:pt x="12198" y="13478"/>
                    </a:lnTo>
                    <a:lnTo>
                      <a:pt x="12158" y="13515"/>
                    </a:lnTo>
                    <a:lnTo>
                      <a:pt x="12116" y="13551"/>
                    </a:lnTo>
                    <a:lnTo>
                      <a:pt x="12073" y="13587"/>
                    </a:lnTo>
                    <a:lnTo>
                      <a:pt x="12029" y="13622"/>
                    </a:lnTo>
                    <a:lnTo>
                      <a:pt x="11985" y="13656"/>
                    </a:lnTo>
                    <a:lnTo>
                      <a:pt x="11940" y="13690"/>
                    </a:lnTo>
                    <a:lnTo>
                      <a:pt x="11893" y="13723"/>
                    </a:lnTo>
                    <a:lnTo>
                      <a:pt x="11847" y="13755"/>
                    </a:lnTo>
                    <a:lnTo>
                      <a:pt x="11797" y="13788"/>
                    </a:lnTo>
                    <a:lnTo>
                      <a:pt x="11748" y="13820"/>
                    </a:lnTo>
                    <a:lnTo>
                      <a:pt x="11698" y="13851"/>
                    </a:lnTo>
                    <a:lnTo>
                      <a:pt x="11648" y="13881"/>
                    </a:lnTo>
                    <a:lnTo>
                      <a:pt x="11596" y="13912"/>
                    </a:lnTo>
                    <a:lnTo>
                      <a:pt x="11543" y="13941"/>
                    </a:lnTo>
                    <a:lnTo>
                      <a:pt x="11489" y="13970"/>
                    </a:lnTo>
                    <a:lnTo>
                      <a:pt x="11435" y="13997"/>
                    </a:lnTo>
                    <a:lnTo>
                      <a:pt x="11378" y="14025"/>
                    </a:lnTo>
                    <a:lnTo>
                      <a:pt x="11323" y="14053"/>
                    </a:lnTo>
                    <a:lnTo>
                      <a:pt x="11265" y="14079"/>
                    </a:lnTo>
                    <a:lnTo>
                      <a:pt x="11207" y="14104"/>
                    </a:lnTo>
                    <a:lnTo>
                      <a:pt x="11148" y="14129"/>
                    </a:lnTo>
                    <a:lnTo>
                      <a:pt x="11088" y="14155"/>
                    </a:lnTo>
                    <a:lnTo>
                      <a:pt x="11028" y="14179"/>
                    </a:lnTo>
                    <a:lnTo>
                      <a:pt x="10966" y="14202"/>
                    </a:lnTo>
                    <a:lnTo>
                      <a:pt x="10903" y="14225"/>
                    </a:lnTo>
                    <a:lnTo>
                      <a:pt x="10840" y="14248"/>
                    </a:lnTo>
                    <a:lnTo>
                      <a:pt x="10777" y="14269"/>
                    </a:lnTo>
                    <a:lnTo>
                      <a:pt x="10712" y="14291"/>
                    </a:lnTo>
                    <a:lnTo>
                      <a:pt x="10646" y="14311"/>
                    </a:lnTo>
                    <a:lnTo>
                      <a:pt x="10580" y="14330"/>
                    </a:lnTo>
                    <a:lnTo>
                      <a:pt x="10580" y="14330"/>
                    </a:lnTo>
                    <a:lnTo>
                      <a:pt x="10519" y="14347"/>
                    </a:lnTo>
                    <a:lnTo>
                      <a:pt x="10455" y="14365"/>
                    </a:lnTo>
                    <a:lnTo>
                      <a:pt x="10387" y="14381"/>
                    </a:lnTo>
                    <a:lnTo>
                      <a:pt x="10318" y="14398"/>
                    </a:lnTo>
                    <a:lnTo>
                      <a:pt x="10246" y="14414"/>
                    </a:lnTo>
                    <a:lnTo>
                      <a:pt x="10170" y="14429"/>
                    </a:lnTo>
                    <a:lnTo>
                      <a:pt x="10013" y="14461"/>
                    </a:lnTo>
                    <a:lnTo>
                      <a:pt x="9848" y="14490"/>
                    </a:lnTo>
                    <a:lnTo>
                      <a:pt x="9673" y="14518"/>
                    </a:lnTo>
                    <a:lnTo>
                      <a:pt x="9492" y="14545"/>
                    </a:lnTo>
                    <a:lnTo>
                      <a:pt x="9303" y="14571"/>
                    </a:lnTo>
                    <a:lnTo>
                      <a:pt x="9108" y="14595"/>
                    </a:lnTo>
                    <a:lnTo>
                      <a:pt x="8907" y="14618"/>
                    </a:lnTo>
                    <a:lnTo>
                      <a:pt x="8702" y="14641"/>
                    </a:lnTo>
                    <a:lnTo>
                      <a:pt x="8493" y="14661"/>
                    </a:lnTo>
                    <a:lnTo>
                      <a:pt x="8280" y="14681"/>
                    </a:lnTo>
                    <a:lnTo>
                      <a:pt x="8066" y="14699"/>
                    </a:lnTo>
                    <a:lnTo>
                      <a:pt x="7850" y="14715"/>
                    </a:lnTo>
                    <a:lnTo>
                      <a:pt x="7632" y="14730"/>
                    </a:lnTo>
                    <a:lnTo>
                      <a:pt x="7414" y="14744"/>
                    </a:lnTo>
                    <a:lnTo>
                      <a:pt x="7196" y="14756"/>
                    </a:lnTo>
                    <a:lnTo>
                      <a:pt x="6979" y="14768"/>
                    </a:lnTo>
                    <a:lnTo>
                      <a:pt x="6764" y="14778"/>
                    </a:lnTo>
                    <a:lnTo>
                      <a:pt x="6552" y="14785"/>
                    </a:lnTo>
                    <a:lnTo>
                      <a:pt x="6343" y="14793"/>
                    </a:lnTo>
                    <a:lnTo>
                      <a:pt x="6138" y="14798"/>
                    </a:lnTo>
                    <a:lnTo>
                      <a:pt x="5938" y="14802"/>
                    </a:lnTo>
                    <a:lnTo>
                      <a:pt x="5743" y="14804"/>
                    </a:lnTo>
                    <a:lnTo>
                      <a:pt x="5555" y="14806"/>
                    </a:lnTo>
                    <a:lnTo>
                      <a:pt x="5372" y="14804"/>
                    </a:lnTo>
                    <a:lnTo>
                      <a:pt x="5199" y="14803"/>
                    </a:lnTo>
                    <a:lnTo>
                      <a:pt x="5032" y="14799"/>
                    </a:lnTo>
                    <a:lnTo>
                      <a:pt x="4876" y="14794"/>
                    </a:lnTo>
                    <a:lnTo>
                      <a:pt x="4729" y="14787"/>
                    </a:lnTo>
                    <a:lnTo>
                      <a:pt x="4592" y="14779"/>
                    </a:lnTo>
                    <a:lnTo>
                      <a:pt x="5413" y="12144"/>
                    </a:lnTo>
                    <a:lnTo>
                      <a:pt x="5413" y="12144"/>
                    </a:lnTo>
                    <a:lnTo>
                      <a:pt x="5566" y="12156"/>
                    </a:lnTo>
                    <a:lnTo>
                      <a:pt x="5744" y="12169"/>
                    </a:lnTo>
                    <a:lnTo>
                      <a:pt x="5943" y="12179"/>
                    </a:lnTo>
                    <a:lnTo>
                      <a:pt x="6161" y="12189"/>
                    </a:lnTo>
                    <a:lnTo>
                      <a:pt x="6394" y="12198"/>
                    </a:lnTo>
                    <a:lnTo>
                      <a:pt x="6642" y="12204"/>
                    </a:lnTo>
                    <a:lnTo>
                      <a:pt x="6901" y="12208"/>
                    </a:lnTo>
                    <a:lnTo>
                      <a:pt x="7168" y="12209"/>
                    </a:lnTo>
                    <a:lnTo>
                      <a:pt x="7305" y="12209"/>
                    </a:lnTo>
                    <a:lnTo>
                      <a:pt x="7444" y="12208"/>
                    </a:lnTo>
                    <a:lnTo>
                      <a:pt x="7583" y="12205"/>
                    </a:lnTo>
                    <a:lnTo>
                      <a:pt x="7722" y="12203"/>
                    </a:lnTo>
                    <a:lnTo>
                      <a:pt x="7863" y="12199"/>
                    </a:lnTo>
                    <a:lnTo>
                      <a:pt x="8003" y="12194"/>
                    </a:lnTo>
                    <a:lnTo>
                      <a:pt x="8143" y="12188"/>
                    </a:lnTo>
                    <a:lnTo>
                      <a:pt x="8283" y="12182"/>
                    </a:lnTo>
                    <a:lnTo>
                      <a:pt x="8423" y="12173"/>
                    </a:lnTo>
                    <a:lnTo>
                      <a:pt x="8560" y="12164"/>
                    </a:lnTo>
                    <a:lnTo>
                      <a:pt x="8697" y="12153"/>
                    </a:lnTo>
                    <a:lnTo>
                      <a:pt x="8832" y="12141"/>
                    </a:lnTo>
                    <a:lnTo>
                      <a:pt x="8965" y="12127"/>
                    </a:lnTo>
                    <a:lnTo>
                      <a:pt x="9095" y="12114"/>
                    </a:lnTo>
                    <a:lnTo>
                      <a:pt x="9223" y="12097"/>
                    </a:lnTo>
                    <a:lnTo>
                      <a:pt x="9348" y="12080"/>
                    </a:lnTo>
                    <a:lnTo>
                      <a:pt x="9470" y="12061"/>
                    </a:lnTo>
                    <a:lnTo>
                      <a:pt x="9589" y="12039"/>
                    </a:lnTo>
                    <a:lnTo>
                      <a:pt x="9703" y="12018"/>
                    </a:lnTo>
                    <a:lnTo>
                      <a:pt x="9814" y="11994"/>
                    </a:lnTo>
                    <a:lnTo>
                      <a:pt x="9920" y="11969"/>
                    </a:lnTo>
                    <a:lnTo>
                      <a:pt x="10022" y="11941"/>
                    </a:lnTo>
                    <a:lnTo>
                      <a:pt x="10071" y="11927"/>
                    </a:lnTo>
                    <a:lnTo>
                      <a:pt x="10118" y="11912"/>
                    </a:lnTo>
                    <a:lnTo>
                      <a:pt x="10164" y="11897"/>
                    </a:lnTo>
                    <a:lnTo>
                      <a:pt x="10209" y="11881"/>
                    </a:lnTo>
                    <a:lnTo>
                      <a:pt x="10252" y="11864"/>
                    </a:lnTo>
                    <a:lnTo>
                      <a:pt x="10294" y="11848"/>
                    </a:lnTo>
                    <a:lnTo>
                      <a:pt x="10335" y="11832"/>
                    </a:lnTo>
                    <a:lnTo>
                      <a:pt x="10374" y="11814"/>
                    </a:lnTo>
                    <a:lnTo>
                      <a:pt x="10411" y="11795"/>
                    </a:lnTo>
                    <a:lnTo>
                      <a:pt x="10447" y="11776"/>
                    </a:lnTo>
                    <a:lnTo>
                      <a:pt x="10481" y="11757"/>
                    </a:lnTo>
                    <a:lnTo>
                      <a:pt x="10514" y="11738"/>
                    </a:lnTo>
                    <a:lnTo>
                      <a:pt x="10544" y="11718"/>
                    </a:lnTo>
                    <a:lnTo>
                      <a:pt x="10573" y="11697"/>
                    </a:lnTo>
                    <a:lnTo>
                      <a:pt x="10601" y="11675"/>
                    </a:lnTo>
                    <a:lnTo>
                      <a:pt x="10626" y="11654"/>
                    </a:lnTo>
                    <a:lnTo>
                      <a:pt x="10650" y="11631"/>
                    </a:lnTo>
                    <a:lnTo>
                      <a:pt x="10672" y="11609"/>
                    </a:lnTo>
                    <a:lnTo>
                      <a:pt x="10692" y="11586"/>
                    </a:lnTo>
                    <a:lnTo>
                      <a:pt x="10709" y="11562"/>
                    </a:lnTo>
                    <a:lnTo>
                      <a:pt x="10726" y="11537"/>
                    </a:lnTo>
                    <a:lnTo>
                      <a:pt x="10740" y="11512"/>
                    </a:lnTo>
                    <a:lnTo>
                      <a:pt x="10751" y="11487"/>
                    </a:lnTo>
                    <a:lnTo>
                      <a:pt x="10760" y="11460"/>
                    </a:lnTo>
                    <a:lnTo>
                      <a:pt x="10767" y="11434"/>
                    </a:lnTo>
                    <a:lnTo>
                      <a:pt x="10772" y="11406"/>
                    </a:lnTo>
                    <a:lnTo>
                      <a:pt x="10776" y="11377"/>
                    </a:lnTo>
                    <a:lnTo>
                      <a:pt x="10776" y="11349"/>
                    </a:lnTo>
                    <a:lnTo>
                      <a:pt x="10775" y="11319"/>
                    </a:lnTo>
                    <a:lnTo>
                      <a:pt x="10771" y="11290"/>
                    </a:lnTo>
                    <a:lnTo>
                      <a:pt x="10765" y="11260"/>
                    </a:lnTo>
                    <a:lnTo>
                      <a:pt x="10755" y="11228"/>
                    </a:lnTo>
                    <a:lnTo>
                      <a:pt x="10745" y="11197"/>
                    </a:lnTo>
                    <a:lnTo>
                      <a:pt x="10731" y="11164"/>
                    </a:lnTo>
                    <a:lnTo>
                      <a:pt x="10714" y="11131"/>
                    </a:lnTo>
                    <a:lnTo>
                      <a:pt x="10694" y="11097"/>
                    </a:lnTo>
                    <a:lnTo>
                      <a:pt x="10673" y="11062"/>
                    </a:lnTo>
                    <a:lnTo>
                      <a:pt x="10649" y="11028"/>
                    </a:lnTo>
                    <a:lnTo>
                      <a:pt x="10623" y="10992"/>
                    </a:lnTo>
                    <a:lnTo>
                      <a:pt x="10592" y="10955"/>
                    </a:lnTo>
                    <a:lnTo>
                      <a:pt x="10560" y="10919"/>
                    </a:lnTo>
                    <a:lnTo>
                      <a:pt x="10526" y="10881"/>
                    </a:lnTo>
                    <a:lnTo>
                      <a:pt x="10487" y="10842"/>
                    </a:lnTo>
                    <a:lnTo>
                      <a:pt x="10446" y="10803"/>
                    </a:lnTo>
                    <a:lnTo>
                      <a:pt x="10402" y="10764"/>
                    </a:lnTo>
                    <a:lnTo>
                      <a:pt x="10356" y="10722"/>
                    </a:lnTo>
                    <a:lnTo>
                      <a:pt x="10305" y="10681"/>
                    </a:lnTo>
                    <a:lnTo>
                      <a:pt x="10252" y="10639"/>
                    </a:lnTo>
                    <a:lnTo>
                      <a:pt x="10197" y="10596"/>
                    </a:lnTo>
                    <a:lnTo>
                      <a:pt x="10138" y="10554"/>
                    </a:lnTo>
                    <a:lnTo>
                      <a:pt x="10075" y="10508"/>
                    </a:lnTo>
                    <a:lnTo>
                      <a:pt x="10011" y="10464"/>
                    </a:lnTo>
                    <a:lnTo>
                      <a:pt x="10011" y="10464"/>
                    </a:lnTo>
                    <a:lnTo>
                      <a:pt x="9765" y="10299"/>
                    </a:lnTo>
                    <a:lnTo>
                      <a:pt x="9640" y="10216"/>
                    </a:lnTo>
                    <a:lnTo>
                      <a:pt x="9517" y="10132"/>
                    </a:lnTo>
                    <a:lnTo>
                      <a:pt x="9456" y="10088"/>
                    </a:lnTo>
                    <a:lnTo>
                      <a:pt x="9396" y="10045"/>
                    </a:lnTo>
                    <a:lnTo>
                      <a:pt x="9337" y="10001"/>
                    </a:lnTo>
                    <a:lnTo>
                      <a:pt x="9279" y="9957"/>
                    </a:lnTo>
                    <a:lnTo>
                      <a:pt x="9222" y="9913"/>
                    </a:lnTo>
                    <a:lnTo>
                      <a:pt x="9167" y="9867"/>
                    </a:lnTo>
                    <a:lnTo>
                      <a:pt x="9113" y="9822"/>
                    </a:lnTo>
                    <a:lnTo>
                      <a:pt x="9061" y="9775"/>
                    </a:lnTo>
                    <a:lnTo>
                      <a:pt x="9011" y="9729"/>
                    </a:lnTo>
                    <a:lnTo>
                      <a:pt x="8964" y="9682"/>
                    </a:lnTo>
                    <a:lnTo>
                      <a:pt x="8919" y="9634"/>
                    </a:lnTo>
                    <a:lnTo>
                      <a:pt x="8876" y="9587"/>
                    </a:lnTo>
                    <a:lnTo>
                      <a:pt x="8837" y="9537"/>
                    </a:lnTo>
                    <a:lnTo>
                      <a:pt x="8800" y="9488"/>
                    </a:lnTo>
                    <a:lnTo>
                      <a:pt x="8783" y="9463"/>
                    </a:lnTo>
                    <a:lnTo>
                      <a:pt x="8766" y="9438"/>
                    </a:lnTo>
                    <a:lnTo>
                      <a:pt x="8751" y="9413"/>
                    </a:lnTo>
                    <a:lnTo>
                      <a:pt x="8736" y="9386"/>
                    </a:lnTo>
                    <a:lnTo>
                      <a:pt x="8722" y="9361"/>
                    </a:lnTo>
                    <a:lnTo>
                      <a:pt x="8710" y="9335"/>
                    </a:lnTo>
                    <a:lnTo>
                      <a:pt x="8698" y="9310"/>
                    </a:lnTo>
                    <a:lnTo>
                      <a:pt x="8687" y="9283"/>
                    </a:lnTo>
                    <a:lnTo>
                      <a:pt x="8677" y="9257"/>
                    </a:lnTo>
                    <a:lnTo>
                      <a:pt x="8668" y="9230"/>
                    </a:lnTo>
                    <a:lnTo>
                      <a:pt x="8659" y="9204"/>
                    </a:lnTo>
                    <a:lnTo>
                      <a:pt x="8653" y="9176"/>
                    </a:lnTo>
                    <a:lnTo>
                      <a:pt x="8647" y="9150"/>
                    </a:lnTo>
                    <a:lnTo>
                      <a:pt x="8642" y="9122"/>
                    </a:lnTo>
                    <a:lnTo>
                      <a:pt x="8639" y="9094"/>
                    </a:lnTo>
                    <a:lnTo>
                      <a:pt x="8637" y="9067"/>
                    </a:lnTo>
                    <a:lnTo>
                      <a:pt x="8635" y="9039"/>
                    </a:lnTo>
                    <a:lnTo>
                      <a:pt x="8634" y="9010"/>
                    </a:lnTo>
                    <a:lnTo>
                      <a:pt x="8635" y="8982"/>
                    </a:lnTo>
                    <a:lnTo>
                      <a:pt x="8638" y="8953"/>
                    </a:lnTo>
                    <a:lnTo>
                      <a:pt x="8638" y="8953"/>
                    </a:lnTo>
                    <a:lnTo>
                      <a:pt x="8654" y="8926"/>
                    </a:lnTo>
                    <a:lnTo>
                      <a:pt x="8672" y="8898"/>
                    </a:lnTo>
                    <a:lnTo>
                      <a:pt x="8689" y="8870"/>
                    </a:lnTo>
                    <a:lnTo>
                      <a:pt x="8707" y="8844"/>
                    </a:lnTo>
                    <a:lnTo>
                      <a:pt x="8726" y="8817"/>
                    </a:lnTo>
                    <a:lnTo>
                      <a:pt x="8746" y="8792"/>
                    </a:lnTo>
                    <a:lnTo>
                      <a:pt x="8788" y="8742"/>
                    </a:lnTo>
                    <a:lnTo>
                      <a:pt x="8831" y="8693"/>
                    </a:lnTo>
                    <a:lnTo>
                      <a:pt x="8876" y="8645"/>
                    </a:lnTo>
                    <a:lnTo>
                      <a:pt x="8924" y="8599"/>
                    </a:lnTo>
                    <a:lnTo>
                      <a:pt x="8974" y="8557"/>
                    </a:lnTo>
                    <a:lnTo>
                      <a:pt x="9026" y="8514"/>
                    </a:lnTo>
                    <a:lnTo>
                      <a:pt x="9080" y="8474"/>
                    </a:lnTo>
                    <a:lnTo>
                      <a:pt x="9137" y="8434"/>
                    </a:lnTo>
                    <a:lnTo>
                      <a:pt x="9193" y="8397"/>
                    </a:lnTo>
                    <a:lnTo>
                      <a:pt x="9254" y="8360"/>
                    </a:lnTo>
                    <a:lnTo>
                      <a:pt x="9314" y="8325"/>
                    </a:lnTo>
                    <a:lnTo>
                      <a:pt x="9377" y="8292"/>
                    </a:lnTo>
                    <a:lnTo>
                      <a:pt x="9441" y="8259"/>
                    </a:lnTo>
                    <a:lnTo>
                      <a:pt x="9507" y="8229"/>
                    </a:lnTo>
                    <a:lnTo>
                      <a:pt x="9574" y="8200"/>
                    </a:lnTo>
                    <a:lnTo>
                      <a:pt x="9642" y="8173"/>
                    </a:lnTo>
                    <a:lnTo>
                      <a:pt x="9711" y="8146"/>
                    </a:lnTo>
                    <a:lnTo>
                      <a:pt x="9781" y="8121"/>
                    </a:lnTo>
                    <a:lnTo>
                      <a:pt x="9853" y="8096"/>
                    </a:lnTo>
                    <a:lnTo>
                      <a:pt x="9926" y="8073"/>
                    </a:lnTo>
                    <a:lnTo>
                      <a:pt x="9999" y="8052"/>
                    </a:lnTo>
                    <a:lnTo>
                      <a:pt x="10073" y="8032"/>
                    </a:lnTo>
                    <a:lnTo>
                      <a:pt x="10148" y="8011"/>
                    </a:lnTo>
                    <a:lnTo>
                      <a:pt x="10223" y="7994"/>
                    </a:lnTo>
                    <a:lnTo>
                      <a:pt x="10299" y="7976"/>
                    </a:lnTo>
                    <a:lnTo>
                      <a:pt x="10376" y="7960"/>
                    </a:lnTo>
                    <a:lnTo>
                      <a:pt x="10453" y="7945"/>
                    </a:lnTo>
                    <a:lnTo>
                      <a:pt x="10529" y="7931"/>
                    </a:lnTo>
                    <a:lnTo>
                      <a:pt x="10607" y="7917"/>
                    </a:lnTo>
                    <a:lnTo>
                      <a:pt x="10684" y="7906"/>
                    </a:lnTo>
                    <a:lnTo>
                      <a:pt x="10762" y="7894"/>
                    </a:lnTo>
                    <a:lnTo>
                      <a:pt x="10840" y="7883"/>
                    </a:lnTo>
                    <a:lnTo>
                      <a:pt x="10917" y="7874"/>
                    </a:lnTo>
                    <a:lnTo>
                      <a:pt x="10995" y="7865"/>
                    </a:lnTo>
                    <a:lnTo>
                      <a:pt x="11072" y="7857"/>
                    </a:lnTo>
                    <a:lnTo>
                      <a:pt x="11226" y="7843"/>
                    </a:lnTo>
                    <a:lnTo>
                      <a:pt x="11377" y="7833"/>
                    </a:lnTo>
                    <a:lnTo>
                      <a:pt x="11525" y="7824"/>
                    </a:lnTo>
                    <a:lnTo>
                      <a:pt x="11672" y="7819"/>
                    </a:lnTo>
                    <a:lnTo>
                      <a:pt x="11813" y="7815"/>
                    </a:lnTo>
                    <a:lnTo>
                      <a:pt x="11950" y="7814"/>
                    </a:lnTo>
                    <a:lnTo>
                      <a:pt x="12083" y="7815"/>
                    </a:lnTo>
                    <a:lnTo>
                      <a:pt x="12209" y="7816"/>
                    </a:lnTo>
                    <a:lnTo>
                      <a:pt x="12330" y="7820"/>
                    </a:lnTo>
                    <a:lnTo>
                      <a:pt x="12444" y="7825"/>
                    </a:lnTo>
                    <a:lnTo>
                      <a:pt x="12549" y="7830"/>
                    </a:lnTo>
                    <a:lnTo>
                      <a:pt x="12648" y="7836"/>
                    </a:lnTo>
                    <a:lnTo>
                      <a:pt x="12737" y="7843"/>
                    </a:lnTo>
                    <a:lnTo>
                      <a:pt x="12737" y="7843"/>
                    </a:lnTo>
                    <a:lnTo>
                      <a:pt x="12688" y="7862"/>
                    </a:lnTo>
                    <a:lnTo>
                      <a:pt x="12636" y="7880"/>
                    </a:lnTo>
                    <a:lnTo>
                      <a:pt x="12578" y="7897"/>
                    </a:lnTo>
                    <a:lnTo>
                      <a:pt x="12518" y="7913"/>
                    </a:lnTo>
                    <a:lnTo>
                      <a:pt x="12452" y="7930"/>
                    </a:lnTo>
                    <a:lnTo>
                      <a:pt x="12384" y="7945"/>
                    </a:lnTo>
                    <a:lnTo>
                      <a:pt x="12313" y="7960"/>
                    </a:lnTo>
                    <a:lnTo>
                      <a:pt x="12237" y="7975"/>
                    </a:lnTo>
                    <a:lnTo>
                      <a:pt x="12078" y="8004"/>
                    </a:lnTo>
                    <a:lnTo>
                      <a:pt x="11911" y="8034"/>
                    </a:lnTo>
                    <a:lnTo>
                      <a:pt x="11735" y="8064"/>
                    </a:lnTo>
                    <a:lnTo>
                      <a:pt x="11554" y="8097"/>
                    </a:lnTo>
                    <a:lnTo>
                      <a:pt x="11461" y="8115"/>
                    </a:lnTo>
                    <a:lnTo>
                      <a:pt x="11369" y="8134"/>
                    </a:lnTo>
                    <a:lnTo>
                      <a:pt x="11276" y="8154"/>
                    </a:lnTo>
                    <a:lnTo>
                      <a:pt x="11183" y="8174"/>
                    </a:lnTo>
                    <a:lnTo>
                      <a:pt x="11090" y="8196"/>
                    </a:lnTo>
                    <a:lnTo>
                      <a:pt x="10998" y="8219"/>
                    </a:lnTo>
                    <a:lnTo>
                      <a:pt x="10905" y="8244"/>
                    </a:lnTo>
                    <a:lnTo>
                      <a:pt x="10814" y="8271"/>
                    </a:lnTo>
                    <a:lnTo>
                      <a:pt x="10723" y="8298"/>
                    </a:lnTo>
                    <a:lnTo>
                      <a:pt x="10635" y="8329"/>
                    </a:lnTo>
                    <a:lnTo>
                      <a:pt x="10548" y="8360"/>
                    </a:lnTo>
                    <a:lnTo>
                      <a:pt x="10463" y="8394"/>
                    </a:lnTo>
                    <a:lnTo>
                      <a:pt x="10379" y="8431"/>
                    </a:lnTo>
                    <a:lnTo>
                      <a:pt x="10338" y="8450"/>
                    </a:lnTo>
                    <a:lnTo>
                      <a:pt x="10298" y="8470"/>
                    </a:lnTo>
                    <a:lnTo>
                      <a:pt x="10259" y="8489"/>
                    </a:lnTo>
                    <a:lnTo>
                      <a:pt x="10220" y="8510"/>
                    </a:lnTo>
                    <a:lnTo>
                      <a:pt x="10182" y="8531"/>
                    </a:lnTo>
                    <a:lnTo>
                      <a:pt x="10144" y="8553"/>
                    </a:lnTo>
                    <a:lnTo>
                      <a:pt x="10144" y="8553"/>
                    </a:lnTo>
                    <a:lnTo>
                      <a:pt x="10094" y="8584"/>
                    </a:lnTo>
                    <a:lnTo>
                      <a:pt x="10047" y="8616"/>
                    </a:lnTo>
                    <a:lnTo>
                      <a:pt x="10002" y="8649"/>
                    </a:lnTo>
                    <a:lnTo>
                      <a:pt x="9960" y="8681"/>
                    </a:lnTo>
                    <a:lnTo>
                      <a:pt x="9922" y="8714"/>
                    </a:lnTo>
                    <a:lnTo>
                      <a:pt x="9888" y="8747"/>
                    </a:lnTo>
                    <a:lnTo>
                      <a:pt x="9857" y="8779"/>
                    </a:lnTo>
                    <a:lnTo>
                      <a:pt x="9843" y="8796"/>
                    </a:lnTo>
                    <a:lnTo>
                      <a:pt x="9830" y="8813"/>
                    </a:lnTo>
                    <a:lnTo>
                      <a:pt x="9818" y="8830"/>
                    </a:lnTo>
                    <a:lnTo>
                      <a:pt x="9807" y="8847"/>
                    </a:lnTo>
                    <a:lnTo>
                      <a:pt x="9796" y="8864"/>
                    </a:lnTo>
                    <a:lnTo>
                      <a:pt x="9788" y="8881"/>
                    </a:lnTo>
                    <a:lnTo>
                      <a:pt x="9780" y="8899"/>
                    </a:lnTo>
                    <a:lnTo>
                      <a:pt x="9774" y="8915"/>
                    </a:lnTo>
                    <a:lnTo>
                      <a:pt x="9767" y="8933"/>
                    </a:lnTo>
                    <a:lnTo>
                      <a:pt x="9762" y="8951"/>
                    </a:lnTo>
                    <a:lnTo>
                      <a:pt x="9760" y="8968"/>
                    </a:lnTo>
                    <a:lnTo>
                      <a:pt x="9757" y="8985"/>
                    </a:lnTo>
                    <a:lnTo>
                      <a:pt x="9756" y="9002"/>
                    </a:lnTo>
                    <a:lnTo>
                      <a:pt x="9756" y="9020"/>
                    </a:lnTo>
                    <a:lnTo>
                      <a:pt x="9757" y="9038"/>
                    </a:lnTo>
                    <a:lnTo>
                      <a:pt x="9760" y="9055"/>
                    </a:lnTo>
                    <a:lnTo>
                      <a:pt x="9764" y="9074"/>
                    </a:lnTo>
                    <a:lnTo>
                      <a:pt x="9769" y="9092"/>
                    </a:lnTo>
                    <a:lnTo>
                      <a:pt x="9776" y="9109"/>
                    </a:lnTo>
                    <a:lnTo>
                      <a:pt x="9784" y="9127"/>
                    </a:lnTo>
                    <a:lnTo>
                      <a:pt x="9793" y="9145"/>
                    </a:lnTo>
                    <a:lnTo>
                      <a:pt x="9803" y="9163"/>
                    </a:lnTo>
                    <a:lnTo>
                      <a:pt x="9815" y="9181"/>
                    </a:lnTo>
                    <a:lnTo>
                      <a:pt x="9828" y="9200"/>
                    </a:lnTo>
                    <a:lnTo>
                      <a:pt x="9843" y="9218"/>
                    </a:lnTo>
                    <a:lnTo>
                      <a:pt x="9859" y="9235"/>
                    </a:lnTo>
                    <a:lnTo>
                      <a:pt x="9877" y="9254"/>
                    </a:lnTo>
                    <a:lnTo>
                      <a:pt x="9896" y="9273"/>
                    </a:lnTo>
                    <a:lnTo>
                      <a:pt x="9916" y="9291"/>
                    </a:lnTo>
                    <a:lnTo>
                      <a:pt x="9939" y="9310"/>
                    </a:lnTo>
                    <a:lnTo>
                      <a:pt x="9963" y="9327"/>
                    </a:lnTo>
                    <a:lnTo>
                      <a:pt x="9988" y="9346"/>
                    </a:lnTo>
                    <a:lnTo>
                      <a:pt x="10014" y="9365"/>
                    </a:lnTo>
                    <a:lnTo>
                      <a:pt x="10043" y="9383"/>
                    </a:lnTo>
                    <a:lnTo>
                      <a:pt x="10073" y="9401"/>
                    </a:lnTo>
                    <a:lnTo>
                      <a:pt x="10105" y="9420"/>
                    </a:lnTo>
                    <a:lnTo>
                      <a:pt x="10138" y="9439"/>
                    </a:lnTo>
                    <a:lnTo>
                      <a:pt x="10173" y="9458"/>
                    </a:lnTo>
                    <a:lnTo>
                      <a:pt x="10249" y="9495"/>
                    </a:lnTo>
                    <a:lnTo>
                      <a:pt x="10330" y="9532"/>
                    </a:lnTo>
                    <a:lnTo>
                      <a:pt x="10420" y="9570"/>
                    </a:lnTo>
                    <a:lnTo>
                      <a:pt x="10517" y="9608"/>
                    </a:lnTo>
                    <a:lnTo>
                      <a:pt x="10620" y="9646"/>
                    </a:lnTo>
                    <a:lnTo>
                      <a:pt x="10732" y="9684"/>
                    </a:lnTo>
                    <a:lnTo>
                      <a:pt x="10732" y="9684"/>
                    </a:lnTo>
                    <a:lnTo>
                      <a:pt x="10922" y="9778"/>
                    </a:lnTo>
                    <a:lnTo>
                      <a:pt x="11115" y="9875"/>
                    </a:lnTo>
                    <a:lnTo>
                      <a:pt x="11212" y="9925"/>
                    </a:lnTo>
                    <a:lnTo>
                      <a:pt x="11308" y="9976"/>
                    </a:lnTo>
                    <a:lnTo>
                      <a:pt x="11405" y="10027"/>
                    </a:lnTo>
                    <a:lnTo>
                      <a:pt x="11499" y="10079"/>
                    </a:lnTo>
                    <a:lnTo>
                      <a:pt x="11593" y="10133"/>
                    </a:lnTo>
                    <a:lnTo>
                      <a:pt x="11687" y="10187"/>
                    </a:lnTo>
                    <a:lnTo>
                      <a:pt x="11779" y="10244"/>
                    </a:lnTo>
                    <a:lnTo>
                      <a:pt x="11868" y="10300"/>
                    </a:lnTo>
                    <a:lnTo>
                      <a:pt x="11956" y="10360"/>
                    </a:lnTo>
                    <a:lnTo>
                      <a:pt x="12042" y="10419"/>
                    </a:lnTo>
                    <a:lnTo>
                      <a:pt x="12126" y="10481"/>
                    </a:lnTo>
                    <a:lnTo>
                      <a:pt x="12207" y="10543"/>
                    </a:lnTo>
                    <a:lnTo>
                      <a:pt x="12246" y="10576"/>
                    </a:lnTo>
                    <a:lnTo>
                      <a:pt x="12285" y="10609"/>
                    </a:lnTo>
                    <a:lnTo>
                      <a:pt x="12323" y="10642"/>
                    </a:lnTo>
                    <a:lnTo>
                      <a:pt x="12360" y="10676"/>
                    </a:lnTo>
                    <a:lnTo>
                      <a:pt x="12396" y="10710"/>
                    </a:lnTo>
                    <a:lnTo>
                      <a:pt x="12431" y="10744"/>
                    </a:lnTo>
                    <a:lnTo>
                      <a:pt x="12466" y="10779"/>
                    </a:lnTo>
                    <a:lnTo>
                      <a:pt x="12500" y="10814"/>
                    </a:lnTo>
                    <a:lnTo>
                      <a:pt x="12532" y="10849"/>
                    </a:lnTo>
                    <a:lnTo>
                      <a:pt x="12564" y="10886"/>
                    </a:lnTo>
                    <a:lnTo>
                      <a:pt x="12595" y="10922"/>
                    </a:lnTo>
                    <a:lnTo>
                      <a:pt x="12624" y="10960"/>
                    </a:lnTo>
                    <a:lnTo>
                      <a:pt x="12653" y="10998"/>
                    </a:lnTo>
                    <a:lnTo>
                      <a:pt x="12680" y="11037"/>
                    </a:lnTo>
                    <a:lnTo>
                      <a:pt x="12705" y="11076"/>
                    </a:lnTo>
                    <a:lnTo>
                      <a:pt x="12731" y="11115"/>
                    </a:lnTo>
                    <a:lnTo>
                      <a:pt x="12755" y="11155"/>
                    </a:lnTo>
                    <a:lnTo>
                      <a:pt x="12777" y="11196"/>
                    </a:lnTo>
                    <a:lnTo>
                      <a:pt x="12799" y="11237"/>
                    </a:lnTo>
                    <a:lnTo>
                      <a:pt x="12819" y="11279"/>
                    </a:lnTo>
                    <a:lnTo>
                      <a:pt x="12838" y="11322"/>
                    </a:lnTo>
                    <a:lnTo>
                      <a:pt x="12855" y="11364"/>
                    </a:lnTo>
                    <a:lnTo>
                      <a:pt x="12870" y="11408"/>
                    </a:lnTo>
                    <a:lnTo>
                      <a:pt x="12886" y="11453"/>
                    </a:lnTo>
                    <a:lnTo>
                      <a:pt x="12899" y="11498"/>
                    </a:lnTo>
                    <a:lnTo>
                      <a:pt x="12911" y="11543"/>
                    </a:lnTo>
                    <a:lnTo>
                      <a:pt x="12921" y="11590"/>
                    </a:lnTo>
                    <a:lnTo>
                      <a:pt x="12930" y="11636"/>
                    </a:lnTo>
                    <a:lnTo>
                      <a:pt x="12936" y="11684"/>
                    </a:lnTo>
                    <a:lnTo>
                      <a:pt x="12942" y="11732"/>
                    </a:lnTo>
                    <a:lnTo>
                      <a:pt x="12946" y="11781"/>
                    </a:lnTo>
                    <a:lnTo>
                      <a:pt x="12949" y="11832"/>
                    </a:lnTo>
                    <a:lnTo>
                      <a:pt x="12949" y="1183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661029" y="2084029"/>
              <a:ext cx="977878" cy="977878"/>
              <a:chOff x="3661029" y="2084029"/>
              <a:chExt cx="977878" cy="977878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3661029" y="2084029"/>
                <a:ext cx="977878" cy="977878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Freeform 346"/>
              <p:cNvSpPr>
                <a:spLocks noEditPoints="1"/>
              </p:cNvSpPr>
              <p:nvPr/>
            </p:nvSpPr>
            <p:spPr bwMode="auto">
              <a:xfrm>
                <a:off x="4047046" y="2453084"/>
                <a:ext cx="205844" cy="239768"/>
              </a:xfrm>
              <a:custGeom>
                <a:avLst/>
                <a:gdLst>
                  <a:gd name="T0" fmla="*/ 11412 w 12549"/>
                  <a:gd name="T1" fmla="*/ 467 h 14617"/>
                  <a:gd name="T2" fmla="*/ 11838 w 12549"/>
                  <a:gd name="T3" fmla="*/ 1252 h 14617"/>
                  <a:gd name="T4" fmla="*/ 11937 w 12549"/>
                  <a:gd name="T5" fmla="*/ 2132 h 14617"/>
                  <a:gd name="T6" fmla="*/ 11688 w 12549"/>
                  <a:gd name="T7" fmla="*/ 3006 h 14617"/>
                  <a:gd name="T8" fmla="*/ 322 w 12549"/>
                  <a:gd name="T9" fmla="*/ 2842 h 14617"/>
                  <a:gd name="T10" fmla="*/ 141 w 12549"/>
                  <a:gd name="T11" fmla="*/ 1959 h 14617"/>
                  <a:gd name="T12" fmla="*/ 304 w 12549"/>
                  <a:gd name="T13" fmla="*/ 1089 h 14617"/>
                  <a:gd name="T14" fmla="*/ 790 w 12549"/>
                  <a:gd name="T15" fmla="*/ 335 h 14617"/>
                  <a:gd name="T16" fmla="*/ 8883 w 12549"/>
                  <a:gd name="T17" fmla="*/ 9496 h 14617"/>
                  <a:gd name="T18" fmla="*/ 10022 w 12549"/>
                  <a:gd name="T19" fmla="*/ 9294 h 14617"/>
                  <a:gd name="T20" fmla="*/ 11039 w 12549"/>
                  <a:gd name="T21" fmla="*/ 9553 h 14617"/>
                  <a:gd name="T22" fmla="*/ 11857 w 12549"/>
                  <a:gd name="T23" fmla="*/ 10164 h 14617"/>
                  <a:gd name="T24" fmla="*/ 12387 w 12549"/>
                  <a:gd name="T25" fmla="*/ 11039 h 14617"/>
                  <a:gd name="T26" fmla="*/ 12548 w 12549"/>
                  <a:gd name="T27" fmla="*/ 12023 h 14617"/>
                  <a:gd name="T28" fmla="*/ 12314 w 12549"/>
                  <a:gd name="T29" fmla="*/ 13050 h 14617"/>
                  <a:gd name="T30" fmla="*/ 11723 w 12549"/>
                  <a:gd name="T31" fmla="*/ 13882 h 14617"/>
                  <a:gd name="T32" fmla="*/ 10862 w 12549"/>
                  <a:gd name="T33" fmla="*/ 14432 h 14617"/>
                  <a:gd name="T34" fmla="*/ 9884 w 12549"/>
                  <a:gd name="T35" fmla="*/ 14617 h 14617"/>
                  <a:gd name="T36" fmla="*/ 8848 w 12549"/>
                  <a:gd name="T37" fmla="*/ 14407 h 14617"/>
                  <a:gd name="T38" fmla="*/ 8002 w 12549"/>
                  <a:gd name="T39" fmla="*/ 13836 h 14617"/>
                  <a:gd name="T40" fmla="*/ 7431 w 12549"/>
                  <a:gd name="T41" fmla="*/ 12990 h 14617"/>
                  <a:gd name="T42" fmla="*/ 7222 w 12549"/>
                  <a:gd name="T43" fmla="*/ 11954 h 14617"/>
                  <a:gd name="T44" fmla="*/ 7246 w 12549"/>
                  <a:gd name="T45" fmla="*/ 11199 h 14617"/>
                  <a:gd name="T46" fmla="*/ 8906 w 12549"/>
                  <a:gd name="T47" fmla="*/ 12547 h 14617"/>
                  <a:gd name="T48" fmla="*/ 9599 w 12549"/>
                  <a:gd name="T49" fmla="*/ 13062 h 14617"/>
                  <a:gd name="T50" fmla="*/ 10431 w 12549"/>
                  <a:gd name="T51" fmla="*/ 12960 h 14617"/>
                  <a:gd name="T52" fmla="*/ 10978 w 12549"/>
                  <a:gd name="T53" fmla="*/ 12294 h 14617"/>
                  <a:gd name="T54" fmla="*/ 10916 w 12549"/>
                  <a:gd name="T55" fmla="*/ 11458 h 14617"/>
                  <a:gd name="T56" fmla="*/ 10279 w 12549"/>
                  <a:gd name="T57" fmla="*/ 10879 h 14617"/>
                  <a:gd name="T58" fmla="*/ 9440 w 12549"/>
                  <a:gd name="T59" fmla="*/ 10899 h 14617"/>
                  <a:gd name="T60" fmla="*/ 8830 w 12549"/>
                  <a:gd name="T61" fmla="*/ 11508 h 14617"/>
                  <a:gd name="T62" fmla="*/ 6452 w 12549"/>
                  <a:gd name="T63" fmla="*/ 7580 h 14617"/>
                  <a:gd name="T64" fmla="*/ 6168 w 12549"/>
                  <a:gd name="T65" fmla="*/ 7200 h 14617"/>
                  <a:gd name="T66" fmla="*/ 5716 w 12549"/>
                  <a:gd name="T67" fmla="*/ 7122 h 14617"/>
                  <a:gd name="T68" fmla="*/ 5321 w 12549"/>
                  <a:gd name="T69" fmla="*/ 7386 h 14617"/>
                  <a:gd name="T70" fmla="*/ 5221 w 12549"/>
                  <a:gd name="T71" fmla="*/ 7833 h 14617"/>
                  <a:gd name="T72" fmla="*/ 5467 w 12549"/>
                  <a:gd name="T73" fmla="*/ 8241 h 14617"/>
                  <a:gd name="T74" fmla="*/ 5906 w 12549"/>
                  <a:gd name="T75" fmla="*/ 8362 h 14617"/>
                  <a:gd name="T76" fmla="*/ 6328 w 12549"/>
                  <a:gd name="T77" fmla="*/ 8136 h 14617"/>
                  <a:gd name="T78" fmla="*/ 2664 w 12549"/>
                  <a:gd name="T79" fmla="*/ 14617 h 14617"/>
                  <a:gd name="T80" fmla="*/ 1686 w 12549"/>
                  <a:gd name="T81" fmla="*/ 14432 h 14617"/>
                  <a:gd name="T82" fmla="*/ 825 w 12549"/>
                  <a:gd name="T83" fmla="*/ 13882 h 14617"/>
                  <a:gd name="T84" fmla="*/ 234 w 12549"/>
                  <a:gd name="T85" fmla="*/ 13050 h 14617"/>
                  <a:gd name="T86" fmla="*/ 0 w 12549"/>
                  <a:gd name="T87" fmla="*/ 12023 h 14617"/>
                  <a:gd name="T88" fmla="*/ 161 w 12549"/>
                  <a:gd name="T89" fmla="*/ 11039 h 14617"/>
                  <a:gd name="T90" fmla="*/ 691 w 12549"/>
                  <a:gd name="T91" fmla="*/ 10164 h 14617"/>
                  <a:gd name="T92" fmla="*/ 1507 w 12549"/>
                  <a:gd name="T93" fmla="*/ 9553 h 14617"/>
                  <a:gd name="T94" fmla="*/ 2526 w 12549"/>
                  <a:gd name="T95" fmla="*/ 9294 h 14617"/>
                  <a:gd name="T96" fmla="*/ 3364 w 12549"/>
                  <a:gd name="T97" fmla="*/ 9394 h 14617"/>
                  <a:gd name="T98" fmla="*/ 5280 w 12549"/>
                  <a:gd name="T99" fmla="*/ 11462 h 14617"/>
                  <a:gd name="T100" fmla="*/ 5273 w 12549"/>
                  <a:gd name="T101" fmla="*/ 12490 h 14617"/>
                  <a:gd name="T102" fmla="*/ 4872 w 12549"/>
                  <a:gd name="T103" fmla="*/ 13442 h 14617"/>
                  <a:gd name="T104" fmla="*/ 4153 w 12549"/>
                  <a:gd name="T105" fmla="*/ 14161 h 14617"/>
                  <a:gd name="T106" fmla="*/ 3200 w 12549"/>
                  <a:gd name="T107" fmla="*/ 14563 h 14617"/>
                  <a:gd name="T108" fmla="*/ 3772 w 12549"/>
                  <a:gd name="T109" fmla="*/ 11668 h 14617"/>
                  <a:gd name="T110" fmla="*/ 3257 w 12549"/>
                  <a:gd name="T111" fmla="*/ 10976 h 14617"/>
                  <a:gd name="T112" fmla="*/ 2433 w 12549"/>
                  <a:gd name="T113" fmla="*/ 10832 h 14617"/>
                  <a:gd name="T114" fmla="*/ 1714 w 12549"/>
                  <a:gd name="T115" fmla="*/ 11314 h 14617"/>
                  <a:gd name="T116" fmla="*/ 1531 w 12549"/>
                  <a:gd name="T117" fmla="*/ 12128 h 14617"/>
                  <a:gd name="T118" fmla="*/ 1978 w 12549"/>
                  <a:gd name="T119" fmla="*/ 12871 h 14617"/>
                  <a:gd name="T120" fmla="*/ 2781 w 12549"/>
                  <a:gd name="T121" fmla="*/ 13092 h 14617"/>
                  <a:gd name="T122" fmla="*/ 3546 w 12549"/>
                  <a:gd name="T123" fmla="*/ 12682 h 14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49" h="14617">
                    <a:moveTo>
                      <a:pt x="7954" y="7489"/>
                    </a:moveTo>
                    <a:lnTo>
                      <a:pt x="6426" y="5719"/>
                    </a:lnTo>
                    <a:lnTo>
                      <a:pt x="10891" y="4"/>
                    </a:lnTo>
                    <a:lnTo>
                      <a:pt x="10891" y="4"/>
                    </a:lnTo>
                    <a:lnTo>
                      <a:pt x="10940" y="38"/>
                    </a:lnTo>
                    <a:lnTo>
                      <a:pt x="10989" y="72"/>
                    </a:lnTo>
                    <a:lnTo>
                      <a:pt x="11037" y="107"/>
                    </a:lnTo>
                    <a:lnTo>
                      <a:pt x="11082" y="144"/>
                    </a:lnTo>
                    <a:lnTo>
                      <a:pt x="11127" y="181"/>
                    </a:lnTo>
                    <a:lnTo>
                      <a:pt x="11171" y="219"/>
                    </a:lnTo>
                    <a:lnTo>
                      <a:pt x="11214" y="258"/>
                    </a:lnTo>
                    <a:lnTo>
                      <a:pt x="11256" y="299"/>
                    </a:lnTo>
                    <a:lnTo>
                      <a:pt x="11297" y="340"/>
                    </a:lnTo>
                    <a:lnTo>
                      <a:pt x="11336" y="382"/>
                    </a:lnTo>
                    <a:lnTo>
                      <a:pt x="11374" y="424"/>
                    </a:lnTo>
                    <a:lnTo>
                      <a:pt x="11412" y="467"/>
                    </a:lnTo>
                    <a:lnTo>
                      <a:pt x="11447" y="511"/>
                    </a:lnTo>
                    <a:lnTo>
                      <a:pt x="11481" y="557"/>
                    </a:lnTo>
                    <a:lnTo>
                      <a:pt x="11515" y="602"/>
                    </a:lnTo>
                    <a:lnTo>
                      <a:pt x="11548" y="649"/>
                    </a:lnTo>
                    <a:lnTo>
                      <a:pt x="11578" y="696"/>
                    </a:lnTo>
                    <a:lnTo>
                      <a:pt x="11608" y="744"/>
                    </a:lnTo>
                    <a:lnTo>
                      <a:pt x="11636" y="792"/>
                    </a:lnTo>
                    <a:lnTo>
                      <a:pt x="11664" y="841"/>
                    </a:lnTo>
                    <a:lnTo>
                      <a:pt x="11690" y="890"/>
                    </a:lnTo>
                    <a:lnTo>
                      <a:pt x="11714" y="941"/>
                    </a:lnTo>
                    <a:lnTo>
                      <a:pt x="11738" y="991"/>
                    </a:lnTo>
                    <a:lnTo>
                      <a:pt x="11761" y="1043"/>
                    </a:lnTo>
                    <a:lnTo>
                      <a:pt x="11782" y="1094"/>
                    </a:lnTo>
                    <a:lnTo>
                      <a:pt x="11801" y="1146"/>
                    </a:lnTo>
                    <a:lnTo>
                      <a:pt x="11820" y="1199"/>
                    </a:lnTo>
                    <a:lnTo>
                      <a:pt x="11838" y="1252"/>
                    </a:lnTo>
                    <a:lnTo>
                      <a:pt x="11854" y="1305"/>
                    </a:lnTo>
                    <a:lnTo>
                      <a:pt x="11868" y="1359"/>
                    </a:lnTo>
                    <a:lnTo>
                      <a:pt x="11882" y="1413"/>
                    </a:lnTo>
                    <a:lnTo>
                      <a:pt x="11894" y="1467"/>
                    </a:lnTo>
                    <a:lnTo>
                      <a:pt x="11904" y="1521"/>
                    </a:lnTo>
                    <a:lnTo>
                      <a:pt x="11914" y="1577"/>
                    </a:lnTo>
                    <a:lnTo>
                      <a:pt x="11922" y="1631"/>
                    </a:lnTo>
                    <a:lnTo>
                      <a:pt x="11930" y="1686"/>
                    </a:lnTo>
                    <a:lnTo>
                      <a:pt x="11935" y="1741"/>
                    </a:lnTo>
                    <a:lnTo>
                      <a:pt x="11940" y="1797"/>
                    </a:lnTo>
                    <a:lnTo>
                      <a:pt x="11942" y="1854"/>
                    </a:lnTo>
                    <a:lnTo>
                      <a:pt x="11943" y="1909"/>
                    </a:lnTo>
                    <a:lnTo>
                      <a:pt x="11943" y="1964"/>
                    </a:lnTo>
                    <a:lnTo>
                      <a:pt x="11943" y="2021"/>
                    </a:lnTo>
                    <a:lnTo>
                      <a:pt x="11941" y="2076"/>
                    </a:lnTo>
                    <a:lnTo>
                      <a:pt x="11937" y="2132"/>
                    </a:lnTo>
                    <a:lnTo>
                      <a:pt x="11932" y="2188"/>
                    </a:lnTo>
                    <a:lnTo>
                      <a:pt x="11925" y="2244"/>
                    </a:lnTo>
                    <a:lnTo>
                      <a:pt x="11917" y="2299"/>
                    </a:lnTo>
                    <a:lnTo>
                      <a:pt x="11908" y="2355"/>
                    </a:lnTo>
                    <a:lnTo>
                      <a:pt x="11897" y="2410"/>
                    </a:lnTo>
                    <a:lnTo>
                      <a:pt x="11886" y="2465"/>
                    </a:lnTo>
                    <a:lnTo>
                      <a:pt x="11872" y="2521"/>
                    </a:lnTo>
                    <a:lnTo>
                      <a:pt x="11857" y="2576"/>
                    </a:lnTo>
                    <a:lnTo>
                      <a:pt x="11841" y="2630"/>
                    </a:lnTo>
                    <a:lnTo>
                      <a:pt x="11824" y="2686"/>
                    </a:lnTo>
                    <a:lnTo>
                      <a:pt x="11804" y="2740"/>
                    </a:lnTo>
                    <a:lnTo>
                      <a:pt x="11784" y="2794"/>
                    </a:lnTo>
                    <a:lnTo>
                      <a:pt x="11762" y="2847"/>
                    </a:lnTo>
                    <a:lnTo>
                      <a:pt x="11738" y="2900"/>
                    </a:lnTo>
                    <a:lnTo>
                      <a:pt x="11714" y="2953"/>
                    </a:lnTo>
                    <a:lnTo>
                      <a:pt x="11688" y="3006"/>
                    </a:lnTo>
                    <a:lnTo>
                      <a:pt x="11660" y="3057"/>
                    </a:lnTo>
                    <a:lnTo>
                      <a:pt x="11631" y="3109"/>
                    </a:lnTo>
                    <a:lnTo>
                      <a:pt x="11601" y="3160"/>
                    </a:lnTo>
                    <a:lnTo>
                      <a:pt x="11568" y="3211"/>
                    </a:lnTo>
                    <a:lnTo>
                      <a:pt x="7954" y="7489"/>
                    </a:lnTo>
                    <a:close/>
                    <a:moveTo>
                      <a:pt x="6333" y="10112"/>
                    </a:moveTo>
                    <a:lnTo>
                      <a:pt x="4117" y="7480"/>
                    </a:lnTo>
                    <a:lnTo>
                      <a:pt x="515" y="3206"/>
                    </a:lnTo>
                    <a:lnTo>
                      <a:pt x="515" y="3206"/>
                    </a:lnTo>
                    <a:lnTo>
                      <a:pt x="484" y="3155"/>
                    </a:lnTo>
                    <a:lnTo>
                      <a:pt x="452" y="3104"/>
                    </a:lnTo>
                    <a:lnTo>
                      <a:pt x="423" y="3052"/>
                    </a:lnTo>
                    <a:lnTo>
                      <a:pt x="397" y="3001"/>
                    </a:lnTo>
                    <a:lnTo>
                      <a:pt x="370" y="2948"/>
                    </a:lnTo>
                    <a:lnTo>
                      <a:pt x="345" y="2895"/>
                    </a:lnTo>
                    <a:lnTo>
                      <a:pt x="322" y="2842"/>
                    </a:lnTo>
                    <a:lnTo>
                      <a:pt x="300" y="2788"/>
                    </a:lnTo>
                    <a:lnTo>
                      <a:pt x="280" y="2735"/>
                    </a:lnTo>
                    <a:lnTo>
                      <a:pt x="261" y="2680"/>
                    </a:lnTo>
                    <a:lnTo>
                      <a:pt x="243" y="2625"/>
                    </a:lnTo>
                    <a:lnTo>
                      <a:pt x="227" y="2571"/>
                    </a:lnTo>
                    <a:lnTo>
                      <a:pt x="213" y="2516"/>
                    </a:lnTo>
                    <a:lnTo>
                      <a:pt x="199" y="2460"/>
                    </a:lnTo>
                    <a:lnTo>
                      <a:pt x="186" y="2405"/>
                    </a:lnTo>
                    <a:lnTo>
                      <a:pt x="176" y="2350"/>
                    </a:lnTo>
                    <a:lnTo>
                      <a:pt x="168" y="2294"/>
                    </a:lnTo>
                    <a:lnTo>
                      <a:pt x="160" y="2239"/>
                    </a:lnTo>
                    <a:lnTo>
                      <a:pt x="152" y="2182"/>
                    </a:lnTo>
                    <a:lnTo>
                      <a:pt x="147" y="2127"/>
                    </a:lnTo>
                    <a:lnTo>
                      <a:pt x="144" y="2071"/>
                    </a:lnTo>
                    <a:lnTo>
                      <a:pt x="142" y="2015"/>
                    </a:lnTo>
                    <a:lnTo>
                      <a:pt x="141" y="1959"/>
                    </a:lnTo>
                    <a:lnTo>
                      <a:pt x="141" y="1904"/>
                    </a:lnTo>
                    <a:lnTo>
                      <a:pt x="142" y="1847"/>
                    </a:lnTo>
                    <a:lnTo>
                      <a:pt x="146" y="1792"/>
                    </a:lnTo>
                    <a:lnTo>
                      <a:pt x="150" y="1736"/>
                    </a:lnTo>
                    <a:lnTo>
                      <a:pt x="156" y="1681"/>
                    </a:lnTo>
                    <a:lnTo>
                      <a:pt x="163" y="1626"/>
                    </a:lnTo>
                    <a:lnTo>
                      <a:pt x="171" y="1572"/>
                    </a:lnTo>
                    <a:lnTo>
                      <a:pt x="180" y="1516"/>
                    </a:lnTo>
                    <a:lnTo>
                      <a:pt x="191" y="1462"/>
                    </a:lnTo>
                    <a:lnTo>
                      <a:pt x="204" y="1408"/>
                    </a:lnTo>
                    <a:lnTo>
                      <a:pt x="217" y="1354"/>
                    </a:lnTo>
                    <a:lnTo>
                      <a:pt x="232" y="1300"/>
                    </a:lnTo>
                    <a:lnTo>
                      <a:pt x="248" y="1247"/>
                    </a:lnTo>
                    <a:lnTo>
                      <a:pt x="266" y="1194"/>
                    </a:lnTo>
                    <a:lnTo>
                      <a:pt x="283" y="1141"/>
                    </a:lnTo>
                    <a:lnTo>
                      <a:pt x="304" y="1089"/>
                    </a:lnTo>
                    <a:lnTo>
                      <a:pt x="325" y="1038"/>
                    </a:lnTo>
                    <a:lnTo>
                      <a:pt x="348" y="986"/>
                    </a:lnTo>
                    <a:lnTo>
                      <a:pt x="372" y="936"/>
                    </a:lnTo>
                    <a:lnTo>
                      <a:pt x="396" y="885"/>
                    </a:lnTo>
                    <a:lnTo>
                      <a:pt x="422" y="836"/>
                    </a:lnTo>
                    <a:lnTo>
                      <a:pt x="450" y="787"/>
                    </a:lnTo>
                    <a:lnTo>
                      <a:pt x="477" y="739"/>
                    </a:lnTo>
                    <a:lnTo>
                      <a:pt x="508" y="691"/>
                    </a:lnTo>
                    <a:lnTo>
                      <a:pt x="539" y="644"/>
                    </a:lnTo>
                    <a:lnTo>
                      <a:pt x="571" y="598"/>
                    </a:lnTo>
                    <a:lnTo>
                      <a:pt x="605" y="552"/>
                    </a:lnTo>
                    <a:lnTo>
                      <a:pt x="639" y="508"/>
                    </a:lnTo>
                    <a:lnTo>
                      <a:pt x="675" y="462"/>
                    </a:lnTo>
                    <a:lnTo>
                      <a:pt x="712" y="419"/>
                    </a:lnTo>
                    <a:lnTo>
                      <a:pt x="749" y="377"/>
                    </a:lnTo>
                    <a:lnTo>
                      <a:pt x="790" y="335"/>
                    </a:lnTo>
                    <a:lnTo>
                      <a:pt x="830" y="294"/>
                    </a:lnTo>
                    <a:lnTo>
                      <a:pt x="872" y="254"/>
                    </a:lnTo>
                    <a:lnTo>
                      <a:pt x="914" y="214"/>
                    </a:lnTo>
                    <a:lnTo>
                      <a:pt x="958" y="176"/>
                    </a:lnTo>
                    <a:lnTo>
                      <a:pt x="1004" y="139"/>
                    </a:lnTo>
                    <a:lnTo>
                      <a:pt x="1050" y="103"/>
                    </a:lnTo>
                    <a:lnTo>
                      <a:pt x="1097" y="68"/>
                    </a:lnTo>
                    <a:lnTo>
                      <a:pt x="1146" y="33"/>
                    </a:lnTo>
                    <a:lnTo>
                      <a:pt x="1196" y="0"/>
                    </a:lnTo>
                    <a:lnTo>
                      <a:pt x="5841" y="5959"/>
                    </a:lnTo>
                    <a:lnTo>
                      <a:pt x="7960" y="8678"/>
                    </a:lnTo>
                    <a:lnTo>
                      <a:pt x="8674" y="9595"/>
                    </a:lnTo>
                    <a:lnTo>
                      <a:pt x="8674" y="9595"/>
                    </a:lnTo>
                    <a:lnTo>
                      <a:pt x="8744" y="9559"/>
                    </a:lnTo>
                    <a:lnTo>
                      <a:pt x="8813" y="9527"/>
                    </a:lnTo>
                    <a:lnTo>
                      <a:pt x="8883" y="9496"/>
                    </a:lnTo>
                    <a:lnTo>
                      <a:pt x="8955" y="9467"/>
                    </a:lnTo>
                    <a:lnTo>
                      <a:pt x="9028" y="9440"/>
                    </a:lnTo>
                    <a:lnTo>
                      <a:pt x="9101" y="9416"/>
                    </a:lnTo>
                    <a:lnTo>
                      <a:pt x="9175" y="9393"/>
                    </a:lnTo>
                    <a:lnTo>
                      <a:pt x="9251" y="9372"/>
                    </a:lnTo>
                    <a:lnTo>
                      <a:pt x="9328" y="9353"/>
                    </a:lnTo>
                    <a:lnTo>
                      <a:pt x="9405" y="9336"/>
                    </a:lnTo>
                    <a:lnTo>
                      <a:pt x="9483" y="9323"/>
                    </a:lnTo>
                    <a:lnTo>
                      <a:pt x="9562" y="9311"/>
                    </a:lnTo>
                    <a:lnTo>
                      <a:pt x="9641" y="9302"/>
                    </a:lnTo>
                    <a:lnTo>
                      <a:pt x="9722" y="9296"/>
                    </a:lnTo>
                    <a:lnTo>
                      <a:pt x="9803" y="9292"/>
                    </a:lnTo>
                    <a:lnTo>
                      <a:pt x="9884" y="9290"/>
                    </a:lnTo>
                    <a:lnTo>
                      <a:pt x="9884" y="9290"/>
                    </a:lnTo>
                    <a:lnTo>
                      <a:pt x="9954" y="9291"/>
                    </a:lnTo>
                    <a:lnTo>
                      <a:pt x="10022" y="9294"/>
                    </a:lnTo>
                    <a:lnTo>
                      <a:pt x="10090" y="9299"/>
                    </a:lnTo>
                    <a:lnTo>
                      <a:pt x="10158" y="9304"/>
                    </a:lnTo>
                    <a:lnTo>
                      <a:pt x="10224" y="9311"/>
                    </a:lnTo>
                    <a:lnTo>
                      <a:pt x="10290" y="9321"/>
                    </a:lnTo>
                    <a:lnTo>
                      <a:pt x="10357" y="9331"/>
                    </a:lnTo>
                    <a:lnTo>
                      <a:pt x="10422" y="9344"/>
                    </a:lnTo>
                    <a:lnTo>
                      <a:pt x="10486" y="9359"/>
                    </a:lnTo>
                    <a:lnTo>
                      <a:pt x="10551" y="9374"/>
                    </a:lnTo>
                    <a:lnTo>
                      <a:pt x="10614" y="9392"/>
                    </a:lnTo>
                    <a:lnTo>
                      <a:pt x="10677" y="9411"/>
                    </a:lnTo>
                    <a:lnTo>
                      <a:pt x="10740" y="9431"/>
                    </a:lnTo>
                    <a:lnTo>
                      <a:pt x="10801" y="9452"/>
                    </a:lnTo>
                    <a:lnTo>
                      <a:pt x="10862" y="9475"/>
                    </a:lnTo>
                    <a:lnTo>
                      <a:pt x="10922" y="9500"/>
                    </a:lnTo>
                    <a:lnTo>
                      <a:pt x="10981" y="9525"/>
                    </a:lnTo>
                    <a:lnTo>
                      <a:pt x="11039" y="9553"/>
                    </a:lnTo>
                    <a:lnTo>
                      <a:pt x="11097" y="9582"/>
                    </a:lnTo>
                    <a:lnTo>
                      <a:pt x="11155" y="9612"/>
                    </a:lnTo>
                    <a:lnTo>
                      <a:pt x="11211" y="9644"/>
                    </a:lnTo>
                    <a:lnTo>
                      <a:pt x="11266" y="9676"/>
                    </a:lnTo>
                    <a:lnTo>
                      <a:pt x="11320" y="9710"/>
                    </a:lnTo>
                    <a:lnTo>
                      <a:pt x="11374" y="9746"/>
                    </a:lnTo>
                    <a:lnTo>
                      <a:pt x="11427" y="9782"/>
                    </a:lnTo>
                    <a:lnTo>
                      <a:pt x="11479" y="9820"/>
                    </a:lnTo>
                    <a:lnTo>
                      <a:pt x="11529" y="9859"/>
                    </a:lnTo>
                    <a:lnTo>
                      <a:pt x="11580" y="9899"/>
                    </a:lnTo>
                    <a:lnTo>
                      <a:pt x="11629" y="9940"/>
                    </a:lnTo>
                    <a:lnTo>
                      <a:pt x="11676" y="9982"/>
                    </a:lnTo>
                    <a:lnTo>
                      <a:pt x="11723" y="10026"/>
                    </a:lnTo>
                    <a:lnTo>
                      <a:pt x="11768" y="10070"/>
                    </a:lnTo>
                    <a:lnTo>
                      <a:pt x="11814" y="10116"/>
                    </a:lnTo>
                    <a:lnTo>
                      <a:pt x="11857" y="10164"/>
                    </a:lnTo>
                    <a:lnTo>
                      <a:pt x="11899" y="10212"/>
                    </a:lnTo>
                    <a:lnTo>
                      <a:pt x="11941" y="10259"/>
                    </a:lnTo>
                    <a:lnTo>
                      <a:pt x="11981" y="10310"/>
                    </a:lnTo>
                    <a:lnTo>
                      <a:pt x="12019" y="10360"/>
                    </a:lnTo>
                    <a:lnTo>
                      <a:pt x="12057" y="10412"/>
                    </a:lnTo>
                    <a:lnTo>
                      <a:pt x="12093" y="10465"/>
                    </a:lnTo>
                    <a:lnTo>
                      <a:pt x="12129" y="10519"/>
                    </a:lnTo>
                    <a:lnTo>
                      <a:pt x="12164" y="10573"/>
                    </a:lnTo>
                    <a:lnTo>
                      <a:pt x="12195" y="10628"/>
                    </a:lnTo>
                    <a:lnTo>
                      <a:pt x="12227" y="10685"/>
                    </a:lnTo>
                    <a:lnTo>
                      <a:pt x="12257" y="10742"/>
                    </a:lnTo>
                    <a:lnTo>
                      <a:pt x="12286" y="10800"/>
                    </a:lnTo>
                    <a:lnTo>
                      <a:pt x="12314" y="10857"/>
                    </a:lnTo>
                    <a:lnTo>
                      <a:pt x="12340" y="10918"/>
                    </a:lnTo>
                    <a:lnTo>
                      <a:pt x="12364" y="10977"/>
                    </a:lnTo>
                    <a:lnTo>
                      <a:pt x="12387" y="11039"/>
                    </a:lnTo>
                    <a:lnTo>
                      <a:pt x="12409" y="11100"/>
                    </a:lnTo>
                    <a:lnTo>
                      <a:pt x="12430" y="11162"/>
                    </a:lnTo>
                    <a:lnTo>
                      <a:pt x="12448" y="11225"/>
                    </a:lnTo>
                    <a:lnTo>
                      <a:pt x="12465" y="11288"/>
                    </a:lnTo>
                    <a:lnTo>
                      <a:pt x="12481" y="11352"/>
                    </a:lnTo>
                    <a:lnTo>
                      <a:pt x="12495" y="11418"/>
                    </a:lnTo>
                    <a:lnTo>
                      <a:pt x="12508" y="11483"/>
                    </a:lnTo>
                    <a:lnTo>
                      <a:pt x="12518" y="11549"/>
                    </a:lnTo>
                    <a:lnTo>
                      <a:pt x="12528" y="11615"/>
                    </a:lnTo>
                    <a:lnTo>
                      <a:pt x="12535" y="11682"/>
                    </a:lnTo>
                    <a:lnTo>
                      <a:pt x="12542" y="11749"/>
                    </a:lnTo>
                    <a:lnTo>
                      <a:pt x="12545" y="11817"/>
                    </a:lnTo>
                    <a:lnTo>
                      <a:pt x="12548" y="11885"/>
                    </a:lnTo>
                    <a:lnTo>
                      <a:pt x="12549" y="11954"/>
                    </a:lnTo>
                    <a:lnTo>
                      <a:pt x="12549" y="11954"/>
                    </a:lnTo>
                    <a:lnTo>
                      <a:pt x="12548" y="12023"/>
                    </a:lnTo>
                    <a:lnTo>
                      <a:pt x="12545" y="12091"/>
                    </a:lnTo>
                    <a:lnTo>
                      <a:pt x="12542" y="12159"/>
                    </a:lnTo>
                    <a:lnTo>
                      <a:pt x="12535" y="12226"/>
                    </a:lnTo>
                    <a:lnTo>
                      <a:pt x="12528" y="12293"/>
                    </a:lnTo>
                    <a:lnTo>
                      <a:pt x="12518" y="12360"/>
                    </a:lnTo>
                    <a:lnTo>
                      <a:pt x="12508" y="12425"/>
                    </a:lnTo>
                    <a:lnTo>
                      <a:pt x="12495" y="12490"/>
                    </a:lnTo>
                    <a:lnTo>
                      <a:pt x="12481" y="12556"/>
                    </a:lnTo>
                    <a:lnTo>
                      <a:pt x="12465" y="12620"/>
                    </a:lnTo>
                    <a:lnTo>
                      <a:pt x="12448" y="12683"/>
                    </a:lnTo>
                    <a:lnTo>
                      <a:pt x="12430" y="12746"/>
                    </a:lnTo>
                    <a:lnTo>
                      <a:pt x="12409" y="12808"/>
                    </a:lnTo>
                    <a:lnTo>
                      <a:pt x="12387" y="12869"/>
                    </a:lnTo>
                    <a:lnTo>
                      <a:pt x="12364" y="12930"/>
                    </a:lnTo>
                    <a:lnTo>
                      <a:pt x="12340" y="12990"/>
                    </a:lnTo>
                    <a:lnTo>
                      <a:pt x="12314" y="13050"/>
                    </a:lnTo>
                    <a:lnTo>
                      <a:pt x="12286" y="13109"/>
                    </a:lnTo>
                    <a:lnTo>
                      <a:pt x="12257" y="13167"/>
                    </a:lnTo>
                    <a:lnTo>
                      <a:pt x="12227" y="13223"/>
                    </a:lnTo>
                    <a:lnTo>
                      <a:pt x="12195" y="13280"/>
                    </a:lnTo>
                    <a:lnTo>
                      <a:pt x="12164" y="13335"/>
                    </a:lnTo>
                    <a:lnTo>
                      <a:pt x="12129" y="13389"/>
                    </a:lnTo>
                    <a:lnTo>
                      <a:pt x="12093" y="13442"/>
                    </a:lnTo>
                    <a:lnTo>
                      <a:pt x="12057" y="13495"/>
                    </a:lnTo>
                    <a:lnTo>
                      <a:pt x="12019" y="13547"/>
                    </a:lnTo>
                    <a:lnTo>
                      <a:pt x="11981" y="13599"/>
                    </a:lnTo>
                    <a:lnTo>
                      <a:pt x="11941" y="13648"/>
                    </a:lnTo>
                    <a:lnTo>
                      <a:pt x="11899" y="13697"/>
                    </a:lnTo>
                    <a:lnTo>
                      <a:pt x="11857" y="13745"/>
                    </a:lnTo>
                    <a:lnTo>
                      <a:pt x="11814" y="13791"/>
                    </a:lnTo>
                    <a:lnTo>
                      <a:pt x="11768" y="13836"/>
                    </a:lnTo>
                    <a:lnTo>
                      <a:pt x="11723" y="13882"/>
                    </a:lnTo>
                    <a:lnTo>
                      <a:pt x="11676" y="13925"/>
                    </a:lnTo>
                    <a:lnTo>
                      <a:pt x="11629" y="13967"/>
                    </a:lnTo>
                    <a:lnTo>
                      <a:pt x="11580" y="14009"/>
                    </a:lnTo>
                    <a:lnTo>
                      <a:pt x="11529" y="14049"/>
                    </a:lnTo>
                    <a:lnTo>
                      <a:pt x="11479" y="14088"/>
                    </a:lnTo>
                    <a:lnTo>
                      <a:pt x="11427" y="14126"/>
                    </a:lnTo>
                    <a:lnTo>
                      <a:pt x="11374" y="14161"/>
                    </a:lnTo>
                    <a:lnTo>
                      <a:pt x="11320" y="14197"/>
                    </a:lnTo>
                    <a:lnTo>
                      <a:pt x="11266" y="14231"/>
                    </a:lnTo>
                    <a:lnTo>
                      <a:pt x="11211" y="14263"/>
                    </a:lnTo>
                    <a:lnTo>
                      <a:pt x="11155" y="14295"/>
                    </a:lnTo>
                    <a:lnTo>
                      <a:pt x="11097" y="14325"/>
                    </a:lnTo>
                    <a:lnTo>
                      <a:pt x="11039" y="14354"/>
                    </a:lnTo>
                    <a:lnTo>
                      <a:pt x="10981" y="14382"/>
                    </a:lnTo>
                    <a:lnTo>
                      <a:pt x="10922" y="14407"/>
                    </a:lnTo>
                    <a:lnTo>
                      <a:pt x="10862" y="14432"/>
                    </a:lnTo>
                    <a:lnTo>
                      <a:pt x="10801" y="14455"/>
                    </a:lnTo>
                    <a:lnTo>
                      <a:pt x="10740" y="14476"/>
                    </a:lnTo>
                    <a:lnTo>
                      <a:pt x="10677" y="14498"/>
                    </a:lnTo>
                    <a:lnTo>
                      <a:pt x="10614" y="14515"/>
                    </a:lnTo>
                    <a:lnTo>
                      <a:pt x="10551" y="14533"/>
                    </a:lnTo>
                    <a:lnTo>
                      <a:pt x="10486" y="14548"/>
                    </a:lnTo>
                    <a:lnTo>
                      <a:pt x="10422" y="14563"/>
                    </a:lnTo>
                    <a:lnTo>
                      <a:pt x="10357" y="14576"/>
                    </a:lnTo>
                    <a:lnTo>
                      <a:pt x="10290" y="14586"/>
                    </a:lnTo>
                    <a:lnTo>
                      <a:pt x="10224" y="14596"/>
                    </a:lnTo>
                    <a:lnTo>
                      <a:pt x="10158" y="14603"/>
                    </a:lnTo>
                    <a:lnTo>
                      <a:pt x="10090" y="14608"/>
                    </a:lnTo>
                    <a:lnTo>
                      <a:pt x="10022" y="14613"/>
                    </a:lnTo>
                    <a:lnTo>
                      <a:pt x="9954" y="14616"/>
                    </a:lnTo>
                    <a:lnTo>
                      <a:pt x="9884" y="14617"/>
                    </a:lnTo>
                    <a:lnTo>
                      <a:pt x="9884" y="14617"/>
                    </a:lnTo>
                    <a:lnTo>
                      <a:pt x="9816" y="14616"/>
                    </a:lnTo>
                    <a:lnTo>
                      <a:pt x="9748" y="14613"/>
                    </a:lnTo>
                    <a:lnTo>
                      <a:pt x="9680" y="14608"/>
                    </a:lnTo>
                    <a:lnTo>
                      <a:pt x="9612" y="14603"/>
                    </a:lnTo>
                    <a:lnTo>
                      <a:pt x="9546" y="14596"/>
                    </a:lnTo>
                    <a:lnTo>
                      <a:pt x="9479" y="14586"/>
                    </a:lnTo>
                    <a:lnTo>
                      <a:pt x="9413" y="14576"/>
                    </a:lnTo>
                    <a:lnTo>
                      <a:pt x="9348" y="14563"/>
                    </a:lnTo>
                    <a:lnTo>
                      <a:pt x="9284" y="14548"/>
                    </a:lnTo>
                    <a:lnTo>
                      <a:pt x="9220" y="14533"/>
                    </a:lnTo>
                    <a:lnTo>
                      <a:pt x="9155" y="14515"/>
                    </a:lnTo>
                    <a:lnTo>
                      <a:pt x="9094" y="14498"/>
                    </a:lnTo>
                    <a:lnTo>
                      <a:pt x="9031" y="14476"/>
                    </a:lnTo>
                    <a:lnTo>
                      <a:pt x="8969" y="14455"/>
                    </a:lnTo>
                    <a:lnTo>
                      <a:pt x="8908" y="14432"/>
                    </a:lnTo>
                    <a:lnTo>
                      <a:pt x="8848" y="14407"/>
                    </a:lnTo>
                    <a:lnTo>
                      <a:pt x="8789" y="14382"/>
                    </a:lnTo>
                    <a:lnTo>
                      <a:pt x="8731" y="14354"/>
                    </a:lnTo>
                    <a:lnTo>
                      <a:pt x="8673" y="14325"/>
                    </a:lnTo>
                    <a:lnTo>
                      <a:pt x="8615" y="14295"/>
                    </a:lnTo>
                    <a:lnTo>
                      <a:pt x="8560" y="14263"/>
                    </a:lnTo>
                    <a:lnTo>
                      <a:pt x="8504" y="14231"/>
                    </a:lnTo>
                    <a:lnTo>
                      <a:pt x="8450" y="14197"/>
                    </a:lnTo>
                    <a:lnTo>
                      <a:pt x="8396" y="14161"/>
                    </a:lnTo>
                    <a:lnTo>
                      <a:pt x="8343" y="14126"/>
                    </a:lnTo>
                    <a:lnTo>
                      <a:pt x="8291" y="14088"/>
                    </a:lnTo>
                    <a:lnTo>
                      <a:pt x="8241" y="14049"/>
                    </a:lnTo>
                    <a:lnTo>
                      <a:pt x="8191" y="14009"/>
                    </a:lnTo>
                    <a:lnTo>
                      <a:pt x="8142" y="13967"/>
                    </a:lnTo>
                    <a:lnTo>
                      <a:pt x="8094" y="13925"/>
                    </a:lnTo>
                    <a:lnTo>
                      <a:pt x="8047" y="13882"/>
                    </a:lnTo>
                    <a:lnTo>
                      <a:pt x="8002" y="13836"/>
                    </a:lnTo>
                    <a:lnTo>
                      <a:pt x="7958" y="13791"/>
                    </a:lnTo>
                    <a:lnTo>
                      <a:pt x="7914" y="13745"/>
                    </a:lnTo>
                    <a:lnTo>
                      <a:pt x="7871" y="13697"/>
                    </a:lnTo>
                    <a:lnTo>
                      <a:pt x="7831" y="13648"/>
                    </a:lnTo>
                    <a:lnTo>
                      <a:pt x="7790" y="13599"/>
                    </a:lnTo>
                    <a:lnTo>
                      <a:pt x="7751" y="13547"/>
                    </a:lnTo>
                    <a:lnTo>
                      <a:pt x="7713" y="13495"/>
                    </a:lnTo>
                    <a:lnTo>
                      <a:pt x="7677" y="13442"/>
                    </a:lnTo>
                    <a:lnTo>
                      <a:pt x="7642" y="13389"/>
                    </a:lnTo>
                    <a:lnTo>
                      <a:pt x="7608" y="13335"/>
                    </a:lnTo>
                    <a:lnTo>
                      <a:pt x="7575" y="13280"/>
                    </a:lnTo>
                    <a:lnTo>
                      <a:pt x="7543" y="13223"/>
                    </a:lnTo>
                    <a:lnTo>
                      <a:pt x="7513" y="13167"/>
                    </a:lnTo>
                    <a:lnTo>
                      <a:pt x="7484" y="13109"/>
                    </a:lnTo>
                    <a:lnTo>
                      <a:pt x="7456" y="13050"/>
                    </a:lnTo>
                    <a:lnTo>
                      <a:pt x="7431" y="12990"/>
                    </a:lnTo>
                    <a:lnTo>
                      <a:pt x="7406" y="12930"/>
                    </a:lnTo>
                    <a:lnTo>
                      <a:pt x="7383" y="12869"/>
                    </a:lnTo>
                    <a:lnTo>
                      <a:pt x="7362" y="12808"/>
                    </a:lnTo>
                    <a:lnTo>
                      <a:pt x="7342" y="12746"/>
                    </a:lnTo>
                    <a:lnTo>
                      <a:pt x="7323" y="12683"/>
                    </a:lnTo>
                    <a:lnTo>
                      <a:pt x="7305" y="12620"/>
                    </a:lnTo>
                    <a:lnTo>
                      <a:pt x="7290" y="12556"/>
                    </a:lnTo>
                    <a:lnTo>
                      <a:pt x="7276" y="12490"/>
                    </a:lnTo>
                    <a:lnTo>
                      <a:pt x="7264" y="12425"/>
                    </a:lnTo>
                    <a:lnTo>
                      <a:pt x="7252" y="12360"/>
                    </a:lnTo>
                    <a:lnTo>
                      <a:pt x="7244" y="12293"/>
                    </a:lnTo>
                    <a:lnTo>
                      <a:pt x="7236" y="12226"/>
                    </a:lnTo>
                    <a:lnTo>
                      <a:pt x="7230" y="12159"/>
                    </a:lnTo>
                    <a:lnTo>
                      <a:pt x="7225" y="12091"/>
                    </a:lnTo>
                    <a:lnTo>
                      <a:pt x="7222" y="12023"/>
                    </a:lnTo>
                    <a:lnTo>
                      <a:pt x="7222" y="11954"/>
                    </a:lnTo>
                    <a:lnTo>
                      <a:pt x="7222" y="11954"/>
                    </a:lnTo>
                    <a:lnTo>
                      <a:pt x="7222" y="11910"/>
                    </a:lnTo>
                    <a:lnTo>
                      <a:pt x="7224" y="11867"/>
                    </a:lnTo>
                    <a:lnTo>
                      <a:pt x="7226" y="11824"/>
                    </a:lnTo>
                    <a:lnTo>
                      <a:pt x="7229" y="11782"/>
                    </a:lnTo>
                    <a:lnTo>
                      <a:pt x="7232" y="11739"/>
                    </a:lnTo>
                    <a:lnTo>
                      <a:pt x="7237" y="11696"/>
                    </a:lnTo>
                    <a:lnTo>
                      <a:pt x="7249" y="11613"/>
                    </a:lnTo>
                    <a:lnTo>
                      <a:pt x="7263" y="11530"/>
                    </a:lnTo>
                    <a:lnTo>
                      <a:pt x="7279" y="11447"/>
                    </a:lnTo>
                    <a:lnTo>
                      <a:pt x="7297" y="11365"/>
                    </a:lnTo>
                    <a:lnTo>
                      <a:pt x="7318" y="11284"/>
                    </a:lnTo>
                    <a:lnTo>
                      <a:pt x="7318" y="11284"/>
                    </a:lnTo>
                    <a:lnTo>
                      <a:pt x="7294" y="11255"/>
                    </a:lnTo>
                    <a:lnTo>
                      <a:pt x="7270" y="11228"/>
                    </a:lnTo>
                    <a:lnTo>
                      <a:pt x="7246" y="11199"/>
                    </a:lnTo>
                    <a:lnTo>
                      <a:pt x="7235" y="11184"/>
                    </a:lnTo>
                    <a:lnTo>
                      <a:pt x="7224" y="11168"/>
                    </a:lnTo>
                    <a:lnTo>
                      <a:pt x="6333" y="10112"/>
                    </a:lnTo>
                    <a:close/>
                    <a:moveTo>
                      <a:pt x="8741" y="11954"/>
                    </a:moveTo>
                    <a:lnTo>
                      <a:pt x="8741" y="11954"/>
                    </a:lnTo>
                    <a:lnTo>
                      <a:pt x="8742" y="12013"/>
                    </a:lnTo>
                    <a:lnTo>
                      <a:pt x="8746" y="12071"/>
                    </a:lnTo>
                    <a:lnTo>
                      <a:pt x="8754" y="12128"/>
                    </a:lnTo>
                    <a:lnTo>
                      <a:pt x="8764" y="12185"/>
                    </a:lnTo>
                    <a:lnTo>
                      <a:pt x="8776" y="12240"/>
                    </a:lnTo>
                    <a:lnTo>
                      <a:pt x="8793" y="12294"/>
                    </a:lnTo>
                    <a:lnTo>
                      <a:pt x="8810" y="12348"/>
                    </a:lnTo>
                    <a:lnTo>
                      <a:pt x="8830" y="12400"/>
                    </a:lnTo>
                    <a:lnTo>
                      <a:pt x="8853" y="12450"/>
                    </a:lnTo>
                    <a:lnTo>
                      <a:pt x="8878" y="12499"/>
                    </a:lnTo>
                    <a:lnTo>
                      <a:pt x="8906" y="12547"/>
                    </a:lnTo>
                    <a:lnTo>
                      <a:pt x="8936" y="12594"/>
                    </a:lnTo>
                    <a:lnTo>
                      <a:pt x="8968" y="12639"/>
                    </a:lnTo>
                    <a:lnTo>
                      <a:pt x="9002" y="12682"/>
                    </a:lnTo>
                    <a:lnTo>
                      <a:pt x="9038" y="12723"/>
                    </a:lnTo>
                    <a:lnTo>
                      <a:pt x="9076" y="12764"/>
                    </a:lnTo>
                    <a:lnTo>
                      <a:pt x="9115" y="12801"/>
                    </a:lnTo>
                    <a:lnTo>
                      <a:pt x="9157" y="12837"/>
                    </a:lnTo>
                    <a:lnTo>
                      <a:pt x="9201" y="12871"/>
                    </a:lnTo>
                    <a:lnTo>
                      <a:pt x="9245" y="12903"/>
                    </a:lnTo>
                    <a:lnTo>
                      <a:pt x="9291" y="12932"/>
                    </a:lnTo>
                    <a:lnTo>
                      <a:pt x="9339" y="12960"/>
                    </a:lnTo>
                    <a:lnTo>
                      <a:pt x="9388" y="12985"/>
                    </a:lnTo>
                    <a:lnTo>
                      <a:pt x="9440" y="13009"/>
                    </a:lnTo>
                    <a:lnTo>
                      <a:pt x="9492" y="13029"/>
                    </a:lnTo>
                    <a:lnTo>
                      <a:pt x="9544" y="13047"/>
                    </a:lnTo>
                    <a:lnTo>
                      <a:pt x="9599" y="13062"/>
                    </a:lnTo>
                    <a:lnTo>
                      <a:pt x="9654" y="13075"/>
                    </a:lnTo>
                    <a:lnTo>
                      <a:pt x="9711" y="13085"/>
                    </a:lnTo>
                    <a:lnTo>
                      <a:pt x="9767" y="13092"/>
                    </a:lnTo>
                    <a:lnTo>
                      <a:pt x="9827" y="13097"/>
                    </a:lnTo>
                    <a:lnTo>
                      <a:pt x="9884" y="13099"/>
                    </a:lnTo>
                    <a:lnTo>
                      <a:pt x="9884" y="13099"/>
                    </a:lnTo>
                    <a:lnTo>
                      <a:pt x="9944" y="13097"/>
                    </a:lnTo>
                    <a:lnTo>
                      <a:pt x="10002" y="13092"/>
                    </a:lnTo>
                    <a:lnTo>
                      <a:pt x="10060" y="13085"/>
                    </a:lnTo>
                    <a:lnTo>
                      <a:pt x="10116" y="13075"/>
                    </a:lnTo>
                    <a:lnTo>
                      <a:pt x="10170" y="13062"/>
                    </a:lnTo>
                    <a:lnTo>
                      <a:pt x="10226" y="13047"/>
                    </a:lnTo>
                    <a:lnTo>
                      <a:pt x="10279" y="13029"/>
                    </a:lnTo>
                    <a:lnTo>
                      <a:pt x="10330" y="13009"/>
                    </a:lnTo>
                    <a:lnTo>
                      <a:pt x="10381" y="12985"/>
                    </a:lnTo>
                    <a:lnTo>
                      <a:pt x="10431" y="12960"/>
                    </a:lnTo>
                    <a:lnTo>
                      <a:pt x="10479" y="12932"/>
                    </a:lnTo>
                    <a:lnTo>
                      <a:pt x="10524" y="12903"/>
                    </a:lnTo>
                    <a:lnTo>
                      <a:pt x="10570" y="12871"/>
                    </a:lnTo>
                    <a:lnTo>
                      <a:pt x="10612" y="12837"/>
                    </a:lnTo>
                    <a:lnTo>
                      <a:pt x="10654" y="12801"/>
                    </a:lnTo>
                    <a:lnTo>
                      <a:pt x="10694" y="12764"/>
                    </a:lnTo>
                    <a:lnTo>
                      <a:pt x="10732" y="12723"/>
                    </a:lnTo>
                    <a:lnTo>
                      <a:pt x="10769" y="12682"/>
                    </a:lnTo>
                    <a:lnTo>
                      <a:pt x="10803" y="12639"/>
                    </a:lnTo>
                    <a:lnTo>
                      <a:pt x="10834" y="12594"/>
                    </a:lnTo>
                    <a:lnTo>
                      <a:pt x="10864" y="12547"/>
                    </a:lnTo>
                    <a:lnTo>
                      <a:pt x="10891" y="12499"/>
                    </a:lnTo>
                    <a:lnTo>
                      <a:pt x="10916" y="12450"/>
                    </a:lnTo>
                    <a:lnTo>
                      <a:pt x="10940" y="12400"/>
                    </a:lnTo>
                    <a:lnTo>
                      <a:pt x="10960" y="12348"/>
                    </a:lnTo>
                    <a:lnTo>
                      <a:pt x="10978" y="12294"/>
                    </a:lnTo>
                    <a:lnTo>
                      <a:pt x="10993" y="12240"/>
                    </a:lnTo>
                    <a:lnTo>
                      <a:pt x="11007" y="12185"/>
                    </a:lnTo>
                    <a:lnTo>
                      <a:pt x="11017" y="12128"/>
                    </a:lnTo>
                    <a:lnTo>
                      <a:pt x="11023" y="12071"/>
                    </a:lnTo>
                    <a:lnTo>
                      <a:pt x="11028" y="12013"/>
                    </a:lnTo>
                    <a:lnTo>
                      <a:pt x="11029" y="11954"/>
                    </a:lnTo>
                    <a:lnTo>
                      <a:pt x="11029" y="11954"/>
                    </a:lnTo>
                    <a:lnTo>
                      <a:pt x="11028" y="11895"/>
                    </a:lnTo>
                    <a:lnTo>
                      <a:pt x="11023" y="11837"/>
                    </a:lnTo>
                    <a:lnTo>
                      <a:pt x="11017" y="11780"/>
                    </a:lnTo>
                    <a:lnTo>
                      <a:pt x="11007" y="11724"/>
                    </a:lnTo>
                    <a:lnTo>
                      <a:pt x="10993" y="11668"/>
                    </a:lnTo>
                    <a:lnTo>
                      <a:pt x="10978" y="11614"/>
                    </a:lnTo>
                    <a:lnTo>
                      <a:pt x="10960" y="11561"/>
                    </a:lnTo>
                    <a:lnTo>
                      <a:pt x="10940" y="11508"/>
                    </a:lnTo>
                    <a:lnTo>
                      <a:pt x="10916" y="11458"/>
                    </a:lnTo>
                    <a:lnTo>
                      <a:pt x="10891" y="11409"/>
                    </a:lnTo>
                    <a:lnTo>
                      <a:pt x="10864" y="11361"/>
                    </a:lnTo>
                    <a:lnTo>
                      <a:pt x="10834" y="11314"/>
                    </a:lnTo>
                    <a:lnTo>
                      <a:pt x="10803" y="11269"/>
                    </a:lnTo>
                    <a:lnTo>
                      <a:pt x="10769" y="11226"/>
                    </a:lnTo>
                    <a:lnTo>
                      <a:pt x="10732" y="11185"/>
                    </a:lnTo>
                    <a:lnTo>
                      <a:pt x="10694" y="11145"/>
                    </a:lnTo>
                    <a:lnTo>
                      <a:pt x="10654" y="11107"/>
                    </a:lnTo>
                    <a:lnTo>
                      <a:pt x="10612" y="11071"/>
                    </a:lnTo>
                    <a:lnTo>
                      <a:pt x="10570" y="11037"/>
                    </a:lnTo>
                    <a:lnTo>
                      <a:pt x="10524" y="11005"/>
                    </a:lnTo>
                    <a:lnTo>
                      <a:pt x="10479" y="10976"/>
                    </a:lnTo>
                    <a:lnTo>
                      <a:pt x="10431" y="10948"/>
                    </a:lnTo>
                    <a:lnTo>
                      <a:pt x="10381" y="10923"/>
                    </a:lnTo>
                    <a:lnTo>
                      <a:pt x="10330" y="10899"/>
                    </a:lnTo>
                    <a:lnTo>
                      <a:pt x="10279" y="10879"/>
                    </a:lnTo>
                    <a:lnTo>
                      <a:pt x="10226" y="10861"/>
                    </a:lnTo>
                    <a:lnTo>
                      <a:pt x="10170" y="10846"/>
                    </a:lnTo>
                    <a:lnTo>
                      <a:pt x="10116" y="10832"/>
                    </a:lnTo>
                    <a:lnTo>
                      <a:pt x="10060" y="10822"/>
                    </a:lnTo>
                    <a:lnTo>
                      <a:pt x="10002" y="10816"/>
                    </a:lnTo>
                    <a:lnTo>
                      <a:pt x="9944" y="10811"/>
                    </a:lnTo>
                    <a:lnTo>
                      <a:pt x="9884" y="10810"/>
                    </a:lnTo>
                    <a:lnTo>
                      <a:pt x="9884" y="10810"/>
                    </a:lnTo>
                    <a:lnTo>
                      <a:pt x="9827" y="10811"/>
                    </a:lnTo>
                    <a:lnTo>
                      <a:pt x="9767" y="10816"/>
                    </a:lnTo>
                    <a:lnTo>
                      <a:pt x="9711" y="10822"/>
                    </a:lnTo>
                    <a:lnTo>
                      <a:pt x="9654" y="10832"/>
                    </a:lnTo>
                    <a:lnTo>
                      <a:pt x="9599" y="10846"/>
                    </a:lnTo>
                    <a:lnTo>
                      <a:pt x="9544" y="10861"/>
                    </a:lnTo>
                    <a:lnTo>
                      <a:pt x="9492" y="10879"/>
                    </a:lnTo>
                    <a:lnTo>
                      <a:pt x="9440" y="10899"/>
                    </a:lnTo>
                    <a:lnTo>
                      <a:pt x="9388" y="10923"/>
                    </a:lnTo>
                    <a:lnTo>
                      <a:pt x="9339" y="10948"/>
                    </a:lnTo>
                    <a:lnTo>
                      <a:pt x="9291" y="10976"/>
                    </a:lnTo>
                    <a:lnTo>
                      <a:pt x="9245" y="11005"/>
                    </a:lnTo>
                    <a:lnTo>
                      <a:pt x="9201" y="11037"/>
                    </a:lnTo>
                    <a:lnTo>
                      <a:pt x="9157" y="11071"/>
                    </a:lnTo>
                    <a:lnTo>
                      <a:pt x="9115" y="11107"/>
                    </a:lnTo>
                    <a:lnTo>
                      <a:pt x="9076" y="11145"/>
                    </a:lnTo>
                    <a:lnTo>
                      <a:pt x="9038" y="11185"/>
                    </a:lnTo>
                    <a:lnTo>
                      <a:pt x="9002" y="11226"/>
                    </a:lnTo>
                    <a:lnTo>
                      <a:pt x="8968" y="11269"/>
                    </a:lnTo>
                    <a:lnTo>
                      <a:pt x="8936" y="11314"/>
                    </a:lnTo>
                    <a:lnTo>
                      <a:pt x="8906" y="11361"/>
                    </a:lnTo>
                    <a:lnTo>
                      <a:pt x="8878" y="11409"/>
                    </a:lnTo>
                    <a:lnTo>
                      <a:pt x="8853" y="11458"/>
                    </a:lnTo>
                    <a:lnTo>
                      <a:pt x="8830" y="11508"/>
                    </a:lnTo>
                    <a:lnTo>
                      <a:pt x="8810" y="11561"/>
                    </a:lnTo>
                    <a:lnTo>
                      <a:pt x="8793" y="11614"/>
                    </a:lnTo>
                    <a:lnTo>
                      <a:pt x="8776" y="11668"/>
                    </a:lnTo>
                    <a:lnTo>
                      <a:pt x="8764" y="11724"/>
                    </a:lnTo>
                    <a:lnTo>
                      <a:pt x="8754" y="11780"/>
                    </a:lnTo>
                    <a:lnTo>
                      <a:pt x="8746" y="11837"/>
                    </a:lnTo>
                    <a:lnTo>
                      <a:pt x="8742" y="11895"/>
                    </a:lnTo>
                    <a:lnTo>
                      <a:pt x="8741" y="11954"/>
                    </a:lnTo>
                    <a:lnTo>
                      <a:pt x="8741" y="11954"/>
                    </a:lnTo>
                    <a:close/>
                    <a:moveTo>
                      <a:pt x="6472" y="7737"/>
                    </a:moveTo>
                    <a:lnTo>
                      <a:pt x="6472" y="7737"/>
                    </a:lnTo>
                    <a:lnTo>
                      <a:pt x="6470" y="7706"/>
                    </a:lnTo>
                    <a:lnTo>
                      <a:pt x="6468" y="7673"/>
                    </a:lnTo>
                    <a:lnTo>
                      <a:pt x="6464" y="7642"/>
                    </a:lnTo>
                    <a:lnTo>
                      <a:pt x="6459" y="7611"/>
                    </a:lnTo>
                    <a:lnTo>
                      <a:pt x="6452" y="7580"/>
                    </a:lnTo>
                    <a:lnTo>
                      <a:pt x="6443" y="7551"/>
                    </a:lnTo>
                    <a:lnTo>
                      <a:pt x="6433" y="7522"/>
                    </a:lnTo>
                    <a:lnTo>
                      <a:pt x="6421" y="7493"/>
                    </a:lnTo>
                    <a:lnTo>
                      <a:pt x="6409" y="7465"/>
                    </a:lnTo>
                    <a:lnTo>
                      <a:pt x="6395" y="7438"/>
                    </a:lnTo>
                    <a:lnTo>
                      <a:pt x="6380" y="7411"/>
                    </a:lnTo>
                    <a:lnTo>
                      <a:pt x="6363" y="7386"/>
                    </a:lnTo>
                    <a:lnTo>
                      <a:pt x="6346" y="7361"/>
                    </a:lnTo>
                    <a:lnTo>
                      <a:pt x="6328" y="7338"/>
                    </a:lnTo>
                    <a:lnTo>
                      <a:pt x="6308" y="7314"/>
                    </a:lnTo>
                    <a:lnTo>
                      <a:pt x="6287" y="7293"/>
                    </a:lnTo>
                    <a:lnTo>
                      <a:pt x="6265" y="7273"/>
                    </a:lnTo>
                    <a:lnTo>
                      <a:pt x="6243" y="7253"/>
                    </a:lnTo>
                    <a:lnTo>
                      <a:pt x="6219" y="7234"/>
                    </a:lnTo>
                    <a:lnTo>
                      <a:pt x="6193" y="7216"/>
                    </a:lnTo>
                    <a:lnTo>
                      <a:pt x="6168" y="7200"/>
                    </a:lnTo>
                    <a:lnTo>
                      <a:pt x="6142" y="7185"/>
                    </a:lnTo>
                    <a:lnTo>
                      <a:pt x="6115" y="7171"/>
                    </a:lnTo>
                    <a:lnTo>
                      <a:pt x="6088" y="7158"/>
                    </a:lnTo>
                    <a:lnTo>
                      <a:pt x="6059" y="7147"/>
                    </a:lnTo>
                    <a:lnTo>
                      <a:pt x="6030" y="7137"/>
                    </a:lnTo>
                    <a:lnTo>
                      <a:pt x="5999" y="7129"/>
                    </a:lnTo>
                    <a:lnTo>
                      <a:pt x="5969" y="7122"/>
                    </a:lnTo>
                    <a:lnTo>
                      <a:pt x="5938" y="7117"/>
                    </a:lnTo>
                    <a:lnTo>
                      <a:pt x="5906" y="7113"/>
                    </a:lnTo>
                    <a:lnTo>
                      <a:pt x="5875" y="7110"/>
                    </a:lnTo>
                    <a:lnTo>
                      <a:pt x="5842" y="7109"/>
                    </a:lnTo>
                    <a:lnTo>
                      <a:pt x="5842" y="7109"/>
                    </a:lnTo>
                    <a:lnTo>
                      <a:pt x="5809" y="7110"/>
                    </a:lnTo>
                    <a:lnTo>
                      <a:pt x="5778" y="7113"/>
                    </a:lnTo>
                    <a:lnTo>
                      <a:pt x="5746" y="7117"/>
                    </a:lnTo>
                    <a:lnTo>
                      <a:pt x="5716" y="7122"/>
                    </a:lnTo>
                    <a:lnTo>
                      <a:pt x="5685" y="7129"/>
                    </a:lnTo>
                    <a:lnTo>
                      <a:pt x="5656" y="7137"/>
                    </a:lnTo>
                    <a:lnTo>
                      <a:pt x="5627" y="7147"/>
                    </a:lnTo>
                    <a:lnTo>
                      <a:pt x="5598" y="7158"/>
                    </a:lnTo>
                    <a:lnTo>
                      <a:pt x="5570" y="7171"/>
                    </a:lnTo>
                    <a:lnTo>
                      <a:pt x="5542" y="7185"/>
                    </a:lnTo>
                    <a:lnTo>
                      <a:pt x="5516" y="7200"/>
                    </a:lnTo>
                    <a:lnTo>
                      <a:pt x="5491" y="7216"/>
                    </a:lnTo>
                    <a:lnTo>
                      <a:pt x="5467" y="7234"/>
                    </a:lnTo>
                    <a:lnTo>
                      <a:pt x="5443" y="7253"/>
                    </a:lnTo>
                    <a:lnTo>
                      <a:pt x="5420" y="7273"/>
                    </a:lnTo>
                    <a:lnTo>
                      <a:pt x="5398" y="7293"/>
                    </a:lnTo>
                    <a:lnTo>
                      <a:pt x="5377" y="7314"/>
                    </a:lnTo>
                    <a:lnTo>
                      <a:pt x="5357" y="7338"/>
                    </a:lnTo>
                    <a:lnTo>
                      <a:pt x="5338" y="7361"/>
                    </a:lnTo>
                    <a:lnTo>
                      <a:pt x="5321" y="7386"/>
                    </a:lnTo>
                    <a:lnTo>
                      <a:pt x="5306" y="7411"/>
                    </a:lnTo>
                    <a:lnTo>
                      <a:pt x="5290" y="7438"/>
                    </a:lnTo>
                    <a:lnTo>
                      <a:pt x="5275" y="7465"/>
                    </a:lnTo>
                    <a:lnTo>
                      <a:pt x="5264" y="7493"/>
                    </a:lnTo>
                    <a:lnTo>
                      <a:pt x="5253" y="7522"/>
                    </a:lnTo>
                    <a:lnTo>
                      <a:pt x="5243" y="7551"/>
                    </a:lnTo>
                    <a:lnTo>
                      <a:pt x="5234" y="7580"/>
                    </a:lnTo>
                    <a:lnTo>
                      <a:pt x="5226" y="7611"/>
                    </a:lnTo>
                    <a:lnTo>
                      <a:pt x="5221" y="7642"/>
                    </a:lnTo>
                    <a:lnTo>
                      <a:pt x="5217" y="7673"/>
                    </a:lnTo>
                    <a:lnTo>
                      <a:pt x="5215" y="7706"/>
                    </a:lnTo>
                    <a:lnTo>
                      <a:pt x="5214" y="7737"/>
                    </a:lnTo>
                    <a:lnTo>
                      <a:pt x="5214" y="7737"/>
                    </a:lnTo>
                    <a:lnTo>
                      <a:pt x="5215" y="7770"/>
                    </a:lnTo>
                    <a:lnTo>
                      <a:pt x="5217" y="7802"/>
                    </a:lnTo>
                    <a:lnTo>
                      <a:pt x="5221" y="7833"/>
                    </a:lnTo>
                    <a:lnTo>
                      <a:pt x="5226" y="7865"/>
                    </a:lnTo>
                    <a:lnTo>
                      <a:pt x="5234" y="7895"/>
                    </a:lnTo>
                    <a:lnTo>
                      <a:pt x="5243" y="7924"/>
                    </a:lnTo>
                    <a:lnTo>
                      <a:pt x="5253" y="7954"/>
                    </a:lnTo>
                    <a:lnTo>
                      <a:pt x="5264" y="7982"/>
                    </a:lnTo>
                    <a:lnTo>
                      <a:pt x="5275" y="8009"/>
                    </a:lnTo>
                    <a:lnTo>
                      <a:pt x="5290" y="8037"/>
                    </a:lnTo>
                    <a:lnTo>
                      <a:pt x="5306" y="8063"/>
                    </a:lnTo>
                    <a:lnTo>
                      <a:pt x="5321" y="8089"/>
                    </a:lnTo>
                    <a:lnTo>
                      <a:pt x="5338" y="8114"/>
                    </a:lnTo>
                    <a:lnTo>
                      <a:pt x="5357" y="8136"/>
                    </a:lnTo>
                    <a:lnTo>
                      <a:pt x="5377" y="8159"/>
                    </a:lnTo>
                    <a:lnTo>
                      <a:pt x="5398" y="8182"/>
                    </a:lnTo>
                    <a:lnTo>
                      <a:pt x="5420" y="8202"/>
                    </a:lnTo>
                    <a:lnTo>
                      <a:pt x="5443" y="8222"/>
                    </a:lnTo>
                    <a:lnTo>
                      <a:pt x="5467" y="8241"/>
                    </a:lnTo>
                    <a:lnTo>
                      <a:pt x="5491" y="8259"/>
                    </a:lnTo>
                    <a:lnTo>
                      <a:pt x="5516" y="8275"/>
                    </a:lnTo>
                    <a:lnTo>
                      <a:pt x="5542" y="8290"/>
                    </a:lnTo>
                    <a:lnTo>
                      <a:pt x="5570" y="8304"/>
                    </a:lnTo>
                    <a:lnTo>
                      <a:pt x="5598" y="8317"/>
                    </a:lnTo>
                    <a:lnTo>
                      <a:pt x="5627" y="8328"/>
                    </a:lnTo>
                    <a:lnTo>
                      <a:pt x="5656" y="8338"/>
                    </a:lnTo>
                    <a:lnTo>
                      <a:pt x="5685" y="8346"/>
                    </a:lnTo>
                    <a:lnTo>
                      <a:pt x="5716" y="8353"/>
                    </a:lnTo>
                    <a:lnTo>
                      <a:pt x="5746" y="8358"/>
                    </a:lnTo>
                    <a:lnTo>
                      <a:pt x="5778" y="8362"/>
                    </a:lnTo>
                    <a:lnTo>
                      <a:pt x="5809" y="8364"/>
                    </a:lnTo>
                    <a:lnTo>
                      <a:pt x="5842" y="8366"/>
                    </a:lnTo>
                    <a:lnTo>
                      <a:pt x="5842" y="8366"/>
                    </a:lnTo>
                    <a:lnTo>
                      <a:pt x="5875" y="8364"/>
                    </a:lnTo>
                    <a:lnTo>
                      <a:pt x="5906" y="8362"/>
                    </a:lnTo>
                    <a:lnTo>
                      <a:pt x="5938" y="8358"/>
                    </a:lnTo>
                    <a:lnTo>
                      <a:pt x="5969" y="8353"/>
                    </a:lnTo>
                    <a:lnTo>
                      <a:pt x="5999" y="8346"/>
                    </a:lnTo>
                    <a:lnTo>
                      <a:pt x="6030" y="8338"/>
                    </a:lnTo>
                    <a:lnTo>
                      <a:pt x="6059" y="8328"/>
                    </a:lnTo>
                    <a:lnTo>
                      <a:pt x="6088" y="8317"/>
                    </a:lnTo>
                    <a:lnTo>
                      <a:pt x="6115" y="8304"/>
                    </a:lnTo>
                    <a:lnTo>
                      <a:pt x="6142" y="8290"/>
                    </a:lnTo>
                    <a:lnTo>
                      <a:pt x="6168" y="8275"/>
                    </a:lnTo>
                    <a:lnTo>
                      <a:pt x="6193" y="8259"/>
                    </a:lnTo>
                    <a:lnTo>
                      <a:pt x="6219" y="8241"/>
                    </a:lnTo>
                    <a:lnTo>
                      <a:pt x="6243" y="8222"/>
                    </a:lnTo>
                    <a:lnTo>
                      <a:pt x="6265" y="8202"/>
                    </a:lnTo>
                    <a:lnTo>
                      <a:pt x="6287" y="8182"/>
                    </a:lnTo>
                    <a:lnTo>
                      <a:pt x="6308" y="8159"/>
                    </a:lnTo>
                    <a:lnTo>
                      <a:pt x="6328" y="8136"/>
                    </a:lnTo>
                    <a:lnTo>
                      <a:pt x="6346" y="8114"/>
                    </a:lnTo>
                    <a:lnTo>
                      <a:pt x="6363" y="8089"/>
                    </a:lnTo>
                    <a:lnTo>
                      <a:pt x="6380" y="8063"/>
                    </a:lnTo>
                    <a:lnTo>
                      <a:pt x="6395" y="8037"/>
                    </a:lnTo>
                    <a:lnTo>
                      <a:pt x="6409" y="8009"/>
                    </a:lnTo>
                    <a:lnTo>
                      <a:pt x="6421" y="7982"/>
                    </a:lnTo>
                    <a:lnTo>
                      <a:pt x="6433" y="7954"/>
                    </a:lnTo>
                    <a:lnTo>
                      <a:pt x="6443" y="7924"/>
                    </a:lnTo>
                    <a:lnTo>
                      <a:pt x="6452" y="7895"/>
                    </a:lnTo>
                    <a:lnTo>
                      <a:pt x="6459" y="7865"/>
                    </a:lnTo>
                    <a:lnTo>
                      <a:pt x="6464" y="7833"/>
                    </a:lnTo>
                    <a:lnTo>
                      <a:pt x="6468" y="7802"/>
                    </a:lnTo>
                    <a:lnTo>
                      <a:pt x="6470" y="7770"/>
                    </a:lnTo>
                    <a:lnTo>
                      <a:pt x="6472" y="7737"/>
                    </a:lnTo>
                    <a:lnTo>
                      <a:pt x="6472" y="7737"/>
                    </a:lnTo>
                    <a:close/>
                    <a:moveTo>
                      <a:pt x="2664" y="14617"/>
                    </a:moveTo>
                    <a:lnTo>
                      <a:pt x="2664" y="14617"/>
                    </a:lnTo>
                    <a:lnTo>
                      <a:pt x="2594" y="14616"/>
                    </a:lnTo>
                    <a:lnTo>
                      <a:pt x="2526" y="14613"/>
                    </a:lnTo>
                    <a:lnTo>
                      <a:pt x="2458" y="14608"/>
                    </a:lnTo>
                    <a:lnTo>
                      <a:pt x="2390" y="14603"/>
                    </a:lnTo>
                    <a:lnTo>
                      <a:pt x="2324" y="14596"/>
                    </a:lnTo>
                    <a:lnTo>
                      <a:pt x="2257" y="14586"/>
                    </a:lnTo>
                    <a:lnTo>
                      <a:pt x="2191" y="14576"/>
                    </a:lnTo>
                    <a:lnTo>
                      <a:pt x="2126" y="14563"/>
                    </a:lnTo>
                    <a:lnTo>
                      <a:pt x="2062" y="14548"/>
                    </a:lnTo>
                    <a:lnTo>
                      <a:pt x="1997" y="14533"/>
                    </a:lnTo>
                    <a:lnTo>
                      <a:pt x="1933" y="14515"/>
                    </a:lnTo>
                    <a:lnTo>
                      <a:pt x="1871" y="14498"/>
                    </a:lnTo>
                    <a:lnTo>
                      <a:pt x="1808" y="14476"/>
                    </a:lnTo>
                    <a:lnTo>
                      <a:pt x="1747" y="14455"/>
                    </a:lnTo>
                    <a:lnTo>
                      <a:pt x="1686" y="14432"/>
                    </a:lnTo>
                    <a:lnTo>
                      <a:pt x="1626" y="14407"/>
                    </a:lnTo>
                    <a:lnTo>
                      <a:pt x="1567" y="14382"/>
                    </a:lnTo>
                    <a:lnTo>
                      <a:pt x="1507" y="14354"/>
                    </a:lnTo>
                    <a:lnTo>
                      <a:pt x="1451" y="14325"/>
                    </a:lnTo>
                    <a:lnTo>
                      <a:pt x="1393" y="14295"/>
                    </a:lnTo>
                    <a:lnTo>
                      <a:pt x="1337" y="14263"/>
                    </a:lnTo>
                    <a:lnTo>
                      <a:pt x="1282" y="14231"/>
                    </a:lnTo>
                    <a:lnTo>
                      <a:pt x="1227" y="14197"/>
                    </a:lnTo>
                    <a:lnTo>
                      <a:pt x="1174" y="14161"/>
                    </a:lnTo>
                    <a:lnTo>
                      <a:pt x="1121" y="14126"/>
                    </a:lnTo>
                    <a:lnTo>
                      <a:pt x="1069" y="14088"/>
                    </a:lnTo>
                    <a:lnTo>
                      <a:pt x="1019" y="14049"/>
                    </a:lnTo>
                    <a:lnTo>
                      <a:pt x="968" y="14009"/>
                    </a:lnTo>
                    <a:lnTo>
                      <a:pt x="919" y="13967"/>
                    </a:lnTo>
                    <a:lnTo>
                      <a:pt x="872" y="13925"/>
                    </a:lnTo>
                    <a:lnTo>
                      <a:pt x="825" y="13882"/>
                    </a:lnTo>
                    <a:lnTo>
                      <a:pt x="780" y="13836"/>
                    </a:lnTo>
                    <a:lnTo>
                      <a:pt x="734" y="13791"/>
                    </a:lnTo>
                    <a:lnTo>
                      <a:pt x="691" y="13745"/>
                    </a:lnTo>
                    <a:lnTo>
                      <a:pt x="649" y="13697"/>
                    </a:lnTo>
                    <a:lnTo>
                      <a:pt x="607" y="13648"/>
                    </a:lnTo>
                    <a:lnTo>
                      <a:pt x="568" y="13599"/>
                    </a:lnTo>
                    <a:lnTo>
                      <a:pt x="529" y="13547"/>
                    </a:lnTo>
                    <a:lnTo>
                      <a:pt x="491" y="13495"/>
                    </a:lnTo>
                    <a:lnTo>
                      <a:pt x="455" y="13442"/>
                    </a:lnTo>
                    <a:lnTo>
                      <a:pt x="419" y="13389"/>
                    </a:lnTo>
                    <a:lnTo>
                      <a:pt x="385" y="13335"/>
                    </a:lnTo>
                    <a:lnTo>
                      <a:pt x="353" y="13280"/>
                    </a:lnTo>
                    <a:lnTo>
                      <a:pt x="321" y="13223"/>
                    </a:lnTo>
                    <a:lnTo>
                      <a:pt x="291" y="13167"/>
                    </a:lnTo>
                    <a:lnTo>
                      <a:pt x="262" y="13109"/>
                    </a:lnTo>
                    <a:lnTo>
                      <a:pt x="234" y="13050"/>
                    </a:lnTo>
                    <a:lnTo>
                      <a:pt x="209" y="12990"/>
                    </a:lnTo>
                    <a:lnTo>
                      <a:pt x="184" y="12930"/>
                    </a:lnTo>
                    <a:lnTo>
                      <a:pt x="161" y="12869"/>
                    </a:lnTo>
                    <a:lnTo>
                      <a:pt x="140" y="12808"/>
                    </a:lnTo>
                    <a:lnTo>
                      <a:pt x="120" y="12746"/>
                    </a:lnTo>
                    <a:lnTo>
                      <a:pt x="101" y="12683"/>
                    </a:lnTo>
                    <a:lnTo>
                      <a:pt x="83" y="12620"/>
                    </a:lnTo>
                    <a:lnTo>
                      <a:pt x="68" y="12556"/>
                    </a:lnTo>
                    <a:lnTo>
                      <a:pt x="54" y="12490"/>
                    </a:lnTo>
                    <a:lnTo>
                      <a:pt x="42" y="12425"/>
                    </a:lnTo>
                    <a:lnTo>
                      <a:pt x="30" y="12360"/>
                    </a:lnTo>
                    <a:lnTo>
                      <a:pt x="21" y="12293"/>
                    </a:lnTo>
                    <a:lnTo>
                      <a:pt x="14" y="12226"/>
                    </a:lnTo>
                    <a:lnTo>
                      <a:pt x="8" y="12159"/>
                    </a:lnTo>
                    <a:lnTo>
                      <a:pt x="3" y="12091"/>
                    </a:lnTo>
                    <a:lnTo>
                      <a:pt x="0" y="12023"/>
                    </a:lnTo>
                    <a:lnTo>
                      <a:pt x="0" y="11954"/>
                    </a:lnTo>
                    <a:lnTo>
                      <a:pt x="0" y="11954"/>
                    </a:lnTo>
                    <a:lnTo>
                      <a:pt x="0" y="11885"/>
                    </a:lnTo>
                    <a:lnTo>
                      <a:pt x="3" y="11817"/>
                    </a:lnTo>
                    <a:lnTo>
                      <a:pt x="8" y="11749"/>
                    </a:lnTo>
                    <a:lnTo>
                      <a:pt x="14" y="11682"/>
                    </a:lnTo>
                    <a:lnTo>
                      <a:pt x="21" y="11615"/>
                    </a:lnTo>
                    <a:lnTo>
                      <a:pt x="30" y="11549"/>
                    </a:lnTo>
                    <a:lnTo>
                      <a:pt x="42" y="11483"/>
                    </a:lnTo>
                    <a:lnTo>
                      <a:pt x="54" y="11418"/>
                    </a:lnTo>
                    <a:lnTo>
                      <a:pt x="68" y="11352"/>
                    </a:lnTo>
                    <a:lnTo>
                      <a:pt x="83" y="11288"/>
                    </a:lnTo>
                    <a:lnTo>
                      <a:pt x="101" y="11225"/>
                    </a:lnTo>
                    <a:lnTo>
                      <a:pt x="120" y="11162"/>
                    </a:lnTo>
                    <a:lnTo>
                      <a:pt x="140" y="11100"/>
                    </a:lnTo>
                    <a:lnTo>
                      <a:pt x="161" y="11039"/>
                    </a:lnTo>
                    <a:lnTo>
                      <a:pt x="184" y="10977"/>
                    </a:lnTo>
                    <a:lnTo>
                      <a:pt x="209" y="10918"/>
                    </a:lnTo>
                    <a:lnTo>
                      <a:pt x="234" y="10857"/>
                    </a:lnTo>
                    <a:lnTo>
                      <a:pt x="262" y="10800"/>
                    </a:lnTo>
                    <a:lnTo>
                      <a:pt x="291" y="10742"/>
                    </a:lnTo>
                    <a:lnTo>
                      <a:pt x="321" y="10685"/>
                    </a:lnTo>
                    <a:lnTo>
                      <a:pt x="353" y="10628"/>
                    </a:lnTo>
                    <a:lnTo>
                      <a:pt x="385" y="10573"/>
                    </a:lnTo>
                    <a:lnTo>
                      <a:pt x="419" y="10519"/>
                    </a:lnTo>
                    <a:lnTo>
                      <a:pt x="455" y="10465"/>
                    </a:lnTo>
                    <a:lnTo>
                      <a:pt x="491" y="10412"/>
                    </a:lnTo>
                    <a:lnTo>
                      <a:pt x="529" y="10360"/>
                    </a:lnTo>
                    <a:lnTo>
                      <a:pt x="568" y="10310"/>
                    </a:lnTo>
                    <a:lnTo>
                      <a:pt x="607" y="10259"/>
                    </a:lnTo>
                    <a:lnTo>
                      <a:pt x="649" y="10212"/>
                    </a:lnTo>
                    <a:lnTo>
                      <a:pt x="691" y="10164"/>
                    </a:lnTo>
                    <a:lnTo>
                      <a:pt x="734" y="10116"/>
                    </a:lnTo>
                    <a:lnTo>
                      <a:pt x="780" y="10070"/>
                    </a:lnTo>
                    <a:lnTo>
                      <a:pt x="825" y="10026"/>
                    </a:lnTo>
                    <a:lnTo>
                      <a:pt x="872" y="9982"/>
                    </a:lnTo>
                    <a:lnTo>
                      <a:pt x="919" y="9940"/>
                    </a:lnTo>
                    <a:lnTo>
                      <a:pt x="968" y="9899"/>
                    </a:lnTo>
                    <a:lnTo>
                      <a:pt x="1019" y="9859"/>
                    </a:lnTo>
                    <a:lnTo>
                      <a:pt x="1069" y="9820"/>
                    </a:lnTo>
                    <a:lnTo>
                      <a:pt x="1121" y="9782"/>
                    </a:lnTo>
                    <a:lnTo>
                      <a:pt x="1174" y="9746"/>
                    </a:lnTo>
                    <a:lnTo>
                      <a:pt x="1227" y="9710"/>
                    </a:lnTo>
                    <a:lnTo>
                      <a:pt x="1282" y="9676"/>
                    </a:lnTo>
                    <a:lnTo>
                      <a:pt x="1337" y="9644"/>
                    </a:lnTo>
                    <a:lnTo>
                      <a:pt x="1393" y="9612"/>
                    </a:lnTo>
                    <a:lnTo>
                      <a:pt x="1451" y="9582"/>
                    </a:lnTo>
                    <a:lnTo>
                      <a:pt x="1507" y="9553"/>
                    </a:lnTo>
                    <a:lnTo>
                      <a:pt x="1567" y="9525"/>
                    </a:lnTo>
                    <a:lnTo>
                      <a:pt x="1626" y="9500"/>
                    </a:lnTo>
                    <a:lnTo>
                      <a:pt x="1686" y="9475"/>
                    </a:lnTo>
                    <a:lnTo>
                      <a:pt x="1747" y="9452"/>
                    </a:lnTo>
                    <a:lnTo>
                      <a:pt x="1808" y="9431"/>
                    </a:lnTo>
                    <a:lnTo>
                      <a:pt x="1871" y="9411"/>
                    </a:lnTo>
                    <a:lnTo>
                      <a:pt x="1933" y="9392"/>
                    </a:lnTo>
                    <a:lnTo>
                      <a:pt x="1997" y="9374"/>
                    </a:lnTo>
                    <a:lnTo>
                      <a:pt x="2062" y="9359"/>
                    </a:lnTo>
                    <a:lnTo>
                      <a:pt x="2126" y="9344"/>
                    </a:lnTo>
                    <a:lnTo>
                      <a:pt x="2191" y="9331"/>
                    </a:lnTo>
                    <a:lnTo>
                      <a:pt x="2257" y="9321"/>
                    </a:lnTo>
                    <a:lnTo>
                      <a:pt x="2324" y="9311"/>
                    </a:lnTo>
                    <a:lnTo>
                      <a:pt x="2390" y="9304"/>
                    </a:lnTo>
                    <a:lnTo>
                      <a:pt x="2458" y="9299"/>
                    </a:lnTo>
                    <a:lnTo>
                      <a:pt x="2526" y="9294"/>
                    </a:lnTo>
                    <a:lnTo>
                      <a:pt x="2594" y="9291"/>
                    </a:lnTo>
                    <a:lnTo>
                      <a:pt x="2664" y="9290"/>
                    </a:lnTo>
                    <a:lnTo>
                      <a:pt x="2664" y="9290"/>
                    </a:lnTo>
                    <a:lnTo>
                      <a:pt x="2719" y="9291"/>
                    </a:lnTo>
                    <a:lnTo>
                      <a:pt x="2776" y="9294"/>
                    </a:lnTo>
                    <a:lnTo>
                      <a:pt x="2831" y="9296"/>
                    </a:lnTo>
                    <a:lnTo>
                      <a:pt x="2885" y="9301"/>
                    </a:lnTo>
                    <a:lnTo>
                      <a:pt x="2941" y="9307"/>
                    </a:lnTo>
                    <a:lnTo>
                      <a:pt x="2995" y="9315"/>
                    </a:lnTo>
                    <a:lnTo>
                      <a:pt x="3048" y="9323"/>
                    </a:lnTo>
                    <a:lnTo>
                      <a:pt x="3102" y="9333"/>
                    </a:lnTo>
                    <a:lnTo>
                      <a:pt x="3155" y="9343"/>
                    </a:lnTo>
                    <a:lnTo>
                      <a:pt x="3208" y="9354"/>
                    </a:lnTo>
                    <a:lnTo>
                      <a:pt x="3260" y="9367"/>
                    </a:lnTo>
                    <a:lnTo>
                      <a:pt x="3312" y="9380"/>
                    </a:lnTo>
                    <a:lnTo>
                      <a:pt x="3364" y="9394"/>
                    </a:lnTo>
                    <a:lnTo>
                      <a:pt x="3415" y="9411"/>
                    </a:lnTo>
                    <a:lnTo>
                      <a:pt x="3466" y="9426"/>
                    </a:lnTo>
                    <a:lnTo>
                      <a:pt x="3516" y="9443"/>
                    </a:lnTo>
                    <a:lnTo>
                      <a:pt x="4241" y="8513"/>
                    </a:lnTo>
                    <a:lnTo>
                      <a:pt x="5681" y="10180"/>
                    </a:lnTo>
                    <a:lnTo>
                      <a:pt x="5094" y="10875"/>
                    </a:lnTo>
                    <a:lnTo>
                      <a:pt x="5094" y="10875"/>
                    </a:lnTo>
                    <a:lnTo>
                      <a:pt x="5122" y="10937"/>
                    </a:lnTo>
                    <a:lnTo>
                      <a:pt x="5147" y="11001"/>
                    </a:lnTo>
                    <a:lnTo>
                      <a:pt x="5171" y="11064"/>
                    </a:lnTo>
                    <a:lnTo>
                      <a:pt x="5192" y="11129"/>
                    </a:lnTo>
                    <a:lnTo>
                      <a:pt x="5214" y="11194"/>
                    </a:lnTo>
                    <a:lnTo>
                      <a:pt x="5233" y="11260"/>
                    </a:lnTo>
                    <a:lnTo>
                      <a:pt x="5250" y="11327"/>
                    </a:lnTo>
                    <a:lnTo>
                      <a:pt x="5265" y="11394"/>
                    </a:lnTo>
                    <a:lnTo>
                      <a:pt x="5280" y="11462"/>
                    </a:lnTo>
                    <a:lnTo>
                      <a:pt x="5292" y="11531"/>
                    </a:lnTo>
                    <a:lnTo>
                      <a:pt x="5303" y="11600"/>
                    </a:lnTo>
                    <a:lnTo>
                      <a:pt x="5312" y="11670"/>
                    </a:lnTo>
                    <a:lnTo>
                      <a:pt x="5318" y="11740"/>
                    </a:lnTo>
                    <a:lnTo>
                      <a:pt x="5323" y="11811"/>
                    </a:lnTo>
                    <a:lnTo>
                      <a:pt x="5326" y="11882"/>
                    </a:lnTo>
                    <a:lnTo>
                      <a:pt x="5327" y="11954"/>
                    </a:lnTo>
                    <a:lnTo>
                      <a:pt x="5327" y="11954"/>
                    </a:lnTo>
                    <a:lnTo>
                      <a:pt x="5326" y="12023"/>
                    </a:lnTo>
                    <a:lnTo>
                      <a:pt x="5323" y="12091"/>
                    </a:lnTo>
                    <a:lnTo>
                      <a:pt x="5319" y="12159"/>
                    </a:lnTo>
                    <a:lnTo>
                      <a:pt x="5313" y="12226"/>
                    </a:lnTo>
                    <a:lnTo>
                      <a:pt x="5306" y="12293"/>
                    </a:lnTo>
                    <a:lnTo>
                      <a:pt x="5297" y="12360"/>
                    </a:lnTo>
                    <a:lnTo>
                      <a:pt x="5285" y="12425"/>
                    </a:lnTo>
                    <a:lnTo>
                      <a:pt x="5273" y="12490"/>
                    </a:lnTo>
                    <a:lnTo>
                      <a:pt x="5259" y="12556"/>
                    </a:lnTo>
                    <a:lnTo>
                      <a:pt x="5243" y="12620"/>
                    </a:lnTo>
                    <a:lnTo>
                      <a:pt x="5226" y="12683"/>
                    </a:lnTo>
                    <a:lnTo>
                      <a:pt x="5207" y="12746"/>
                    </a:lnTo>
                    <a:lnTo>
                      <a:pt x="5187" y="12808"/>
                    </a:lnTo>
                    <a:lnTo>
                      <a:pt x="5166" y="12869"/>
                    </a:lnTo>
                    <a:lnTo>
                      <a:pt x="5142" y="12930"/>
                    </a:lnTo>
                    <a:lnTo>
                      <a:pt x="5118" y="12990"/>
                    </a:lnTo>
                    <a:lnTo>
                      <a:pt x="5092" y="13050"/>
                    </a:lnTo>
                    <a:lnTo>
                      <a:pt x="5064" y="13109"/>
                    </a:lnTo>
                    <a:lnTo>
                      <a:pt x="5036" y="13167"/>
                    </a:lnTo>
                    <a:lnTo>
                      <a:pt x="5006" y="13223"/>
                    </a:lnTo>
                    <a:lnTo>
                      <a:pt x="4974" y="13280"/>
                    </a:lnTo>
                    <a:lnTo>
                      <a:pt x="4942" y="13335"/>
                    </a:lnTo>
                    <a:lnTo>
                      <a:pt x="4908" y="13389"/>
                    </a:lnTo>
                    <a:lnTo>
                      <a:pt x="4872" y="13442"/>
                    </a:lnTo>
                    <a:lnTo>
                      <a:pt x="4836" y="13495"/>
                    </a:lnTo>
                    <a:lnTo>
                      <a:pt x="4798" y="13547"/>
                    </a:lnTo>
                    <a:lnTo>
                      <a:pt x="4759" y="13599"/>
                    </a:lnTo>
                    <a:lnTo>
                      <a:pt x="4719" y="13648"/>
                    </a:lnTo>
                    <a:lnTo>
                      <a:pt x="4677" y="13697"/>
                    </a:lnTo>
                    <a:lnTo>
                      <a:pt x="4636" y="13745"/>
                    </a:lnTo>
                    <a:lnTo>
                      <a:pt x="4592" y="13791"/>
                    </a:lnTo>
                    <a:lnTo>
                      <a:pt x="4547" y="13836"/>
                    </a:lnTo>
                    <a:lnTo>
                      <a:pt x="4501" y="13882"/>
                    </a:lnTo>
                    <a:lnTo>
                      <a:pt x="4454" y="13925"/>
                    </a:lnTo>
                    <a:lnTo>
                      <a:pt x="4406" y="13967"/>
                    </a:lnTo>
                    <a:lnTo>
                      <a:pt x="4357" y="14009"/>
                    </a:lnTo>
                    <a:lnTo>
                      <a:pt x="4308" y="14049"/>
                    </a:lnTo>
                    <a:lnTo>
                      <a:pt x="4258" y="14088"/>
                    </a:lnTo>
                    <a:lnTo>
                      <a:pt x="4205" y="14126"/>
                    </a:lnTo>
                    <a:lnTo>
                      <a:pt x="4153" y="14161"/>
                    </a:lnTo>
                    <a:lnTo>
                      <a:pt x="4099" y="14197"/>
                    </a:lnTo>
                    <a:lnTo>
                      <a:pt x="4045" y="14231"/>
                    </a:lnTo>
                    <a:lnTo>
                      <a:pt x="3990" y="14263"/>
                    </a:lnTo>
                    <a:lnTo>
                      <a:pt x="3933" y="14295"/>
                    </a:lnTo>
                    <a:lnTo>
                      <a:pt x="3876" y="14325"/>
                    </a:lnTo>
                    <a:lnTo>
                      <a:pt x="3818" y="14354"/>
                    </a:lnTo>
                    <a:lnTo>
                      <a:pt x="3759" y="14382"/>
                    </a:lnTo>
                    <a:lnTo>
                      <a:pt x="3700" y="14407"/>
                    </a:lnTo>
                    <a:lnTo>
                      <a:pt x="3641" y="14432"/>
                    </a:lnTo>
                    <a:lnTo>
                      <a:pt x="3579" y="14455"/>
                    </a:lnTo>
                    <a:lnTo>
                      <a:pt x="3517" y="14476"/>
                    </a:lnTo>
                    <a:lnTo>
                      <a:pt x="3456" y="14498"/>
                    </a:lnTo>
                    <a:lnTo>
                      <a:pt x="3393" y="14515"/>
                    </a:lnTo>
                    <a:lnTo>
                      <a:pt x="3330" y="14533"/>
                    </a:lnTo>
                    <a:lnTo>
                      <a:pt x="3265" y="14548"/>
                    </a:lnTo>
                    <a:lnTo>
                      <a:pt x="3200" y="14563"/>
                    </a:lnTo>
                    <a:lnTo>
                      <a:pt x="3135" y="14576"/>
                    </a:lnTo>
                    <a:lnTo>
                      <a:pt x="3069" y="14586"/>
                    </a:lnTo>
                    <a:lnTo>
                      <a:pt x="3002" y="14596"/>
                    </a:lnTo>
                    <a:lnTo>
                      <a:pt x="2936" y="14603"/>
                    </a:lnTo>
                    <a:lnTo>
                      <a:pt x="2869" y="14608"/>
                    </a:lnTo>
                    <a:lnTo>
                      <a:pt x="2801" y="14613"/>
                    </a:lnTo>
                    <a:lnTo>
                      <a:pt x="2732" y="14616"/>
                    </a:lnTo>
                    <a:lnTo>
                      <a:pt x="2664" y="14617"/>
                    </a:lnTo>
                    <a:lnTo>
                      <a:pt x="2664" y="14617"/>
                    </a:lnTo>
                    <a:close/>
                    <a:moveTo>
                      <a:pt x="3808" y="11954"/>
                    </a:moveTo>
                    <a:lnTo>
                      <a:pt x="3808" y="11954"/>
                    </a:lnTo>
                    <a:lnTo>
                      <a:pt x="3807" y="11895"/>
                    </a:lnTo>
                    <a:lnTo>
                      <a:pt x="3802" y="11837"/>
                    </a:lnTo>
                    <a:lnTo>
                      <a:pt x="3794" y="11780"/>
                    </a:lnTo>
                    <a:lnTo>
                      <a:pt x="3784" y="11724"/>
                    </a:lnTo>
                    <a:lnTo>
                      <a:pt x="3772" y="11668"/>
                    </a:lnTo>
                    <a:lnTo>
                      <a:pt x="3757" y="11614"/>
                    </a:lnTo>
                    <a:lnTo>
                      <a:pt x="3739" y="11561"/>
                    </a:lnTo>
                    <a:lnTo>
                      <a:pt x="3718" y="11508"/>
                    </a:lnTo>
                    <a:lnTo>
                      <a:pt x="3695" y="11458"/>
                    </a:lnTo>
                    <a:lnTo>
                      <a:pt x="3670" y="11409"/>
                    </a:lnTo>
                    <a:lnTo>
                      <a:pt x="3642" y="11361"/>
                    </a:lnTo>
                    <a:lnTo>
                      <a:pt x="3612" y="11314"/>
                    </a:lnTo>
                    <a:lnTo>
                      <a:pt x="3580" y="11269"/>
                    </a:lnTo>
                    <a:lnTo>
                      <a:pt x="3546" y="11226"/>
                    </a:lnTo>
                    <a:lnTo>
                      <a:pt x="3510" y="11185"/>
                    </a:lnTo>
                    <a:lnTo>
                      <a:pt x="3472" y="11145"/>
                    </a:lnTo>
                    <a:lnTo>
                      <a:pt x="3433" y="11107"/>
                    </a:lnTo>
                    <a:lnTo>
                      <a:pt x="3391" y="11071"/>
                    </a:lnTo>
                    <a:lnTo>
                      <a:pt x="3347" y="11037"/>
                    </a:lnTo>
                    <a:lnTo>
                      <a:pt x="3303" y="11005"/>
                    </a:lnTo>
                    <a:lnTo>
                      <a:pt x="3257" y="10976"/>
                    </a:lnTo>
                    <a:lnTo>
                      <a:pt x="3209" y="10948"/>
                    </a:lnTo>
                    <a:lnTo>
                      <a:pt x="3160" y="10923"/>
                    </a:lnTo>
                    <a:lnTo>
                      <a:pt x="3108" y="10899"/>
                    </a:lnTo>
                    <a:lnTo>
                      <a:pt x="3056" y="10879"/>
                    </a:lnTo>
                    <a:lnTo>
                      <a:pt x="3004" y="10861"/>
                    </a:lnTo>
                    <a:lnTo>
                      <a:pt x="2949" y="10846"/>
                    </a:lnTo>
                    <a:lnTo>
                      <a:pt x="2894" y="10832"/>
                    </a:lnTo>
                    <a:lnTo>
                      <a:pt x="2837" y="10822"/>
                    </a:lnTo>
                    <a:lnTo>
                      <a:pt x="2781" y="10816"/>
                    </a:lnTo>
                    <a:lnTo>
                      <a:pt x="2721" y="10811"/>
                    </a:lnTo>
                    <a:lnTo>
                      <a:pt x="2664" y="10810"/>
                    </a:lnTo>
                    <a:lnTo>
                      <a:pt x="2664" y="10810"/>
                    </a:lnTo>
                    <a:lnTo>
                      <a:pt x="2604" y="10811"/>
                    </a:lnTo>
                    <a:lnTo>
                      <a:pt x="2546" y="10816"/>
                    </a:lnTo>
                    <a:lnTo>
                      <a:pt x="2488" y="10822"/>
                    </a:lnTo>
                    <a:lnTo>
                      <a:pt x="2433" y="10832"/>
                    </a:lnTo>
                    <a:lnTo>
                      <a:pt x="2378" y="10846"/>
                    </a:lnTo>
                    <a:lnTo>
                      <a:pt x="2322" y="10861"/>
                    </a:lnTo>
                    <a:lnTo>
                      <a:pt x="2269" y="10879"/>
                    </a:lnTo>
                    <a:lnTo>
                      <a:pt x="2218" y="10899"/>
                    </a:lnTo>
                    <a:lnTo>
                      <a:pt x="2167" y="10923"/>
                    </a:lnTo>
                    <a:lnTo>
                      <a:pt x="2117" y="10948"/>
                    </a:lnTo>
                    <a:lnTo>
                      <a:pt x="2069" y="10976"/>
                    </a:lnTo>
                    <a:lnTo>
                      <a:pt x="2023" y="11005"/>
                    </a:lnTo>
                    <a:lnTo>
                      <a:pt x="1978" y="11037"/>
                    </a:lnTo>
                    <a:lnTo>
                      <a:pt x="1934" y="11071"/>
                    </a:lnTo>
                    <a:lnTo>
                      <a:pt x="1893" y="11107"/>
                    </a:lnTo>
                    <a:lnTo>
                      <a:pt x="1854" y="11145"/>
                    </a:lnTo>
                    <a:lnTo>
                      <a:pt x="1816" y="11185"/>
                    </a:lnTo>
                    <a:lnTo>
                      <a:pt x="1779" y="11226"/>
                    </a:lnTo>
                    <a:lnTo>
                      <a:pt x="1745" y="11269"/>
                    </a:lnTo>
                    <a:lnTo>
                      <a:pt x="1714" y="11314"/>
                    </a:lnTo>
                    <a:lnTo>
                      <a:pt x="1684" y="11361"/>
                    </a:lnTo>
                    <a:lnTo>
                      <a:pt x="1656" y="11409"/>
                    </a:lnTo>
                    <a:lnTo>
                      <a:pt x="1631" y="11458"/>
                    </a:lnTo>
                    <a:lnTo>
                      <a:pt x="1608" y="11508"/>
                    </a:lnTo>
                    <a:lnTo>
                      <a:pt x="1588" y="11561"/>
                    </a:lnTo>
                    <a:lnTo>
                      <a:pt x="1569" y="11614"/>
                    </a:lnTo>
                    <a:lnTo>
                      <a:pt x="1554" y="11668"/>
                    </a:lnTo>
                    <a:lnTo>
                      <a:pt x="1541" y="11724"/>
                    </a:lnTo>
                    <a:lnTo>
                      <a:pt x="1531" y="11780"/>
                    </a:lnTo>
                    <a:lnTo>
                      <a:pt x="1524" y="11837"/>
                    </a:lnTo>
                    <a:lnTo>
                      <a:pt x="1519" y="11895"/>
                    </a:lnTo>
                    <a:lnTo>
                      <a:pt x="1518" y="11954"/>
                    </a:lnTo>
                    <a:lnTo>
                      <a:pt x="1518" y="11954"/>
                    </a:lnTo>
                    <a:lnTo>
                      <a:pt x="1519" y="12013"/>
                    </a:lnTo>
                    <a:lnTo>
                      <a:pt x="1524" y="12071"/>
                    </a:lnTo>
                    <a:lnTo>
                      <a:pt x="1531" y="12128"/>
                    </a:lnTo>
                    <a:lnTo>
                      <a:pt x="1541" y="12185"/>
                    </a:lnTo>
                    <a:lnTo>
                      <a:pt x="1554" y="12240"/>
                    </a:lnTo>
                    <a:lnTo>
                      <a:pt x="1569" y="12294"/>
                    </a:lnTo>
                    <a:lnTo>
                      <a:pt x="1588" y="12348"/>
                    </a:lnTo>
                    <a:lnTo>
                      <a:pt x="1608" y="12400"/>
                    </a:lnTo>
                    <a:lnTo>
                      <a:pt x="1631" y="12450"/>
                    </a:lnTo>
                    <a:lnTo>
                      <a:pt x="1656" y="12499"/>
                    </a:lnTo>
                    <a:lnTo>
                      <a:pt x="1684" y="12547"/>
                    </a:lnTo>
                    <a:lnTo>
                      <a:pt x="1714" y="12594"/>
                    </a:lnTo>
                    <a:lnTo>
                      <a:pt x="1745" y="12639"/>
                    </a:lnTo>
                    <a:lnTo>
                      <a:pt x="1779" y="12682"/>
                    </a:lnTo>
                    <a:lnTo>
                      <a:pt x="1816" y="12723"/>
                    </a:lnTo>
                    <a:lnTo>
                      <a:pt x="1854" y="12764"/>
                    </a:lnTo>
                    <a:lnTo>
                      <a:pt x="1893" y="12801"/>
                    </a:lnTo>
                    <a:lnTo>
                      <a:pt x="1934" y="12837"/>
                    </a:lnTo>
                    <a:lnTo>
                      <a:pt x="1978" y="12871"/>
                    </a:lnTo>
                    <a:lnTo>
                      <a:pt x="2023" y="12903"/>
                    </a:lnTo>
                    <a:lnTo>
                      <a:pt x="2069" y="12932"/>
                    </a:lnTo>
                    <a:lnTo>
                      <a:pt x="2117" y="12960"/>
                    </a:lnTo>
                    <a:lnTo>
                      <a:pt x="2167" y="12985"/>
                    </a:lnTo>
                    <a:lnTo>
                      <a:pt x="2218" y="13009"/>
                    </a:lnTo>
                    <a:lnTo>
                      <a:pt x="2269" y="13029"/>
                    </a:lnTo>
                    <a:lnTo>
                      <a:pt x="2322" y="13047"/>
                    </a:lnTo>
                    <a:lnTo>
                      <a:pt x="2378" y="13062"/>
                    </a:lnTo>
                    <a:lnTo>
                      <a:pt x="2433" y="13075"/>
                    </a:lnTo>
                    <a:lnTo>
                      <a:pt x="2488" y="13085"/>
                    </a:lnTo>
                    <a:lnTo>
                      <a:pt x="2546" y="13092"/>
                    </a:lnTo>
                    <a:lnTo>
                      <a:pt x="2604" y="13097"/>
                    </a:lnTo>
                    <a:lnTo>
                      <a:pt x="2664" y="13099"/>
                    </a:lnTo>
                    <a:lnTo>
                      <a:pt x="2664" y="13099"/>
                    </a:lnTo>
                    <a:lnTo>
                      <a:pt x="2721" y="13097"/>
                    </a:lnTo>
                    <a:lnTo>
                      <a:pt x="2781" y="13092"/>
                    </a:lnTo>
                    <a:lnTo>
                      <a:pt x="2837" y="13085"/>
                    </a:lnTo>
                    <a:lnTo>
                      <a:pt x="2894" y="13075"/>
                    </a:lnTo>
                    <a:lnTo>
                      <a:pt x="2949" y="13062"/>
                    </a:lnTo>
                    <a:lnTo>
                      <a:pt x="3004" y="13047"/>
                    </a:lnTo>
                    <a:lnTo>
                      <a:pt x="3056" y="13029"/>
                    </a:lnTo>
                    <a:lnTo>
                      <a:pt x="3108" y="13009"/>
                    </a:lnTo>
                    <a:lnTo>
                      <a:pt x="3160" y="12985"/>
                    </a:lnTo>
                    <a:lnTo>
                      <a:pt x="3209" y="12960"/>
                    </a:lnTo>
                    <a:lnTo>
                      <a:pt x="3257" y="12932"/>
                    </a:lnTo>
                    <a:lnTo>
                      <a:pt x="3303" y="12903"/>
                    </a:lnTo>
                    <a:lnTo>
                      <a:pt x="3347" y="12871"/>
                    </a:lnTo>
                    <a:lnTo>
                      <a:pt x="3391" y="12837"/>
                    </a:lnTo>
                    <a:lnTo>
                      <a:pt x="3433" y="12801"/>
                    </a:lnTo>
                    <a:lnTo>
                      <a:pt x="3472" y="12764"/>
                    </a:lnTo>
                    <a:lnTo>
                      <a:pt x="3510" y="12723"/>
                    </a:lnTo>
                    <a:lnTo>
                      <a:pt x="3546" y="12682"/>
                    </a:lnTo>
                    <a:lnTo>
                      <a:pt x="3580" y="12639"/>
                    </a:lnTo>
                    <a:lnTo>
                      <a:pt x="3612" y="12594"/>
                    </a:lnTo>
                    <a:lnTo>
                      <a:pt x="3642" y="12547"/>
                    </a:lnTo>
                    <a:lnTo>
                      <a:pt x="3670" y="12499"/>
                    </a:lnTo>
                    <a:lnTo>
                      <a:pt x="3695" y="12450"/>
                    </a:lnTo>
                    <a:lnTo>
                      <a:pt x="3718" y="12400"/>
                    </a:lnTo>
                    <a:lnTo>
                      <a:pt x="3739" y="12348"/>
                    </a:lnTo>
                    <a:lnTo>
                      <a:pt x="3757" y="12294"/>
                    </a:lnTo>
                    <a:lnTo>
                      <a:pt x="3772" y="12240"/>
                    </a:lnTo>
                    <a:lnTo>
                      <a:pt x="3784" y="12185"/>
                    </a:lnTo>
                    <a:lnTo>
                      <a:pt x="3794" y="12128"/>
                    </a:lnTo>
                    <a:lnTo>
                      <a:pt x="3802" y="12071"/>
                    </a:lnTo>
                    <a:lnTo>
                      <a:pt x="3807" y="12013"/>
                    </a:lnTo>
                    <a:lnTo>
                      <a:pt x="3808" y="11954"/>
                    </a:lnTo>
                    <a:lnTo>
                      <a:pt x="3808" y="1195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695643" y="2084029"/>
              <a:ext cx="977878" cy="977878"/>
              <a:chOff x="695643" y="2084029"/>
              <a:chExt cx="977878" cy="977878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695643" y="2084029"/>
                <a:ext cx="977878" cy="977878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Freeform 350"/>
              <p:cNvSpPr/>
              <p:nvPr/>
            </p:nvSpPr>
            <p:spPr bwMode="auto">
              <a:xfrm>
                <a:off x="1059055" y="2451509"/>
                <a:ext cx="251054" cy="242918"/>
              </a:xfrm>
              <a:custGeom>
                <a:avLst/>
                <a:gdLst>
                  <a:gd name="T0" fmla="*/ 6418 w 15306"/>
                  <a:gd name="T1" fmla="*/ 10721 h 14806"/>
                  <a:gd name="T2" fmla="*/ 7037 w 15306"/>
                  <a:gd name="T3" fmla="*/ 9641 h 14806"/>
                  <a:gd name="T4" fmla="*/ 7930 w 15306"/>
                  <a:gd name="T5" fmla="*/ 8159 h 14806"/>
                  <a:gd name="T6" fmla="*/ 8628 w 15306"/>
                  <a:gd name="T7" fmla="*/ 7057 h 14806"/>
                  <a:gd name="T8" fmla="*/ 9407 w 15306"/>
                  <a:gd name="T9" fmla="*/ 5880 h 14806"/>
                  <a:gd name="T10" fmla="*/ 10247 w 15306"/>
                  <a:gd name="T11" fmla="*/ 4681 h 14806"/>
                  <a:gd name="T12" fmla="*/ 11130 w 15306"/>
                  <a:gd name="T13" fmla="*/ 3511 h 14806"/>
                  <a:gd name="T14" fmla="*/ 11761 w 15306"/>
                  <a:gd name="T15" fmla="*/ 2736 h 14806"/>
                  <a:gd name="T16" fmla="*/ 12214 w 15306"/>
                  <a:gd name="T17" fmla="*/ 2216 h 14806"/>
                  <a:gd name="T18" fmla="*/ 12668 w 15306"/>
                  <a:gd name="T19" fmla="*/ 1731 h 14806"/>
                  <a:gd name="T20" fmla="*/ 13116 w 15306"/>
                  <a:gd name="T21" fmla="*/ 1289 h 14806"/>
                  <a:gd name="T22" fmla="*/ 13559 w 15306"/>
                  <a:gd name="T23" fmla="*/ 895 h 14806"/>
                  <a:gd name="T24" fmla="*/ 13994 w 15306"/>
                  <a:gd name="T25" fmla="*/ 555 h 14806"/>
                  <a:gd name="T26" fmla="*/ 14417 w 15306"/>
                  <a:gd name="T27" fmla="*/ 275 h 14806"/>
                  <a:gd name="T28" fmla="*/ 14827 w 15306"/>
                  <a:gd name="T29" fmla="*/ 64 h 14806"/>
                  <a:gd name="T30" fmla="*/ 14955 w 15306"/>
                  <a:gd name="T31" fmla="*/ 162 h 14806"/>
                  <a:gd name="T32" fmla="*/ 14860 w 15306"/>
                  <a:gd name="T33" fmla="*/ 755 h 14806"/>
                  <a:gd name="T34" fmla="*/ 14761 w 15306"/>
                  <a:gd name="T35" fmla="*/ 1666 h 14806"/>
                  <a:gd name="T36" fmla="*/ 14728 w 15306"/>
                  <a:gd name="T37" fmla="*/ 2201 h 14806"/>
                  <a:gd name="T38" fmla="*/ 14718 w 15306"/>
                  <a:gd name="T39" fmla="*/ 2767 h 14806"/>
                  <a:gd name="T40" fmla="*/ 14735 w 15306"/>
                  <a:gd name="T41" fmla="*/ 3353 h 14806"/>
                  <a:gd name="T42" fmla="*/ 14792 w 15306"/>
                  <a:gd name="T43" fmla="*/ 3939 h 14806"/>
                  <a:gd name="T44" fmla="*/ 14892 w 15306"/>
                  <a:gd name="T45" fmla="*/ 4511 h 14806"/>
                  <a:gd name="T46" fmla="*/ 15044 w 15306"/>
                  <a:gd name="T47" fmla="*/ 5054 h 14806"/>
                  <a:gd name="T48" fmla="*/ 15164 w 15306"/>
                  <a:gd name="T49" fmla="*/ 5360 h 14806"/>
                  <a:gd name="T50" fmla="*/ 15281 w 15306"/>
                  <a:gd name="T51" fmla="*/ 5599 h 14806"/>
                  <a:gd name="T52" fmla="*/ 15219 w 15306"/>
                  <a:gd name="T53" fmla="*/ 5676 h 14806"/>
                  <a:gd name="T54" fmla="*/ 14904 w 15306"/>
                  <a:gd name="T55" fmla="*/ 5819 h 14806"/>
                  <a:gd name="T56" fmla="*/ 14543 w 15306"/>
                  <a:gd name="T57" fmla="*/ 6018 h 14806"/>
                  <a:gd name="T58" fmla="*/ 14074 w 15306"/>
                  <a:gd name="T59" fmla="*/ 6317 h 14806"/>
                  <a:gd name="T60" fmla="*/ 13499 w 15306"/>
                  <a:gd name="T61" fmla="*/ 6733 h 14806"/>
                  <a:gd name="T62" fmla="*/ 12824 w 15306"/>
                  <a:gd name="T63" fmla="*/ 7285 h 14806"/>
                  <a:gd name="T64" fmla="*/ 12051 w 15306"/>
                  <a:gd name="T65" fmla="*/ 7989 h 14806"/>
                  <a:gd name="T66" fmla="*/ 11184 w 15306"/>
                  <a:gd name="T67" fmla="*/ 8865 h 14806"/>
                  <a:gd name="T68" fmla="*/ 10227 w 15306"/>
                  <a:gd name="T69" fmla="*/ 9929 h 14806"/>
                  <a:gd name="T70" fmla="*/ 9184 w 15306"/>
                  <a:gd name="T71" fmla="*/ 11198 h 14806"/>
                  <a:gd name="T72" fmla="*/ 8405 w 15306"/>
                  <a:gd name="T73" fmla="*/ 12219 h 14806"/>
                  <a:gd name="T74" fmla="*/ 7824 w 15306"/>
                  <a:gd name="T75" fmla="*/ 13019 h 14806"/>
                  <a:gd name="T76" fmla="*/ 7225 w 15306"/>
                  <a:gd name="T77" fmla="*/ 13880 h 14806"/>
                  <a:gd name="T78" fmla="*/ 6605 w 15306"/>
                  <a:gd name="T79" fmla="*/ 14806 h 14806"/>
                  <a:gd name="T80" fmla="*/ 6178 w 15306"/>
                  <a:gd name="T81" fmla="*/ 14338 h 14806"/>
                  <a:gd name="T82" fmla="*/ 5297 w 15306"/>
                  <a:gd name="T83" fmla="*/ 13417 h 14806"/>
                  <a:gd name="T84" fmla="*/ 4359 w 15306"/>
                  <a:gd name="T85" fmla="*/ 12495 h 14806"/>
                  <a:gd name="T86" fmla="*/ 3706 w 15306"/>
                  <a:gd name="T87" fmla="*/ 11891 h 14806"/>
                  <a:gd name="T88" fmla="*/ 3026 w 15306"/>
                  <a:gd name="T89" fmla="*/ 11298 h 14806"/>
                  <a:gd name="T90" fmla="*/ 2340 w 15306"/>
                  <a:gd name="T91" fmla="*/ 10746 h 14806"/>
                  <a:gd name="T92" fmla="*/ 1664 w 15306"/>
                  <a:gd name="T93" fmla="*/ 10263 h 14806"/>
                  <a:gd name="T94" fmla="*/ 1145 w 15306"/>
                  <a:gd name="T95" fmla="*/ 9945 h 14806"/>
                  <a:gd name="T96" fmla="*/ 835 w 15306"/>
                  <a:gd name="T97" fmla="*/ 9784 h 14806"/>
                  <a:gd name="T98" fmla="*/ 539 w 15306"/>
                  <a:gd name="T99" fmla="*/ 9656 h 14806"/>
                  <a:gd name="T100" fmla="*/ 261 w 15306"/>
                  <a:gd name="T101" fmla="*/ 9565 h 14806"/>
                  <a:gd name="T102" fmla="*/ 0 w 15306"/>
                  <a:gd name="T103" fmla="*/ 9515 h 14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306" h="14806">
                    <a:moveTo>
                      <a:pt x="0" y="9515"/>
                    </a:moveTo>
                    <a:lnTo>
                      <a:pt x="4262" y="6887"/>
                    </a:lnTo>
                    <a:lnTo>
                      <a:pt x="6357" y="10829"/>
                    </a:lnTo>
                    <a:lnTo>
                      <a:pt x="6357" y="10829"/>
                    </a:lnTo>
                    <a:lnTo>
                      <a:pt x="6418" y="10721"/>
                    </a:lnTo>
                    <a:lnTo>
                      <a:pt x="6489" y="10591"/>
                    </a:lnTo>
                    <a:lnTo>
                      <a:pt x="6590" y="10415"/>
                    </a:lnTo>
                    <a:lnTo>
                      <a:pt x="6715" y="10195"/>
                    </a:lnTo>
                    <a:lnTo>
                      <a:pt x="6865" y="9937"/>
                    </a:lnTo>
                    <a:lnTo>
                      <a:pt x="7037" y="9641"/>
                    </a:lnTo>
                    <a:lnTo>
                      <a:pt x="7231" y="9312"/>
                    </a:lnTo>
                    <a:lnTo>
                      <a:pt x="7445" y="8953"/>
                    </a:lnTo>
                    <a:lnTo>
                      <a:pt x="7679" y="8568"/>
                    </a:lnTo>
                    <a:lnTo>
                      <a:pt x="7803" y="8366"/>
                    </a:lnTo>
                    <a:lnTo>
                      <a:pt x="7930" y="8159"/>
                    </a:lnTo>
                    <a:lnTo>
                      <a:pt x="8062" y="7947"/>
                    </a:lnTo>
                    <a:lnTo>
                      <a:pt x="8198" y="7731"/>
                    </a:lnTo>
                    <a:lnTo>
                      <a:pt x="8338" y="7509"/>
                    </a:lnTo>
                    <a:lnTo>
                      <a:pt x="8480" y="7285"/>
                    </a:lnTo>
                    <a:lnTo>
                      <a:pt x="8628" y="7057"/>
                    </a:lnTo>
                    <a:lnTo>
                      <a:pt x="8778" y="6825"/>
                    </a:lnTo>
                    <a:lnTo>
                      <a:pt x="8930" y="6592"/>
                    </a:lnTo>
                    <a:lnTo>
                      <a:pt x="9086" y="6357"/>
                    </a:lnTo>
                    <a:lnTo>
                      <a:pt x="9245" y="6119"/>
                    </a:lnTo>
                    <a:lnTo>
                      <a:pt x="9407" y="5880"/>
                    </a:lnTo>
                    <a:lnTo>
                      <a:pt x="9571" y="5641"/>
                    </a:lnTo>
                    <a:lnTo>
                      <a:pt x="9737" y="5400"/>
                    </a:lnTo>
                    <a:lnTo>
                      <a:pt x="9905" y="5161"/>
                    </a:lnTo>
                    <a:lnTo>
                      <a:pt x="10076" y="4920"/>
                    </a:lnTo>
                    <a:lnTo>
                      <a:pt x="10247" y="4681"/>
                    </a:lnTo>
                    <a:lnTo>
                      <a:pt x="10421" y="4443"/>
                    </a:lnTo>
                    <a:lnTo>
                      <a:pt x="10597" y="4206"/>
                    </a:lnTo>
                    <a:lnTo>
                      <a:pt x="10774" y="3972"/>
                    </a:lnTo>
                    <a:lnTo>
                      <a:pt x="10951" y="3741"/>
                    </a:lnTo>
                    <a:lnTo>
                      <a:pt x="11130" y="3511"/>
                    </a:lnTo>
                    <a:lnTo>
                      <a:pt x="11310" y="3285"/>
                    </a:lnTo>
                    <a:lnTo>
                      <a:pt x="11490" y="3062"/>
                    </a:lnTo>
                    <a:lnTo>
                      <a:pt x="11581" y="2952"/>
                    </a:lnTo>
                    <a:lnTo>
                      <a:pt x="11670" y="2844"/>
                    </a:lnTo>
                    <a:lnTo>
                      <a:pt x="11761" y="2736"/>
                    </a:lnTo>
                    <a:lnTo>
                      <a:pt x="11852" y="2630"/>
                    </a:lnTo>
                    <a:lnTo>
                      <a:pt x="11942" y="2524"/>
                    </a:lnTo>
                    <a:lnTo>
                      <a:pt x="12033" y="2420"/>
                    </a:lnTo>
                    <a:lnTo>
                      <a:pt x="12124" y="2318"/>
                    </a:lnTo>
                    <a:lnTo>
                      <a:pt x="12214" y="2216"/>
                    </a:lnTo>
                    <a:lnTo>
                      <a:pt x="12305" y="2116"/>
                    </a:lnTo>
                    <a:lnTo>
                      <a:pt x="12396" y="2018"/>
                    </a:lnTo>
                    <a:lnTo>
                      <a:pt x="12486" y="1921"/>
                    </a:lnTo>
                    <a:lnTo>
                      <a:pt x="12577" y="1825"/>
                    </a:lnTo>
                    <a:lnTo>
                      <a:pt x="12668" y="1731"/>
                    </a:lnTo>
                    <a:lnTo>
                      <a:pt x="12757" y="1639"/>
                    </a:lnTo>
                    <a:lnTo>
                      <a:pt x="12848" y="1550"/>
                    </a:lnTo>
                    <a:lnTo>
                      <a:pt x="12937" y="1460"/>
                    </a:lnTo>
                    <a:lnTo>
                      <a:pt x="13027" y="1373"/>
                    </a:lnTo>
                    <a:lnTo>
                      <a:pt x="13116" y="1289"/>
                    </a:lnTo>
                    <a:lnTo>
                      <a:pt x="13205" y="1206"/>
                    </a:lnTo>
                    <a:lnTo>
                      <a:pt x="13295" y="1125"/>
                    </a:lnTo>
                    <a:lnTo>
                      <a:pt x="13383" y="1046"/>
                    </a:lnTo>
                    <a:lnTo>
                      <a:pt x="13471" y="969"/>
                    </a:lnTo>
                    <a:lnTo>
                      <a:pt x="13559" y="895"/>
                    </a:lnTo>
                    <a:lnTo>
                      <a:pt x="13647" y="822"/>
                    </a:lnTo>
                    <a:lnTo>
                      <a:pt x="13734" y="751"/>
                    </a:lnTo>
                    <a:lnTo>
                      <a:pt x="13821" y="683"/>
                    </a:lnTo>
                    <a:lnTo>
                      <a:pt x="13908" y="618"/>
                    </a:lnTo>
                    <a:lnTo>
                      <a:pt x="13994" y="555"/>
                    </a:lnTo>
                    <a:lnTo>
                      <a:pt x="14079" y="493"/>
                    </a:lnTo>
                    <a:lnTo>
                      <a:pt x="14165" y="435"/>
                    </a:lnTo>
                    <a:lnTo>
                      <a:pt x="14249" y="380"/>
                    </a:lnTo>
                    <a:lnTo>
                      <a:pt x="14334" y="326"/>
                    </a:lnTo>
                    <a:lnTo>
                      <a:pt x="14417" y="275"/>
                    </a:lnTo>
                    <a:lnTo>
                      <a:pt x="14500" y="228"/>
                    </a:lnTo>
                    <a:lnTo>
                      <a:pt x="14583" y="182"/>
                    </a:lnTo>
                    <a:lnTo>
                      <a:pt x="14665" y="139"/>
                    </a:lnTo>
                    <a:lnTo>
                      <a:pt x="14745" y="100"/>
                    </a:lnTo>
                    <a:lnTo>
                      <a:pt x="14827" y="64"/>
                    </a:lnTo>
                    <a:lnTo>
                      <a:pt x="14907" y="30"/>
                    </a:lnTo>
                    <a:lnTo>
                      <a:pt x="14986" y="0"/>
                    </a:lnTo>
                    <a:lnTo>
                      <a:pt x="14986" y="0"/>
                    </a:lnTo>
                    <a:lnTo>
                      <a:pt x="14977" y="41"/>
                    </a:lnTo>
                    <a:lnTo>
                      <a:pt x="14955" y="162"/>
                    </a:lnTo>
                    <a:lnTo>
                      <a:pt x="14939" y="249"/>
                    </a:lnTo>
                    <a:lnTo>
                      <a:pt x="14922" y="354"/>
                    </a:lnTo>
                    <a:lnTo>
                      <a:pt x="14902" y="473"/>
                    </a:lnTo>
                    <a:lnTo>
                      <a:pt x="14881" y="607"/>
                    </a:lnTo>
                    <a:lnTo>
                      <a:pt x="14860" y="755"/>
                    </a:lnTo>
                    <a:lnTo>
                      <a:pt x="14839" y="915"/>
                    </a:lnTo>
                    <a:lnTo>
                      <a:pt x="14817" y="1088"/>
                    </a:lnTo>
                    <a:lnTo>
                      <a:pt x="14797" y="1271"/>
                    </a:lnTo>
                    <a:lnTo>
                      <a:pt x="14778" y="1464"/>
                    </a:lnTo>
                    <a:lnTo>
                      <a:pt x="14761" y="1666"/>
                    </a:lnTo>
                    <a:lnTo>
                      <a:pt x="14753" y="1769"/>
                    </a:lnTo>
                    <a:lnTo>
                      <a:pt x="14745" y="1875"/>
                    </a:lnTo>
                    <a:lnTo>
                      <a:pt x="14739" y="1982"/>
                    </a:lnTo>
                    <a:lnTo>
                      <a:pt x="14733" y="2090"/>
                    </a:lnTo>
                    <a:lnTo>
                      <a:pt x="14728" y="2201"/>
                    </a:lnTo>
                    <a:lnTo>
                      <a:pt x="14724" y="2311"/>
                    </a:lnTo>
                    <a:lnTo>
                      <a:pt x="14720" y="2423"/>
                    </a:lnTo>
                    <a:lnTo>
                      <a:pt x="14719" y="2538"/>
                    </a:lnTo>
                    <a:lnTo>
                      <a:pt x="14718" y="2653"/>
                    </a:lnTo>
                    <a:lnTo>
                      <a:pt x="14718" y="2767"/>
                    </a:lnTo>
                    <a:lnTo>
                      <a:pt x="14719" y="2884"/>
                    </a:lnTo>
                    <a:lnTo>
                      <a:pt x="14720" y="3000"/>
                    </a:lnTo>
                    <a:lnTo>
                      <a:pt x="14724" y="3117"/>
                    </a:lnTo>
                    <a:lnTo>
                      <a:pt x="14729" y="3234"/>
                    </a:lnTo>
                    <a:lnTo>
                      <a:pt x="14735" y="3353"/>
                    </a:lnTo>
                    <a:lnTo>
                      <a:pt x="14744" y="3470"/>
                    </a:lnTo>
                    <a:lnTo>
                      <a:pt x="14753" y="3588"/>
                    </a:lnTo>
                    <a:lnTo>
                      <a:pt x="14764" y="3705"/>
                    </a:lnTo>
                    <a:lnTo>
                      <a:pt x="14777" y="3822"/>
                    </a:lnTo>
                    <a:lnTo>
                      <a:pt x="14792" y="3939"/>
                    </a:lnTo>
                    <a:lnTo>
                      <a:pt x="14807" y="4055"/>
                    </a:lnTo>
                    <a:lnTo>
                      <a:pt x="14826" y="4170"/>
                    </a:lnTo>
                    <a:lnTo>
                      <a:pt x="14846" y="4284"/>
                    </a:lnTo>
                    <a:lnTo>
                      <a:pt x="14868" y="4399"/>
                    </a:lnTo>
                    <a:lnTo>
                      <a:pt x="14892" y="4511"/>
                    </a:lnTo>
                    <a:lnTo>
                      <a:pt x="14918" y="4623"/>
                    </a:lnTo>
                    <a:lnTo>
                      <a:pt x="14946" y="4733"/>
                    </a:lnTo>
                    <a:lnTo>
                      <a:pt x="14976" y="4841"/>
                    </a:lnTo>
                    <a:lnTo>
                      <a:pt x="15009" y="4948"/>
                    </a:lnTo>
                    <a:lnTo>
                      <a:pt x="15044" y="5054"/>
                    </a:lnTo>
                    <a:lnTo>
                      <a:pt x="15082" y="5158"/>
                    </a:lnTo>
                    <a:lnTo>
                      <a:pt x="15101" y="5209"/>
                    </a:lnTo>
                    <a:lnTo>
                      <a:pt x="15121" y="5259"/>
                    </a:lnTo>
                    <a:lnTo>
                      <a:pt x="15142" y="5309"/>
                    </a:lnTo>
                    <a:lnTo>
                      <a:pt x="15164" y="5360"/>
                    </a:lnTo>
                    <a:lnTo>
                      <a:pt x="15185" y="5408"/>
                    </a:lnTo>
                    <a:lnTo>
                      <a:pt x="15209" y="5457"/>
                    </a:lnTo>
                    <a:lnTo>
                      <a:pt x="15232" y="5505"/>
                    </a:lnTo>
                    <a:lnTo>
                      <a:pt x="15256" y="5552"/>
                    </a:lnTo>
                    <a:lnTo>
                      <a:pt x="15281" y="5599"/>
                    </a:lnTo>
                    <a:lnTo>
                      <a:pt x="15306" y="5644"/>
                    </a:lnTo>
                    <a:lnTo>
                      <a:pt x="15306" y="5644"/>
                    </a:lnTo>
                    <a:lnTo>
                      <a:pt x="15297" y="5648"/>
                    </a:lnTo>
                    <a:lnTo>
                      <a:pt x="15267" y="5658"/>
                    </a:lnTo>
                    <a:lnTo>
                      <a:pt x="15219" y="5676"/>
                    </a:lnTo>
                    <a:lnTo>
                      <a:pt x="15152" y="5703"/>
                    </a:lnTo>
                    <a:lnTo>
                      <a:pt x="15067" y="5741"/>
                    </a:lnTo>
                    <a:lnTo>
                      <a:pt x="15017" y="5764"/>
                    </a:lnTo>
                    <a:lnTo>
                      <a:pt x="14963" y="5790"/>
                    </a:lnTo>
                    <a:lnTo>
                      <a:pt x="14904" y="5819"/>
                    </a:lnTo>
                    <a:lnTo>
                      <a:pt x="14841" y="5852"/>
                    </a:lnTo>
                    <a:lnTo>
                      <a:pt x="14773" y="5889"/>
                    </a:lnTo>
                    <a:lnTo>
                      <a:pt x="14700" y="5928"/>
                    </a:lnTo>
                    <a:lnTo>
                      <a:pt x="14625" y="5970"/>
                    </a:lnTo>
                    <a:lnTo>
                      <a:pt x="14543" y="6018"/>
                    </a:lnTo>
                    <a:lnTo>
                      <a:pt x="14458" y="6069"/>
                    </a:lnTo>
                    <a:lnTo>
                      <a:pt x="14368" y="6124"/>
                    </a:lnTo>
                    <a:lnTo>
                      <a:pt x="14274" y="6184"/>
                    </a:lnTo>
                    <a:lnTo>
                      <a:pt x="14176" y="6247"/>
                    </a:lnTo>
                    <a:lnTo>
                      <a:pt x="14074" y="6317"/>
                    </a:lnTo>
                    <a:lnTo>
                      <a:pt x="13967" y="6390"/>
                    </a:lnTo>
                    <a:lnTo>
                      <a:pt x="13856" y="6468"/>
                    </a:lnTo>
                    <a:lnTo>
                      <a:pt x="13742" y="6551"/>
                    </a:lnTo>
                    <a:lnTo>
                      <a:pt x="13622" y="6639"/>
                    </a:lnTo>
                    <a:lnTo>
                      <a:pt x="13499" y="6733"/>
                    </a:lnTo>
                    <a:lnTo>
                      <a:pt x="13372" y="6832"/>
                    </a:lnTo>
                    <a:lnTo>
                      <a:pt x="13241" y="6936"/>
                    </a:lnTo>
                    <a:lnTo>
                      <a:pt x="13106" y="7047"/>
                    </a:lnTo>
                    <a:lnTo>
                      <a:pt x="12966" y="7163"/>
                    </a:lnTo>
                    <a:lnTo>
                      <a:pt x="12824" y="7285"/>
                    </a:lnTo>
                    <a:lnTo>
                      <a:pt x="12676" y="7412"/>
                    </a:lnTo>
                    <a:lnTo>
                      <a:pt x="12525" y="7547"/>
                    </a:lnTo>
                    <a:lnTo>
                      <a:pt x="12372" y="7688"/>
                    </a:lnTo>
                    <a:lnTo>
                      <a:pt x="12213" y="7835"/>
                    </a:lnTo>
                    <a:lnTo>
                      <a:pt x="12051" y="7989"/>
                    </a:lnTo>
                    <a:lnTo>
                      <a:pt x="11884" y="8150"/>
                    </a:lnTo>
                    <a:lnTo>
                      <a:pt x="11714" y="8317"/>
                    </a:lnTo>
                    <a:lnTo>
                      <a:pt x="11542" y="8492"/>
                    </a:lnTo>
                    <a:lnTo>
                      <a:pt x="11364" y="8675"/>
                    </a:lnTo>
                    <a:lnTo>
                      <a:pt x="11184" y="8865"/>
                    </a:lnTo>
                    <a:lnTo>
                      <a:pt x="10999" y="9062"/>
                    </a:lnTo>
                    <a:lnTo>
                      <a:pt x="10811" y="9267"/>
                    </a:lnTo>
                    <a:lnTo>
                      <a:pt x="10620" y="9480"/>
                    </a:lnTo>
                    <a:lnTo>
                      <a:pt x="10426" y="9700"/>
                    </a:lnTo>
                    <a:lnTo>
                      <a:pt x="10227" y="9929"/>
                    </a:lnTo>
                    <a:lnTo>
                      <a:pt x="10026" y="10166"/>
                    </a:lnTo>
                    <a:lnTo>
                      <a:pt x="9820" y="10411"/>
                    </a:lnTo>
                    <a:lnTo>
                      <a:pt x="9611" y="10664"/>
                    </a:lnTo>
                    <a:lnTo>
                      <a:pt x="9400" y="10928"/>
                    </a:lnTo>
                    <a:lnTo>
                      <a:pt x="9184" y="11198"/>
                    </a:lnTo>
                    <a:lnTo>
                      <a:pt x="8966" y="11479"/>
                    </a:lnTo>
                    <a:lnTo>
                      <a:pt x="8744" y="11769"/>
                    </a:lnTo>
                    <a:lnTo>
                      <a:pt x="8631" y="11916"/>
                    </a:lnTo>
                    <a:lnTo>
                      <a:pt x="8519" y="12067"/>
                    </a:lnTo>
                    <a:lnTo>
                      <a:pt x="8405" y="12219"/>
                    </a:lnTo>
                    <a:lnTo>
                      <a:pt x="8290" y="12374"/>
                    </a:lnTo>
                    <a:lnTo>
                      <a:pt x="8176" y="12533"/>
                    </a:lnTo>
                    <a:lnTo>
                      <a:pt x="8060" y="12693"/>
                    </a:lnTo>
                    <a:lnTo>
                      <a:pt x="7943" y="12855"/>
                    </a:lnTo>
                    <a:lnTo>
                      <a:pt x="7824" y="13019"/>
                    </a:lnTo>
                    <a:lnTo>
                      <a:pt x="7706" y="13186"/>
                    </a:lnTo>
                    <a:lnTo>
                      <a:pt x="7588" y="13356"/>
                    </a:lnTo>
                    <a:lnTo>
                      <a:pt x="7467" y="13529"/>
                    </a:lnTo>
                    <a:lnTo>
                      <a:pt x="7346" y="13704"/>
                    </a:lnTo>
                    <a:lnTo>
                      <a:pt x="7225" y="13880"/>
                    </a:lnTo>
                    <a:lnTo>
                      <a:pt x="7103" y="14060"/>
                    </a:lnTo>
                    <a:lnTo>
                      <a:pt x="6979" y="14243"/>
                    </a:lnTo>
                    <a:lnTo>
                      <a:pt x="6856" y="14428"/>
                    </a:lnTo>
                    <a:lnTo>
                      <a:pt x="6731" y="14615"/>
                    </a:lnTo>
                    <a:lnTo>
                      <a:pt x="6605" y="14806"/>
                    </a:lnTo>
                    <a:lnTo>
                      <a:pt x="6605" y="14806"/>
                    </a:lnTo>
                    <a:lnTo>
                      <a:pt x="6555" y="14749"/>
                    </a:lnTo>
                    <a:lnTo>
                      <a:pt x="6409" y="14588"/>
                    </a:lnTo>
                    <a:lnTo>
                      <a:pt x="6304" y="14473"/>
                    </a:lnTo>
                    <a:lnTo>
                      <a:pt x="6178" y="14338"/>
                    </a:lnTo>
                    <a:lnTo>
                      <a:pt x="6035" y="14185"/>
                    </a:lnTo>
                    <a:lnTo>
                      <a:pt x="5874" y="14014"/>
                    </a:lnTo>
                    <a:lnTo>
                      <a:pt x="5696" y="13827"/>
                    </a:lnTo>
                    <a:lnTo>
                      <a:pt x="5503" y="13628"/>
                    </a:lnTo>
                    <a:lnTo>
                      <a:pt x="5297" y="13417"/>
                    </a:lnTo>
                    <a:lnTo>
                      <a:pt x="5078" y="13196"/>
                    </a:lnTo>
                    <a:lnTo>
                      <a:pt x="4847" y="12969"/>
                    </a:lnTo>
                    <a:lnTo>
                      <a:pt x="4608" y="12733"/>
                    </a:lnTo>
                    <a:lnTo>
                      <a:pt x="4485" y="12615"/>
                    </a:lnTo>
                    <a:lnTo>
                      <a:pt x="4359" y="12495"/>
                    </a:lnTo>
                    <a:lnTo>
                      <a:pt x="4231" y="12374"/>
                    </a:lnTo>
                    <a:lnTo>
                      <a:pt x="4102" y="12253"/>
                    </a:lnTo>
                    <a:lnTo>
                      <a:pt x="3972" y="12132"/>
                    </a:lnTo>
                    <a:lnTo>
                      <a:pt x="3840" y="12012"/>
                    </a:lnTo>
                    <a:lnTo>
                      <a:pt x="3706" y="11891"/>
                    </a:lnTo>
                    <a:lnTo>
                      <a:pt x="3572" y="11770"/>
                    </a:lnTo>
                    <a:lnTo>
                      <a:pt x="3437" y="11650"/>
                    </a:lnTo>
                    <a:lnTo>
                      <a:pt x="3301" y="11532"/>
                    </a:lnTo>
                    <a:lnTo>
                      <a:pt x="3164" y="11414"/>
                    </a:lnTo>
                    <a:lnTo>
                      <a:pt x="3026" y="11298"/>
                    </a:lnTo>
                    <a:lnTo>
                      <a:pt x="2889" y="11183"/>
                    </a:lnTo>
                    <a:lnTo>
                      <a:pt x="2752" y="11071"/>
                    </a:lnTo>
                    <a:lnTo>
                      <a:pt x="2614" y="10960"/>
                    </a:lnTo>
                    <a:lnTo>
                      <a:pt x="2477" y="10852"/>
                    </a:lnTo>
                    <a:lnTo>
                      <a:pt x="2340" y="10746"/>
                    </a:lnTo>
                    <a:lnTo>
                      <a:pt x="2203" y="10643"/>
                    </a:lnTo>
                    <a:lnTo>
                      <a:pt x="2067" y="10543"/>
                    </a:lnTo>
                    <a:lnTo>
                      <a:pt x="1932" y="10447"/>
                    </a:lnTo>
                    <a:lnTo>
                      <a:pt x="1797" y="10353"/>
                    </a:lnTo>
                    <a:lnTo>
                      <a:pt x="1664" y="10263"/>
                    </a:lnTo>
                    <a:lnTo>
                      <a:pt x="1531" y="10177"/>
                    </a:lnTo>
                    <a:lnTo>
                      <a:pt x="1402" y="10095"/>
                    </a:lnTo>
                    <a:lnTo>
                      <a:pt x="1272" y="10018"/>
                    </a:lnTo>
                    <a:lnTo>
                      <a:pt x="1208" y="9981"/>
                    </a:lnTo>
                    <a:lnTo>
                      <a:pt x="1145" y="9945"/>
                    </a:lnTo>
                    <a:lnTo>
                      <a:pt x="1082" y="9910"/>
                    </a:lnTo>
                    <a:lnTo>
                      <a:pt x="1019" y="9877"/>
                    </a:lnTo>
                    <a:lnTo>
                      <a:pt x="957" y="9845"/>
                    </a:lnTo>
                    <a:lnTo>
                      <a:pt x="896" y="9813"/>
                    </a:lnTo>
                    <a:lnTo>
                      <a:pt x="835" y="9784"/>
                    </a:lnTo>
                    <a:lnTo>
                      <a:pt x="775" y="9755"/>
                    </a:lnTo>
                    <a:lnTo>
                      <a:pt x="715" y="9729"/>
                    </a:lnTo>
                    <a:lnTo>
                      <a:pt x="656" y="9704"/>
                    </a:lnTo>
                    <a:lnTo>
                      <a:pt x="597" y="9678"/>
                    </a:lnTo>
                    <a:lnTo>
                      <a:pt x="539" y="9656"/>
                    </a:lnTo>
                    <a:lnTo>
                      <a:pt x="482" y="9636"/>
                    </a:lnTo>
                    <a:lnTo>
                      <a:pt x="426" y="9616"/>
                    </a:lnTo>
                    <a:lnTo>
                      <a:pt x="370" y="9597"/>
                    </a:lnTo>
                    <a:lnTo>
                      <a:pt x="315" y="9580"/>
                    </a:lnTo>
                    <a:lnTo>
                      <a:pt x="261" y="9565"/>
                    </a:lnTo>
                    <a:lnTo>
                      <a:pt x="207" y="9553"/>
                    </a:lnTo>
                    <a:lnTo>
                      <a:pt x="154" y="9540"/>
                    </a:lnTo>
                    <a:lnTo>
                      <a:pt x="102" y="9530"/>
                    </a:lnTo>
                    <a:lnTo>
                      <a:pt x="50" y="9521"/>
                    </a:lnTo>
                    <a:lnTo>
                      <a:pt x="0" y="9515"/>
                    </a:lnTo>
                    <a:lnTo>
                      <a:pt x="0" y="951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695643" y="3796094"/>
              <a:ext cx="977878" cy="977878"/>
              <a:chOff x="695643" y="3796094"/>
              <a:chExt cx="977878" cy="97787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695643" y="3796094"/>
                <a:ext cx="977878" cy="97787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Freeform 428"/>
              <p:cNvSpPr>
                <a:spLocks noEditPoints="1"/>
              </p:cNvSpPr>
              <p:nvPr/>
            </p:nvSpPr>
            <p:spPr bwMode="auto">
              <a:xfrm>
                <a:off x="1048556" y="4154716"/>
                <a:ext cx="272052" cy="260634"/>
              </a:xfrm>
              <a:custGeom>
                <a:avLst/>
                <a:gdLst>
                  <a:gd name="T0" fmla="*/ 8056 w 16588"/>
                  <a:gd name="T1" fmla="*/ 81 h 15884"/>
                  <a:gd name="T2" fmla="*/ 8191 w 16588"/>
                  <a:gd name="T3" fmla="*/ 15 h 15884"/>
                  <a:gd name="T4" fmla="*/ 8336 w 16588"/>
                  <a:gd name="T5" fmla="*/ 2 h 15884"/>
                  <a:gd name="T6" fmla="*/ 8475 w 16588"/>
                  <a:gd name="T7" fmla="*/ 46 h 15884"/>
                  <a:gd name="T8" fmla="*/ 8599 w 16588"/>
                  <a:gd name="T9" fmla="*/ 146 h 15884"/>
                  <a:gd name="T10" fmla="*/ 9833 w 16588"/>
                  <a:gd name="T11" fmla="*/ 1591 h 15884"/>
                  <a:gd name="T12" fmla="*/ 9862 w 16588"/>
                  <a:gd name="T13" fmla="*/ 1701 h 15884"/>
                  <a:gd name="T14" fmla="*/ 9828 w 16588"/>
                  <a:gd name="T15" fmla="*/ 1786 h 15884"/>
                  <a:gd name="T16" fmla="*/ 9735 w 16588"/>
                  <a:gd name="T17" fmla="*/ 1840 h 15884"/>
                  <a:gd name="T18" fmla="*/ 6978 w 16588"/>
                  <a:gd name="T19" fmla="*/ 1857 h 15884"/>
                  <a:gd name="T20" fmla="*/ 6853 w 16588"/>
                  <a:gd name="T21" fmla="*/ 1840 h 15884"/>
                  <a:gd name="T22" fmla="*/ 6759 w 16588"/>
                  <a:gd name="T23" fmla="*/ 1786 h 15884"/>
                  <a:gd name="T24" fmla="*/ 6726 w 16588"/>
                  <a:gd name="T25" fmla="*/ 1701 h 15884"/>
                  <a:gd name="T26" fmla="*/ 6755 w 16588"/>
                  <a:gd name="T27" fmla="*/ 1591 h 15884"/>
                  <a:gd name="T28" fmla="*/ 156 w 16588"/>
                  <a:gd name="T29" fmla="*/ 4108 h 15884"/>
                  <a:gd name="T30" fmla="*/ 1704 w 16588"/>
                  <a:gd name="T31" fmla="*/ 5211 h 15884"/>
                  <a:gd name="T32" fmla="*/ 1963 w 16588"/>
                  <a:gd name="T33" fmla="*/ 5319 h 15884"/>
                  <a:gd name="T34" fmla="*/ 7744 w 16588"/>
                  <a:gd name="T35" fmla="*/ 5324 h 15884"/>
                  <a:gd name="T36" fmla="*/ 10056 w 16588"/>
                  <a:gd name="T37" fmla="*/ 2737 h 15884"/>
                  <a:gd name="T38" fmla="*/ 10005 w 16588"/>
                  <a:gd name="T39" fmla="*/ 2586 h 15884"/>
                  <a:gd name="T40" fmla="*/ 9908 w 16588"/>
                  <a:gd name="T41" fmla="*/ 2462 h 15884"/>
                  <a:gd name="T42" fmla="*/ 9776 w 16588"/>
                  <a:gd name="T43" fmla="*/ 2377 h 15884"/>
                  <a:gd name="T44" fmla="*/ 9618 w 16588"/>
                  <a:gd name="T45" fmla="*/ 2341 h 15884"/>
                  <a:gd name="T46" fmla="*/ 2011 w 16588"/>
                  <a:gd name="T47" fmla="*/ 2340 h 15884"/>
                  <a:gd name="T48" fmla="*/ 1870 w 16588"/>
                  <a:gd name="T49" fmla="*/ 2375 h 15884"/>
                  <a:gd name="T50" fmla="*/ 1555 w 16588"/>
                  <a:gd name="T51" fmla="*/ 2542 h 15884"/>
                  <a:gd name="T52" fmla="*/ 103 w 16588"/>
                  <a:gd name="T53" fmla="*/ 3602 h 15884"/>
                  <a:gd name="T54" fmla="*/ 23 w 16588"/>
                  <a:gd name="T55" fmla="*/ 3721 h 15884"/>
                  <a:gd name="T56" fmla="*/ 1 w 16588"/>
                  <a:gd name="T57" fmla="*/ 3851 h 15884"/>
                  <a:gd name="T58" fmla="*/ 39 w 16588"/>
                  <a:gd name="T59" fmla="*/ 3980 h 15884"/>
                  <a:gd name="T60" fmla="*/ 137 w 16588"/>
                  <a:gd name="T61" fmla="*/ 4093 h 15884"/>
                  <a:gd name="T62" fmla="*/ 15033 w 16588"/>
                  <a:gd name="T63" fmla="*/ 6072 h 15884"/>
                  <a:gd name="T64" fmla="*/ 14719 w 16588"/>
                  <a:gd name="T65" fmla="*/ 5905 h 15884"/>
                  <a:gd name="T66" fmla="*/ 6527 w 16588"/>
                  <a:gd name="T67" fmla="*/ 5868 h 15884"/>
                  <a:gd name="T68" fmla="*/ 14642 w 16588"/>
                  <a:gd name="T69" fmla="*/ 8845 h 15884"/>
                  <a:gd name="T70" fmla="*/ 14924 w 16588"/>
                  <a:gd name="T71" fmla="*/ 8718 h 15884"/>
                  <a:gd name="T72" fmla="*/ 16451 w 16588"/>
                  <a:gd name="T73" fmla="*/ 7623 h 15884"/>
                  <a:gd name="T74" fmla="*/ 16549 w 16588"/>
                  <a:gd name="T75" fmla="*/ 7509 h 15884"/>
                  <a:gd name="T76" fmla="*/ 16588 w 16588"/>
                  <a:gd name="T77" fmla="*/ 7380 h 15884"/>
                  <a:gd name="T78" fmla="*/ 16566 w 16588"/>
                  <a:gd name="T79" fmla="*/ 7251 h 15884"/>
                  <a:gd name="T80" fmla="*/ 16486 w 16588"/>
                  <a:gd name="T81" fmla="*/ 7132 h 15884"/>
                  <a:gd name="T82" fmla="*/ 156 w 16588"/>
                  <a:gd name="T83" fmla="*/ 10616 h 15884"/>
                  <a:gd name="T84" fmla="*/ 49 w 16588"/>
                  <a:gd name="T85" fmla="*/ 10727 h 15884"/>
                  <a:gd name="T86" fmla="*/ 3 w 16588"/>
                  <a:gd name="T87" fmla="*/ 10854 h 15884"/>
                  <a:gd name="T88" fmla="*/ 15 w 16588"/>
                  <a:gd name="T89" fmla="*/ 10984 h 15884"/>
                  <a:gd name="T90" fmla="*/ 88 w 16588"/>
                  <a:gd name="T91" fmla="*/ 11106 h 15884"/>
                  <a:gd name="T92" fmla="*/ 1500 w 16588"/>
                  <a:gd name="T93" fmla="*/ 12146 h 15884"/>
                  <a:gd name="T94" fmla="*/ 1829 w 16588"/>
                  <a:gd name="T95" fmla="*/ 12331 h 15884"/>
                  <a:gd name="T96" fmla="*/ 2011 w 16588"/>
                  <a:gd name="T97" fmla="*/ 12383 h 15884"/>
                  <a:gd name="T98" fmla="*/ 1963 w 16588"/>
                  <a:gd name="T99" fmla="*/ 9405 h 15884"/>
                  <a:gd name="T100" fmla="*/ 1704 w 16588"/>
                  <a:gd name="T101" fmla="*/ 9513 h 15884"/>
                  <a:gd name="T102" fmla="*/ 6527 w 16588"/>
                  <a:gd name="T103" fmla="*/ 15417 h 15884"/>
                  <a:gd name="T104" fmla="*/ 6549 w 16588"/>
                  <a:gd name="T105" fmla="*/ 15556 h 15884"/>
                  <a:gd name="T106" fmla="*/ 6620 w 16588"/>
                  <a:gd name="T107" fmla="*/ 15697 h 15884"/>
                  <a:gd name="T108" fmla="*/ 6734 w 16588"/>
                  <a:gd name="T109" fmla="*/ 15805 h 15884"/>
                  <a:gd name="T110" fmla="*/ 6879 w 16588"/>
                  <a:gd name="T111" fmla="*/ 15871 h 15884"/>
                  <a:gd name="T112" fmla="*/ 9594 w 16588"/>
                  <a:gd name="T113" fmla="*/ 15884 h 15884"/>
                  <a:gd name="T114" fmla="*/ 9755 w 16588"/>
                  <a:gd name="T115" fmla="*/ 15857 h 15884"/>
                  <a:gd name="T116" fmla="*/ 9891 w 16588"/>
                  <a:gd name="T117" fmla="*/ 15777 h 15884"/>
                  <a:gd name="T118" fmla="*/ 9994 w 16588"/>
                  <a:gd name="T119" fmla="*/ 15659 h 15884"/>
                  <a:gd name="T120" fmla="*/ 10052 w 16588"/>
                  <a:gd name="T121" fmla="*/ 15512 h 15884"/>
                  <a:gd name="T122" fmla="*/ 6527 w 16588"/>
                  <a:gd name="T123" fmla="*/ 15417 h 15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588" h="15884">
                    <a:moveTo>
                      <a:pt x="6816" y="1503"/>
                    </a:moveTo>
                    <a:lnTo>
                      <a:pt x="7988" y="146"/>
                    </a:lnTo>
                    <a:lnTo>
                      <a:pt x="7988" y="146"/>
                    </a:lnTo>
                    <a:lnTo>
                      <a:pt x="8004" y="128"/>
                    </a:lnTo>
                    <a:lnTo>
                      <a:pt x="8021" y="112"/>
                    </a:lnTo>
                    <a:lnTo>
                      <a:pt x="8038" y="96"/>
                    </a:lnTo>
                    <a:lnTo>
                      <a:pt x="8056" y="81"/>
                    </a:lnTo>
                    <a:lnTo>
                      <a:pt x="8074" y="69"/>
                    </a:lnTo>
                    <a:lnTo>
                      <a:pt x="8093" y="57"/>
                    </a:lnTo>
                    <a:lnTo>
                      <a:pt x="8111" y="46"/>
                    </a:lnTo>
                    <a:lnTo>
                      <a:pt x="8132" y="36"/>
                    </a:lnTo>
                    <a:lnTo>
                      <a:pt x="8150" y="29"/>
                    </a:lnTo>
                    <a:lnTo>
                      <a:pt x="8171" y="21"/>
                    </a:lnTo>
                    <a:lnTo>
                      <a:pt x="8191" y="15"/>
                    </a:lnTo>
                    <a:lnTo>
                      <a:pt x="8211" y="10"/>
                    </a:lnTo>
                    <a:lnTo>
                      <a:pt x="8232" y="5"/>
                    </a:lnTo>
                    <a:lnTo>
                      <a:pt x="8252" y="2"/>
                    </a:lnTo>
                    <a:lnTo>
                      <a:pt x="8273" y="1"/>
                    </a:lnTo>
                    <a:lnTo>
                      <a:pt x="8294" y="0"/>
                    </a:lnTo>
                    <a:lnTo>
                      <a:pt x="8314" y="1"/>
                    </a:lnTo>
                    <a:lnTo>
                      <a:pt x="8336" y="2"/>
                    </a:lnTo>
                    <a:lnTo>
                      <a:pt x="8356" y="5"/>
                    </a:lnTo>
                    <a:lnTo>
                      <a:pt x="8376" y="10"/>
                    </a:lnTo>
                    <a:lnTo>
                      <a:pt x="8397" y="15"/>
                    </a:lnTo>
                    <a:lnTo>
                      <a:pt x="8417" y="21"/>
                    </a:lnTo>
                    <a:lnTo>
                      <a:pt x="8438" y="29"/>
                    </a:lnTo>
                    <a:lnTo>
                      <a:pt x="8456" y="36"/>
                    </a:lnTo>
                    <a:lnTo>
                      <a:pt x="8475" y="46"/>
                    </a:lnTo>
                    <a:lnTo>
                      <a:pt x="8495" y="57"/>
                    </a:lnTo>
                    <a:lnTo>
                      <a:pt x="8513" y="69"/>
                    </a:lnTo>
                    <a:lnTo>
                      <a:pt x="8532" y="81"/>
                    </a:lnTo>
                    <a:lnTo>
                      <a:pt x="8550" y="96"/>
                    </a:lnTo>
                    <a:lnTo>
                      <a:pt x="8566" y="112"/>
                    </a:lnTo>
                    <a:lnTo>
                      <a:pt x="8584" y="128"/>
                    </a:lnTo>
                    <a:lnTo>
                      <a:pt x="8599" y="146"/>
                    </a:lnTo>
                    <a:lnTo>
                      <a:pt x="9771" y="1503"/>
                    </a:lnTo>
                    <a:lnTo>
                      <a:pt x="9771" y="1503"/>
                    </a:lnTo>
                    <a:lnTo>
                      <a:pt x="9786" y="1521"/>
                    </a:lnTo>
                    <a:lnTo>
                      <a:pt x="9800" y="1538"/>
                    </a:lnTo>
                    <a:lnTo>
                      <a:pt x="9813" y="1556"/>
                    </a:lnTo>
                    <a:lnTo>
                      <a:pt x="9824" y="1573"/>
                    </a:lnTo>
                    <a:lnTo>
                      <a:pt x="9833" y="1591"/>
                    </a:lnTo>
                    <a:lnTo>
                      <a:pt x="9842" y="1607"/>
                    </a:lnTo>
                    <a:lnTo>
                      <a:pt x="9848" y="1624"/>
                    </a:lnTo>
                    <a:lnTo>
                      <a:pt x="9853" y="1640"/>
                    </a:lnTo>
                    <a:lnTo>
                      <a:pt x="9858" y="1655"/>
                    </a:lnTo>
                    <a:lnTo>
                      <a:pt x="9861" y="1670"/>
                    </a:lnTo>
                    <a:lnTo>
                      <a:pt x="9862" y="1685"/>
                    </a:lnTo>
                    <a:lnTo>
                      <a:pt x="9862" y="1701"/>
                    </a:lnTo>
                    <a:lnTo>
                      <a:pt x="9861" y="1714"/>
                    </a:lnTo>
                    <a:lnTo>
                      <a:pt x="9858" y="1727"/>
                    </a:lnTo>
                    <a:lnTo>
                      <a:pt x="9856" y="1740"/>
                    </a:lnTo>
                    <a:lnTo>
                      <a:pt x="9851" y="1752"/>
                    </a:lnTo>
                    <a:lnTo>
                      <a:pt x="9844" y="1764"/>
                    </a:lnTo>
                    <a:lnTo>
                      <a:pt x="9837" y="1775"/>
                    </a:lnTo>
                    <a:lnTo>
                      <a:pt x="9828" y="1786"/>
                    </a:lnTo>
                    <a:lnTo>
                      <a:pt x="9818" y="1795"/>
                    </a:lnTo>
                    <a:lnTo>
                      <a:pt x="9808" y="1805"/>
                    </a:lnTo>
                    <a:lnTo>
                      <a:pt x="9795" y="1814"/>
                    </a:lnTo>
                    <a:lnTo>
                      <a:pt x="9781" y="1821"/>
                    </a:lnTo>
                    <a:lnTo>
                      <a:pt x="9767" y="1828"/>
                    </a:lnTo>
                    <a:lnTo>
                      <a:pt x="9751" y="1834"/>
                    </a:lnTo>
                    <a:lnTo>
                      <a:pt x="9735" y="1840"/>
                    </a:lnTo>
                    <a:lnTo>
                      <a:pt x="9717" y="1845"/>
                    </a:lnTo>
                    <a:lnTo>
                      <a:pt x="9698" y="1849"/>
                    </a:lnTo>
                    <a:lnTo>
                      <a:pt x="9678" y="1852"/>
                    </a:lnTo>
                    <a:lnTo>
                      <a:pt x="9657" y="1854"/>
                    </a:lnTo>
                    <a:lnTo>
                      <a:pt x="9634" y="1855"/>
                    </a:lnTo>
                    <a:lnTo>
                      <a:pt x="9610" y="1857"/>
                    </a:lnTo>
                    <a:lnTo>
                      <a:pt x="6978" y="1857"/>
                    </a:lnTo>
                    <a:lnTo>
                      <a:pt x="6978" y="1857"/>
                    </a:lnTo>
                    <a:lnTo>
                      <a:pt x="6954" y="1855"/>
                    </a:lnTo>
                    <a:lnTo>
                      <a:pt x="6931" y="1854"/>
                    </a:lnTo>
                    <a:lnTo>
                      <a:pt x="6910" y="1852"/>
                    </a:lnTo>
                    <a:lnTo>
                      <a:pt x="6890" y="1849"/>
                    </a:lnTo>
                    <a:lnTo>
                      <a:pt x="6871" y="1845"/>
                    </a:lnTo>
                    <a:lnTo>
                      <a:pt x="6853" y="1840"/>
                    </a:lnTo>
                    <a:lnTo>
                      <a:pt x="6836" y="1834"/>
                    </a:lnTo>
                    <a:lnTo>
                      <a:pt x="6821" y="1828"/>
                    </a:lnTo>
                    <a:lnTo>
                      <a:pt x="6805" y="1821"/>
                    </a:lnTo>
                    <a:lnTo>
                      <a:pt x="6793" y="1814"/>
                    </a:lnTo>
                    <a:lnTo>
                      <a:pt x="6780" y="1805"/>
                    </a:lnTo>
                    <a:lnTo>
                      <a:pt x="6769" y="1795"/>
                    </a:lnTo>
                    <a:lnTo>
                      <a:pt x="6759" y="1786"/>
                    </a:lnTo>
                    <a:lnTo>
                      <a:pt x="6751" y="1775"/>
                    </a:lnTo>
                    <a:lnTo>
                      <a:pt x="6744" y="1764"/>
                    </a:lnTo>
                    <a:lnTo>
                      <a:pt x="6737" y="1752"/>
                    </a:lnTo>
                    <a:lnTo>
                      <a:pt x="6732" y="1740"/>
                    </a:lnTo>
                    <a:lnTo>
                      <a:pt x="6729" y="1727"/>
                    </a:lnTo>
                    <a:lnTo>
                      <a:pt x="6726" y="1714"/>
                    </a:lnTo>
                    <a:lnTo>
                      <a:pt x="6726" y="1701"/>
                    </a:lnTo>
                    <a:lnTo>
                      <a:pt x="6726" y="1685"/>
                    </a:lnTo>
                    <a:lnTo>
                      <a:pt x="6727" y="1670"/>
                    </a:lnTo>
                    <a:lnTo>
                      <a:pt x="6730" y="1655"/>
                    </a:lnTo>
                    <a:lnTo>
                      <a:pt x="6734" y="1640"/>
                    </a:lnTo>
                    <a:lnTo>
                      <a:pt x="6740" y="1624"/>
                    </a:lnTo>
                    <a:lnTo>
                      <a:pt x="6746" y="1607"/>
                    </a:lnTo>
                    <a:lnTo>
                      <a:pt x="6755" y="1591"/>
                    </a:lnTo>
                    <a:lnTo>
                      <a:pt x="6764" y="1573"/>
                    </a:lnTo>
                    <a:lnTo>
                      <a:pt x="6775" y="1556"/>
                    </a:lnTo>
                    <a:lnTo>
                      <a:pt x="6787" y="1538"/>
                    </a:lnTo>
                    <a:lnTo>
                      <a:pt x="6800" y="1521"/>
                    </a:lnTo>
                    <a:lnTo>
                      <a:pt x="6816" y="1503"/>
                    </a:lnTo>
                    <a:lnTo>
                      <a:pt x="6816" y="1503"/>
                    </a:lnTo>
                    <a:close/>
                    <a:moveTo>
                      <a:pt x="156" y="4108"/>
                    </a:moveTo>
                    <a:lnTo>
                      <a:pt x="1466" y="5064"/>
                    </a:lnTo>
                    <a:lnTo>
                      <a:pt x="1466" y="5064"/>
                    </a:lnTo>
                    <a:lnTo>
                      <a:pt x="1500" y="5088"/>
                    </a:lnTo>
                    <a:lnTo>
                      <a:pt x="1555" y="5123"/>
                    </a:lnTo>
                    <a:lnTo>
                      <a:pt x="1625" y="5166"/>
                    </a:lnTo>
                    <a:lnTo>
                      <a:pt x="1664" y="5188"/>
                    </a:lnTo>
                    <a:lnTo>
                      <a:pt x="1704" y="5211"/>
                    </a:lnTo>
                    <a:lnTo>
                      <a:pt x="1746" y="5232"/>
                    </a:lnTo>
                    <a:lnTo>
                      <a:pt x="1787" y="5254"/>
                    </a:lnTo>
                    <a:lnTo>
                      <a:pt x="1829" y="5273"/>
                    </a:lnTo>
                    <a:lnTo>
                      <a:pt x="1870" y="5290"/>
                    </a:lnTo>
                    <a:lnTo>
                      <a:pt x="1909" y="5304"/>
                    </a:lnTo>
                    <a:lnTo>
                      <a:pt x="1946" y="5316"/>
                    </a:lnTo>
                    <a:lnTo>
                      <a:pt x="1963" y="5319"/>
                    </a:lnTo>
                    <a:lnTo>
                      <a:pt x="1981" y="5322"/>
                    </a:lnTo>
                    <a:lnTo>
                      <a:pt x="1996" y="5324"/>
                    </a:lnTo>
                    <a:lnTo>
                      <a:pt x="2011" y="5324"/>
                    </a:lnTo>
                    <a:lnTo>
                      <a:pt x="4123" y="5324"/>
                    </a:lnTo>
                    <a:lnTo>
                      <a:pt x="5632" y="5324"/>
                    </a:lnTo>
                    <a:lnTo>
                      <a:pt x="7744" y="5324"/>
                    </a:lnTo>
                    <a:lnTo>
                      <a:pt x="7744" y="5324"/>
                    </a:lnTo>
                    <a:lnTo>
                      <a:pt x="7758" y="5323"/>
                    </a:lnTo>
                    <a:lnTo>
                      <a:pt x="10061" y="5323"/>
                    </a:lnTo>
                    <a:lnTo>
                      <a:pt x="10061" y="2807"/>
                    </a:lnTo>
                    <a:lnTo>
                      <a:pt x="10061" y="2807"/>
                    </a:lnTo>
                    <a:lnTo>
                      <a:pt x="10061" y="2783"/>
                    </a:lnTo>
                    <a:lnTo>
                      <a:pt x="10060" y="2760"/>
                    </a:lnTo>
                    <a:lnTo>
                      <a:pt x="10056" y="2737"/>
                    </a:lnTo>
                    <a:lnTo>
                      <a:pt x="10052" y="2714"/>
                    </a:lnTo>
                    <a:lnTo>
                      <a:pt x="10047" y="2692"/>
                    </a:lnTo>
                    <a:lnTo>
                      <a:pt x="10041" y="2669"/>
                    </a:lnTo>
                    <a:lnTo>
                      <a:pt x="10033" y="2647"/>
                    </a:lnTo>
                    <a:lnTo>
                      <a:pt x="10024" y="2626"/>
                    </a:lnTo>
                    <a:lnTo>
                      <a:pt x="10015" y="2606"/>
                    </a:lnTo>
                    <a:lnTo>
                      <a:pt x="10005" y="2586"/>
                    </a:lnTo>
                    <a:lnTo>
                      <a:pt x="9994" y="2566"/>
                    </a:lnTo>
                    <a:lnTo>
                      <a:pt x="9981" y="2547"/>
                    </a:lnTo>
                    <a:lnTo>
                      <a:pt x="9969" y="2528"/>
                    </a:lnTo>
                    <a:lnTo>
                      <a:pt x="9954" y="2510"/>
                    </a:lnTo>
                    <a:lnTo>
                      <a:pt x="9940" y="2494"/>
                    </a:lnTo>
                    <a:lnTo>
                      <a:pt x="9925" y="2477"/>
                    </a:lnTo>
                    <a:lnTo>
                      <a:pt x="9908" y="2462"/>
                    </a:lnTo>
                    <a:lnTo>
                      <a:pt x="9891" y="2447"/>
                    </a:lnTo>
                    <a:lnTo>
                      <a:pt x="9873" y="2433"/>
                    </a:lnTo>
                    <a:lnTo>
                      <a:pt x="9856" y="2421"/>
                    </a:lnTo>
                    <a:lnTo>
                      <a:pt x="9835" y="2408"/>
                    </a:lnTo>
                    <a:lnTo>
                      <a:pt x="9817" y="2397"/>
                    </a:lnTo>
                    <a:lnTo>
                      <a:pt x="9796" y="2387"/>
                    </a:lnTo>
                    <a:lnTo>
                      <a:pt x="9776" y="2377"/>
                    </a:lnTo>
                    <a:lnTo>
                      <a:pt x="9755" y="2369"/>
                    </a:lnTo>
                    <a:lnTo>
                      <a:pt x="9732" y="2362"/>
                    </a:lnTo>
                    <a:lnTo>
                      <a:pt x="9711" y="2355"/>
                    </a:lnTo>
                    <a:lnTo>
                      <a:pt x="9688" y="2350"/>
                    </a:lnTo>
                    <a:lnTo>
                      <a:pt x="9665" y="2345"/>
                    </a:lnTo>
                    <a:lnTo>
                      <a:pt x="9641" y="2343"/>
                    </a:lnTo>
                    <a:lnTo>
                      <a:pt x="9618" y="2341"/>
                    </a:lnTo>
                    <a:lnTo>
                      <a:pt x="9594" y="2340"/>
                    </a:lnTo>
                    <a:lnTo>
                      <a:pt x="6994" y="2340"/>
                    </a:lnTo>
                    <a:lnTo>
                      <a:pt x="6994" y="2340"/>
                    </a:lnTo>
                    <a:lnTo>
                      <a:pt x="6989" y="2340"/>
                    </a:lnTo>
                    <a:lnTo>
                      <a:pt x="5632" y="2340"/>
                    </a:lnTo>
                    <a:lnTo>
                      <a:pt x="4123" y="2340"/>
                    </a:lnTo>
                    <a:lnTo>
                      <a:pt x="2011" y="2340"/>
                    </a:lnTo>
                    <a:lnTo>
                      <a:pt x="2011" y="2340"/>
                    </a:lnTo>
                    <a:lnTo>
                      <a:pt x="1996" y="2341"/>
                    </a:lnTo>
                    <a:lnTo>
                      <a:pt x="1981" y="2343"/>
                    </a:lnTo>
                    <a:lnTo>
                      <a:pt x="1963" y="2347"/>
                    </a:lnTo>
                    <a:lnTo>
                      <a:pt x="1946" y="2350"/>
                    </a:lnTo>
                    <a:lnTo>
                      <a:pt x="1909" y="2362"/>
                    </a:lnTo>
                    <a:lnTo>
                      <a:pt x="1870" y="2375"/>
                    </a:lnTo>
                    <a:lnTo>
                      <a:pt x="1830" y="2392"/>
                    </a:lnTo>
                    <a:lnTo>
                      <a:pt x="1787" y="2412"/>
                    </a:lnTo>
                    <a:lnTo>
                      <a:pt x="1746" y="2432"/>
                    </a:lnTo>
                    <a:lnTo>
                      <a:pt x="1704" y="2455"/>
                    </a:lnTo>
                    <a:lnTo>
                      <a:pt x="1664" y="2477"/>
                    </a:lnTo>
                    <a:lnTo>
                      <a:pt x="1625" y="2500"/>
                    </a:lnTo>
                    <a:lnTo>
                      <a:pt x="1555" y="2542"/>
                    </a:lnTo>
                    <a:lnTo>
                      <a:pt x="1500" y="2578"/>
                    </a:lnTo>
                    <a:lnTo>
                      <a:pt x="1466" y="2602"/>
                    </a:lnTo>
                    <a:lnTo>
                      <a:pt x="156" y="3558"/>
                    </a:lnTo>
                    <a:lnTo>
                      <a:pt x="156" y="3558"/>
                    </a:lnTo>
                    <a:lnTo>
                      <a:pt x="137" y="3572"/>
                    </a:lnTo>
                    <a:lnTo>
                      <a:pt x="120" y="3587"/>
                    </a:lnTo>
                    <a:lnTo>
                      <a:pt x="103" y="3602"/>
                    </a:lnTo>
                    <a:lnTo>
                      <a:pt x="88" y="3618"/>
                    </a:lnTo>
                    <a:lnTo>
                      <a:pt x="74" y="3635"/>
                    </a:lnTo>
                    <a:lnTo>
                      <a:pt x="62" y="3651"/>
                    </a:lnTo>
                    <a:lnTo>
                      <a:pt x="49" y="3669"/>
                    </a:lnTo>
                    <a:lnTo>
                      <a:pt x="39" y="3686"/>
                    </a:lnTo>
                    <a:lnTo>
                      <a:pt x="30" y="3704"/>
                    </a:lnTo>
                    <a:lnTo>
                      <a:pt x="23" y="3721"/>
                    </a:lnTo>
                    <a:lnTo>
                      <a:pt x="15" y="3740"/>
                    </a:lnTo>
                    <a:lnTo>
                      <a:pt x="10" y="3758"/>
                    </a:lnTo>
                    <a:lnTo>
                      <a:pt x="6" y="3777"/>
                    </a:lnTo>
                    <a:lnTo>
                      <a:pt x="3" y="3796"/>
                    </a:lnTo>
                    <a:lnTo>
                      <a:pt x="1" y="3813"/>
                    </a:lnTo>
                    <a:lnTo>
                      <a:pt x="0" y="3832"/>
                    </a:lnTo>
                    <a:lnTo>
                      <a:pt x="1" y="3851"/>
                    </a:lnTo>
                    <a:lnTo>
                      <a:pt x="3" y="3870"/>
                    </a:lnTo>
                    <a:lnTo>
                      <a:pt x="6" y="3889"/>
                    </a:lnTo>
                    <a:lnTo>
                      <a:pt x="10" y="3907"/>
                    </a:lnTo>
                    <a:lnTo>
                      <a:pt x="15" y="3925"/>
                    </a:lnTo>
                    <a:lnTo>
                      <a:pt x="23" y="3943"/>
                    </a:lnTo>
                    <a:lnTo>
                      <a:pt x="30" y="3962"/>
                    </a:lnTo>
                    <a:lnTo>
                      <a:pt x="39" y="3980"/>
                    </a:lnTo>
                    <a:lnTo>
                      <a:pt x="49" y="3997"/>
                    </a:lnTo>
                    <a:lnTo>
                      <a:pt x="62" y="4014"/>
                    </a:lnTo>
                    <a:lnTo>
                      <a:pt x="74" y="4031"/>
                    </a:lnTo>
                    <a:lnTo>
                      <a:pt x="88" y="4048"/>
                    </a:lnTo>
                    <a:lnTo>
                      <a:pt x="103" y="4063"/>
                    </a:lnTo>
                    <a:lnTo>
                      <a:pt x="120" y="4078"/>
                    </a:lnTo>
                    <a:lnTo>
                      <a:pt x="137" y="4093"/>
                    </a:lnTo>
                    <a:lnTo>
                      <a:pt x="156" y="4108"/>
                    </a:lnTo>
                    <a:lnTo>
                      <a:pt x="156" y="4108"/>
                    </a:lnTo>
                    <a:close/>
                    <a:moveTo>
                      <a:pt x="16432" y="7087"/>
                    </a:moveTo>
                    <a:lnTo>
                      <a:pt x="15123" y="6131"/>
                    </a:lnTo>
                    <a:lnTo>
                      <a:pt x="15123" y="6131"/>
                    </a:lnTo>
                    <a:lnTo>
                      <a:pt x="15088" y="6107"/>
                    </a:lnTo>
                    <a:lnTo>
                      <a:pt x="15033" y="6072"/>
                    </a:lnTo>
                    <a:lnTo>
                      <a:pt x="14963" y="6029"/>
                    </a:lnTo>
                    <a:lnTo>
                      <a:pt x="14924" y="6007"/>
                    </a:lnTo>
                    <a:lnTo>
                      <a:pt x="14884" y="5984"/>
                    </a:lnTo>
                    <a:lnTo>
                      <a:pt x="14842" y="5961"/>
                    </a:lnTo>
                    <a:lnTo>
                      <a:pt x="14801" y="5941"/>
                    </a:lnTo>
                    <a:lnTo>
                      <a:pt x="14759" y="5921"/>
                    </a:lnTo>
                    <a:lnTo>
                      <a:pt x="14719" y="5905"/>
                    </a:lnTo>
                    <a:lnTo>
                      <a:pt x="14679" y="5891"/>
                    </a:lnTo>
                    <a:lnTo>
                      <a:pt x="14642" y="5880"/>
                    </a:lnTo>
                    <a:lnTo>
                      <a:pt x="14625" y="5876"/>
                    </a:lnTo>
                    <a:lnTo>
                      <a:pt x="14608" y="5872"/>
                    </a:lnTo>
                    <a:lnTo>
                      <a:pt x="14592" y="5871"/>
                    </a:lnTo>
                    <a:lnTo>
                      <a:pt x="14578" y="5870"/>
                    </a:lnTo>
                    <a:lnTo>
                      <a:pt x="6527" y="5868"/>
                    </a:lnTo>
                    <a:lnTo>
                      <a:pt x="6527" y="8852"/>
                    </a:lnTo>
                    <a:lnTo>
                      <a:pt x="14578" y="8854"/>
                    </a:lnTo>
                    <a:lnTo>
                      <a:pt x="14578" y="8854"/>
                    </a:lnTo>
                    <a:lnTo>
                      <a:pt x="14592" y="8854"/>
                    </a:lnTo>
                    <a:lnTo>
                      <a:pt x="14608" y="8851"/>
                    </a:lnTo>
                    <a:lnTo>
                      <a:pt x="14625" y="8849"/>
                    </a:lnTo>
                    <a:lnTo>
                      <a:pt x="14642" y="8845"/>
                    </a:lnTo>
                    <a:lnTo>
                      <a:pt x="14679" y="8833"/>
                    </a:lnTo>
                    <a:lnTo>
                      <a:pt x="14719" y="8820"/>
                    </a:lnTo>
                    <a:lnTo>
                      <a:pt x="14759" y="8802"/>
                    </a:lnTo>
                    <a:lnTo>
                      <a:pt x="14801" y="8783"/>
                    </a:lnTo>
                    <a:lnTo>
                      <a:pt x="14842" y="8763"/>
                    </a:lnTo>
                    <a:lnTo>
                      <a:pt x="14884" y="8740"/>
                    </a:lnTo>
                    <a:lnTo>
                      <a:pt x="14924" y="8718"/>
                    </a:lnTo>
                    <a:lnTo>
                      <a:pt x="14963" y="8695"/>
                    </a:lnTo>
                    <a:lnTo>
                      <a:pt x="15033" y="8652"/>
                    </a:lnTo>
                    <a:lnTo>
                      <a:pt x="15088" y="8617"/>
                    </a:lnTo>
                    <a:lnTo>
                      <a:pt x="15123" y="8593"/>
                    </a:lnTo>
                    <a:lnTo>
                      <a:pt x="16432" y="7637"/>
                    </a:lnTo>
                    <a:lnTo>
                      <a:pt x="16432" y="7637"/>
                    </a:lnTo>
                    <a:lnTo>
                      <a:pt x="16451" y="7623"/>
                    </a:lnTo>
                    <a:lnTo>
                      <a:pt x="16468" y="7608"/>
                    </a:lnTo>
                    <a:lnTo>
                      <a:pt x="16486" y="7592"/>
                    </a:lnTo>
                    <a:lnTo>
                      <a:pt x="16501" y="7577"/>
                    </a:lnTo>
                    <a:lnTo>
                      <a:pt x="16515" y="7560"/>
                    </a:lnTo>
                    <a:lnTo>
                      <a:pt x="16527" y="7543"/>
                    </a:lnTo>
                    <a:lnTo>
                      <a:pt x="16539" y="7526"/>
                    </a:lnTo>
                    <a:lnTo>
                      <a:pt x="16549" y="7509"/>
                    </a:lnTo>
                    <a:lnTo>
                      <a:pt x="16559" y="7491"/>
                    </a:lnTo>
                    <a:lnTo>
                      <a:pt x="16566" y="7474"/>
                    </a:lnTo>
                    <a:lnTo>
                      <a:pt x="16573" y="7455"/>
                    </a:lnTo>
                    <a:lnTo>
                      <a:pt x="16578" y="7437"/>
                    </a:lnTo>
                    <a:lnTo>
                      <a:pt x="16583" y="7418"/>
                    </a:lnTo>
                    <a:lnTo>
                      <a:pt x="16585" y="7399"/>
                    </a:lnTo>
                    <a:lnTo>
                      <a:pt x="16588" y="7380"/>
                    </a:lnTo>
                    <a:lnTo>
                      <a:pt x="16588" y="7362"/>
                    </a:lnTo>
                    <a:lnTo>
                      <a:pt x="16588" y="7344"/>
                    </a:lnTo>
                    <a:lnTo>
                      <a:pt x="16585" y="7325"/>
                    </a:lnTo>
                    <a:lnTo>
                      <a:pt x="16583" y="7306"/>
                    </a:lnTo>
                    <a:lnTo>
                      <a:pt x="16578" y="7287"/>
                    </a:lnTo>
                    <a:lnTo>
                      <a:pt x="16573" y="7270"/>
                    </a:lnTo>
                    <a:lnTo>
                      <a:pt x="16566" y="7251"/>
                    </a:lnTo>
                    <a:lnTo>
                      <a:pt x="16559" y="7233"/>
                    </a:lnTo>
                    <a:lnTo>
                      <a:pt x="16549" y="7215"/>
                    </a:lnTo>
                    <a:lnTo>
                      <a:pt x="16539" y="7198"/>
                    </a:lnTo>
                    <a:lnTo>
                      <a:pt x="16527" y="7181"/>
                    </a:lnTo>
                    <a:lnTo>
                      <a:pt x="16515" y="7164"/>
                    </a:lnTo>
                    <a:lnTo>
                      <a:pt x="16501" y="7148"/>
                    </a:lnTo>
                    <a:lnTo>
                      <a:pt x="16486" y="7132"/>
                    </a:lnTo>
                    <a:lnTo>
                      <a:pt x="16468" y="7116"/>
                    </a:lnTo>
                    <a:lnTo>
                      <a:pt x="16451" y="7101"/>
                    </a:lnTo>
                    <a:lnTo>
                      <a:pt x="16432" y="7087"/>
                    </a:lnTo>
                    <a:lnTo>
                      <a:pt x="16432" y="7087"/>
                    </a:lnTo>
                    <a:close/>
                    <a:moveTo>
                      <a:pt x="1466" y="9661"/>
                    </a:moveTo>
                    <a:lnTo>
                      <a:pt x="156" y="10616"/>
                    </a:lnTo>
                    <a:lnTo>
                      <a:pt x="156" y="10616"/>
                    </a:lnTo>
                    <a:lnTo>
                      <a:pt x="137" y="10630"/>
                    </a:lnTo>
                    <a:lnTo>
                      <a:pt x="120" y="10645"/>
                    </a:lnTo>
                    <a:lnTo>
                      <a:pt x="103" y="10662"/>
                    </a:lnTo>
                    <a:lnTo>
                      <a:pt x="88" y="10677"/>
                    </a:lnTo>
                    <a:lnTo>
                      <a:pt x="74" y="10693"/>
                    </a:lnTo>
                    <a:lnTo>
                      <a:pt x="62" y="10710"/>
                    </a:lnTo>
                    <a:lnTo>
                      <a:pt x="49" y="10727"/>
                    </a:lnTo>
                    <a:lnTo>
                      <a:pt x="39" y="10745"/>
                    </a:lnTo>
                    <a:lnTo>
                      <a:pt x="30" y="10762"/>
                    </a:lnTo>
                    <a:lnTo>
                      <a:pt x="23" y="10780"/>
                    </a:lnTo>
                    <a:lnTo>
                      <a:pt x="15" y="10799"/>
                    </a:lnTo>
                    <a:lnTo>
                      <a:pt x="10" y="10817"/>
                    </a:lnTo>
                    <a:lnTo>
                      <a:pt x="6" y="10835"/>
                    </a:lnTo>
                    <a:lnTo>
                      <a:pt x="3" y="10854"/>
                    </a:lnTo>
                    <a:lnTo>
                      <a:pt x="1" y="10873"/>
                    </a:lnTo>
                    <a:lnTo>
                      <a:pt x="0" y="10891"/>
                    </a:lnTo>
                    <a:lnTo>
                      <a:pt x="1" y="10910"/>
                    </a:lnTo>
                    <a:lnTo>
                      <a:pt x="3" y="10929"/>
                    </a:lnTo>
                    <a:lnTo>
                      <a:pt x="6" y="10947"/>
                    </a:lnTo>
                    <a:lnTo>
                      <a:pt x="10" y="10966"/>
                    </a:lnTo>
                    <a:lnTo>
                      <a:pt x="15" y="10984"/>
                    </a:lnTo>
                    <a:lnTo>
                      <a:pt x="23" y="11003"/>
                    </a:lnTo>
                    <a:lnTo>
                      <a:pt x="30" y="11021"/>
                    </a:lnTo>
                    <a:lnTo>
                      <a:pt x="39" y="11038"/>
                    </a:lnTo>
                    <a:lnTo>
                      <a:pt x="49" y="11056"/>
                    </a:lnTo>
                    <a:lnTo>
                      <a:pt x="62" y="11072"/>
                    </a:lnTo>
                    <a:lnTo>
                      <a:pt x="74" y="11090"/>
                    </a:lnTo>
                    <a:lnTo>
                      <a:pt x="88" y="11106"/>
                    </a:lnTo>
                    <a:lnTo>
                      <a:pt x="103" y="11121"/>
                    </a:lnTo>
                    <a:lnTo>
                      <a:pt x="120" y="11138"/>
                    </a:lnTo>
                    <a:lnTo>
                      <a:pt x="137" y="11153"/>
                    </a:lnTo>
                    <a:lnTo>
                      <a:pt x="156" y="11167"/>
                    </a:lnTo>
                    <a:lnTo>
                      <a:pt x="1466" y="12122"/>
                    </a:lnTo>
                    <a:lnTo>
                      <a:pt x="1466" y="12122"/>
                    </a:lnTo>
                    <a:lnTo>
                      <a:pt x="1500" y="12146"/>
                    </a:lnTo>
                    <a:lnTo>
                      <a:pt x="1555" y="12181"/>
                    </a:lnTo>
                    <a:lnTo>
                      <a:pt x="1625" y="12224"/>
                    </a:lnTo>
                    <a:lnTo>
                      <a:pt x="1664" y="12247"/>
                    </a:lnTo>
                    <a:lnTo>
                      <a:pt x="1704" y="12270"/>
                    </a:lnTo>
                    <a:lnTo>
                      <a:pt x="1746" y="12292"/>
                    </a:lnTo>
                    <a:lnTo>
                      <a:pt x="1787" y="12312"/>
                    </a:lnTo>
                    <a:lnTo>
                      <a:pt x="1829" y="12331"/>
                    </a:lnTo>
                    <a:lnTo>
                      <a:pt x="1870" y="12349"/>
                    </a:lnTo>
                    <a:lnTo>
                      <a:pt x="1909" y="12363"/>
                    </a:lnTo>
                    <a:lnTo>
                      <a:pt x="1946" y="12374"/>
                    </a:lnTo>
                    <a:lnTo>
                      <a:pt x="1963" y="12378"/>
                    </a:lnTo>
                    <a:lnTo>
                      <a:pt x="1981" y="12380"/>
                    </a:lnTo>
                    <a:lnTo>
                      <a:pt x="1996" y="12383"/>
                    </a:lnTo>
                    <a:lnTo>
                      <a:pt x="2011" y="12383"/>
                    </a:lnTo>
                    <a:lnTo>
                      <a:pt x="10061" y="12385"/>
                    </a:lnTo>
                    <a:lnTo>
                      <a:pt x="10061" y="9398"/>
                    </a:lnTo>
                    <a:lnTo>
                      <a:pt x="2011" y="9400"/>
                    </a:lnTo>
                    <a:lnTo>
                      <a:pt x="2011" y="9400"/>
                    </a:lnTo>
                    <a:lnTo>
                      <a:pt x="1996" y="9400"/>
                    </a:lnTo>
                    <a:lnTo>
                      <a:pt x="1981" y="9401"/>
                    </a:lnTo>
                    <a:lnTo>
                      <a:pt x="1963" y="9405"/>
                    </a:lnTo>
                    <a:lnTo>
                      <a:pt x="1946" y="9409"/>
                    </a:lnTo>
                    <a:lnTo>
                      <a:pt x="1909" y="9420"/>
                    </a:lnTo>
                    <a:lnTo>
                      <a:pt x="1870" y="9434"/>
                    </a:lnTo>
                    <a:lnTo>
                      <a:pt x="1830" y="9450"/>
                    </a:lnTo>
                    <a:lnTo>
                      <a:pt x="1787" y="9471"/>
                    </a:lnTo>
                    <a:lnTo>
                      <a:pt x="1746" y="9491"/>
                    </a:lnTo>
                    <a:lnTo>
                      <a:pt x="1704" y="9513"/>
                    </a:lnTo>
                    <a:lnTo>
                      <a:pt x="1664" y="9536"/>
                    </a:lnTo>
                    <a:lnTo>
                      <a:pt x="1625" y="9559"/>
                    </a:lnTo>
                    <a:lnTo>
                      <a:pt x="1555" y="9602"/>
                    </a:lnTo>
                    <a:lnTo>
                      <a:pt x="1500" y="9637"/>
                    </a:lnTo>
                    <a:lnTo>
                      <a:pt x="1466" y="9661"/>
                    </a:lnTo>
                    <a:lnTo>
                      <a:pt x="1466" y="9661"/>
                    </a:lnTo>
                    <a:close/>
                    <a:moveTo>
                      <a:pt x="6527" y="15417"/>
                    </a:moveTo>
                    <a:lnTo>
                      <a:pt x="6527" y="15417"/>
                    </a:lnTo>
                    <a:lnTo>
                      <a:pt x="6528" y="15441"/>
                    </a:lnTo>
                    <a:lnTo>
                      <a:pt x="6530" y="15465"/>
                    </a:lnTo>
                    <a:lnTo>
                      <a:pt x="6532" y="15489"/>
                    </a:lnTo>
                    <a:lnTo>
                      <a:pt x="6537" y="15512"/>
                    </a:lnTo>
                    <a:lnTo>
                      <a:pt x="6542" y="15534"/>
                    </a:lnTo>
                    <a:lnTo>
                      <a:pt x="6549" y="15556"/>
                    </a:lnTo>
                    <a:lnTo>
                      <a:pt x="6556" y="15577"/>
                    </a:lnTo>
                    <a:lnTo>
                      <a:pt x="6564" y="15599"/>
                    </a:lnTo>
                    <a:lnTo>
                      <a:pt x="6574" y="15620"/>
                    </a:lnTo>
                    <a:lnTo>
                      <a:pt x="6584" y="15640"/>
                    </a:lnTo>
                    <a:lnTo>
                      <a:pt x="6595" y="15659"/>
                    </a:lnTo>
                    <a:lnTo>
                      <a:pt x="6608" y="15678"/>
                    </a:lnTo>
                    <a:lnTo>
                      <a:pt x="6620" y="15697"/>
                    </a:lnTo>
                    <a:lnTo>
                      <a:pt x="6634" y="15714"/>
                    </a:lnTo>
                    <a:lnTo>
                      <a:pt x="6649" y="15731"/>
                    </a:lnTo>
                    <a:lnTo>
                      <a:pt x="6664" y="15747"/>
                    </a:lnTo>
                    <a:lnTo>
                      <a:pt x="6681" y="15764"/>
                    </a:lnTo>
                    <a:lnTo>
                      <a:pt x="6697" y="15777"/>
                    </a:lnTo>
                    <a:lnTo>
                      <a:pt x="6715" y="15791"/>
                    </a:lnTo>
                    <a:lnTo>
                      <a:pt x="6734" y="15805"/>
                    </a:lnTo>
                    <a:lnTo>
                      <a:pt x="6753" y="15816"/>
                    </a:lnTo>
                    <a:lnTo>
                      <a:pt x="6773" y="15828"/>
                    </a:lnTo>
                    <a:lnTo>
                      <a:pt x="6793" y="15839"/>
                    </a:lnTo>
                    <a:lnTo>
                      <a:pt x="6813" y="15848"/>
                    </a:lnTo>
                    <a:lnTo>
                      <a:pt x="6834" y="15857"/>
                    </a:lnTo>
                    <a:lnTo>
                      <a:pt x="6856" y="15863"/>
                    </a:lnTo>
                    <a:lnTo>
                      <a:pt x="6879" y="15871"/>
                    </a:lnTo>
                    <a:lnTo>
                      <a:pt x="6900" y="15876"/>
                    </a:lnTo>
                    <a:lnTo>
                      <a:pt x="6924" y="15879"/>
                    </a:lnTo>
                    <a:lnTo>
                      <a:pt x="6947" y="15882"/>
                    </a:lnTo>
                    <a:lnTo>
                      <a:pt x="6970" y="15884"/>
                    </a:lnTo>
                    <a:lnTo>
                      <a:pt x="6994" y="15884"/>
                    </a:lnTo>
                    <a:lnTo>
                      <a:pt x="9594" y="15884"/>
                    </a:lnTo>
                    <a:lnTo>
                      <a:pt x="9594" y="15884"/>
                    </a:lnTo>
                    <a:lnTo>
                      <a:pt x="9618" y="15884"/>
                    </a:lnTo>
                    <a:lnTo>
                      <a:pt x="9641" y="15882"/>
                    </a:lnTo>
                    <a:lnTo>
                      <a:pt x="9665" y="15879"/>
                    </a:lnTo>
                    <a:lnTo>
                      <a:pt x="9688" y="15876"/>
                    </a:lnTo>
                    <a:lnTo>
                      <a:pt x="9711" y="15871"/>
                    </a:lnTo>
                    <a:lnTo>
                      <a:pt x="9732" y="15863"/>
                    </a:lnTo>
                    <a:lnTo>
                      <a:pt x="9755" y="15857"/>
                    </a:lnTo>
                    <a:lnTo>
                      <a:pt x="9776" y="15848"/>
                    </a:lnTo>
                    <a:lnTo>
                      <a:pt x="9796" y="15839"/>
                    </a:lnTo>
                    <a:lnTo>
                      <a:pt x="9817" y="15828"/>
                    </a:lnTo>
                    <a:lnTo>
                      <a:pt x="9835" y="15816"/>
                    </a:lnTo>
                    <a:lnTo>
                      <a:pt x="9856" y="15805"/>
                    </a:lnTo>
                    <a:lnTo>
                      <a:pt x="9873" y="15791"/>
                    </a:lnTo>
                    <a:lnTo>
                      <a:pt x="9891" y="15777"/>
                    </a:lnTo>
                    <a:lnTo>
                      <a:pt x="9908" y="15764"/>
                    </a:lnTo>
                    <a:lnTo>
                      <a:pt x="9925" y="15747"/>
                    </a:lnTo>
                    <a:lnTo>
                      <a:pt x="9940" y="15731"/>
                    </a:lnTo>
                    <a:lnTo>
                      <a:pt x="9954" y="15714"/>
                    </a:lnTo>
                    <a:lnTo>
                      <a:pt x="9969" y="15697"/>
                    </a:lnTo>
                    <a:lnTo>
                      <a:pt x="9981" y="15678"/>
                    </a:lnTo>
                    <a:lnTo>
                      <a:pt x="9994" y="15659"/>
                    </a:lnTo>
                    <a:lnTo>
                      <a:pt x="10005" y="15640"/>
                    </a:lnTo>
                    <a:lnTo>
                      <a:pt x="10015" y="15620"/>
                    </a:lnTo>
                    <a:lnTo>
                      <a:pt x="10024" y="15599"/>
                    </a:lnTo>
                    <a:lnTo>
                      <a:pt x="10033" y="15577"/>
                    </a:lnTo>
                    <a:lnTo>
                      <a:pt x="10041" y="15556"/>
                    </a:lnTo>
                    <a:lnTo>
                      <a:pt x="10047" y="15534"/>
                    </a:lnTo>
                    <a:lnTo>
                      <a:pt x="10052" y="15512"/>
                    </a:lnTo>
                    <a:lnTo>
                      <a:pt x="10056" y="15489"/>
                    </a:lnTo>
                    <a:lnTo>
                      <a:pt x="10060" y="15465"/>
                    </a:lnTo>
                    <a:lnTo>
                      <a:pt x="10061" y="15441"/>
                    </a:lnTo>
                    <a:lnTo>
                      <a:pt x="10061" y="15417"/>
                    </a:lnTo>
                    <a:lnTo>
                      <a:pt x="10061" y="12931"/>
                    </a:lnTo>
                    <a:lnTo>
                      <a:pt x="6527" y="12931"/>
                    </a:lnTo>
                    <a:lnTo>
                      <a:pt x="6527" y="1541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1738809" y="2805335"/>
            <a:ext cx="1856932" cy="1856932"/>
            <a:chOff x="1738809" y="2500535"/>
            <a:chExt cx="1856932" cy="1856932"/>
          </a:xfrm>
        </p:grpSpPr>
        <p:sp>
          <p:nvSpPr>
            <p:cNvPr id="44" name="椭圆 43"/>
            <p:cNvSpPr/>
            <p:nvPr/>
          </p:nvSpPr>
          <p:spPr>
            <a:xfrm>
              <a:off x="1738809" y="2500535"/>
              <a:ext cx="1856932" cy="185693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2088398" y="3105836"/>
              <a:ext cx="115775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INPUT</a:t>
              </a:r>
              <a:endParaRPr lang="en-US" altLang="zh-CN" b="1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HEADER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6023428" y="2033034"/>
            <a:ext cx="56402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spcAft>
                <a:spcPts val="600"/>
              </a:spcAft>
            </a:pPr>
            <a:r>
              <a:rPr lang="zh-CN" altLang="en-US" sz="1100" spc="3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本套模板是高质量专业的商业通用</a:t>
            </a:r>
            <a:r>
              <a:rPr lang="en-US" altLang="zh-CN" sz="1100" spc="3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PPT</a:t>
            </a:r>
            <a:r>
              <a:rPr lang="zh-CN" altLang="en-US" sz="1100" spc="3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模板，内容可随意更改，模板内所有图表皆为</a:t>
            </a:r>
            <a:r>
              <a:rPr lang="en-US" altLang="zh-CN" sz="1100" spc="3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PowerPoint</a:t>
            </a:r>
            <a:r>
              <a:rPr lang="zh-CN" altLang="en-US" sz="1100" spc="3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内所画，全部是矢量图可以随意更改颜色、大小均不会改变其清晰度。模板内嵌字体，尽量保证其板式不变，当然您也可以随意改成您喜欢的字体。</a:t>
            </a:r>
            <a:endParaRPr lang="en-US" altLang="zh-CN" sz="1100" spc="3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6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5358782" y="0"/>
            <a:ext cx="5261092" cy="6858000"/>
          </a:xfrm>
          <a:prstGeom prst="rect">
            <a:avLst/>
          </a:prstGeom>
        </p:spPr>
      </p:pic>
      <p:sp>
        <p:nvSpPr>
          <p:cNvPr id="5" name="Прямоугольник 9"/>
          <p:cNvSpPr/>
          <p:nvPr/>
        </p:nvSpPr>
        <p:spPr>
          <a:xfrm>
            <a:off x="10588625" y="0"/>
            <a:ext cx="1603375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Заголовок 1"/>
          <p:cNvSpPr txBox="1"/>
          <p:nvPr/>
        </p:nvSpPr>
        <p:spPr>
          <a:xfrm rot="16200000">
            <a:off x="9362281" y="2469357"/>
            <a:ext cx="4881563" cy="13525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 spc="100" dirty="0">
                <a:solidFill>
                  <a:schemeClr val="bg1"/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UNIQUE SLIDE</a:t>
            </a:r>
            <a:endParaRPr lang="en-US" sz="4000" spc="100" dirty="0">
              <a:solidFill>
                <a:schemeClr val="bg1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4000" b="1" spc="100" dirty="0">
              <a:solidFill>
                <a:schemeClr val="bg1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cxnSp>
        <p:nvCxnSpPr>
          <p:cNvPr id="7" name="Прямая соединительная линия 11"/>
          <p:cNvCxnSpPr/>
          <p:nvPr/>
        </p:nvCxnSpPr>
        <p:spPr>
          <a:xfrm flipV="1">
            <a:off x="11391900" y="5807075"/>
            <a:ext cx="0" cy="1050925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Прямоугольник 22"/>
          <p:cNvSpPr/>
          <p:nvPr/>
        </p:nvSpPr>
        <p:spPr>
          <a:xfrm>
            <a:off x="5385797" y="0"/>
            <a:ext cx="5229225" cy="6858000"/>
          </a:xfrm>
          <a:prstGeom prst="rect">
            <a:avLst/>
          </a:prstGeom>
          <a:solidFill>
            <a:schemeClr val="bg2">
              <a:lumMod val="1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Подзаголовок 2"/>
          <p:cNvSpPr txBox="1"/>
          <p:nvPr/>
        </p:nvSpPr>
        <p:spPr bwMode="auto">
          <a:xfrm>
            <a:off x="6081713" y="784225"/>
            <a:ext cx="4106862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chemeClr val="bg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PUT CREATIVE TITLE RIGHT HERE</a:t>
            </a:r>
            <a:endParaRPr lang="en-US" altLang="zh-CN" sz="1600" b="1">
              <a:solidFill>
                <a:schemeClr val="bg1"/>
              </a:solidFill>
              <a:latin typeface="Poppins SemiBold" panose="02000000000000000000" pitchFamily="2" charset="0"/>
              <a:ea typeface="Karla" pitchFamily="2" charset="0"/>
              <a:cs typeface="Poppins SemiBold" panose="02000000000000000000" pitchFamily="2" charset="0"/>
            </a:endParaRPr>
          </a:p>
          <a:p>
            <a:pPr algn="ctr" eaLnBrk="1" hangingPunct="1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altLang="zh-CN" sz="1600">
              <a:solidFill>
                <a:schemeClr val="bg1"/>
              </a:solidFill>
              <a:latin typeface="Poppins SemiBold" panose="02000000000000000000" pitchFamily="2" charset="0"/>
              <a:ea typeface="Karla" pitchFamily="2" charset="0"/>
              <a:cs typeface="Poppins SemiBold" panose="02000000000000000000" pitchFamily="2" charset="0"/>
            </a:endParaRPr>
          </a:p>
          <a:p>
            <a:pPr algn="ctr" eaLnBrk="1" hangingPunct="1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altLang="zh-CN" sz="4000">
              <a:solidFill>
                <a:schemeClr val="bg1"/>
              </a:solidFill>
              <a:latin typeface="Qwigley" pitchFamily="2" charset="0"/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2" name="Заголовок 1"/>
          <p:cNvSpPr txBox="1"/>
          <p:nvPr/>
        </p:nvSpPr>
        <p:spPr>
          <a:xfrm>
            <a:off x="5656263" y="5748338"/>
            <a:ext cx="4881562" cy="16906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1600" b="1" i="1" spc="100" dirty="0">
                <a:solidFill>
                  <a:schemeClr val="bg1"/>
                </a:solidFill>
                <a:latin typeface="Adobe Caslon Pro" panose="0205050205050A020403" pitchFamily="18" charset="0"/>
                <a:ea typeface="Lato" panose="020F0502020204030203" pitchFamily="34" charset="0"/>
                <a:cs typeface="Poppins SemiBold" panose="02000000000000000000" pitchFamily="2" charset="0"/>
              </a:rPr>
              <a:t>Impressive picture and creative </a:t>
            </a:r>
            <a:endParaRPr lang="en-US" sz="1600" b="1" i="1" spc="100" dirty="0">
              <a:solidFill>
                <a:schemeClr val="bg1"/>
              </a:solidFill>
              <a:latin typeface="Adobe Caslon Pro" panose="0205050205050A020403" pitchFamily="18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1600" b="1" i="1" spc="100" dirty="0">
                <a:solidFill>
                  <a:schemeClr val="bg1"/>
                </a:solidFill>
                <a:latin typeface="Adobe Caslon Pro" panose="0205050205050A020403" pitchFamily="18" charset="0"/>
                <a:ea typeface="Lato" panose="020F0502020204030203" pitchFamily="34" charset="0"/>
                <a:cs typeface="Poppins SemiBold" panose="02000000000000000000" pitchFamily="2" charset="0"/>
              </a:rPr>
              <a:t>slogan here</a:t>
            </a:r>
            <a:endParaRPr lang="en-US" sz="1400" b="1" i="1" spc="100" dirty="0">
              <a:solidFill>
                <a:schemeClr val="bg1"/>
              </a:solidFill>
              <a:latin typeface="Adobe Caslon Pro" panose="0205050205050A020403" pitchFamily="18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2000" b="1" i="1" spc="100" dirty="0">
              <a:solidFill>
                <a:schemeClr val="bg1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3" name="Овал 26"/>
          <p:cNvSpPr/>
          <p:nvPr/>
        </p:nvSpPr>
        <p:spPr>
          <a:xfrm>
            <a:off x="7154863" y="2409825"/>
            <a:ext cx="2036762" cy="2038350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" name="Rectangle 63"/>
          <p:cNvSpPr/>
          <p:nvPr/>
        </p:nvSpPr>
        <p:spPr>
          <a:xfrm>
            <a:off x="803275" y="1581571"/>
            <a:ext cx="2921863" cy="60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TextBox 34"/>
          <p:cNvSpPr txBox="1"/>
          <p:nvPr/>
        </p:nvSpPr>
        <p:spPr>
          <a:xfrm>
            <a:off x="803275" y="2275304"/>
            <a:ext cx="3702737" cy="82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1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Rectangle 63"/>
          <p:cNvSpPr/>
          <p:nvPr/>
        </p:nvSpPr>
        <p:spPr>
          <a:xfrm>
            <a:off x="803275" y="3758497"/>
            <a:ext cx="2921863" cy="60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TextBox 34"/>
          <p:cNvSpPr txBox="1"/>
          <p:nvPr/>
        </p:nvSpPr>
        <p:spPr>
          <a:xfrm>
            <a:off x="803275" y="4452230"/>
            <a:ext cx="3702737" cy="82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1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11" grpId="0"/>
      <p:bldP spid="12" grpId="0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25740" y="2404850"/>
            <a:ext cx="1250951" cy="1155700"/>
            <a:chOff x="990159" y="1862891"/>
            <a:chExt cx="1250951" cy="1155700"/>
          </a:xfrm>
        </p:grpSpPr>
        <p:sp>
          <p:nvSpPr>
            <p:cNvPr id="5" name="Freeform 6"/>
            <p:cNvSpPr/>
            <p:nvPr/>
          </p:nvSpPr>
          <p:spPr bwMode="auto">
            <a:xfrm rot="1800000">
              <a:off x="990159" y="1862891"/>
              <a:ext cx="1250951" cy="1155700"/>
            </a:xfrm>
            <a:custGeom>
              <a:avLst/>
              <a:gdLst>
                <a:gd name="T0" fmla="*/ 1730 w 2851"/>
                <a:gd name="T1" fmla="*/ 2494 h 2627"/>
                <a:gd name="T2" fmla="*/ 1425 w 2851"/>
                <a:gd name="T3" fmla="*/ 2423 h 2627"/>
                <a:gd name="T4" fmla="*/ 1120 w 2851"/>
                <a:gd name="T5" fmla="*/ 2493 h 2627"/>
                <a:gd name="T6" fmla="*/ 553 w 2851"/>
                <a:gd name="T7" fmla="*/ 2162 h 2627"/>
                <a:gd name="T8" fmla="*/ 462 w 2851"/>
                <a:gd name="T9" fmla="*/ 1867 h 2627"/>
                <a:gd name="T10" fmla="*/ 252 w 2851"/>
                <a:gd name="T11" fmla="*/ 1640 h 2627"/>
                <a:gd name="T12" fmla="*/ 252 w 2851"/>
                <a:gd name="T13" fmla="*/ 982 h 2627"/>
                <a:gd name="T14" fmla="*/ 462 w 2851"/>
                <a:gd name="T15" fmla="*/ 755 h 2627"/>
                <a:gd name="T16" fmla="*/ 553 w 2851"/>
                <a:gd name="T17" fmla="*/ 460 h 2627"/>
                <a:gd name="T18" fmla="*/ 1126 w 2851"/>
                <a:gd name="T19" fmla="*/ 132 h 2627"/>
                <a:gd name="T20" fmla="*/ 1425 w 2851"/>
                <a:gd name="T21" fmla="*/ 200 h 2627"/>
                <a:gd name="T22" fmla="*/ 1726 w 2851"/>
                <a:gd name="T23" fmla="*/ 131 h 2627"/>
                <a:gd name="T24" fmla="*/ 2109 w 2851"/>
                <a:gd name="T25" fmla="*/ 135 h 2627"/>
                <a:gd name="T26" fmla="*/ 2296 w 2851"/>
                <a:gd name="T27" fmla="*/ 460 h 2627"/>
                <a:gd name="T28" fmla="*/ 2387 w 2851"/>
                <a:gd name="T29" fmla="*/ 755 h 2627"/>
                <a:gd name="T30" fmla="*/ 2598 w 2851"/>
                <a:gd name="T31" fmla="*/ 982 h 2627"/>
                <a:gd name="T32" fmla="*/ 2600 w 2851"/>
                <a:gd name="T33" fmla="*/ 1639 h 2627"/>
                <a:gd name="T34" fmla="*/ 2387 w 2851"/>
                <a:gd name="T35" fmla="*/ 1867 h 2627"/>
                <a:gd name="T36" fmla="*/ 2297 w 2851"/>
                <a:gd name="T37" fmla="*/ 2164 h 2627"/>
                <a:gd name="T38" fmla="*/ 1730 w 2851"/>
                <a:gd name="T39" fmla="*/ 2494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1" h="2627">
                  <a:moveTo>
                    <a:pt x="1730" y="2494"/>
                  </a:moveTo>
                  <a:cubicBezTo>
                    <a:pt x="1638" y="2448"/>
                    <a:pt x="1534" y="2423"/>
                    <a:pt x="1425" y="2423"/>
                  </a:cubicBezTo>
                  <a:cubicBezTo>
                    <a:pt x="1315" y="2423"/>
                    <a:pt x="1212" y="2448"/>
                    <a:pt x="1120" y="2493"/>
                  </a:cubicBezTo>
                  <a:cubicBezTo>
                    <a:pt x="848" y="2627"/>
                    <a:pt x="575" y="2461"/>
                    <a:pt x="553" y="2162"/>
                  </a:cubicBezTo>
                  <a:cubicBezTo>
                    <a:pt x="546" y="2061"/>
                    <a:pt x="516" y="1960"/>
                    <a:pt x="462" y="1867"/>
                  </a:cubicBezTo>
                  <a:cubicBezTo>
                    <a:pt x="408" y="1773"/>
                    <a:pt x="336" y="1697"/>
                    <a:pt x="252" y="1640"/>
                  </a:cubicBezTo>
                  <a:cubicBezTo>
                    <a:pt x="0" y="1470"/>
                    <a:pt x="0" y="1152"/>
                    <a:pt x="252" y="982"/>
                  </a:cubicBezTo>
                  <a:cubicBezTo>
                    <a:pt x="336" y="925"/>
                    <a:pt x="408" y="849"/>
                    <a:pt x="462" y="755"/>
                  </a:cubicBezTo>
                  <a:cubicBezTo>
                    <a:pt x="516" y="662"/>
                    <a:pt x="546" y="561"/>
                    <a:pt x="553" y="460"/>
                  </a:cubicBezTo>
                  <a:cubicBezTo>
                    <a:pt x="575" y="152"/>
                    <a:pt x="851" y="0"/>
                    <a:pt x="1126" y="132"/>
                  </a:cubicBezTo>
                  <a:cubicBezTo>
                    <a:pt x="1217" y="175"/>
                    <a:pt x="1318" y="200"/>
                    <a:pt x="1425" y="200"/>
                  </a:cubicBezTo>
                  <a:cubicBezTo>
                    <a:pt x="1533" y="200"/>
                    <a:pt x="1635" y="175"/>
                    <a:pt x="1726" y="131"/>
                  </a:cubicBezTo>
                  <a:cubicBezTo>
                    <a:pt x="1865" y="63"/>
                    <a:pt x="2003" y="72"/>
                    <a:pt x="2109" y="135"/>
                  </a:cubicBezTo>
                  <a:cubicBezTo>
                    <a:pt x="2213" y="198"/>
                    <a:pt x="2286" y="313"/>
                    <a:pt x="2296" y="460"/>
                  </a:cubicBezTo>
                  <a:cubicBezTo>
                    <a:pt x="2304" y="561"/>
                    <a:pt x="2333" y="662"/>
                    <a:pt x="2387" y="755"/>
                  </a:cubicBezTo>
                  <a:cubicBezTo>
                    <a:pt x="2441" y="849"/>
                    <a:pt x="2514" y="925"/>
                    <a:pt x="2598" y="982"/>
                  </a:cubicBezTo>
                  <a:cubicBezTo>
                    <a:pt x="2846" y="1150"/>
                    <a:pt x="2851" y="1470"/>
                    <a:pt x="2600" y="1639"/>
                  </a:cubicBezTo>
                  <a:cubicBezTo>
                    <a:pt x="2515" y="1696"/>
                    <a:pt x="2442" y="1772"/>
                    <a:pt x="2387" y="1867"/>
                  </a:cubicBezTo>
                  <a:cubicBezTo>
                    <a:pt x="2333" y="1961"/>
                    <a:pt x="2304" y="2062"/>
                    <a:pt x="2297" y="2164"/>
                  </a:cubicBezTo>
                  <a:cubicBezTo>
                    <a:pt x="2275" y="2460"/>
                    <a:pt x="2000" y="2627"/>
                    <a:pt x="1730" y="2494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085500" y="1950144"/>
              <a:ext cx="1060270" cy="981196"/>
              <a:chOff x="1085500" y="1950144"/>
              <a:chExt cx="1060270" cy="981196"/>
            </a:xfrm>
          </p:grpSpPr>
          <p:sp>
            <p:nvSpPr>
              <p:cNvPr id="7" name="Freeform 7"/>
              <p:cNvSpPr/>
              <p:nvPr/>
            </p:nvSpPr>
            <p:spPr bwMode="auto">
              <a:xfrm rot="1800000">
                <a:off x="1085500" y="1950144"/>
                <a:ext cx="1060270" cy="981196"/>
              </a:xfrm>
              <a:custGeom>
                <a:avLst/>
                <a:gdLst>
                  <a:gd name="T0" fmla="*/ 1297 w 2136"/>
                  <a:gd name="T1" fmla="*/ 1868 h 1968"/>
                  <a:gd name="T2" fmla="*/ 1068 w 2136"/>
                  <a:gd name="T3" fmla="*/ 1815 h 1968"/>
                  <a:gd name="T4" fmla="*/ 839 w 2136"/>
                  <a:gd name="T5" fmla="*/ 1868 h 1968"/>
                  <a:gd name="T6" fmla="*/ 415 w 2136"/>
                  <a:gd name="T7" fmla="*/ 1620 h 1968"/>
                  <a:gd name="T8" fmla="*/ 347 w 2136"/>
                  <a:gd name="T9" fmla="*/ 1399 h 1968"/>
                  <a:gd name="T10" fmla="*/ 189 w 2136"/>
                  <a:gd name="T11" fmla="*/ 1229 h 1968"/>
                  <a:gd name="T12" fmla="*/ 189 w 2136"/>
                  <a:gd name="T13" fmla="*/ 736 h 1968"/>
                  <a:gd name="T14" fmla="*/ 347 w 2136"/>
                  <a:gd name="T15" fmla="*/ 566 h 1968"/>
                  <a:gd name="T16" fmla="*/ 415 w 2136"/>
                  <a:gd name="T17" fmla="*/ 345 h 1968"/>
                  <a:gd name="T18" fmla="*/ 844 w 2136"/>
                  <a:gd name="T19" fmla="*/ 99 h 1968"/>
                  <a:gd name="T20" fmla="*/ 1068 w 2136"/>
                  <a:gd name="T21" fmla="*/ 150 h 1968"/>
                  <a:gd name="T22" fmla="*/ 1293 w 2136"/>
                  <a:gd name="T23" fmla="*/ 98 h 1968"/>
                  <a:gd name="T24" fmla="*/ 1580 w 2136"/>
                  <a:gd name="T25" fmla="*/ 102 h 1968"/>
                  <a:gd name="T26" fmla="*/ 1721 w 2136"/>
                  <a:gd name="T27" fmla="*/ 345 h 1968"/>
                  <a:gd name="T28" fmla="*/ 1789 w 2136"/>
                  <a:gd name="T29" fmla="*/ 566 h 1968"/>
                  <a:gd name="T30" fmla="*/ 1947 w 2136"/>
                  <a:gd name="T31" fmla="*/ 736 h 1968"/>
                  <a:gd name="T32" fmla="*/ 1948 w 2136"/>
                  <a:gd name="T33" fmla="*/ 1228 h 1968"/>
                  <a:gd name="T34" fmla="*/ 1789 w 2136"/>
                  <a:gd name="T35" fmla="*/ 1399 h 1968"/>
                  <a:gd name="T36" fmla="*/ 1721 w 2136"/>
                  <a:gd name="T37" fmla="*/ 1621 h 1968"/>
                  <a:gd name="T38" fmla="*/ 1297 w 2136"/>
                  <a:gd name="T39" fmla="*/ 1868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36" h="1968">
                    <a:moveTo>
                      <a:pt x="1297" y="1868"/>
                    </a:moveTo>
                    <a:cubicBezTo>
                      <a:pt x="1228" y="1834"/>
                      <a:pt x="1150" y="1815"/>
                      <a:pt x="1068" y="1815"/>
                    </a:cubicBezTo>
                    <a:cubicBezTo>
                      <a:pt x="986" y="1815"/>
                      <a:pt x="908" y="1834"/>
                      <a:pt x="839" y="1868"/>
                    </a:cubicBezTo>
                    <a:cubicBezTo>
                      <a:pt x="636" y="1968"/>
                      <a:pt x="431" y="1843"/>
                      <a:pt x="415" y="1620"/>
                    </a:cubicBezTo>
                    <a:cubicBezTo>
                      <a:pt x="409" y="1544"/>
                      <a:pt x="387" y="1469"/>
                      <a:pt x="347" y="1399"/>
                    </a:cubicBezTo>
                    <a:cubicBezTo>
                      <a:pt x="306" y="1329"/>
                      <a:pt x="252" y="1271"/>
                      <a:pt x="189" y="1229"/>
                    </a:cubicBezTo>
                    <a:cubicBezTo>
                      <a:pt x="0" y="1101"/>
                      <a:pt x="1" y="863"/>
                      <a:pt x="189" y="736"/>
                    </a:cubicBezTo>
                    <a:cubicBezTo>
                      <a:pt x="252" y="693"/>
                      <a:pt x="306" y="636"/>
                      <a:pt x="347" y="566"/>
                    </a:cubicBezTo>
                    <a:cubicBezTo>
                      <a:pt x="387" y="496"/>
                      <a:pt x="409" y="420"/>
                      <a:pt x="415" y="345"/>
                    </a:cubicBezTo>
                    <a:cubicBezTo>
                      <a:pt x="431" y="114"/>
                      <a:pt x="638" y="0"/>
                      <a:pt x="844" y="99"/>
                    </a:cubicBezTo>
                    <a:cubicBezTo>
                      <a:pt x="912" y="131"/>
                      <a:pt x="988" y="150"/>
                      <a:pt x="1068" y="150"/>
                    </a:cubicBezTo>
                    <a:cubicBezTo>
                      <a:pt x="1149" y="150"/>
                      <a:pt x="1225" y="131"/>
                      <a:pt x="1293" y="98"/>
                    </a:cubicBezTo>
                    <a:cubicBezTo>
                      <a:pt x="1397" y="48"/>
                      <a:pt x="1501" y="54"/>
                      <a:pt x="1580" y="102"/>
                    </a:cubicBezTo>
                    <a:cubicBezTo>
                      <a:pt x="1658" y="148"/>
                      <a:pt x="1713" y="235"/>
                      <a:pt x="1721" y="345"/>
                    </a:cubicBezTo>
                    <a:cubicBezTo>
                      <a:pt x="1726" y="420"/>
                      <a:pt x="1748" y="496"/>
                      <a:pt x="1789" y="566"/>
                    </a:cubicBezTo>
                    <a:cubicBezTo>
                      <a:pt x="1829" y="636"/>
                      <a:pt x="1884" y="693"/>
                      <a:pt x="1947" y="736"/>
                    </a:cubicBezTo>
                    <a:cubicBezTo>
                      <a:pt x="2132" y="862"/>
                      <a:pt x="2136" y="1102"/>
                      <a:pt x="1948" y="1228"/>
                    </a:cubicBezTo>
                    <a:cubicBezTo>
                      <a:pt x="1885" y="1270"/>
                      <a:pt x="1829" y="1328"/>
                      <a:pt x="1789" y="1399"/>
                    </a:cubicBezTo>
                    <a:cubicBezTo>
                      <a:pt x="1748" y="1469"/>
                      <a:pt x="1726" y="1545"/>
                      <a:pt x="1721" y="1621"/>
                    </a:cubicBezTo>
                    <a:cubicBezTo>
                      <a:pt x="1705" y="1843"/>
                      <a:pt x="1499" y="1968"/>
                      <a:pt x="1297" y="186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75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TextBox 50"/>
              <p:cNvSpPr txBox="1"/>
              <p:nvPr/>
            </p:nvSpPr>
            <p:spPr>
              <a:xfrm>
                <a:off x="1337363" y="1957671"/>
                <a:ext cx="55654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charset="-122"/>
                  </a:rPr>
                  <a:t>01</a:t>
                </a:r>
                <a:endParaRPr lang="en-US" altLang="zh-CN" sz="4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1" name="TextBox 42"/>
          <p:cNvSpPr txBox="1"/>
          <p:nvPr/>
        </p:nvSpPr>
        <p:spPr>
          <a:xfrm>
            <a:off x="2422329" y="2833572"/>
            <a:ext cx="339013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sym typeface="Gill Sans" charset="0"/>
              </a:rPr>
              <a:t>此处添加详细文本描述，建议与标题相关并符合整体</a:t>
            </a:r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sym typeface="Gill Sans" charset="0"/>
              </a:rPr>
              <a:t>语言风格</a:t>
            </a:r>
            <a:endParaRPr lang="en-US" altLang="zh-CN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sym typeface="Gill Sans" charset="0"/>
            </a:endParaRPr>
          </a:p>
        </p:txBody>
      </p:sp>
      <p:sp>
        <p:nvSpPr>
          <p:cNvPr id="12" name="TextBox 43"/>
          <p:cNvSpPr txBox="1"/>
          <p:nvPr/>
        </p:nvSpPr>
        <p:spPr>
          <a:xfrm>
            <a:off x="2434687" y="2374297"/>
            <a:ext cx="223951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sym typeface="Arial" panose="020B0604020202020204" pitchFamily="34" charset="0"/>
              </a:rPr>
              <a:t>点击请替换文字</a:t>
            </a:r>
            <a:endParaRPr lang="zh-CN" altLang="en-US" spc="3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25740" y="3972393"/>
            <a:ext cx="1250951" cy="1155700"/>
            <a:chOff x="990159" y="3430434"/>
            <a:chExt cx="1250951" cy="1155700"/>
          </a:xfrm>
        </p:grpSpPr>
        <p:sp>
          <p:nvSpPr>
            <p:cNvPr id="14" name="Freeform 6"/>
            <p:cNvSpPr/>
            <p:nvPr/>
          </p:nvSpPr>
          <p:spPr bwMode="auto">
            <a:xfrm rot="1800000">
              <a:off x="990159" y="3430434"/>
              <a:ext cx="1250951" cy="1155700"/>
            </a:xfrm>
            <a:custGeom>
              <a:avLst/>
              <a:gdLst>
                <a:gd name="T0" fmla="*/ 1730 w 2851"/>
                <a:gd name="T1" fmla="*/ 2494 h 2627"/>
                <a:gd name="T2" fmla="*/ 1425 w 2851"/>
                <a:gd name="T3" fmla="*/ 2423 h 2627"/>
                <a:gd name="T4" fmla="*/ 1120 w 2851"/>
                <a:gd name="T5" fmla="*/ 2493 h 2627"/>
                <a:gd name="T6" fmla="*/ 553 w 2851"/>
                <a:gd name="T7" fmla="*/ 2162 h 2627"/>
                <a:gd name="T8" fmla="*/ 462 w 2851"/>
                <a:gd name="T9" fmla="*/ 1867 h 2627"/>
                <a:gd name="T10" fmla="*/ 252 w 2851"/>
                <a:gd name="T11" fmla="*/ 1640 h 2627"/>
                <a:gd name="T12" fmla="*/ 252 w 2851"/>
                <a:gd name="T13" fmla="*/ 982 h 2627"/>
                <a:gd name="T14" fmla="*/ 462 w 2851"/>
                <a:gd name="T15" fmla="*/ 755 h 2627"/>
                <a:gd name="T16" fmla="*/ 553 w 2851"/>
                <a:gd name="T17" fmla="*/ 460 h 2627"/>
                <a:gd name="T18" fmla="*/ 1126 w 2851"/>
                <a:gd name="T19" fmla="*/ 132 h 2627"/>
                <a:gd name="T20" fmla="*/ 1425 w 2851"/>
                <a:gd name="T21" fmla="*/ 200 h 2627"/>
                <a:gd name="T22" fmla="*/ 1726 w 2851"/>
                <a:gd name="T23" fmla="*/ 131 h 2627"/>
                <a:gd name="T24" fmla="*/ 2109 w 2851"/>
                <a:gd name="T25" fmla="*/ 135 h 2627"/>
                <a:gd name="T26" fmla="*/ 2296 w 2851"/>
                <a:gd name="T27" fmla="*/ 460 h 2627"/>
                <a:gd name="T28" fmla="*/ 2387 w 2851"/>
                <a:gd name="T29" fmla="*/ 755 h 2627"/>
                <a:gd name="T30" fmla="*/ 2598 w 2851"/>
                <a:gd name="T31" fmla="*/ 982 h 2627"/>
                <a:gd name="T32" fmla="*/ 2600 w 2851"/>
                <a:gd name="T33" fmla="*/ 1639 h 2627"/>
                <a:gd name="T34" fmla="*/ 2387 w 2851"/>
                <a:gd name="T35" fmla="*/ 1867 h 2627"/>
                <a:gd name="T36" fmla="*/ 2297 w 2851"/>
                <a:gd name="T37" fmla="*/ 2164 h 2627"/>
                <a:gd name="T38" fmla="*/ 1730 w 2851"/>
                <a:gd name="T39" fmla="*/ 2494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1" h="2627">
                  <a:moveTo>
                    <a:pt x="1730" y="2494"/>
                  </a:moveTo>
                  <a:cubicBezTo>
                    <a:pt x="1638" y="2448"/>
                    <a:pt x="1534" y="2423"/>
                    <a:pt x="1425" y="2423"/>
                  </a:cubicBezTo>
                  <a:cubicBezTo>
                    <a:pt x="1315" y="2423"/>
                    <a:pt x="1212" y="2448"/>
                    <a:pt x="1120" y="2493"/>
                  </a:cubicBezTo>
                  <a:cubicBezTo>
                    <a:pt x="848" y="2627"/>
                    <a:pt x="575" y="2461"/>
                    <a:pt x="553" y="2162"/>
                  </a:cubicBezTo>
                  <a:cubicBezTo>
                    <a:pt x="546" y="2061"/>
                    <a:pt x="516" y="1960"/>
                    <a:pt x="462" y="1867"/>
                  </a:cubicBezTo>
                  <a:cubicBezTo>
                    <a:pt x="408" y="1773"/>
                    <a:pt x="336" y="1697"/>
                    <a:pt x="252" y="1640"/>
                  </a:cubicBezTo>
                  <a:cubicBezTo>
                    <a:pt x="0" y="1470"/>
                    <a:pt x="0" y="1152"/>
                    <a:pt x="252" y="982"/>
                  </a:cubicBezTo>
                  <a:cubicBezTo>
                    <a:pt x="336" y="925"/>
                    <a:pt x="408" y="849"/>
                    <a:pt x="462" y="755"/>
                  </a:cubicBezTo>
                  <a:cubicBezTo>
                    <a:pt x="516" y="662"/>
                    <a:pt x="546" y="561"/>
                    <a:pt x="553" y="460"/>
                  </a:cubicBezTo>
                  <a:cubicBezTo>
                    <a:pt x="575" y="152"/>
                    <a:pt x="851" y="0"/>
                    <a:pt x="1126" y="132"/>
                  </a:cubicBezTo>
                  <a:cubicBezTo>
                    <a:pt x="1217" y="175"/>
                    <a:pt x="1318" y="200"/>
                    <a:pt x="1425" y="200"/>
                  </a:cubicBezTo>
                  <a:cubicBezTo>
                    <a:pt x="1533" y="200"/>
                    <a:pt x="1635" y="175"/>
                    <a:pt x="1726" y="131"/>
                  </a:cubicBezTo>
                  <a:cubicBezTo>
                    <a:pt x="1865" y="63"/>
                    <a:pt x="2003" y="72"/>
                    <a:pt x="2109" y="135"/>
                  </a:cubicBezTo>
                  <a:cubicBezTo>
                    <a:pt x="2213" y="198"/>
                    <a:pt x="2286" y="313"/>
                    <a:pt x="2296" y="460"/>
                  </a:cubicBezTo>
                  <a:cubicBezTo>
                    <a:pt x="2304" y="561"/>
                    <a:pt x="2333" y="662"/>
                    <a:pt x="2387" y="755"/>
                  </a:cubicBezTo>
                  <a:cubicBezTo>
                    <a:pt x="2441" y="849"/>
                    <a:pt x="2514" y="925"/>
                    <a:pt x="2598" y="982"/>
                  </a:cubicBezTo>
                  <a:cubicBezTo>
                    <a:pt x="2846" y="1150"/>
                    <a:pt x="2851" y="1470"/>
                    <a:pt x="2600" y="1639"/>
                  </a:cubicBezTo>
                  <a:cubicBezTo>
                    <a:pt x="2515" y="1696"/>
                    <a:pt x="2442" y="1772"/>
                    <a:pt x="2387" y="1867"/>
                  </a:cubicBezTo>
                  <a:cubicBezTo>
                    <a:pt x="2333" y="1961"/>
                    <a:pt x="2304" y="2062"/>
                    <a:pt x="2297" y="2164"/>
                  </a:cubicBezTo>
                  <a:cubicBezTo>
                    <a:pt x="2275" y="2460"/>
                    <a:pt x="2000" y="2627"/>
                    <a:pt x="1730" y="2494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085500" y="3517686"/>
              <a:ext cx="1060270" cy="981196"/>
              <a:chOff x="1085500" y="3517686"/>
              <a:chExt cx="1060270" cy="981196"/>
            </a:xfrm>
          </p:grpSpPr>
          <p:sp>
            <p:nvSpPr>
              <p:cNvPr id="16" name="Freeform 7"/>
              <p:cNvSpPr/>
              <p:nvPr/>
            </p:nvSpPr>
            <p:spPr bwMode="auto">
              <a:xfrm rot="1800000">
                <a:off x="1085500" y="3517686"/>
                <a:ext cx="1060270" cy="981196"/>
              </a:xfrm>
              <a:custGeom>
                <a:avLst/>
                <a:gdLst>
                  <a:gd name="T0" fmla="*/ 1297 w 2136"/>
                  <a:gd name="T1" fmla="*/ 1868 h 1968"/>
                  <a:gd name="T2" fmla="*/ 1068 w 2136"/>
                  <a:gd name="T3" fmla="*/ 1815 h 1968"/>
                  <a:gd name="T4" fmla="*/ 839 w 2136"/>
                  <a:gd name="T5" fmla="*/ 1868 h 1968"/>
                  <a:gd name="T6" fmla="*/ 415 w 2136"/>
                  <a:gd name="T7" fmla="*/ 1620 h 1968"/>
                  <a:gd name="T8" fmla="*/ 347 w 2136"/>
                  <a:gd name="T9" fmla="*/ 1399 h 1968"/>
                  <a:gd name="T10" fmla="*/ 189 w 2136"/>
                  <a:gd name="T11" fmla="*/ 1229 h 1968"/>
                  <a:gd name="T12" fmla="*/ 189 w 2136"/>
                  <a:gd name="T13" fmla="*/ 736 h 1968"/>
                  <a:gd name="T14" fmla="*/ 347 w 2136"/>
                  <a:gd name="T15" fmla="*/ 566 h 1968"/>
                  <a:gd name="T16" fmla="*/ 415 w 2136"/>
                  <a:gd name="T17" fmla="*/ 345 h 1968"/>
                  <a:gd name="T18" fmla="*/ 844 w 2136"/>
                  <a:gd name="T19" fmla="*/ 99 h 1968"/>
                  <a:gd name="T20" fmla="*/ 1068 w 2136"/>
                  <a:gd name="T21" fmla="*/ 150 h 1968"/>
                  <a:gd name="T22" fmla="*/ 1293 w 2136"/>
                  <a:gd name="T23" fmla="*/ 98 h 1968"/>
                  <a:gd name="T24" fmla="*/ 1580 w 2136"/>
                  <a:gd name="T25" fmla="*/ 102 h 1968"/>
                  <a:gd name="T26" fmla="*/ 1721 w 2136"/>
                  <a:gd name="T27" fmla="*/ 345 h 1968"/>
                  <a:gd name="T28" fmla="*/ 1789 w 2136"/>
                  <a:gd name="T29" fmla="*/ 566 h 1968"/>
                  <a:gd name="T30" fmla="*/ 1947 w 2136"/>
                  <a:gd name="T31" fmla="*/ 736 h 1968"/>
                  <a:gd name="T32" fmla="*/ 1948 w 2136"/>
                  <a:gd name="T33" fmla="*/ 1228 h 1968"/>
                  <a:gd name="T34" fmla="*/ 1789 w 2136"/>
                  <a:gd name="T35" fmla="*/ 1399 h 1968"/>
                  <a:gd name="T36" fmla="*/ 1721 w 2136"/>
                  <a:gd name="T37" fmla="*/ 1621 h 1968"/>
                  <a:gd name="T38" fmla="*/ 1297 w 2136"/>
                  <a:gd name="T39" fmla="*/ 1868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36" h="1968">
                    <a:moveTo>
                      <a:pt x="1297" y="1868"/>
                    </a:moveTo>
                    <a:cubicBezTo>
                      <a:pt x="1228" y="1834"/>
                      <a:pt x="1150" y="1815"/>
                      <a:pt x="1068" y="1815"/>
                    </a:cubicBezTo>
                    <a:cubicBezTo>
                      <a:pt x="986" y="1815"/>
                      <a:pt x="908" y="1834"/>
                      <a:pt x="839" y="1868"/>
                    </a:cubicBezTo>
                    <a:cubicBezTo>
                      <a:pt x="636" y="1968"/>
                      <a:pt x="431" y="1843"/>
                      <a:pt x="415" y="1620"/>
                    </a:cubicBezTo>
                    <a:cubicBezTo>
                      <a:pt x="409" y="1544"/>
                      <a:pt x="387" y="1469"/>
                      <a:pt x="347" y="1399"/>
                    </a:cubicBezTo>
                    <a:cubicBezTo>
                      <a:pt x="306" y="1329"/>
                      <a:pt x="252" y="1271"/>
                      <a:pt x="189" y="1229"/>
                    </a:cubicBezTo>
                    <a:cubicBezTo>
                      <a:pt x="0" y="1101"/>
                      <a:pt x="1" y="863"/>
                      <a:pt x="189" y="736"/>
                    </a:cubicBezTo>
                    <a:cubicBezTo>
                      <a:pt x="252" y="693"/>
                      <a:pt x="306" y="636"/>
                      <a:pt x="347" y="566"/>
                    </a:cubicBezTo>
                    <a:cubicBezTo>
                      <a:pt x="387" y="496"/>
                      <a:pt x="409" y="420"/>
                      <a:pt x="415" y="345"/>
                    </a:cubicBezTo>
                    <a:cubicBezTo>
                      <a:pt x="431" y="114"/>
                      <a:pt x="638" y="0"/>
                      <a:pt x="844" y="99"/>
                    </a:cubicBezTo>
                    <a:cubicBezTo>
                      <a:pt x="912" y="131"/>
                      <a:pt x="988" y="150"/>
                      <a:pt x="1068" y="150"/>
                    </a:cubicBezTo>
                    <a:cubicBezTo>
                      <a:pt x="1149" y="150"/>
                      <a:pt x="1225" y="131"/>
                      <a:pt x="1293" y="98"/>
                    </a:cubicBezTo>
                    <a:cubicBezTo>
                      <a:pt x="1397" y="48"/>
                      <a:pt x="1501" y="54"/>
                      <a:pt x="1580" y="102"/>
                    </a:cubicBezTo>
                    <a:cubicBezTo>
                      <a:pt x="1658" y="148"/>
                      <a:pt x="1713" y="235"/>
                      <a:pt x="1721" y="345"/>
                    </a:cubicBezTo>
                    <a:cubicBezTo>
                      <a:pt x="1726" y="420"/>
                      <a:pt x="1748" y="496"/>
                      <a:pt x="1789" y="566"/>
                    </a:cubicBezTo>
                    <a:cubicBezTo>
                      <a:pt x="1829" y="636"/>
                      <a:pt x="1884" y="693"/>
                      <a:pt x="1947" y="736"/>
                    </a:cubicBezTo>
                    <a:cubicBezTo>
                      <a:pt x="2132" y="862"/>
                      <a:pt x="2136" y="1102"/>
                      <a:pt x="1948" y="1228"/>
                    </a:cubicBezTo>
                    <a:cubicBezTo>
                      <a:pt x="1885" y="1270"/>
                      <a:pt x="1829" y="1328"/>
                      <a:pt x="1789" y="1399"/>
                    </a:cubicBezTo>
                    <a:cubicBezTo>
                      <a:pt x="1748" y="1469"/>
                      <a:pt x="1726" y="1545"/>
                      <a:pt x="1721" y="1621"/>
                    </a:cubicBezTo>
                    <a:cubicBezTo>
                      <a:pt x="1705" y="1843"/>
                      <a:pt x="1499" y="1968"/>
                      <a:pt x="1297" y="186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3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3">
                      <a:lumMod val="75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TextBox 50"/>
              <p:cNvSpPr txBox="1"/>
              <p:nvPr/>
            </p:nvSpPr>
            <p:spPr>
              <a:xfrm>
                <a:off x="1337363" y="3529991"/>
                <a:ext cx="55654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charset="-122"/>
                  </a:rPr>
                  <a:t>02</a:t>
                </a:r>
                <a:endParaRPr lang="en-US" altLang="zh-CN" sz="4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8" name="TextBox 42"/>
          <p:cNvSpPr txBox="1"/>
          <p:nvPr/>
        </p:nvSpPr>
        <p:spPr>
          <a:xfrm>
            <a:off x="2422329" y="4449888"/>
            <a:ext cx="339013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sym typeface="Gill Sans" charset="0"/>
              </a:rPr>
              <a:t>此处添加详细文本描述，建议与标题相关并符合整体</a:t>
            </a:r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sym typeface="Gill Sans" charset="0"/>
              </a:rPr>
              <a:t>语言风格</a:t>
            </a:r>
            <a:endParaRPr lang="en-US" altLang="zh-CN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sym typeface="Gill Sans" charset="0"/>
            </a:endParaRPr>
          </a:p>
        </p:txBody>
      </p:sp>
      <p:sp>
        <p:nvSpPr>
          <p:cNvPr id="19" name="TextBox 43"/>
          <p:cNvSpPr txBox="1"/>
          <p:nvPr/>
        </p:nvSpPr>
        <p:spPr>
          <a:xfrm>
            <a:off x="2434687" y="3990613"/>
            <a:ext cx="223951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sym typeface="Arial" panose="020B0604020202020204" pitchFamily="34" charset="0"/>
              </a:rPr>
              <a:t>点击请</a:t>
            </a:r>
            <a:r>
              <a:rPr lang="zh-CN" altLang="en-US" spc="30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sym typeface="Arial" panose="020B0604020202020204" pitchFamily="34" charset="0"/>
              </a:rPr>
              <a:t>替换文字</a:t>
            </a:r>
            <a:endParaRPr lang="zh-CN" altLang="en-US" spc="3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985433" y="2404850"/>
            <a:ext cx="1250951" cy="1155700"/>
            <a:chOff x="6485268" y="1862891"/>
            <a:chExt cx="1250951" cy="1155700"/>
          </a:xfrm>
        </p:grpSpPr>
        <p:sp>
          <p:nvSpPr>
            <p:cNvPr id="21" name="Freeform 6"/>
            <p:cNvSpPr/>
            <p:nvPr/>
          </p:nvSpPr>
          <p:spPr bwMode="auto">
            <a:xfrm rot="1800000">
              <a:off x="6485268" y="1862891"/>
              <a:ext cx="1250951" cy="1155700"/>
            </a:xfrm>
            <a:custGeom>
              <a:avLst/>
              <a:gdLst>
                <a:gd name="T0" fmla="*/ 1730 w 2851"/>
                <a:gd name="T1" fmla="*/ 2494 h 2627"/>
                <a:gd name="T2" fmla="*/ 1425 w 2851"/>
                <a:gd name="T3" fmla="*/ 2423 h 2627"/>
                <a:gd name="T4" fmla="*/ 1120 w 2851"/>
                <a:gd name="T5" fmla="*/ 2493 h 2627"/>
                <a:gd name="T6" fmla="*/ 553 w 2851"/>
                <a:gd name="T7" fmla="*/ 2162 h 2627"/>
                <a:gd name="T8" fmla="*/ 462 w 2851"/>
                <a:gd name="T9" fmla="*/ 1867 h 2627"/>
                <a:gd name="T10" fmla="*/ 252 w 2851"/>
                <a:gd name="T11" fmla="*/ 1640 h 2627"/>
                <a:gd name="T12" fmla="*/ 252 w 2851"/>
                <a:gd name="T13" fmla="*/ 982 h 2627"/>
                <a:gd name="T14" fmla="*/ 462 w 2851"/>
                <a:gd name="T15" fmla="*/ 755 h 2627"/>
                <a:gd name="T16" fmla="*/ 553 w 2851"/>
                <a:gd name="T17" fmla="*/ 460 h 2627"/>
                <a:gd name="T18" fmla="*/ 1126 w 2851"/>
                <a:gd name="T19" fmla="*/ 132 h 2627"/>
                <a:gd name="T20" fmla="*/ 1425 w 2851"/>
                <a:gd name="T21" fmla="*/ 200 h 2627"/>
                <a:gd name="T22" fmla="*/ 1726 w 2851"/>
                <a:gd name="T23" fmla="*/ 131 h 2627"/>
                <a:gd name="T24" fmla="*/ 2109 w 2851"/>
                <a:gd name="T25" fmla="*/ 135 h 2627"/>
                <a:gd name="T26" fmla="*/ 2296 w 2851"/>
                <a:gd name="T27" fmla="*/ 460 h 2627"/>
                <a:gd name="T28" fmla="*/ 2387 w 2851"/>
                <a:gd name="T29" fmla="*/ 755 h 2627"/>
                <a:gd name="T30" fmla="*/ 2598 w 2851"/>
                <a:gd name="T31" fmla="*/ 982 h 2627"/>
                <a:gd name="T32" fmla="*/ 2600 w 2851"/>
                <a:gd name="T33" fmla="*/ 1639 h 2627"/>
                <a:gd name="T34" fmla="*/ 2387 w 2851"/>
                <a:gd name="T35" fmla="*/ 1867 h 2627"/>
                <a:gd name="T36" fmla="*/ 2297 w 2851"/>
                <a:gd name="T37" fmla="*/ 2164 h 2627"/>
                <a:gd name="T38" fmla="*/ 1730 w 2851"/>
                <a:gd name="T39" fmla="*/ 2494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1" h="2627">
                  <a:moveTo>
                    <a:pt x="1730" y="2494"/>
                  </a:moveTo>
                  <a:cubicBezTo>
                    <a:pt x="1638" y="2448"/>
                    <a:pt x="1534" y="2423"/>
                    <a:pt x="1425" y="2423"/>
                  </a:cubicBezTo>
                  <a:cubicBezTo>
                    <a:pt x="1315" y="2423"/>
                    <a:pt x="1212" y="2448"/>
                    <a:pt x="1120" y="2493"/>
                  </a:cubicBezTo>
                  <a:cubicBezTo>
                    <a:pt x="848" y="2627"/>
                    <a:pt x="575" y="2461"/>
                    <a:pt x="553" y="2162"/>
                  </a:cubicBezTo>
                  <a:cubicBezTo>
                    <a:pt x="546" y="2061"/>
                    <a:pt x="516" y="1960"/>
                    <a:pt x="462" y="1867"/>
                  </a:cubicBezTo>
                  <a:cubicBezTo>
                    <a:pt x="408" y="1773"/>
                    <a:pt x="336" y="1697"/>
                    <a:pt x="252" y="1640"/>
                  </a:cubicBezTo>
                  <a:cubicBezTo>
                    <a:pt x="0" y="1470"/>
                    <a:pt x="0" y="1152"/>
                    <a:pt x="252" y="982"/>
                  </a:cubicBezTo>
                  <a:cubicBezTo>
                    <a:pt x="336" y="925"/>
                    <a:pt x="408" y="849"/>
                    <a:pt x="462" y="755"/>
                  </a:cubicBezTo>
                  <a:cubicBezTo>
                    <a:pt x="516" y="662"/>
                    <a:pt x="546" y="561"/>
                    <a:pt x="553" y="460"/>
                  </a:cubicBezTo>
                  <a:cubicBezTo>
                    <a:pt x="575" y="152"/>
                    <a:pt x="851" y="0"/>
                    <a:pt x="1126" y="132"/>
                  </a:cubicBezTo>
                  <a:cubicBezTo>
                    <a:pt x="1217" y="175"/>
                    <a:pt x="1318" y="200"/>
                    <a:pt x="1425" y="200"/>
                  </a:cubicBezTo>
                  <a:cubicBezTo>
                    <a:pt x="1533" y="200"/>
                    <a:pt x="1635" y="175"/>
                    <a:pt x="1726" y="131"/>
                  </a:cubicBezTo>
                  <a:cubicBezTo>
                    <a:pt x="1865" y="63"/>
                    <a:pt x="2003" y="72"/>
                    <a:pt x="2109" y="135"/>
                  </a:cubicBezTo>
                  <a:cubicBezTo>
                    <a:pt x="2213" y="198"/>
                    <a:pt x="2286" y="313"/>
                    <a:pt x="2296" y="460"/>
                  </a:cubicBezTo>
                  <a:cubicBezTo>
                    <a:pt x="2304" y="561"/>
                    <a:pt x="2333" y="662"/>
                    <a:pt x="2387" y="755"/>
                  </a:cubicBezTo>
                  <a:cubicBezTo>
                    <a:pt x="2441" y="849"/>
                    <a:pt x="2514" y="925"/>
                    <a:pt x="2598" y="982"/>
                  </a:cubicBezTo>
                  <a:cubicBezTo>
                    <a:pt x="2846" y="1150"/>
                    <a:pt x="2851" y="1470"/>
                    <a:pt x="2600" y="1639"/>
                  </a:cubicBezTo>
                  <a:cubicBezTo>
                    <a:pt x="2515" y="1696"/>
                    <a:pt x="2442" y="1772"/>
                    <a:pt x="2387" y="1867"/>
                  </a:cubicBezTo>
                  <a:cubicBezTo>
                    <a:pt x="2333" y="1961"/>
                    <a:pt x="2304" y="2062"/>
                    <a:pt x="2297" y="2164"/>
                  </a:cubicBezTo>
                  <a:cubicBezTo>
                    <a:pt x="2275" y="2460"/>
                    <a:pt x="2000" y="2627"/>
                    <a:pt x="1730" y="2494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2" name="Freeform 7"/>
            <p:cNvSpPr/>
            <p:nvPr/>
          </p:nvSpPr>
          <p:spPr bwMode="auto">
            <a:xfrm rot="1800000">
              <a:off x="6580609" y="1950144"/>
              <a:ext cx="1060270" cy="981196"/>
            </a:xfrm>
            <a:custGeom>
              <a:avLst/>
              <a:gdLst>
                <a:gd name="T0" fmla="*/ 1297 w 2136"/>
                <a:gd name="T1" fmla="*/ 1868 h 1968"/>
                <a:gd name="T2" fmla="*/ 1068 w 2136"/>
                <a:gd name="T3" fmla="*/ 1815 h 1968"/>
                <a:gd name="T4" fmla="*/ 839 w 2136"/>
                <a:gd name="T5" fmla="*/ 1868 h 1968"/>
                <a:gd name="T6" fmla="*/ 415 w 2136"/>
                <a:gd name="T7" fmla="*/ 1620 h 1968"/>
                <a:gd name="T8" fmla="*/ 347 w 2136"/>
                <a:gd name="T9" fmla="*/ 1399 h 1968"/>
                <a:gd name="T10" fmla="*/ 189 w 2136"/>
                <a:gd name="T11" fmla="*/ 1229 h 1968"/>
                <a:gd name="T12" fmla="*/ 189 w 2136"/>
                <a:gd name="T13" fmla="*/ 736 h 1968"/>
                <a:gd name="T14" fmla="*/ 347 w 2136"/>
                <a:gd name="T15" fmla="*/ 566 h 1968"/>
                <a:gd name="T16" fmla="*/ 415 w 2136"/>
                <a:gd name="T17" fmla="*/ 345 h 1968"/>
                <a:gd name="T18" fmla="*/ 844 w 2136"/>
                <a:gd name="T19" fmla="*/ 99 h 1968"/>
                <a:gd name="T20" fmla="*/ 1068 w 2136"/>
                <a:gd name="T21" fmla="*/ 150 h 1968"/>
                <a:gd name="T22" fmla="*/ 1293 w 2136"/>
                <a:gd name="T23" fmla="*/ 98 h 1968"/>
                <a:gd name="T24" fmla="*/ 1580 w 2136"/>
                <a:gd name="T25" fmla="*/ 102 h 1968"/>
                <a:gd name="T26" fmla="*/ 1721 w 2136"/>
                <a:gd name="T27" fmla="*/ 345 h 1968"/>
                <a:gd name="T28" fmla="*/ 1789 w 2136"/>
                <a:gd name="T29" fmla="*/ 566 h 1968"/>
                <a:gd name="T30" fmla="*/ 1947 w 2136"/>
                <a:gd name="T31" fmla="*/ 736 h 1968"/>
                <a:gd name="T32" fmla="*/ 1948 w 2136"/>
                <a:gd name="T33" fmla="*/ 1228 h 1968"/>
                <a:gd name="T34" fmla="*/ 1789 w 2136"/>
                <a:gd name="T35" fmla="*/ 1399 h 1968"/>
                <a:gd name="T36" fmla="*/ 1721 w 2136"/>
                <a:gd name="T37" fmla="*/ 1621 h 1968"/>
                <a:gd name="T38" fmla="*/ 1297 w 2136"/>
                <a:gd name="T39" fmla="*/ 1868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6" h="1968">
                  <a:moveTo>
                    <a:pt x="1297" y="1868"/>
                  </a:moveTo>
                  <a:cubicBezTo>
                    <a:pt x="1228" y="1834"/>
                    <a:pt x="1150" y="1815"/>
                    <a:pt x="1068" y="1815"/>
                  </a:cubicBezTo>
                  <a:cubicBezTo>
                    <a:pt x="986" y="1815"/>
                    <a:pt x="908" y="1834"/>
                    <a:pt x="839" y="1868"/>
                  </a:cubicBezTo>
                  <a:cubicBezTo>
                    <a:pt x="636" y="1968"/>
                    <a:pt x="431" y="1843"/>
                    <a:pt x="415" y="1620"/>
                  </a:cubicBezTo>
                  <a:cubicBezTo>
                    <a:pt x="409" y="1544"/>
                    <a:pt x="387" y="1469"/>
                    <a:pt x="347" y="1399"/>
                  </a:cubicBezTo>
                  <a:cubicBezTo>
                    <a:pt x="306" y="1329"/>
                    <a:pt x="252" y="1271"/>
                    <a:pt x="189" y="1229"/>
                  </a:cubicBezTo>
                  <a:cubicBezTo>
                    <a:pt x="0" y="1101"/>
                    <a:pt x="1" y="863"/>
                    <a:pt x="189" y="736"/>
                  </a:cubicBezTo>
                  <a:cubicBezTo>
                    <a:pt x="252" y="693"/>
                    <a:pt x="306" y="636"/>
                    <a:pt x="347" y="566"/>
                  </a:cubicBezTo>
                  <a:cubicBezTo>
                    <a:pt x="387" y="496"/>
                    <a:pt x="409" y="420"/>
                    <a:pt x="415" y="345"/>
                  </a:cubicBezTo>
                  <a:cubicBezTo>
                    <a:pt x="431" y="114"/>
                    <a:pt x="638" y="0"/>
                    <a:pt x="844" y="99"/>
                  </a:cubicBezTo>
                  <a:cubicBezTo>
                    <a:pt x="912" y="131"/>
                    <a:pt x="988" y="150"/>
                    <a:pt x="1068" y="150"/>
                  </a:cubicBezTo>
                  <a:cubicBezTo>
                    <a:pt x="1149" y="150"/>
                    <a:pt x="1225" y="131"/>
                    <a:pt x="1293" y="98"/>
                  </a:cubicBezTo>
                  <a:cubicBezTo>
                    <a:pt x="1397" y="48"/>
                    <a:pt x="1501" y="54"/>
                    <a:pt x="1580" y="102"/>
                  </a:cubicBezTo>
                  <a:cubicBezTo>
                    <a:pt x="1658" y="148"/>
                    <a:pt x="1713" y="235"/>
                    <a:pt x="1721" y="345"/>
                  </a:cubicBezTo>
                  <a:cubicBezTo>
                    <a:pt x="1726" y="420"/>
                    <a:pt x="1748" y="496"/>
                    <a:pt x="1789" y="566"/>
                  </a:cubicBezTo>
                  <a:cubicBezTo>
                    <a:pt x="1829" y="636"/>
                    <a:pt x="1884" y="693"/>
                    <a:pt x="1947" y="736"/>
                  </a:cubicBezTo>
                  <a:cubicBezTo>
                    <a:pt x="2132" y="862"/>
                    <a:pt x="2136" y="1102"/>
                    <a:pt x="1948" y="1228"/>
                  </a:cubicBezTo>
                  <a:cubicBezTo>
                    <a:pt x="1885" y="1270"/>
                    <a:pt x="1829" y="1328"/>
                    <a:pt x="1789" y="1399"/>
                  </a:cubicBezTo>
                  <a:cubicBezTo>
                    <a:pt x="1748" y="1469"/>
                    <a:pt x="1726" y="1545"/>
                    <a:pt x="1721" y="1621"/>
                  </a:cubicBezTo>
                  <a:cubicBezTo>
                    <a:pt x="1705" y="1843"/>
                    <a:pt x="1499" y="1968"/>
                    <a:pt x="1297" y="186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75000"/>
                    <a:shade val="30000"/>
                    <a:satMod val="115000"/>
                  </a:schemeClr>
                </a:gs>
                <a:gs pos="50000">
                  <a:schemeClr val="accent2">
                    <a:lumMod val="75000"/>
                    <a:shade val="67500"/>
                    <a:satMod val="115000"/>
                  </a:schemeClr>
                </a:gs>
                <a:gs pos="100000">
                  <a:schemeClr val="accent2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TextBox 50"/>
            <p:cNvSpPr txBox="1"/>
            <p:nvPr/>
          </p:nvSpPr>
          <p:spPr>
            <a:xfrm>
              <a:off x="6828326" y="1949984"/>
              <a:ext cx="556544" cy="80227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rPr>
                <a:t>03</a:t>
              </a:r>
              <a:endParaRPr lang="en-US" altLang="zh-CN" sz="4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24" name="TextBox 42"/>
          <p:cNvSpPr txBox="1"/>
          <p:nvPr/>
        </p:nvSpPr>
        <p:spPr>
          <a:xfrm>
            <a:off x="7435213" y="2833572"/>
            <a:ext cx="339013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sym typeface="Gill Sans" charset="0"/>
              </a:rPr>
              <a:t>此处添加详细文本描述，建议与标题相关并符合整体</a:t>
            </a:r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sym typeface="Gill Sans" charset="0"/>
              </a:rPr>
              <a:t>语言风格</a:t>
            </a:r>
            <a:endParaRPr lang="en-US" altLang="zh-CN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sym typeface="Gill Sans" charset="0"/>
            </a:endParaRPr>
          </a:p>
        </p:txBody>
      </p:sp>
      <p:sp>
        <p:nvSpPr>
          <p:cNvPr id="25" name="TextBox 43"/>
          <p:cNvSpPr txBox="1"/>
          <p:nvPr/>
        </p:nvSpPr>
        <p:spPr>
          <a:xfrm>
            <a:off x="7447571" y="2374297"/>
            <a:ext cx="223951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sym typeface="Arial" panose="020B0604020202020204" pitchFamily="34" charset="0"/>
              </a:rPr>
              <a:t>点击请</a:t>
            </a:r>
            <a:r>
              <a:rPr lang="zh-CN" altLang="en-US" spc="30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sym typeface="Arial" panose="020B0604020202020204" pitchFamily="34" charset="0"/>
              </a:rPr>
              <a:t>替换文字</a:t>
            </a:r>
            <a:endParaRPr lang="zh-CN" altLang="en-US" spc="3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985433" y="3972393"/>
            <a:ext cx="1250951" cy="1155700"/>
            <a:chOff x="6485268" y="3430434"/>
            <a:chExt cx="1250951" cy="1155700"/>
          </a:xfrm>
        </p:grpSpPr>
        <p:sp>
          <p:nvSpPr>
            <p:cNvPr id="27" name="Freeform 6"/>
            <p:cNvSpPr/>
            <p:nvPr/>
          </p:nvSpPr>
          <p:spPr bwMode="auto">
            <a:xfrm rot="1800000">
              <a:off x="6485268" y="3430434"/>
              <a:ext cx="1250951" cy="1155700"/>
            </a:xfrm>
            <a:custGeom>
              <a:avLst/>
              <a:gdLst>
                <a:gd name="T0" fmla="*/ 1730 w 2851"/>
                <a:gd name="T1" fmla="*/ 2494 h 2627"/>
                <a:gd name="T2" fmla="*/ 1425 w 2851"/>
                <a:gd name="T3" fmla="*/ 2423 h 2627"/>
                <a:gd name="T4" fmla="*/ 1120 w 2851"/>
                <a:gd name="T5" fmla="*/ 2493 h 2627"/>
                <a:gd name="T6" fmla="*/ 553 w 2851"/>
                <a:gd name="T7" fmla="*/ 2162 h 2627"/>
                <a:gd name="T8" fmla="*/ 462 w 2851"/>
                <a:gd name="T9" fmla="*/ 1867 h 2627"/>
                <a:gd name="T10" fmla="*/ 252 w 2851"/>
                <a:gd name="T11" fmla="*/ 1640 h 2627"/>
                <a:gd name="T12" fmla="*/ 252 w 2851"/>
                <a:gd name="T13" fmla="*/ 982 h 2627"/>
                <a:gd name="T14" fmla="*/ 462 w 2851"/>
                <a:gd name="T15" fmla="*/ 755 h 2627"/>
                <a:gd name="T16" fmla="*/ 553 w 2851"/>
                <a:gd name="T17" fmla="*/ 460 h 2627"/>
                <a:gd name="T18" fmla="*/ 1126 w 2851"/>
                <a:gd name="T19" fmla="*/ 132 h 2627"/>
                <a:gd name="T20" fmla="*/ 1425 w 2851"/>
                <a:gd name="T21" fmla="*/ 200 h 2627"/>
                <a:gd name="T22" fmla="*/ 1726 w 2851"/>
                <a:gd name="T23" fmla="*/ 131 h 2627"/>
                <a:gd name="T24" fmla="*/ 2109 w 2851"/>
                <a:gd name="T25" fmla="*/ 135 h 2627"/>
                <a:gd name="T26" fmla="*/ 2296 w 2851"/>
                <a:gd name="T27" fmla="*/ 460 h 2627"/>
                <a:gd name="T28" fmla="*/ 2387 w 2851"/>
                <a:gd name="T29" fmla="*/ 755 h 2627"/>
                <a:gd name="T30" fmla="*/ 2598 w 2851"/>
                <a:gd name="T31" fmla="*/ 982 h 2627"/>
                <a:gd name="T32" fmla="*/ 2600 w 2851"/>
                <a:gd name="T33" fmla="*/ 1639 h 2627"/>
                <a:gd name="T34" fmla="*/ 2387 w 2851"/>
                <a:gd name="T35" fmla="*/ 1867 h 2627"/>
                <a:gd name="T36" fmla="*/ 2297 w 2851"/>
                <a:gd name="T37" fmla="*/ 2164 h 2627"/>
                <a:gd name="T38" fmla="*/ 1730 w 2851"/>
                <a:gd name="T39" fmla="*/ 2494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1" h="2627">
                  <a:moveTo>
                    <a:pt x="1730" y="2494"/>
                  </a:moveTo>
                  <a:cubicBezTo>
                    <a:pt x="1638" y="2448"/>
                    <a:pt x="1534" y="2423"/>
                    <a:pt x="1425" y="2423"/>
                  </a:cubicBezTo>
                  <a:cubicBezTo>
                    <a:pt x="1315" y="2423"/>
                    <a:pt x="1212" y="2448"/>
                    <a:pt x="1120" y="2493"/>
                  </a:cubicBezTo>
                  <a:cubicBezTo>
                    <a:pt x="848" y="2627"/>
                    <a:pt x="575" y="2461"/>
                    <a:pt x="553" y="2162"/>
                  </a:cubicBezTo>
                  <a:cubicBezTo>
                    <a:pt x="546" y="2061"/>
                    <a:pt x="516" y="1960"/>
                    <a:pt x="462" y="1867"/>
                  </a:cubicBezTo>
                  <a:cubicBezTo>
                    <a:pt x="408" y="1773"/>
                    <a:pt x="336" y="1697"/>
                    <a:pt x="252" y="1640"/>
                  </a:cubicBezTo>
                  <a:cubicBezTo>
                    <a:pt x="0" y="1470"/>
                    <a:pt x="0" y="1152"/>
                    <a:pt x="252" y="982"/>
                  </a:cubicBezTo>
                  <a:cubicBezTo>
                    <a:pt x="336" y="925"/>
                    <a:pt x="408" y="849"/>
                    <a:pt x="462" y="755"/>
                  </a:cubicBezTo>
                  <a:cubicBezTo>
                    <a:pt x="516" y="662"/>
                    <a:pt x="546" y="561"/>
                    <a:pt x="553" y="460"/>
                  </a:cubicBezTo>
                  <a:cubicBezTo>
                    <a:pt x="575" y="152"/>
                    <a:pt x="851" y="0"/>
                    <a:pt x="1126" y="132"/>
                  </a:cubicBezTo>
                  <a:cubicBezTo>
                    <a:pt x="1217" y="175"/>
                    <a:pt x="1318" y="200"/>
                    <a:pt x="1425" y="200"/>
                  </a:cubicBezTo>
                  <a:cubicBezTo>
                    <a:pt x="1533" y="200"/>
                    <a:pt x="1635" y="175"/>
                    <a:pt x="1726" y="131"/>
                  </a:cubicBezTo>
                  <a:cubicBezTo>
                    <a:pt x="1865" y="63"/>
                    <a:pt x="2003" y="72"/>
                    <a:pt x="2109" y="135"/>
                  </a:cubicBezTo>
                  <a:cubicBezTo>
                    <a:pt x="2213" y="198"/>
                    <a:pt x="2286" y="313"/>
                    <a:pt x="2296" y="460"/>
                  </a:cubicBezTo>
                  <a:cubicBezTo>
                    <a:pt x="2304" y="561"/>
                    <a:pt x="2333" y="662"/>
                    <a:pt x="2387" y="755"/>
                  </a:cubicBezTo>
                  <a:cubicBezTo>
                    <a:pt x="2441" y="849"/>
                    <a:pt x="2514" y="925"/>
                    <a:pt x="2598" y="982"/>
                  </a:cubicBezTo>
                  <a:cubicBezTo>
                    <a:pt x="2846" y="1150"/>
                    <a:pt x="2851" y="1470"/>
                    <a:pt x="2600" y="1639"/>
                  </a:cubicBezTo>
                  <a:cubicBezTo>
                    <a:pt x="2515" y="1696"/>
                    <a:pt x="2442" y="1772"/>
                    <a:pt x="2387" y="1867"/>
                  </a:cubicBezTo>
                  <a:cubicBezTo>
                    <a:pt x="2333" y="1961"/>
                    <a:pt x="2304" y="2062"/>
                    <a:pt x="2297" y="2164"/>
                  </a:cubicBezTo>
                  <a:cubicBezTo>
                    <a:pt x="2275" y="2460"/>
                    <a:pt x="2000" y="2627"/>
                    <a:pt x="1730" y="2494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8" name="Freeform 7"/>
            <p:cNvSpPr/>
            <p:nvPr/>
          </p:nvSpPr>
          <p:spPr bwMode="auto">
            <a:xfrm rot="1800000">
              <a:off x="6580609" y="3517686"/>
              <a:ext cx="1060270" cy="981196"/>
            </a:xfrm>
            <a:custGeom>
              <a:avLst/>
              <a:gdLst>
                <a:gd name="T0" fmla="*/ 1297 w 2136"/>
                <a:gd name="T1" fmla="*/ 1868 h 1968"/>
                <a:gd name="T2" fmla="*/ 1068 w 2136"/>
                <a:gd name="T3" fmla="*/ 1815 h 1968"/>
                <a:gd name="T4" fmla="*/ 839 w 2136"/>
                <a:gd name="T5" fmla="*/ 1868 h 1968"/>
                <a:gd name="T6" fmla="*/ 415 w 2136"/>
                <a:gd name="T7" fmla="*/ 1620 h 1968"/>
                <a:gd name="T8" fmla="*/ 347 w 2136"/>
                <a:gd name="T9" fmla="*/ 1399 h 1968"/>
                <a:gd name="T10" fmla="*/ 189 w 2136"/>
                <a:gd name="T11" fmla="*/ 1229 h 1968"/>
                <a:gd name="T12" fmla="*/ 189 w 2136"/>
                <a:gd name="T13" fmla="*/ 736 h 1968"/>
                <a:gd name="T14" fmla="*/ 347 w 2136"/>
                <a:gd name="T15" fmla="*/ 566 h 1968"/>
                <a:gd name="T16" fmla="*/ 415 w 2136"/>
                <a:gd name="T17" fmla="*/ 345 h 1968"/>
                <a:gd name="T18" fmla="*/ 844 w 2136"/>
                <a:gd name="T19" fmla="*/ 99 h 1968"/>
                <a:gd name="T20" fmla="*/ 1068 w 2136"/>
                <a:gd name="T21" fmla="*/ 150 h 1968"/>
                <a:gd name="T22" fmla="*/ 1293 w 2136"/>
                <a:gd name="T23" fmla="*/ 98 h 1968"/>
                <a:gd name="T24" fmla="*/ 1580 w 2136"/>
                <a:gd name="T25" fmla="*/ 102 h 1968"/>
                <a:gd name="T26" fmla="*/ 1721 w 2136"/>
                <a:gd name="T27" fmla="*/ 345 h 1968"/>
                <a:gd name="T28" fmla="*/ 1789 w 2136"/>
                <a:gd name="T29" fmla="*/ 566 h 1968"/>
                <a:gd name="T30" fmla="*/ 1947 w 2136"/>
                <a:gd name="T31" fmla="*/ 736 h 1968"/>
                <a:gd name="T32" fmla="*/ 1948 w 2136"/>
                <a:gd name="T33" fmla="*/ 1228 h 1968"/>
                <a:gd name="T34" fmla="*/ 1789 w 2136"/>
                <a:gd name="T35" fmla="*/ 1399 h 1968"/>
                <a:gd name="T36" fmla="*/ 1721 w 2136"/>
                <a:gd name="T37" fmla="*/ 1621 h 1968"/>
                <a:gd name="T38" fmla="*/ 1297 w 2136"/>
                <a:gd name="T39" fmla="*/ 1868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6" h="1968">
                  <a:moveTo>
                    <a:pt x="1297" y="1868"/>
                  </a:moveTo>
                  <a:cubicBezTo>
                    <a:pt x="1228" y="1834"/>
                    <a:pt x="1150" y="1815"/>
                    <a:pt x="1068" y="1815"/>
                  </a:cubicBezTo>
                  <a:cubicBezTo>
                    <a:pt x="986" y="1815"/>
                    <a:pt x="908" y="1834"/>
                    <a:pt x="839" y="1868"/>
                  </a:cubicBezTo>
                  <a:cubicBezTo>
                    <a:pt x="636" y="1968"/>
                    <a:pt x="431" y="1843"/>
                    <a:pt x="415" y="1620"/>
                  </a:cubicBezTo>
                  <a:cubicBezTo>
                    <a:pt x="409" y="1544"/>
                    <a:pt x="387" y="1469"/>
                    <a:pt x="347" y="1399"/>
                  </a:cubicBezTo>
                  <a:cubicBezTo>
                    <a:pt x="306" y="1329"/>
                    <a:pt x="252" y="1271"/>
                    <a:pt x="189" y="1229"/>
                  </a:cubicBezTo>
                  <a:cubicBezTo>
                    <a:pt x="0" y="1101"/>
                    <a:pt x="1" y="863"/>
                    <a:pt x="189" y="736"/>
                  </a:cubicBezTo>
                  <a:cubicBezTo>
                    <a:pt x="252" y="693"/>
                    <a:pt x="306" y="636"/>
                    <a:pt x="347" y="566"/>
                  </a:cubicBezTo>
                  <a:cubicBezTo>
                    <a:pt x="387" y="496"/>
                    <a:pt x="409" y="420"/>
                    <a:pt x="415" y="345"/>
                  </a:cubicBezTo>
                  <a:cubicBezTo>
                    <a:pt x="431" y="114"/>
                    <a:pt x="638" y="0"/>
                    <a:pt x="844" y="99"/>
                  </a:cubicBezTo>
                  <a:cubicBezTo>
                    <a:pt x="912" y="131"/>
                    <a:pt x="988" y="150"/>
                    <a:pt x="1068" y="150"/>
                  </a:cubicBezTo>
                  <a:cubicBezTo>
                    <a:pt x="1149" y="150"/>
                    <a:pt x="1225" y="131"/>
                    <a:pt x="1293" y="98"/>
                  </a:cubicBezTo>
                  <a:cubicBezTo>
                    <a:pt x="1397" y="48"/>
                    <a:pt x="1501" y="54"/>
                    <a:pt x="1580" y="102"/>
                  </a:cubicBezTo>
                  <a:cubicBezTo>
                    <a:pt x="1658" y="148"/>
                    <a:pt x="1713" y="235"/>
                    <a:pt x="1721" y="345"/>
                  </a:cubicBezTo>
                  <a:cubicBezTo>
                    <a:pt x="1726" y="420"/>
                    <a:pt x="1748" y="496"/>
                    <a:pt x="1789" y="566"/>
                  </a:cubicBezTo>
                  <a:cubicBezTo>
                    <a:pt x="1829" y="636"/>
                    <a:pt x="1884" y="693"/>
                    <a:pt x="1947" y="736"/>
                  </a:cubicBezTo>
                  <a:cubicBezTo>
                    <a:pt x="2132" y="862"/>
                    <a:pt x="2136" y="1102"/>
                    <a:pt x="1948" y="1228"/>
                  </a:cubicBezTo>
                  <a:cubicBezTo>
                    <a:pt x="1885" y="1270"/>
                    <a:pt x="1829" y="1328"/>
                    <a:pt x="1789" y="1399"/>
                  </a:cubicBezTo>
                  <a:cubicBezTo>
                    <a:pt x="1748" y="1469"/>
                    <a:pt x="1726" y="1545"/>
                    <a:pt x="1721" y="1621"/>
                  </a:cubicBezTo>
                  <a:cubicBezTo>
                    <a:pt x="1705" y="1843"/>
                    <a:pt x="1499" y="1968"/>
                    <a:pt x="1297" y="186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  <a:shade val="30000"/>
                    <a:satMod val="115000"/>
                  </a:schemeClr>
                </a:gs>
                <a:gs pos="50000">
                  <a:schemeClr val="accent5">
                    <a:lumMod val="75000"/>
                    <a:shade val="67500"/>
                    <a:satMod val="115000"/>
                  </a:schemeClr>
                </a:gs>
                <a:gs pos="100000">
                  <a:schemeClr val="accent5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Box 50"/>
            <p:cNvSpPr txBox="1"/>
            <p:nvPr/>
          </p:nvSpPr>
          <p:spPr>
            <a:xfrm>
              <a:off x="6832471" y="3519459"/>
              <a:ext cx="556544" cy="80227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rPr>
                <a:t>04</a:t>
              </a:r>
              <a:endParaRPr lang="en-US" altLang="zh-CN" sz="4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30" name="TextBox 42"/>
          <p:cNvSpPr txBox="1"/>
          <p:nvPr/>
        </p:nvSpPr>
        <p:spPr>
          <a:xfrm>
            <a:off x="7435213" y="4449888"/>
            <a:ext cx="339013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sym typeface="Gill Sans" charset="0"/>
              </a:rPr>
              <a:t>此处添加详细文本描述，建议与标题相关并符合整体</a:t>
            </a:r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sym typeface="Gill Sans" charset="0"/>
              </a:rPr>
              <a:t>语言风格</a:t>
            </a:r>
            <a:endParaRPr lang="en-US" altLang="zh-CN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sym typeface="Gill Sans" charset="0"/>
            </a:endParaRPr>
          </a:p>
        </p:txBody>
      </p:sp>
      <p:sp>
        <p:nvSpPr>
          <p:cNvPr id="31" name="TextBox 43"/>
          <p:cNvSpPr txBox="1"/>
          <p:nvPr/>
        </p:nvSpPr>
        <p:spPr>
          <a:xfrm>
            <a:off x="7447571" y="3990613"/>
            <a:ext cx="223951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sym typeface="Arial" panose="020B0604020202020204" pitchFamily="34" charset="0"/>
              </a:rPr>
              <a:t>点击请</a:t>
            </a:r>
            <a:r>
              <a:rPr lang="zh-CN" altLang="en-US" spc="30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sym typeface="Arial" panose="020B0604020202020204" pitchFamily="34" charset="0"/>
              </a:rPr>
              <a:t>替换文字</a:t>
            </a:r>
            <a:endParaRPr lang="zh-CN" altLang="en-US" spc="3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8" grpId="0"/>
      <p:bldP spid="19" grpId="0"/>
      <p:bldP spid="24" grpId="0"/>
      <p:bldP spid="25" grpId="0"/>
      <p:bldP spid="30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3287063" y="319018"/>
            <a:ext cx="3458995" cy="5345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zh-CN" altLang="en-US" sz="36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cs typeface="+mn-cs"/>
              </a:rPr>
              <a:t>插入小标题</a:t>
            </a:r>
            <a:endParaRPr lang="zh-CN" altLang="en-US" sz="36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1399" y="461038"/>
            <a:ext cx="1834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SUBTITLE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832912" y="1495144"/>
            <a:ext cx="2960688" cy="418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Группа 19"/>
          <p:cNvGrpSpPr/>
          <p:nvPr/>
        </p:nvGrpSpPr>
        <p:grpSpPr bwMode="auto">
          <a:xfrm>
            <a:off x="8353987" y="1318932"/>
            <a:ext cx="647700" cy="677862"/>
            <a:chOff x="571169" y="1087922"/>
            <a:chExt cx="647651" cy="676850"/>
          </a:xfrm>
        </p:grpSpPr>
        <p:sp>
          <p:nvSpPr>
            <p:cNvPr id="6" name="Прямоугольник 3"/>
            <p:cNvSpPr/>
            <p:nvPr/>
          </p:nvSpPr>
          <p:spPr>
            <a:xfrm>
              <a:off x="571169" y="1087922"/>
              <a:ext cx="514311" cy="513582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" name="Прямоугольник 4"/>
            <p:cNvSpPr/>
            <p:nvPr/>
          </p:nvSpPr>
          <p:spPr>
            <a:xfrm>
              <a:off x="704509" y="1219487"/>
              <a:ext cx="514311" cy="51358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" name="Прямоугольник 5"/>
            <p:cNvSpPr>
              <a:spLocks noChangeArrowheads="1"/>
            </p:cNvSpPr>
            <p:nvPr/>
          </p:nvSpPr>
          <p:spPr bwMode="auto">
            <a:xfrm>
              <a:off x="729458" y="1385181"/>
              <a:ext cx="431528" cy="379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n-US" altLang="zh-CN" sz="2800" baseline="30000">
                  <a:solidFill>
                    <a:schemeClr val="bg1"/>
                  </a:solidFill>
                  <a:latin typeface="FontAwesome" pitchFamily="50" charset="0"/>
                </a:rPr>
                <a:t> </a:t>
              </a:r>
              <a:endParaRPr lang="en-US" altLang="zh-CN" sz="2800" baseline="30000">
                <a:solidFill>
                  <a:schemeClr val="bg1"/>
                </a:solidFill>
                <a:latin typeface="Pe-icon-7-stroke" pitchFamily="2" charset="0"/>
              </a:endParaRPr>
            </a:p>
          </p:txBody>
        </p:sp>
      </p:grpSp>
      <p:grpSp>
        <p:nvGrpSpPr>
          <p:cNvPr id="11" name="Группа 20"/>
          <p:cNvGrpSpPr/>
          <p:nvPr/>
        </p:nvGrpSpPr>
        <p:grpSpPr bwMode="auto">
          <a:xfrm>
            <a:off x="8315887" y="3884332"/>
            <a:ext cx="681038" cy="641350"/>
            <a:chOff x="533080" y="3653456"/>
            <a:chExt cx="680463" cy="640164"/>
          </a:xfrm>
        </p:grpSpPr>
        <p:sp>
          <p:nvSpPr>
            <p:cNvPr id="12" name="Прямоугольник 2"/>
            <p:cNvSpPr/>
            <p:nvPr/>
          </p:nvSpPr>
          <p:spPr>
            <a:xfrm>
              <a:off x="533080" y="3653456"/>
              <a:ext cx="513916" cy="514983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" name="Прямоугольник 6"/>
            <p:cNvSpPr/>
            <p:nvPr/>
          </p:nvSpPr>
          <p:spPr>
            <a:xfrm>
              <a:off x="699627" y="3748530"/>
              <a:ext cx="513916" cy="51339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" name="Прямоугольник 7"/>
            <p:cNvSpPr>
              <a:spLocks noChangeArrowheads="1"/>
            </p:cNvSpPr>
            <p:nvPr/>
          </p:nvSpPr>
          <p:spPr bwMode="auto">
            <a:xfrm>
              <a:off x="676900" y="3914029"/>
              <a:ext cx="482824" cy="379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n-US" altLang="zh-CN" sz="2800" baseline="30000">
                  <a:solidFill>
                    <a:schemeClr val="bg1"/>
                  </a:solidFill>
                  <a:latin typeface="FontAwesome" pitchFamily="50" charset="0"/>
                </a:rPr>
                <a:t> </a:t>
              </a:r>
              <a:endParaRPr lang="en-US" altLang="zh-CN" sz="2800" baseline="30000">
                <a:solidFill>
                  <a:schemeClr val="bg1"/>
                </a:solidFill>
                <a:latin typeface="Pe-icon-7-stroke" pitchFamily="2" charset="0"/>
              </a:endParaRPr>
            </a:p>
          </p:txBody>
        </p:sp>
      </p:grpSp>
      <p:sp>
        <p:nvSpPr>
          <p:cNvPr id="15" name="Заголовок 1"/>
          <p:cNvSpPr txBox="1"/>
          <p:nvPr/>
        </p:nvSpPr>
        <p:spPr>
          <a:xfrm>
            <a:off x="514464" y="2025882"/>
            <a:ext cx="4881563" cy="217011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 spc="100" dirty="0">
                <a:solidFill>
                  <a:srgbClr val="FF0000"/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TABLET</a:t>
            </a:r>
            <a:endParaRPr lang="en-US" b="1" spc="100" dirty="0">
              <a:solidFill>
                <a:srgbClr val="FF0000"/>
              </a:solidFill>
              <a:latin typeface="Poppins SemiBold" panose="02000000000000000000" pitchFamily="2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pc="100" dirty="0">
                <a:solidFill>
                  <a:srgbClr val="FF0000"/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MOCK UP</a:t>
            </a:r>
            <a:endParaRPr lang="en-US" sz="4000" spc="100" dirty="0">
              <a:solidFill>
                <a:srgbClr val="FF0000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4000" b="1" spc="100" dirty="0">
              <a:solidFill>
                <a:srgbClr val="FF0000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6" name="Подзаголовок 2"/>
          <p:cNvSpPr txBox="1"/>
          <p:nvPr/>
        </p:nvSpPr>
        <p:spPr bwMode="auto">
          <a:xfrm>
            <a:off x="457762" y="1463394"/>
            <a:ext cx="39560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1200" i="1">
                <a:solidFill>
                  <a:schemeClr val="tx1">
                    <a:lumMod val="85000"/>
                    <a:lumOff val="15000"/>
                  </a:schemeClr>
                </a:solidFill>
                <a:latin typeface="Poppins SemiBold" panose="02000000000000000000" pitchFamily="2" charset="0"/>
                <a:ea typeface="Linux Libertine" pitchFamily="2" charset="0"/>
                <a:cs typeface="Poppins SemiBold" panose="02000000000000000000" pitchFamily="2" charset="0"/>
              </a:rPr>
              <a:t>#</a:t>
            </a:r>
            <a:r>
              <a:rPr lang="en-US" altLang="zh-CN" sz="2000" i="1">
                <a:solidFill>
                  <a:schemeClr val="tx1">
                    <a:lumMod val="85000"/>
                    <a:lumOff val="15000"/>
                  </a:schemeClr>
                </a:solidFill>
                <a:latin typeface="FontAwesome" pitchFamily="50" charset="0"/>
                <a:ea typeface="Linux Libertine" pitchFamily="2" charset="0"/>
                <a:cs typeface="Poppins SemiBold" panose="02000000000000000000" pitchFamily="2" charset="0"/>
              </a:rPr>
              <a:t> </a:t>
            </a:r>
            <a:r>
              <a:rPr lang="en-US" altLang="zh-CN" sz="1600" i="1">
                <a:solidFill>
                  <a:schemeClr val="tx1">
                    <a:lumMod val="85000"/>
                    <a:lumOff val="15000"/>
                  </a:schemeClr>
                </a:solidFill>
                <a:latin typeface="Adobe Caslon Pro" panose="0205050205050A020403" pitchFamily="18" charset="0"/>
                <a:ea typeface="Linux Libertine" pitchFamily="2" charset="0"/>
                <a:cs typeface="Poppins SemiBold" panose="02000000000000000000" pitchFamily="2" charset="0"/>
              </a:rPr>
              <a:t>Tablet Section</a:t>
            </a:r>
            <a:endParaRPr lang="ru-RU" altLang="zh-CN" sz="1600" i="1">
              <a:solidFill>
                <a:schemeClr val="tx1">
                  <a:lumMod val="85000"/>
                  <a:lumOff val="15000"/>
                </a:schemeClr>
              </a:solidFill>
              <a:latin typeface="Linux Libertine" pitchFamily="2" charset="0"/>
              <a:ea typeface="Linux Libertine" pitchFamily="2" charset="0"/>
              <a:cs typeface="Poppins SemiBold" panose="02000000000000000000" pitchFamily="2" charset="0"/>
            </a:endParaRPr>
          </a:p>
        </p:txBody>
      </p:sp>
      <p:sp>
        <p:nvSpPr>
          <p:cNvPr id="17" name="Rectangle 63"/>
          <p:cNvSpPr/>
          <p:nvPr/>
        </p:nvSpPr>
        <p:spPr>
          <a:xfrm>
            <a:off x="9126650" y="1631633"/>
            <a:ext cx="315002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0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34"/>
          <p:cNvSpPr txBox="1"/>
          <p:nvPr/>
        </p:nvSpPr>
        <p:spPr>
          <a:xfrm>
            <a:off x="9126651" y="2325366"/>
            <a:ext cx="2295820" cy="558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7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7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7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7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Rectangle 63"/>
          <p:cNvSpPr/>
          <p:nvPr/>
        </p:nvSpPr>
        <p:spPr>
          <a:xfrm>
            <a:off x="9163612" y="4088413"/>
            <a:ext cx="315002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0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TextBox 34"/>
          <p:cNvSpPr txBox="1"/>
          <p:nvPr/>
        </p:nvSpPr>
        <p:spPr>
          <a:xfrm>
            <a:off x="9163613" y="4782146"/>
            <a:ext cx="2295820" cy="558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7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7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7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7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Rectangle 63"/>
          <p:cNvSpPr/>
          <p:nvPr/>
        </p:nvSpPr>
        <p:spPr>
          <a:xfrm>
            <a:off x="507924" y="3451655"/>
            <a:ext cx="3150023" cy="621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500" b="1" spc="300" dirty="0">
                <a:solidFill>
                  <a:srgbClr val="C00000"/>
                </a:solidFill>
                <a:latin typeface="+mj-ea"/>
                <a:ea typeface="+mj-ea"/>
              </a:rPr>
              <a:t>输入你的标题</a:t>
            </a:r>
            <a:endParaRPr lang="id-ID" sz="2500" b="1" spc="3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TextBox 34"/>
          <p:cNvSpPr txBox="1"/>
          <p:nvPr/>
        </p:nvSpPr>
        <p:spPr>
          <a:xfrm>
            <a:off x="507925" y="4145388"/>
            <a:ext cx="3440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2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2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200" spc="6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3" name="图片占位符 1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005360" y="1841219"/>
            <a:ext cx="2600325" cy="3457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Rectangle 5"/>
          <p:cNvSpPr/>
          <p:nvPr/>
        </p:nvSpPr>
        <p:spPr>
          <a:xfrm>
            <a:off x="-41124" y="-11577"/>
            <a:ext cx="6116562" cy="6869577"/>
          </a:xfrm>
          <a:prstGeom prst="rect">
            <a:avLst/>
          </a:prstGeom>
          <a:gradFill flip="none" rotWithShape="1">
            <a:gsLst>
              <a:gs pos="45000">
                <a:srgbClr val="FFFFFF">
                  <a:alpha val="48000"/>
                </a:srgbClr>
              </a:gs>
              <a:gs pos="30000">
                <a:schemeClr val="bg1">
                  <a:alpha val="0"/>
                </a:schemeClr>
              </a:gs>
              <a:gs pos="93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9" name="Rectangle 5"/>
          <p:cNvSpPr/>
          <p:nvPr/>
        </p:nvSpPr>
        <p:spPr>
          <a:xfrm flipH="1">
            <a:off x="6075438" y="0"/>
            <a:ext cx="6116562" cy="6858000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矩形 1"/>
          <p:cNvSpPr/>
          <p:nvPr/>
        </p:nvSpPr>
        <p:spPr>
          <a:xfrm>
            <a:off x="1330430" y="1394453"/>
            <a:ext cx="9572263" cy="34608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9"/>
          <p:cNvSpPr>
            <a:spLocks noChangeArrowheads="1"/>
          </p:cNvSpPr>
          <p:nvPr/>
        </p:nvSpPr>
        <p:spPr bwMode="auto">
          <a:xfrm flipH="1">
            <a:off x="1644199" y="1914402"/>
            <a:ext cx="8903601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00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ea typeface="+mj-ea"/>
                <a:sym typeface="方正兰亭黑_GBK" panose="02000000000000000000" pitchFamily="2" charset="-122"/>
              </a:rPr>
              <a:t>纺织行业</a:t>
            </a:r>
            <a:r>
              <a:rPr lang="en-US" altLang="zh-CN" sz="10000" b="1" spc="600" dirty="0">
                <a:gradFill>
                  <a:gsLst>
                    <a:gs pos="69000">
                      <a:srgbClr val="C00000"/>
                    </a:gs>
                    <a:gs pos="30000">
                      <a:srgbClr val="FF0000"/>
                    </a:gs>
                  </a:gsLst>
                  <a:lin ang="600000" scaled="0"/>
                </a:gradFill>
                <a:latin typeface="+mj-ea"/>
                <a:ea typeface="+mj-ea"/>
                <a:sym typeface="方正兰亭黑_GBK" panose="02000000000000000000" pitchFamily="2" charset="-122"/>
              </a:rPr>
              <a:t>PPT</a:t>
            </a:r>
            <a:endParaRPr lang="en-US" altLang="zh-CN" sz="10000" b="1" spc="600" dirty="0">
              <a:gradFill>
                <a:gsLst>
                  <a:gs pos="69000">
                    <a:srgbClr val="C00000"/>
                  </a:gs>
                  <a:gs pos="30000">
                    <a:srgbClr val="FF0000"/>
                  </a:gs>
                </a:gsLst>
                <a:lin ang="600000" scaled="0"/>
              </a:gradFill>
              <a:latin typeface="+mj-ea"/>
              <a:ea typeface="+mj-ea"/>
              <a:sym typeface="方正兰亭黑_GBK" panose="02000000000000000000" pitchFamily="2" charset="-122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442858" y="4323120"/>
            <a:ext cx="3306283" cy="24955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4290" tIns="17145" rIns="34290" bIns="17145">
            <a:spAutoFit/>
          </a:bodyPr>
          <a:lstStyle/>
          <a:p>
            <a:pPr algn="ctr" defTabSz="815975"/>
            <a:r>
              <a:rPr lang="zh-CN" altLang="en-US" sz="1400" b="1" spc="3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汇报人：</a:t>
            </a:r>
            <a:r>
              <a:rPr lang="en-US" altLang="zh-CN" sz="1400" b="1" spc="3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XXX</a:t>
            </a:r>
            <a:r>
              <a:rPr lang="zh-CN" altLang="en-US" sz="1400" b="1" spc="3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 部门：建设部</a:t>
            </a:r>
            <a:endParaRPr lang="zh-CN" altLang="en-US" sz="1400" b="1" spc="3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1" name="69 CuadroTexto"/>
          <p:cNvSpPr txBox="1"/>
          <p:nvPr/>
        </p:nvSpPr>
        <p:spPr>
          <a:xfrm>
            <a:off x="3353976" y="3570723"/>
            <a:ext cx="5525169" cy="578221"/>
          </a:xfrm>
          <a:prstGeom prst="rect">
            <a:avLst/>
          </a:prstGeom>
          <a:noFill/>
        </p:spPr>
        <p:txBody>
          <a:bodyPr wrap="square" lIns="90625" tIns="45332" rIns="90625" bIns="4533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kern="1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详细内容</a:t>
            </a:r>
            <a:r>
              <a:rPr lang="en-US" altLang="zh-CN" sz="1100" kern="1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……</a:t>
            </a:r>
            <a:r>
              <a:rPr lang="zh-CN" altLang="en-US" sz="1100" kern="1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点击输入本栏的具体文字，简明扼要的说明分项内容，此为概念图解。</a:t>
            </a:r>
            <a:endParaRPr lang="es-MX" sz="1100" spc="6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239625" y="3488546"/>
            <a:ext cx="16716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763367" y="1653187"/>
            <a:ext cx="46652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TEXTILE INDUSTRY</a:t>
            </a:r>
            <a:endParaRPr lang="zh-CN" altLang="en-US" sz="2400" b="1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6469046" y="3702469"/>
            <a:ext cx="697452" cy="701109"/>
            <a:chOff x="6469046" y="3702469"/>
            <a:chExt cx="697452" cy="701109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6469046" y="3702469"/>
              <a:ext cx="613698" cy="603458"/>
            </a:xfrm>
            <a:custGeom>
              <a:avLst/>
              <a:gdLst>
                <a:gd name="T0" fmla="*/ 54 w 710"/>
                <a:gd name="T1" fmla="*/ 87 h 698"/>
                <a:gd name="T2" fmla="*/ 114 w 710"/>
                <a:gd name="T3" fmla="*/ 87 h 698"/>
                <a:gd name="T4" fmla="*/ 114 w 710"/>
                <a:gd name="T5" fmla="*/ 33 h 698"/>
                <a:gd name="T6" fmla="*/ 146 w 710"/>
                <a:gd name="T7" fmla="*/ 1 h 698"/>
                <a:gd name="T8" fmla="*/ 178 w 710"/>
                <a:gd name="T9" fmla="*/ 33 h 698"/>
                <a:gd name="T10" fmla="*/ 178 w 710"/>
                <a:gd name="T11" fmla="*/ 169 h 698"/>
                <a:gd name="T12" fmla="*/ 146 w 710"/>
                <a:gd name="T13" fmla="*/ 201 h 698"/>
                <a:gd name="T14" fmla="*/ 114 w 710"/>
                <a:gd name="T15" fmla="*/ 169 h 698"/>
                <a:gd name="T16" fmla="*/ 114 w 710"/>
                <a:gd name="T17" fmla="*/ 144 h 698"/>
                <a:gd name="T18" fmla="*/ 57 w 710"/>
                <a:gd name="T19" fmla="*/ 144 h 698"/>
                <a:gd name="T20" fmla="*/ 57 w 710"/>
                <a:gd name="T21" fmla="*/ 262 h 698"/>
                <a:gd name="T22" fmla="*/ 653 w 710"/>
                <a:gd name="T23" fmla="*/ 262 h 698"/>
                <a:gd name="T24" fmla="*/ 653 w 710"/>
                <a:gd name="T25" fmla="*/ 144 h 698"/>
                <a:gd name="T26" fmla="*/ 591 w 710"/>
                <a:gd name="T27" fmla="*/ 144 h 698"/>
                <a:gd name="T28" fmla="*/ 591 w 710"/>
                <a:gd name="T29" fmla="*/ 87 h 698"/>
                <a:gd name="T30" fmla="*/ 656 w 710"/>
                <a:gd name="T31" fmla="*/ 87 h 698"/>
                <a:gd name="T32" fmla="*/ 710 w 710"/>
                <a:gd name="T33" fmla="*/ 141 h 698"/>
                <a:gd name="T34" fmla="*/ 710 w 710"/>
                <a:gd name="T35" fmla="*/ 412 h 698"/>
                <a:gd name="T36" fmla="*/ 653 w 710"/>
                <a:gd name="T37" fmla="*/ 393 h 698"/>
                <a:gd name="T38" fmla="*/ 653 w 710"/>
                <a:gd name="T39" fmla="*/ 300 h 698"/>
                <a:gd name="T40" fmla="*/ 57 w 710"/>
                <a:gd name="T41" fmla="*/ 300 h 698"/>
                <a:gd name="T42" fmla="*/ 57 w 710"/>
                <a:gd name="T43" fmla="*/ 641 h 698"/>
                <a:gd name="T44" fmla="*/ 386 w 710"/>
                <a:gd name="T45" fmla="*/ 641 h 698"/>
                <a:gd name="T46" fmla="*/ 401 w 710"/>
                <a:gd name="T47" fmla="*/ 698 h 698"/>
                <a:gd name="T48" fmla="*/ 54 w 710"/>
                <a:gd name="T49" fmla="*/ 698 h 698"/>
                <a:gd name="T50" fmla="*/ 16 w 710"/>
                <a:gd name="T51" fmla="*/ 682 h 698"/>
                <a:gd name="T52" fmla="*/ 0 w 710"/>
                <a:gd name="T53" fmla="*/ 644 h 698"/>
                <a:gd name="T54" fmla="*/ 0 w 710"/>
                <a:gd name="T55" fmla="*/ 141 h 698"/>
                <a:gd name="T56" fmla="*/ 54 w 710"/>
                <a:gd name="T57" fmla="*/ 87 h 698"/>
                <a:gd name="T58" fmla="*/ 365 w 710"/>
                <a:gd name="T59" fmla="*/ 169 h 698"/>
                <a:gd name="T60" fmla="*/ 334 w 710"/>
                <a:gd name="T61" fmla="*/ 201 h 698"/>
                <a:gd name="T62" fmla="*/ 302 w 710"/>
                <a:gd name="T63" fmla="*/ 169 h 698"/>
                <a:gd name="T64" fmla="*/ 302 w 710"/>
                <a:gd name="T65" fmla="*/ 144 h 698"/>
                <a:gd name="T66" fmla="*/ 216 w 710"/>
                <a:gd name="T67" fmla="*/ 144 h 698"/>
                <a:gd name="T68" fmla="*/ 216 w 710"/>
                <a:gd name="T69" fmla="*/ 87 h 698"/>
                <a:gd name="T70" fmla="*/ 302 w 710"/>
                <a:gd name="T71" fmla="*/ 87 h 698"/>
                <a:gd name="T72" fmla="*/ 302 w 710"/>
                <a:gd name="T73" fmla="*/ 32 h 698"/>
                <a:gd name="T74" fmla="*/ 334 w 710"/>
                <a:gd name="T75" fmla="*/ 0 h 698"/>
                <a:gd name="T76" fmla="*/ 365 w 710"/>
                <a:gd name="T77" fmla="*/ 32 h 698"/>
                <a:gd name="T78" fmla="*/ 365 w 710"/>
                <a:gd name="T79" fmla="*/ 169 h 698"/>
                <a:gd name="T80" fmla="*/ 553 w 710"/>
                <a:gd name="T81" fmla="*/ 169 h 698"/>
                <a:gd name="T82" fmla="*/ 521 w 710"/>
                <a:gd name="T83" fmla="*/ 201 h 698"/>
                <a:gd name="T84" fmla="*/ 489 w 710"/>
                <a:gd name="T85" fmla="*/ 169 h 698"/>
                <a:gd name="T86" fmla="*/ 489 w 710"/>
                <a:gd name="T87" fmla="*/ 144 h 698"/>
                <a:gd name="T88" fmla="*/ 403 w 710"/>
                <a:gd name="T89" fmla="*/ 144 h 698"/>
                <a:gd name="T90" fmla="*/ 403 w 710"/>
                <a:gd name="T91" fmla="*/ 87 h 698"/>
                <a:gd name="T92" fmla="*/ 489 w 710"/>
                <a:gd name="T93" fmla="*/ 87 h 698"/>
                <a:gd name="T94" fmla="*/ 489 w 710"/>
                <a:gd name="T95" fmla="*/ 33 h 698"/>
                <a:gd name="T96" fmla="*/ 521 w 710"/>
                <a:gd name="T97" fmla="*/ 1 h 698"/>
                <a:gd name="T98" fmla="*/ 553 w 710"/>
                <a:gd name="T99" fmla="*/ 33 h 698"/>
                <a:gd name="T100" fmla="*/ 553 w 710"/>
                <a:gd name="T101" fmla="*/ 169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0" h="698">
                  <a:moveTo>
                    <a:pt x="54" y="87"/>
                  </a:moveTo>
                  <a:cubicBezTo>
                    <a:pt x="114" y="87"/>
                    <a:pt x="114" y="87"/>
                    <a:pt x="114" y="87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15"/>
                    <a:pt x="128" y="1"/>
                    <a:pt x="146" y="1"/>
                  </a:cubicBezTo>
                  <a:cubicBezTo>
                    <a:pt x="164" y="1"/>
                    <a:pt x="178" y="15"/>
                    <a:pt x="178" y="33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78" y="187"/>
                    <a:pt x="164" y="201"/>
                    <a:pt x="146" y="201"/>
                  </a:cubicBezTo>
                  <a:cubicBezTo>
                    <a:pt x="128" y="201"/>
                    <a:pt x="114" y="187"/>
                    <a:pt x="114" y="169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653" y="262"/>
                    <a:pt x="653" y="262"/>
                    <a:pt x="653" y="262"/>
                  </a:cubicBezTo>
                  <a:cubicBezTo>
                    <a:pt x="653" y="144"/>
                    <a:pt x="653" y="144"/>
                    <a:pt x="653" y="144"/>
                  </a:cubicBezTo>
                  <a:cubicBezTo>
                    <a:pt x="591" y="144"/>
                    <a:pt x="591" y="144"/>
                    <a:pt x="591" y="144"/>
                  </a:cubicBezTo>
                  <a:cubicBezTo>
                    <a:pt x="591" y="87"/>
                    <a:pt x="591" y="87"/>
                    <a:pt x="591" y="87"/>
                  </a:cubicBezTo>
                  <a:cubicBezTo>
                    <a:pt x="656" y="87"/>
                    <a:pt x="656" y="87"/>
                    <a:pt x="656" y="87"/>
                  </a:cubicBezTo>
                  <a:cubicBezTo>
                    <a:pt x="686" y="87"/>
                    <a:pt x="710" y="111"/>
                    <a:pt x="710" y="141"/>
                  </a:cubicBezTo>
                  <a:cubicBezTo>
                    <a:pt x="710" y="412"/>
                    <a:pt x="710" y="412"/>
                    <a:pt x="710" y="412"/>
                  </a:cubicBezTo>
                  <a:cubicBezTo>
                    <a:pt x="692" y="403"/>
                    <a:pt x="673" y="396"/>
                    <a:pt x="653" y="393"/>
                  </a:cubicBezTo>
                  <a:cubicBezTo>
                    <a:pt x="653" y="300"/>
                    <a:pt x="653" y="300"/>
                    <a:pt x="653" y="300"/>
                  </a:cubicBezTo>
                  <a:cubicBezTo>
                    <a:pt x="57" y="300"/>
                    <a:pt x="57" y="300"/>
                    <a:pt x="57" y="300"/>
                  </a:cubicBezTo>
                  <a:cubicBezTo>
                    <a:pt x="57" y="641"/>
                    <a:pt x="57" y="641"/>
                    <a:pt x="57" y="641"/>
                  </a:cubicBezTo>
                  <a:cubicBezTo>
                    <a:pt x="386" y="641"/>
                    <a:pt x="386" y="641"/>
                    <a:pt x="386" y="641"/>
                  </a:cubicBezTo>
                  <a:cubicBezTo>
                    <a:pt x="388" y="661"/>
                    <a:pt x="393" y="680"/>
                    <a:pt x="401" y="698"/>
                  </a:cubicBezTo>
                  <a:cubicBezTo>
                    <a:pt x="54" y="698"/>
                    <a:pt x="54" y="698"/>
                    <a:pt x="54" y="698"/>
                  </a:cubicBezTo>
                  <a:cubicBezTo>
                    <a:pt x="39" y="698"/>
                    <a:pt x="26" y="692"/>
                    <a:pt x="16" y="682"/>
                  </a:cubicBezTo>
                  <a:cubicBezTo>
                    <a:pt x="6" y="673"/>
                    <a:pt x="0" y="659"/>
                    <a:pt x="0" y="644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11"/>
                    <a:pt x="24" y="87"/>
                    <a:pt x="54" y="87"/>
                  </a:cubicBezTo>
                  <a:close/>
                  <a:moveTo>
                    <a:pt x="365" y="169"/>
                  </a:moveTo>
                  <a:cubicBezTo>
                    <a:pt x="365" y="186"/>
                    <a:pt x="351" y="201"/>
                    <a:pt x="334" y="201"/>
                  </a:cubicBezTo>
                  <a:cubicBezTo>
                    <a:pt x="316" y="201"/>
                    <a:pt x="302" y="186"/>
                    <a:pt x="302" y="169"/>
                  </a:cubicBezTo>
                  <a:cubicBezTo>
                    <a:pt x="302" y="144"/>
                    <a:pt x="302" y="144"/>
                    <a:pt x="302" y="144"/>
                  </a:cubicBezTo>
                  <a:cubicBezTo>
                    <a:pt x="216" y="144"/>
                    <a:pt x="216" y="144"/>
                    <a:pt x="216" y="144"/>
                  </a:cubicBezTo>
                  <a:cubicBezTo>
                    <a:pt x="216" y="87"/>
                    <a:pt x="216" y="87"/>
                    <a:pt x="216" y="87"/>
                  </a:cubicBezTo>
                  <a:cubicBezTo>
                    <a:pt x="302" y="87"/>
                    <a:pt x="302" y="87"/>
                    <a:pt x="302" y="87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2" y="15"/>
                    <a:pt x="316" y="0"/>
                    <a:pt x="334" y="0"/>
                  </a:cubicBezTo>
                  <a:cubicBezTo>
                    <a:pt x="351" y="0"/>
                    <a:pt x="365" y="15"/>
                    <a:pt x="365" y="32"/>
                  </a:cubicBezTo>
                  <a:cubicBezTo>
                    <a:pt x="365" y="169"/>
                    <a:pt x="365" y="169"/>
                    <a:pt x="365" y="169"/>
                  </a:cubicBezTo>
                  <a:close/>
                  <a:moveTo>
                    <a:pt x="553" y="169"/>
                  </a:moveTo>
                  <a:cubicBezTo>
                    <a:pt x="553" y="187"/>
                    <a:pt x="539" y="201"/>
                    <a:pt x="521" y="201"/>
                  </a:cubicBezTo>
                  <a:cubicBezTo>
                    <a:pt x="503" y="201"/>
                    <a:pt x="489" y="187"/>
                    <a:pt x="489" y="169"/>
                  </a:cubicBezTo>
                  <a:cubicBezTo>
                    <a:pt x="489" y="144"/>
                    <a:pt x="489" y="144"/>
                    <a:pt x="489" y="144"/>
                  </a:cubicBezTo>
                  <a:cubicBezTo>
                    <a:pt x="403" y="144"/>
                    <a:pt x="403" y="144"/>
                    <a:pt x="403" y="144"/>
                  </a:cubicBezTo>
                  <a:cubicBezTo>
                    <a:pt x="403" y="87"/>
                    <a:pt x="403" y="87"/>
                    <a:pt x="403" y="87"/>
                  </a:cubicBezTo>
                  <a:cubicBezTo>
                    <a:pt x="489" y="87"/>
                    <a:pt x="489" y="87"/>
                    <a:pt x="489" y="87"/>
                  </a:cubicBezTo>
                  <a:cubicBezTo>
                    <a:pt x="489" y="33"/>
                    <a:pt x="489" y="33"/>
                    <a:pt x="489" y="33"/>
                  </a:cubicBezTo>
                  <a:cubicBezTo>
                    <a:pt x="489" y="15"/>
                    <a:pt x="503" y="1"/>
                    <a:pt x="521" y="1"/>
                  </a:cubicBezTo>
                  <a:cubicBezTo>
                    <a:pt x="539" y="1"/>
                    <a:pt x="553" y="15"/>
                    <a:pt x="553" y="33"/>
                  </a:cubicBezTo>
                  <a:cubicBezTo>
                    <a:pt x="553" y="169"/>
                    <a:pt x="553" y="169"/>
                    <a:pt x="553" y="169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6595224" y="4032725"/>
              <a:ext cx="362075" cy="153973"/>
            </a:xfrm>
            <a:custGeom>
              <a:avLst/>
              <a:gdLst>
                <a:gd name="T0" fmla="*/ 17 w 419"/>
                <a:gd name="T1" fmla="*/ 0 h 178"/>
                <a:gd name="T2" fmla="*/ 84 w 419"/>
                <a:gd name="T3" fmla="*/ 0 h 178"/>
                <a:gd name="T4" fmla="*/ 102 w 419"/>
                <a:gd name="T5" fmla="*/ 18 h 178"/>
                <a:gd name="T6" fmla="*/ 102 w 419"/>
                <a:gd name="T7" fmla="*/ 46 h 178"/>
                <a:gd name="T8" fmla="*/ 84 w 419"/>
                <a:gd name="T9" fmla="*/ 64 h 178"/>
                <a:gd name="T10" fmla="*/ 17 w 419"/>
                <a:gd name="T11" fmla="*/ 64 h 178"/>
                <a:gd name="T12" fmla="*/ 0 w 419"/>
                <a:gd name="T13" fmla="*/ 46 h 178"/>
                <a:gd name="T14" fmla="*/ 0 w 419"/>
                <a:gd name="T15" fmla="*/ 18 h 178"/>
                <a:gd name="T16" fmla="*/ 17 w 419"/>
                <a:gd name="T17" fmla="*/ 0 h 178"/>
                <a:gd name="T18" fmla="*/ 175 w 419"/>
                <a:gd name="T19" fmla="*/ 115 h 178"/>
                <a:gd name="T20" fmla="*/ 245 w 419"/>
                <a:gd name="T21" fmla="*/ 115 h 178"/>
                <a:gd name="T22" fmla="*/ 261 w 419"/>
                <a:gd name="T23" fmla="*/ 131 h 178"/>
                <a:gd name="T24" fmla="*/ 261 w 419"/>
                <a:gd name="T25" fmla="*/ 134 h 178"/>
                <a:gd name="T26" fmla="*/ 245 w 419"/>
                <a:gd name="T27" fmla="*/ 178 h 178"/>
                <a:gd name="T28" fmla="*/ 245 w 419"/>
                <a:gd name="T29" fmla="*/ 178 h 178"/>
                <a:gd name="T30" fmla="*/ 175 w 419"/>
                <a:gd name="T31" fmla="*/ 178 h 178"/>
                <a:gd name="T32" fmla="*/ 159 w 419"/>
                <a:gd name="T33" fmla="*/ 162 h 178"/>
                <a:gd name="T34" fmla="*/ 159 w 419"/>
                <a:gd name="T35" fmla="*/ 131 h 178"/>
                <a:gd name="T36" fmla="*/ 175 w 419"/>
                <a:gd name="T37" fmla="*/ 115 h 178"/>
                <a:gd name="T38" fmla="*/ 16 w 419"/>
                <a:gd name="T39" fmla="*/ 115 h 178"/>
                <a:gd name="T40" fmla="*/ 86 w 419"/>
                <a:gd name="T41" fmla="*/ 115 h 178"/>
                <a:gd name="T42" fmla="*/ 102 w 419"/>
                <a:gd name="T43" fmla="*/ 131 h 178"/>
                <a:gd name="T44" fmla="*/ 102 w 419"/>
                <a:gd name="T45" fmla="*/ 162 h 178"/>
                <a:gd name="T46" fmla="*/ 86 w 419"/>
                <a:gd name="T47" fmla="*/ 178 h 178"/>
                <a:gd name="T48" fmla="*/ 16 w 419"/>
                <a:gd name="T49" fmla="*/ 178 h 178"/>
                <a:gd name="T50" fmla="*/ 0 w 419"/>
                <a:gd name="T51" fmla="*/ 162 h 178"/>
                <a:gd name="T52" fmla="*/ 0 w 419"/>
                <a:gd name="T53" fmla="*/ 131 h 178"/>
                <a:gd name="T54" fmla="*/ 16 w 419"/>
                <a:gd name="T55" fmla="*/ 115 h 178"/>
                <a:gd name="T56" fmla="*/ 334 w 419"/>
                <a:gd name="T57" fmla="*/ 0 h 178"/>
                <a:gd name="T58" fmla="*/ 404 w 419"/>
                <a:gd name="T59" fmla="*/ 0 h 178"/>
                <a:gd name="T60" fmla="*/ 419 w 419"/>
                <a:gd name="T61" fmla="*/ 11 h 178"/>
                <a:gd name="T62" fmla="*/ 321 w 419"/>
                <a:gd name="T63" fmla="*/ 57 h 178"/>
                <a:gd name="T64" fmla="*/ 318 w 419"/>
                <a:gd name="T65" fmla="*/ 48 h 178"/>
                <a:gd name="T66" fmla="*/ 318 w 419"/>
                <a:gd name="T67" fmla="*/ 16 h 178"/>
                <a:gd name="T68" fmla="*/ 334 w 419"/>
                <a:gd name="T69" fmla="*/ 0 h 178"/>
                <a:gd name="T70" fmla="*/ 175 w 419"/>
                <a:gd name="T71" fmla="*/ 0 h 178"/>
                <a:gd name="T72" fmla="*/ 245 w 419"/>
                <a:gd name="T73" fmla="*/ 0 h 178"/>
                <a:gd name="T74" fmla="*/ 261 w 419"/>
                <a:gd name="T75" fmla="*/ 16 h 178"/>
                <a:gd name="T76" fmla="*/ 261 w 419"/>
                <a:gd name="T77" fmla="*/ 48 h 178"/>
                <a:gd name="T78" fmla="*/ 245 w 419"/>
                <a:gd name="T79" fmla="*/ 64 h 178"/>
                <a:gd name="T80" fmla="*/ 175 w 419"/>
                <a:gd name="T81" fmla="*/ 64 h 178"/>
                <a:gd name="T82" fmla="*/ 159 w 419"/>
                <a:gd name="T83" fmla="*/ 48 h 178"/>
                <a:gd name="T84" fmla="*/ 159 w 419"/>
                <a:gd name="T85" fmla="*/ 16 h 178"/>
                <a:gd name="T86" fmla="*/ 175 w 419"/>
                <a:gd name="T8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9" h="178">
                  <a:moveTo>
                    <a:pt x="1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94" y="0"/>
                    <a:pt x="102" y="8"/>
                    <a:pt x="102" y="18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2" y="56"/>
                    <a:pt x="94" y="64"/>
                    <a:pt x="84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lose/>
                  <a:moveTo>
                    <a:pt x="175" y="115"/>
                  </a:moveTo>
                  <a:cubicBezTo>
                    <a:pt x="245" y="115"/>
                    <a:pt x="245" y="115"/>
                    <a:pt x="245" y="115"/>
                  </a:cubicBezTo>
                  <a:cubicBezTo>
                    <a:pt x="253" y="115"/>
                    <a:pt x="261" y="122"/>
                    <a:pt x="261" y="131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4" y="148"/>
                    <a:pt x="249" y="163"/>
                    <a:pt x="245" y="178"/>
                  </a:cubicBezTo>
                  <a:cubicBezTo>
                    <a:pt x="245" y="178"/>
                    <a:pt x="245" y="178"/>
                    <a:pt x="245" y="178"/>
                  </a:cubicBezTo>
                  <a:cubicBezTo>
                    <a:pt x="175" y="178"/>
                    <a:pt x="175" y="178"/>
                    <a:pt x="175" y="178"/>
                  </a:cubicBezTo>
                  <a:cubicBezTo>
                    <a:pt x="166" y="178"/>
                    <a:pt x="159" y="171"/>
                    <a:pt x="159" y="162"/>
                  </a:cubicBezTo>
                  <a:cubicBezTo>
                    <a:pt x="159" y="131"/>
                    <a:pt x="159" y="131"/>
                    <a:pt x="159" y="131"/>
                  </a:cubicBezTo>
                  <a:cubicBezTo>
                    <a:pt x="159" y="122"/>
                    <a:pt x="166" y="115"/>
                    <a:pt x="175" y="115"/>
                  </a:cubicBezTo>
                  <a:close/>
                  <a:moveTo>
                    <a:pt x="16" y="115"/>
                  </a:moveTo>
                  <a:cubicBezTo>
                    <a:pt x="86" y="115"/>
                    <a:pt x="86" y="115"/>
                    <a:pt x="86" y="115"/>
                  </a:cubicBezTo>
                  <a:cubicBezTo>
                    <a:pt x="95" y="115"/>
                    <a:pt x="102" y="122"/>
                    <a:pt x="102" y="131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71"/>
                    <a:pt x="95" y="178"/>
                    <a:pt x="8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7" y="178"/>
                    <a:pt x="0" y="171"/>
                    <a:pt x="0" y="16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2"/>
                    <a:pt x="7" y="115"/>
                    <a:pt x="16" y="115"/>
                  </a:cubicBezTo>
                  <a:close/>
                  <a:moveTo>
                    <a:pt x="334" y="0"/>
                  </a:moveTo>
                  <a:cubicBezTo>
                    <a:pt x="404" y="0"/>
                    <a:pt x="404" y="0"/>
                    <a:pt x="404" y="0"/>
                  </a:cubicBezTo>
                  <a:cubicBezTo>
                    <a:pt x="411" y="0"/>
                    <a:pt x="417" y="5"/>
                    <a:pt x="419" y="11"/>
                  </a:cubicBezTo>
                  <a:cubicBezTo>
                    <a:pt x="383" y="18"/>
                    <a:pt x="349" y="34"/>
                    <a:pt x="321" y="57"/>
                  </a:cubicBezTo>
                  <a:cubicBezTo>
                    <a:pt x="319" y="55"/>
                    <a:pt x="318" y="51"/>
                    <a:pt x="318" y="48"/>
                  </a:cubicBezTo>
                  <a:cubicBezTo>
                    <a:pt x="318" y="16"/>
                    <a:pt x="318" y="16"/>
                    <a:pt x="318" y="16"/>
                  </a:cubicBezTo>
                  <a:cubicBezTo>
                    <a:pt x="318" y="7"/>
                    <a:pt x="325" y="0"/>
                    <a:pt x="334" y="0"/>
                  </a:cubicBezTo>
                  <a:close/>
                  <a:moveTo>
                    <a:pt x="175" y="0"/>
                  </a:moveTo>
                  <a:cubicBezTo>
                    <a:pt x="245" y="0"/>
                    <a:pt x="245" y="0"/>
                    <a:pt x="245" y="0"/>
                  </a:cubicBezTo>
                  <a:cubicBezTo>
                    <a:pt x="253" y="0"/>
                    <a:pt x="261" y="7"/>
                    <a:pt x="261" y="16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1" y="57"/>
                    <a:pt x="253" y="64"/>
                    <a:pt x="245" y="64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66" y="64"/>
                    <a:pt x="159" y="57"/>
                    <a:pt x="159" y="48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59" y="7"/>
                    <a:pt x="166" y="0"/>
                    <a:pt x="175" y="0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6826001" y="4063081"/>
              <a:ext cx="340497" cy="340497"/>
            </a:xfrm>
            <a:custGeom>
              <a:avLst/>
              <a:gdLst>
                <a:gd name="T0" fmla="*/ 197 w 394"/>
                <a:gd name="T1" fmla="*/ 57 h 394"/>
                <a:gd name="T2" fmla="*/ 98 w 394"/>
                <a:gd name="T3" fmla="*/ 98 h 394"/>
                <a:gd name="T4" fmla="*/ 57 w 394"/>
                <a:gd name="T5" fmla="*/ 197 h 394"/>
                <a:gd name="T6" fmla="*/ 98 w 394"/>
                <a:gd name="T7" fmla="*/ 296 h 394"/>
                <a:gd name="T8" fmla="*/ 197 w 394"/>
                <a:gd name="T9" fmla="*/ 337 h 394"/>
                <a:gd name="T10" fmla="*/ 296 w 394"/>
                <a:gd name="T11" fmla="*/ 296 h 394"/>
                <a:gd name="T12" fmla="*/ 337 w 394"/>
                <a:gd name="T13" fmla="*/ 197 h 394"/>
                <a:gd name="T14" fmla="*/ 296 w 394"/>
                <a:gd name="T15" fmla="*/ 98 h 394"/>
                <a:gd name="T16" fmla="*/ 197 w 394"/>
                <a:gd name="T17" fmla="*/ 57 h 394"/>
                <a:gd name="T18" fmla="*/ 58 w 394"/>
                <a:gd name="T19" fmla="*/ 58 h 394"/>
                <a:gd name="T20" fmla="*/ 197 w 394"/>
                <a:gd name="T21" fmla="*/ 0 h 394"/>
                <a:gd name="T22" fmla="*/ 336 w 394"/>
                <a:gd name="T23" fmla="*/ 58 h 394"/>
                <a:gd name="T24" fmla="*/ 394 w 394"/>
                <a:gd name="T25" fmla="*/ 197 h 394"/>
                <a:gd name="T26" fmla="*/ 336 w 394"/>
                <a:gd name="T27" fmla="*/ 336 h 394"/>
                <a:gd name="T28" fmla="*/ 197 w 394"/>
                <a:gd name="T29" fmla="*/ 394 h 394"/>
                <a:gd name="T30" fmla="*/ 58 w 394"/>
                <a:gd name="T31" fmla="*/ 336 h 394"/>
                <a:gd name="T32" fmla="*/ 0 w 394"/>
                <a:gd name="T33" fmla="*/ 197 h 394"/>
                <a:gd name="T34" fmla="*/ 58 w 394"/>
                <a:gd name="T35" fmla="*/ 58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4" h="394">
                  <a:moveTo>
                    <a:pt x="197" y="57"/>
                  </a:moveTo>
                  <a:cubicBezTo>
                    <a:pt x="158" y="57"/>
                    <a:pt x="123" y="73"/>
                    <a:pt x="98" y="98"/>
                  </a:cubicBezTo>
                  <a:cubicBezTo>
                    <a:pt x="73" y="124"/>
                    <a:pt x="57" y="158"/>
                    <a:pt x="57" y="197"/>
                  </a:cubicBezTo>
                  <a:cubicBezTo>
                    <a:pt x="57" y="236"/>
                    <a:pt x="73" y="271"/>
                    <a:pt x="98" y="296"/>
                  </a:cubicBezTo>
                  <a:cubicBezTo>
                    <a:pt x="123" y="321"/>
                    <a:pt x="158" y="337"/>
                    <a:pt x="197" y="337"/>
                  </a:cubicBezTo>
                  <a:cubicBezTo>
                    <a:pt x="236" y="337"/>
                    <a:pt x="270" y="321"/>
                    <a:pt x="296" y="296"/>
                  </a:cubicBezTo>
                  <a:cubicBezTo>
                    <a:pt x="321" y="271"/>
                    <a:pt x="337" y="236"/>
                    <a:pt x="337" y="197"/>
                  </a:cubicBezTo>
                  <a:cubicBezTo>
                    <a:pt x="337" y="158"/>
                    <a:pt x="321" y="124"/>
                    <a:pt x="296" y="98"/>
                  </a:cubicBezTo>
                  <a:cubicBezTo>
                    <a:pt x="270" y="73"/>
                    <a:pt x="236" y="57"/>
                    <a:pt x="197" y="57"/>
                  </a:cubicBezTo>
                  <a:close/>
                  <a:moveTo>
                    <a:pt x="58" y="58"/>
                  </a:moveTo>
                  <a:cubicBezTo>
                    <a:pt x="93" y="22"/>
                    <a:pt x="143" y="0"/>
                    <a:pt x="197" y="0"/>
                  </a:cubicBezTo>
                  <a:cubicBezTo>
                    <a:pt x="251" y="0"/>
                    <a:pt x="301" y="22"/>
                    <a:pt x="336" y="58"/>
                  </a:cubicBezTo>
                  <a:cubicBezTo>
                    <a:pt x="372" y="93"/>
                    <a:pt x="394" y="143"/>
                    <a:pt x="394" y="197"/>
                  </a:cubicBezTo>
                  <a:cubicBezTo>
                    <a:pt x="394" y="252"/>
                    <a:pt x="372" y="301"/>
                    <a:pt x="336" y="336"/>
                  </a:cubicBezTo>
                  <a:cubicBezTo>
                    <a:pt x="301" y="372"/>
                    <a:pt x="251" y="394"/>
                    <a:pt x="197" y="394"/>
                  </a:cubicBezTo>
                  <a:cubicBezTo>
                    <a:pt x="143" y="394"/>
                    <a:pt x="93" y="372"/>
                    <a:pt x="58" y="336"/>
                  </a:cubicBezTo>
                  <a:cubicBezTo>
                    <a:pt x="22" y="301"/>
                    <a:pt x="0" y="252"/>
                    <a:pt x="0" y="197"/>
                  </a:cubicBezTo>
                  <a:cubicBezTo>
                    <a:pt x="0" y="143"/>
                    <a:pt x="22" y="93"/>
                    <a:pt x="58" y="58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6923651" y="4160731"/>
              <a:ext cx="99479" cy="100211"/>
            </a:xfrm>
            <a:custGeom>
              <a:avLst/>
              <a:gdLst>
                <a:gd name="T0" fmla="*/ 55 w 115"/>
                <a:gd name="T1" fmla="*/ 83 h 116"/>
                <a:gd name="T2" fmla="*/ 64 w 115"/>
                <a:gd name="T3" fmla="*/ 104 h 116"/>
                <a:gd name="T4" fmla="*/ 104 w 115"/>
                <a:gd name="T5" fmla="*/ 104 h 116"/>
                <a:gd name="T6" fmla="*/ 104 w 115"/>
                <a:gd name="T7" fmla="*/ 64 h 116"/>
                <a:gd name="T8" fmla="*/ 82 w 115"/>
                <a:gd name="T9" fmla="*/ 56 h 116"/>
                <a:gd name="T10" fmla="*/ 34 w 115"/>
                <a:gd name="T11" fmla="*/ 8 h 116"/>
                <a:gd name="T12" fmla="*/ 8 w 115"/>
                <a:gd name="T13" fmla="*/ 8 h 116"/>
                <a:gd name="T14" fmla="*/ 8 w 115"/>
                <a:gd name="T15" fmla="*/ 35 h 116"/>
                <a:gd name="T16" fmla="*/ 55 w 115"/>
                <a:gd name="T17" fmla="*/ 8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16">
                  <a:moveTo>
                    <a:pt x="55" y="83"/>
                  </a:moveTo>
                  <a:cubicBezTo>
                    <a:pt x="55" y="90"/>
                    <a:pt x="58" y="98"/>
                    <a:pt x="64" y="104"/>
                  </a:cubicBezTo>
                  <a:cubicBezTo>
                    <a:pt x="75" y="116"/>
                    <a:pt x="93" y="116"/>
                    <a:pt x="104" y="104"/>
                  </a:cubicBezTo>
                  <a:cubicBezTo>
                    <a:pt x="115" y="93"/>
                    <a:pt x="115" y="75"/>
                    <a:pt x="104" y="64"/>
                  </a:cubicBezTo>
                  <a:cubicBezTo>
                    <a:pt x="98" y="58"/>
                    <a:pt x="90" y="55"/>
                    <a:pt x="82" y="56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27" y="0"/>
                    <a:pt x="15" y="0"/>
                    <a:pt x="8" y="8"/>
                  </a:cubicBezTo>
                  <a:cubicBezTo>
                    <a:pt x="0" y="15"/>
                    <a:pt x="0" y="27"/>
                    <a:pt x="8" y="35"/>
                  </a:cubicBezTo>
                  <a:cubicBezTo>
                    <a:pt x="55" y="83"/>
                    <a:pt x="55" y="83"/>
                    <a:pt x="55" y="83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18897" y="2279040"/>
            <a:ext cx="706229" cy="703668"/>
            <a:chOff x="3618897" y="2279040"/>
            <a:chExt cx="706229" cy="703668"/>
          </a:xfrm>
        </p:grpSpPr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042691" y="2273920"/>
            <a:ext cx="702937" cy="707692"/>
            <a:chOff x="5042691" y="2273920"/>
            <a:chExt cx="702937" cy="707692"/>
          </a:xfrm>
        </p:grpSpPr>
        <p:sp>
          <p:nvSpPr>
            <p:cNvPr id="14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099014" y="3772690"/>
            <a:ext cx="591389" cy="561764"/>
            <a:chOff x="5099014" y="3772690"/>
            <a:chExt cx="591389" cy="561764"/>
          </a:xfrm>
        </p:grpSpPr>
        <p:sp>
          <p:nvSpPr>
            <p:cNvPr id="16" name="Freeform 14"/>
            <p:cNvSpPr/>
            <p:nvPr/>
          </p:nvSpPr>
          <p:spPr bwMode="auto">
            <a:xfrm>
              <a:off x="5099014" y="3772690"/>
              <a:ext cx="591389" cy="561764"/>
            </a:xfrm>
            <a:custGeom>
              <a:avLst/>
              <a:gdLst>
                <a:gd name="T0" fmla="*/ 359 w 684"/>
                <a:gd name="T1" fmla="*/ 57 h 650"/>
                <a:gd name="T2" fmla="*/ 331 w 684"/>
                <a:gd name="T3" fmla="*/ 28 h 650"/>
                <a:gd name="T4" fmla="*/ 360 w 684"/>
                <a:gd name="T5" fmla="*/ 0 h 650"/>
                <a:gd name="T6" fmla="*/ 360 w 684"/>
                <a:gd name="T7" fmla="*/ 0 h 650"/>
                <a:gd name="T8" fmla="*/ 360 w 684"/>
                <a:gd name="T9" fmla="*/ 0 h 650"/>
                <a:gd name="T10" fmla="*/ 360 w 684"/>
                <a:gd name="T11" fmla="*/ 0 h 650"/>
                <a:gd name="T12" fmla="*/ 361 w 684"/>
                <a:gd name="T13" fmla="*/ 0 h 650"/>
                <a:gd name="T14" fmla="*/ 361 w 684"/>
                <a:gd name="T15" fmla="*/ 0 h 650"/>
                <a:gd name="T16" fmla="*/ 589 w 684"/>
                <a:gd name="T17" fmla="*/ 95 h 650"/>
                <a:gd name="T18" fmla="*/ 684 w 684"/>
                <a:gd name="T19" fmla="*/ 325 h 650"/>
                <a:gd name="T20" fmla="*/ 589 w 684"/>
                <a:gd name="T21" fmla="*/ 554 h 650"/>
                <a:gd name="T22" fmla="*/ 359 w 684"/>
                <a:gd name="T23" fmla="*/ 650 h 650"/>
                <a:gd name="T24" fmla="*/ 130 w 684"/>
                <a:gd name="T25" fmla="*/ 554 h 650"/>
                <a:gd name="T26" fmla="*/ 34 w 684"/>
                <a:gd name="T27" fmla="*/ 325 h 650"/>
                <a:gd name="T28" fmla="*/ 43 w 684"/>
                <a:gd name="T29" fmla="*/ 253 h 650"/>
                <a:gd name="T30" fmla="*/ 56 w 684"/>
                <a:gd name="T31" fmla="*/ 210 h 650"/>
                <a:gd name="T32" fmla="*/ 15 w 684"/>
                <a:gd name="T33" fmla="*/ 193 h 650"/>
                <a:gd name="T34" fmla="*/ 5 w 684"/>
                <a:gd name="T35" fmla="*/ 187 h 650"/>
                <a:gd name="T36" fmla="*/ 1 w 684"/>
                <a:gd name="T37" fmla="*/ 176 h 650"/>
                <a:gd name="T38" fmla="*/ 2 w 684"/>
                <a:gd name="T39" fmla="*/ 165 h 650"/>
                <a:gd name="T40" fmla="*/ 9 w 684"/>
                <a:gd name="T41" fmla="*/ 155 h 650"/>
                <a:gd name="T42" fmla="*/ 124 w 684"/>
                <a:gd name="T43" fmla="*/ 66 h 650"/>
                <a:gd name="T44" fmla="*/ 134 w 684"/>
                <a:gd name="T45" fmla="*/ 61 h 650"/>
                <a:gd name="T46" fmla="*/ 146 w 684"/>
                <a:gd name="T47" fmla="*/ 63 h 650"/>
                <a:gd name="T48" fmla="*/ 155 w 684"/>
                <a:gd name="T49" fmla="*/ 70 h 650"/>
                <a:gd name="T50" fmla="*/ 159 w 684"/>
                <a:gd name="T51" fmla="*/ 80 h 650"/>
                <a:gd name="T52" fmla="*/ 180 w 684"/>
                <a:gd name="T53" fmla="*/ 224 h 650"/>
                <a:gd name="T54" fmla="*/ 178 w 684"/>
                <a:gd name="T55" fmla="*/ 236 h 650"/>
                <a:gd name="T56" fmla="*/ 171 w 684"/>
                <a:gd name="T57" fmla="*/ 245 h 650"/>
                <a:gd name="T58" fmla="*/ 161 w 684"/>
                <a:gd name="T59" fmla="*/ 249 h 650"/>
                <a:gd name="T60" fmla="*/ 149 w 684"/>
                <a:gd name="T61" fmla="*/ 248 h 650"/>
                <a:gd name="T62" fmla="*/ 108 w 684"/>
                <a:gd name="T63" fmla="*/ 231 h 650"/>
                <a:gd name="T64" fmla="*/ 98 w 684"/>
                <a:gd name="T65" fmla="*/ 266 h 650"/>
                <a:gd name="T66" fmla="*/ 92 w 684"/>
                <a:gd name="T67" fmla="*/ 325 h 650"/>
                <a:gd name="T68" fmla="*/ 170 w 684"/>
                <a:gd name="T69" fmla="*/ 514 h 650"/>
                <a:gd name="T70" fmla="*/ 359 w 684"/>
                <a:gd name="T71" fmla="*/ 592 h 650"/>
                <a:gd name="T72" fmla="*/ 549 w 684"/>
                <a:gd name="T73" fmla="*/ 514 h 650"/>
                <a:gd name="T74" fmla="*/ 627 w 684"/>
                <a:gd name="T75" fmla="*/ 325 h 650"/>
                <a:gd name="T76" fmla="*/ 549 w 684"/>
                <a:gd name="T77" fmla="*/ 136 h 650"/>
                <a:gd name="T78" fmla="*/ 360 w 684"/>
                <a:gd name="T79" fmla="*/ 57 h 650"/>
                <a:gd name="T80" fmla="*/ 360 w 684"/>
                <a:gd name="T81" fmla="*/ 57 h 650"/>
                <a:gd name="T82" fmla="*/ 360 w 684"/>
                <a:gd name="T83" fmla="*/ 57 h 650"/>
                <a:gd name="T84" fmla="*/ 360 w 684"/>
                <a:gd name="T85" fmla="*/ 57 h 650"/>
                <a:gd name="T86" fmla="*/ 359 w 684"/>
                <a:gd name="T87" fmla="*/ 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84" h="650">
                  <a:moveTo>
                    <a:pt x="359" y="57"/>
                  </a:moveTo>
                  <a:cubicBezTo>
                    <a:pt x="343" y="57"/>
                    <a:pt x="331" y="44"/>
                    <a:pt x="331" y="28"/>
                  </a:cubicBezTo>
                  <a:cubicBezTo>
                    <a:pt x="331" y="13"/>
                    <a:pt x="344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50" y="0"/>
                    <a:pt x="531" y="37"/>
                    <a:pt x="589" y="95"/>
                  </a:cubicBezTo>
                  <a:cubicBezTo>
                    <a:pt x="648" y="154"/>
                    <a:pt x="684" y="235"/>
                    <a:pt x="684" y="325"/>
                  </a:cubicBezTo>
                  <a:cubicBezTo>
                    <a:pt x="684" y="414"/>
                    <a:pt x="648" y="496"/>
                    <a:pt x="589" y="554"/>
                  </a:cubicBezTo>
                  <a:cubicBezTo>
                    <a:pt x="530" y="613"/>
                    <a:pt x="449" y="650"/>
                    <a:pt x="359" y="650"/>
                  </a:cubicBezTo>
                  <a:cubicBezTo>
                    <a:pt x="270" y="650"/>
                    <a:pt x="188" y="613"/>
                    <a:pt x="130" y="554"/>
                  </a:cubicBezTo>
                  <a:cubicBezTo>
                    <a:pt x="71" y="496"/>
                    <a:pt x="34" y="414"/>
                    <a:pt x="34" y="325"/>
                  </a:cubicBezTo>
                  <a:cubicBezTo>
                    <a:pt x="34" y="301"/>
                    <a:pt x="37" y="277"/>
                    <a:pt x="43" y="253"/>
                  </a:cubicBezTo>
                  <a:cubicBezTo>
                    <a:pt x="46" y="238"/>
                    <a:pt x="50" y="224"/>
                    <a:pt x="56" y="210"/>
                  </a:cubicBezTo>
                  <a:cubicBezTo>
                    <a:pt x="15" y="193"/>
                    <a:pt x="15" y="193"/>
                    <a:pt x="15" y="193"/>
                  </a:cubicBezTo>
                  <a:cubicBezTo>
                    <a:pt x="11" y="192"/>
                    <a:pt x="8" y="190"/>
                    <a:pt x="5" y="187"/>
                  </a:cubicBezTo>
                  <a:cubicBezTo>
                    <a:pt x="3" y="183"/>
                    <a:pt x="1" y="180"/>
                    <a:pt x="1" y="176"/>
                  </a:cubicBezTo>
                  <a:cubicBezTo>
                    <a:pt x="0" y="172"/>
                    <a:pt x="1" y="168"/>
                    <a:pt x="2" y="165"/>
                  </a:cubicBezTo>
                  <a:cubicBezTo>
                    <a:pt x="4" y="161"/>
                    <a:pt x="6" y="158"/>
                    <a:pt x="9" y="155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7" y="63"/>
                    <a:pt x="131" y="62"/>
                    <a:pt x="134" y="61"/>
                  </a:cubicBezTo>
                  <a:cubicBezTo>
                    <a:pt x="138" y="61"/>
                    <a:pt x="142" y="61"/>
                    <a:pt x="146" y="63"/>
                  </a:cubicBezTo>
                  <a:cubicBezTo>
                    <a:pt x="149" y="64"/>
                    <a:pt x="153" y="67"/>
                    <a:pt x="155" y="70"/>
                  </a:cubicBezTo>
                  <a:cubicBezTo>
                    <a:pt x="157" y="73"/>
                    <a:pt x="159" y="76"/>
                    <a:pt x="159" y="80"/>
                  </a:cubicBezTo>
                  <a:cubicBezTo>
                    <a:pt x="180" y="224"/>
                    <a:pt x="180" y="224"/>
                    <a:pt x="180" y="224"/>
                  </a:cubicBezTo>
                  <a:cubicBezTo>
                    <a:pt x="180" y="228"/>
                    <a:pt x="180" y="232"/>
                    <a:pt x="178" y="236"/>
                  </a:cubicBezTo>
                  <a:cubicBezTo>
                    <a:pt x="177" y="239"/>
                    <a:pt x="175" y="242"/>
                    <a:pt x="171" y="245"/>
                  </a:cubicBezTo>
                  <a:cubicBezTo>
                    <a:pt x="168" y="247"/>
                    <a:pt x="165" y="249"/>
                    <a:pt x="161" y="249"/>
                  </a:cubicBezTo>
                  <a:cubicBezTo>
                    <a:pt x="157" y="250"/>
                    <a:pt x="153" y="249"/>
                    <a:pt x="149" y="248"/>
                  </a:cubicBezTo>
                  <a:cubicBezTo>
                    <a:pt x="108" y="231"/>
                    <a:pt x="108" y="231"/>
                    <a:pt x="108" y="231"/>
                  </a:cubicBezTo>
                  <a:cubicBezTo>
                    <a:pt x="104" y="243"/>
                    <a:pt x="101" y="254"/>
                    <a:pt x="98" y="266"/>
                  </a:cubicBezTo>
                  <a:cubicBezTo>
                    <a:pt x="94" y="285"/>
                    <a:pt x="92" y="305"/>
                    <a:pt x="92" y="325"/>
                  </a:cubicBezTo>
                  <a:cubicBezTo>
                    <a:pt x="92" y="399"/>
                    <a:pt x="122" y="466"/>
                    <a:pt x="170" y="514"/>
                  </a:cubicBezTo>
                  <a:cubicBezTo>
                    <a:pt x="219" y="562"/>
                    <a:pt x="285" y="592"/>
                    <a:pt x="359" y="592"/>
                  </a:cubicBezTo>
                  <a:cubicBezTo>
                    <a:pt x="433" y="592"/>
                    <a:pt x="500" y="562"/>
                    <a:pt x="549" y="514"/>
                  </a:cubicBezTo>
                  <a:cubicBezTo>
                    <a:pt x="597" y="466"/>
                    <a:pt x="627" y="399"/>
                    <a:pt x="627" y="325"/>
                  </a:cubicBezTo>
                  <a:cubicBezTo>
                    <a:pt x="627" y="251"/>
                    <a:pt x="597" y="184"/>
                    <a:pt x="549" y="136"/>
                  </a:cubicBezTo>
                  <a:cubicBezTo>
                    <a:pt x="501" y="87"/>
                    <a:pt x="434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59" y="57"/>
                    <a:pt x="359" y="57"/>
                    <a:pt x="359" y="57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5268348" y="3850225"/>
              <a:ext cx="217976" cy="344885"/>
            </a:xfrm>
            <a:custGeom>
              <a:avLst/>
              <a:gdLst>
                <a:gd name="T0" fmla="*/ 51 w 252"/>
                <a:gd name="T1" fmla="*/ 388 h 399"/>
                <a:gd name="T2" fmla="*/ 11 w 252"/>
                <a:gd name="T3" fmla="*/ 388 h 399"/>
                <a:gd name="T4" fmla="*/ 11 w 252"/>
                <a:gd name="T5" fmla="*/ 347 h 399"/>
                <a:gd name="T6" fmla="*/ 84 w 252"/>
                <a:gd name="T7" fmla="*/ 274 h 399"/>
                <a:gd name="T8" fmla="*/ 75 w 252"/>
                <a:gd name="T9" fmla="*/ 235 h 399"/>
                <a:gd name="T10" fmla="*/ 101 w 252"/>
                <a:gd name="T11" fmla="*/ 172 h 399"/>
                <a:gd name="T12" fmla="*/ 144 w 252"/>
                <a:gd name="T13" fmla="*/ 149 h 399"/>
                <a:gd name="T14" fmla="*/ 144 w 252"/>
                <a:gd name="T15" fmla="*/ 19 h 399"/>
                <a:gd name="T16" fmla="*/ 163 w 252"/>
                <a:gd name="T17" fmla="*/ 0 h 399"/>
                <a:gd name="T18" fmla="*/ 183 w 252"/>
                <a:gd name="T19" fmla="*/ 19 h 399"/>
                <a:gd name="T20" fmla="*/ 183 w 252"/>
                <a:gd name="T21" fmla="*/ 149 h 399"/>
                <a:gd name="T22" fmla="*/ 226 w 252"/>
                <a:gd name="T23" fmla="*/ 172 h 399"/>
                <a:gd name="T24" fmla="*/ 252 w 252"/>
                <a:gd name="T25" fmla="*/ 235 h 399"/>
                <a:gd name="T26" fmla="*/ 226 w 252"/>
                <a:gd name="T27" fmla="*/ 297 h 399"/>
                <a:gd name="T28" fmla="*/ 163 w 252"/>
                <a:gd name="T29" fmla="*/ 323 h 399"/>
                <a:gd name="T30" fmla="*/ 125 w 252"/>
                <a:gd name="T31" fmla="*/ 314 h 399"/>
                <a:gd name="T32" fmla="*/ 51 w 252"/>
                <a:gd name="T33" fmla="*/ 388 h 399"/>
                <a:gd name="T34" fmla="*/ 190 w 252"/>
                <a:gd name="T35" fmla="*/ 208 h 399"/>
                <a:gd name="T36" fmla="*/ 163 w 252"/>
                <a:gd name="T37" fmla="*/ 197 h 399"/>
                <a:gd name="T38" fmla="*/ 137 w 252"/>
                <a:gd name="T39" fmla="*/ 208 h 399"/>
                <a:gd name="T40" fmla="*/ 126 w 252"/>
                <a:gd name="T41" fmla="*/ 235 h 399"/>
                <a:gd name="T42" fmla="*/ 137 w 252"/>
                <a:gd name="T43" fmla="*/ 261 h 399"/>
                <a:gd name="T44" fmla="*/ 163 w 252"/>
                <a:gd name="T45" fmla="*/ 272 h 399"/>
                <a:gd name="T46" fmla="*/ 190 w 252"/>
                <a:gd name="T47" fmla="*/ 261 h 399"/>
                <a:gd name="T48" fmla="*/ 201 w 252"/>
                <a:gd name="T49" fmla="*/ 235 h 399"/>
                <a:gd name="T50" fmla="*/ 190 w 252"/>
                <a:gd name="T51" fmla="*/ 20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399">
                  <a:moveTo>
                    <a:pt x="51" y="388"/>
                  </a:moveTo>
                  <a:cubicBezTo>
                    <a:pt x="40" y="399"/>
                    <a:pt x="22" y="399"/>
                    <a:pt x="11" y="388"/>
                  </a:cubicBezTo>
                  <a:cubicBezTo>
                    <a:pt x="0" y="377"/>
                    <a:pt x="0" y="359"/>
                    <a:pt x="11" y="347"/>
                  </a:cubicBezTo>
                  <a:cubicBezTo>
                    <a:pt x="84" y="274"/>
                    <a:pt x="84" y="274"/>
                    <a:pt x="84" y="274"/>
                  </a:cubicBezTo>
                  <a:cubicBezTo>
                    <a:pt x="78" y="262"/>
                    <a:pt x="75" y="249"/>
                    <a:pt x="75" y="235"/>
                  </a:cubicBezTo>
                  <a:cubicBezTo>
                    <a:pt x="75" y="210"/>
                    <a:pt x="85" y="188"/>
                    <a:pt x="101" y="172"/>
                  </a:cubicBezTo>
                  <a:cubicBezTo>
                    <a:pt x="113" y="161"/>
                    <a:pt x="128" y="152"/>
                    <a:pt x="144" y="149"/>
                  </a:cubicBezTo>
                  <a:cubicBezTo>
                    <a:pt x="144" y="19"/>
                    <a:pt x="144" y="19"/>
                    <a:pt x="144" y="19"/>
                  </a:cubicBezTo>
                  <a:cubicBezTo>
                    <a:pt x="144" y="8"/>
                    <a:pt x="153" y="0"/>
                    <a:pt x="163" y="0"/>
                  </a:cubicBezTo>
                  <a:cubicBezTo>
                    <a:pt x="174" y="0"/>
                    <a:pt x="183" y="8"/>
                    <a:pt x="183" y="1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99" y="152"/>
                    <a:pt x="214" y="161"/>
                    <a:pt x="226" y="172"/>
                  </a:cubicBezTo>
                  <a:cubicBezTo>
                    <a:pt x="242" y="188"/>
                    <a:pt x="252" y="210"/>
                    <a:pt x="252" y="235"/>
                  </a:cubicBezTo>
                  <a:cubicBezTo>
                    <a:pt x="252" y="259"/>
                    <a:pt x="242" y="281"/>
                    <a:pt x="226" y="297"/>
                  </a:cubicBezTo>
                  <a:cubicBezTo>
                    <a:pt x="210" y="313"/>
                    <a:pt x="188" y="323"/>
                    <a:pt x="163" y="323"/>
                  </a:cubicBezTo>
                  <a:cubicBezTo>
                    <a:pt x="150" y="323"/>
                    <a:pt x="136" y="320"/>
                    <a:pt x="125" y="314"/>
                  </a:cubicBezTo>
                  <a:cubicBezTo>
                    <a:pt x="51" y="388"/>
                    <a:pt x="51" y="388"/>
                    <a:pt x="51" y="388"/>
                  </a:cubicBezTo>
                  <a:close/>
                  <a:moveTo>
                    <a:pt x="190" y="208"/>
                  </a:moveTo>
                  <a:cubicBezTo>
                    <a:pt x="183" y="201"/>
                    <a:pt x="174" y="197"/>
                    <a:pt x="163" y="197"/>
                  </a:cubicBezTo>
                  <a:cubicBezTo>
                    <a:pt x="153" y="197"/>
                    <a:pt x="144" y="201"/>
                    <a:pt x="137" y="208"/>
                  </a:cubicBezTo>
                  <a:cubicBezTo>
                    <a:pt x="130" y="215"/>
                    <a:pt x="126" y="224"/>
                    <a:pt x="126" y="235"/>
                  </a:cubicBezTo>
                  <a:cubicBezTo>
                    <a:pt x="126" y="245"/>
                    <a:pt x="130" y="254"/>
                    <a:pt x="137" y="261"/>
                  </a:cubicBezTo>
                  <a:cubicBezTo>
                    <a:pt x="144" y="268"/>
                    <a:pt x="153" y="272"/>
                    <a:pt x="163" y="272"/>
                  </a:cubicBezTo>
                  <a:cubicBezTo>
                    <a:pt x="174" y="272"/>
                    <a:pt x="183" y="268"/>
                    <a:pt x="190" y="261"/>
                  </a:cubicBezTo>
                  <a:cubicBezTo>
                    <a:pt x="197" y="254"/>
                    <a:pt x="201" y="245"/>
                    <a:pt x="201" y="235"/>
                  </a:cubicBezTo>
                  <a:cubicBezTo>
                    <a:pt x="201" y="224"/>
                    <a:pt x="197" y="215"/>
                    <a:pt x="190" y="208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909299" y="3772690"/>
            <a:ext cx="667095" cy="567616"/>
            <a:chOff x="7909299" y="3772690"/>
            <a:chExt cx="667095" cy="567616"/>
          </a:xfrm>
        </p:grpSpPr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7909299" y="3772690"/>
              <a:ext cx="623207" cy="567616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7980982" y="3772690"/>
              <a:ext cx="595412" cy="551158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620725" y="5138333"/>
            <a:ext cx="702937" cy="675873"/>
            <a:chOff x="3620725" y="5138333"/>
            <a:chExt cx="702937" cy="675873"/>
          </a:xfrm>
        </p:grpSpPr>
        <p:sp>
          <p:nvSpPr>
            <p:cNvPr id="20" name="Freeform 18"/>
            <p:cNvSpPr/>
            <p:nvPr/>
          </p:nvSpPr>
          <p:spPr bwMode="auto">
            <a:xfrm>
              <a:off x="3620725" y="5360332"/>
              <a:ext cx="702937" cy="280151"/>
            </a:xfrm>
            <a:custGeom>
              <a:avLst/>
              <a:gdLst>
                <a:gd name="T0" fmla="*/ 699 w 813"/>
                <a:gd name="T1" fmla="*/ 96 h 324"/>
                <a:gd name="T2" fmla="*/ 661 w 813"/>
                <a:gd name="T3" fmla="*/ 96 h 324"/>
                <a:gd name="T4" fmla="*/ 661 w 813"/>
                <a:gd name="T5" fmla="*/ 178 h 324"/>
                <a:gd name="T6" fmla="*/ 632 w 813"/>
                <a:gd name="T7" fmla="*/ 207 h 324"/>
                <a:gd name="T8" fmla="*/ 317 w 813"/>
                <a:gd name="T9" fmla="*/ 207 h 324"/>
                <a:gd name="T10" fmla="*/ 317 w 813"/>
                <a:gd name="T11" fmla="*/ 296 h 324"/>
                <a:gd name="T12" fmla="*/ 289 w 813"/>
                <a:gd name="T13" fmla="*/ 324 h 324"/>
                <a:gd name="T14" fmla="*/ 120 w 813"/>
                <a:gd name="T15" fmla="*/ 324 h 324"/>
                <a:gd name="T16" fmla="*/ 92 w 813"/>
                <a:gd name="T17" fmla="*/ 296 h 324"/>
                <a:gd name="T18" fmla="*/ 92 w 813"/>
                <a:gd name="T19" fmla="*/ 204 h 324"/>
                <a:gd name="T20" fmla="*/ 0 w 813"/>
                <a:gd name="T21" fmla="*/ 204 h 324"/>
                <a:gd name="T22" fmla="*/ 0 w 813"/>
                <a:gd name="T23" fmla="*/ 147 h 324"/>
                <a:gd name="T24" fmla="*/ 120 w 813"/>
                <a:gd name="T25" fmla="*/ 147 h 324"/>
                <a:gd name="T26" fmla="*/ 149 w 813"/>
                <a:gd name="T27" fmla="*/ 175 h 324"/>
                <a:gd name="T28" fmla="*/ 149 w 813"/>
                <a:gd name="T29" fmla="*/ 267 h 324"/>
                <a:gd name="T30" fmla="*/ 260 w 813"/>
                <a:gd name="T31" fmla="*/ 267 h 324"/>
                <a:gd name="T32" fmla="*/ 260 w 813"/>
                <a:gd name="T33" fmla="*/ 178 h 324"/>
                <a:gd name="T34" fmla="*/ 289 w 813"/>
                <a:gd name="T35" fmla="*/ 150 h 324"/>
                <a:gd name="T36" fmla="*/ 603 w 813"/>
                <a:gd name="T37" fmla="*/ 150 h 324"/>
                <a:gd name="T38" fmla="*/ 603 w 813"/>
                <a:gd name="T39" fmla="*/ 67 h 324"/>
                <a:gd name="T40" fmla="*/ 632 w 813"/>
                <a:gd name="T41" fmla="*/ 39 h 324"/>
                <a:gd name="T42" fmla="*/ 699 w 813"/>
                <a:gd name="T43" fmla="*/ 39 h 324"/>
                <a:gd name="T44" fmla="*/ 699 w 813"/>
                <a:gd name="T45" fmla="*/ 0 h 324"/>
                <a:gd name="T46" fmla="*/ 813 w 813"/>
                <a:gd name="T47" fmla="*/ 67 h 324"/>
                <a:gd name="T48" fmla="*/ 699 w 813"/>
                <a:gd name="T49" fmla="*/ 134 h 324"/>
                <a:gd name="T50" fmla="*/ 699 w 813"/>
                <a:gd name="T51" fmla="*/ 9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3" h="324">
                  <a:moveTo>
                    <a:pt x="699" y="96"/>
                  </a:moveTo>
                  <a:cubicBezTo>
                    <a:pt x="661" y="96"/>
                    <a:pt x="661" y="96"/>
                    <a:pt x="661" y="96"/>
                  </a:cubicBezTo>
                  <a:cubicBezTo>
                    <a:pt x="661" y="123"/>
                    <a:pt x="661" y="151"/>
                    <a:pt x="661" y="178"/>
                  </a:cubicBezTo>
                  <a:cubicBezTo>
                    <a:pt x="661" y="194"/>
                    <a:pt x="648" y="207"/>
                    <a:pt x="632" y="207"/>
                  </a:cubicBezTo>
                  <a:cubicBezTo>
                    <a:pt x="317" y="207"/>
                    <a:pt x="317" y="207"/>
                    <a:pt x="317" y="207"/>
                  </a:cubicBezTo>
                  <a:cubicBezTo>
                    <a:pt x="317" y="296"/>
                    <a:pt x="317" y="296"/>
                    <a:pt x="317" y="296"/>
                  </a:cubicBezTo>
                  <a:cubicBezTo>
                    <a:pt x="317" y="312"/>
                    <a:pt x="305" y="324"/>
                    <a:pt x="289" y="324"/>
                  </a:cubicBezTo>
                  <a:cubicBezTo>
                    <a:pt x="120" y="324"/>
                    <a:pt x="120" y="324"/>
                    <a:pt x="120" y="324"/>
                  </a:cubicBezTo>
                  <a:cubicBezTo>
                    <a:pt x="105" y="324"/>
                    <a:pt x="92" y="312"/>
                    <a:pt x="92" y="296"/>
                  </a:cubicBezTo>
                  <a:cubicBezTo>
                    <a:pt x="92" y="204"/>
                    <a:pt x="92" y="204"/>
                    <a:pt x="92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28" y="147"/>
                    <a:pt x="92" y="147"/>
                    <a:pt x="120" y="147"/>
                  </a:cubicBezTo>
                  <a:cubicBezTo>
                    <a:pt x="136" y="147"/>
                    <a:pt x="149" y="159"/>
                    <a:pt x="149" y="175"/>
                  </a:cubicBezTo>
                  <a:cubicBezTo>
                    <a:pt x="149" y="267"/>
                    <a:pt x="149" y="267"/>
                    <a:pt x="149" y="267"/>
                  </a:cubicBezTo>
                  <a:cubicBezTo>
                    <a:pt x="260" y="267"/>
                    <a:pt x="260" y="267"/>
                    <a:pt x="260" y="267"/>
                  </a:cubicBezTo>
                  <a:cubicBezTo>
                    <a:pt x="260" y="178"/>
                    <a:pt x="260" y="178"/>
                    <a:pt x="260" y="178"/>
                  </a:cubicBezTo>
                  <a:cubicBezTo>
                    <a:pt x="260" y="162"/>
                    <a:pt x="273" y="150"/>
                    <a:pt x="289" y="150"/>
                  </a:cubicBezTo>
                  <a:cubicBezTo>
                    <a:pt x="603" y="150"/>
                    <a:pt x="603" y="150"/>
                    <a:pt x="603" y="150"/>
                  </a:cubicBezTo>
                  <a:cubicBezTo>
                    <a:pt x="603" y="67"/>
                    <a:pt x="603" y="67"/>
                    <a:pt x="603" y="67"/>
                  </a:cubicBezTo>
                  <a:cubicBezTo>
                    <a:pt x="603" y="51"/>
                    <a:pt x="616" y="39"/>
                    <a:pt x="632" y="39"/>
                  </a:cubicBezTo>
                  <a:cubicBezTo>
                    <a:pt x="699" y="39"/>
                    <a:pt x="699" y="39"/>
                    <a:pt x="699" y="3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813" y="67"/>
                    <a:pt x="813" y="67"/>
                    <a:pt x="813" y="67"/>
                  </a:cubicBezTo>
                  <a:cubicBezTo>
                    <a:pt x="699" y="134"/>
                    <a:pt x="699" y="134"/>
                    <a:pt x="699" y="134"/>
                  </a:cubicBezTo>
                  <a:cubicBezTo>
                    <a:pt x="699" y="96"/>
                    <a:pt x="699" y="96"/>
                    <a:pt x="699" y="96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19"/>
            <p:cNvSpPr>
              <a:spLocks noEditPoints="1"/>
            </p:cNvSpPr>
            <p:nvPr/>
          </p:nvSpPr>
          <p:spPr bwMode="auto">
            <a:xfrm>
              <a:off x="3620725" y="5138333"/>
              <a:ext cx="653563" cy="675873"/>
            </a:xfrm>
            <a:custGeom>
              <a:avLst/>
              <a:gdLst>
                <a:gd name="T0" fmla="*/ 502 w 756"/>
                <a:gd name="T1" fmla="*/ 57 h 782"/>
                <a:gd name="T2" fmla="*/ 569 w 756"/>
                <a:gd name="T3" fmla="*/ 331 h 782"/>
                <a:gd name="T4" fmla="*/ 464 w 756"/>
                <a:gd name="T5" fmla="*/ 369 h 782"/>
                <a:gd name="T6" fmla="*/ 381 w 756"/>
                <a:gd name="T7" fmla="*/ 57 h 782"/>
                <a:gd name="T8" fmla="*/ 343 w 756"/>
                <a:gd name="T9" fmla="*/ 146 h 782"/>
                <a:gd name="T10" fmla="*/ 165 w 756"/>
                <a:gd name="T11" fmla="*/ 57 h 782"/>
                <a:gd name="T12" fmla="*/ 127 w 756"/>
                <a:gd name="T13" fmla="*/ 146 h 782"/>
                <a:gd name="T14" fmla="*/ 57 w 756"/>
                <a:gd name="T15" fmla="*/ 57 h 782"/>
                <a:gd name="T16" fmla="*/ 235 w 756"/>
                <a:gd name="T17" fmla="*/ 222 h 782"/>
                <a:gd name="T18" fmla="*/ 273 w 756"/>
                <a:gd name="T19" fmla="*/ 102 h 782"/>
                <a:gd name="T20" fmla="*/ 381 w 756"/>
                <a:gd name="T21" fmla="*/ 222 h 782"/>
                <a:gd name="T22" fmla="*/ 225 w 756"/>
                <a:gd name="T23" fmla="*/ 369 h 782"/>
                <a:gd name="T24" fmla="*/ 187 w 756"/>
                <a:gd name="T25" fmla="*/ 486 h 782"/>
                <a:gd name="T26" fmla="*/ 343 w 756"/>
                <a:gd name="T27" fmla="*/ 331 h 782"/>
                <a:gd name="T28" fmla="*/ 57 w 756"/>
                <a:gd name="T29" fmla="*/ 260 h 782"/>
                <a:gd name="T30" fmla="*/ 0 w 756"/>
                <a:gd name="T31" fmla="*/ 365 h 782"/>
                <a:gd name="T32" fmla="*/ 28 w 756"/>
                <a:gd name="T33" fmla="*/ 0 h 782"/>
                <a:gd name="T34" fmla="*/ 756 w 756"/>
                <a:gd name="T35" fmla="*/ 29 h 782"/>
                <a:gd name="T36" fmla="*/ 699 w 756"/>
                <a:gd name="T37" fmla="*/ 213 h 782"/>
                <a:gd name="T38" fmla="*/ 616 w 756"/>
                <a:gd name="T39" fmla="*/ 146 h 782"/>
                <a:gd name="T40" fmla="*/ 578 w 756"/>
                <a:gd name="T41" fmla="*/ 261 h 782"/>
                <a:gd name="T42" fmla="*/ 699 w 756"/>
                <a:gd name="T43" fmla="*/ 108 h 782"/>
                <a:gd name="T44" fmla="*/ 168 w 756"/>
                <a:gd name="T45" fmla="*/ 655 h 782"/>
                <a:gd name="T46" fmla="*/ 149 w 756"/>
                <a:gd name="T47" fmla="*/ 616 h 782"/>
                <a:gd name="T48" fmla="*/ 352 w 756"/>
                <a:gd name="T49" fmla="*/ 502 h 782"/>
                <a:gd name="T50" fmla="*/ 391 w 756"/>
                <a:gd name="T51" fmla="*/ 655 h 782"/>
                <a:gd name="T52" fmla="*/ 273 w 756"/>
                <a:gd name="T53" fmla="*/ 725 h 782"/>
                <a:gd name="T54" fmla="*/ 464 w 756"/>
                <a:gd name="T55" fmla="*/ 616 h 782"/>
                <a:gd name="T56" fmla="*/ 578 w 756"/>
                <a:gd name="T57" fmla="*/ 540 h 782"/>
                <a:gd name="T58" fmla="*/ 464 w 756"/>
                <a:gd name="T59" fmla="*/ 502 h 782"/>
                <a:gd name="T60" fmla="*/ 616 w 756"/>
                <a:gd name="T61" fmla="*/ 655 h 782"/>
                <a:gd name="T62" fmla="*/ 502 w 756"/>
                <a:gd name="T63" fmla="*/ 725 h 782"/>
                <a:gd name="T64" fmla="*/ 699 w 756"/>
                <a:gd name="T65" fmla="*/ 435 h 782"/>
                <a:gd name="T66" fmla="*/ 756 w 756"/>
                <a:gd name="T67" fmla="*/ 753 h 782"/>
                <a:gd name="T68" fmla="*/ 28 w 756"/>
                <a:gd name="T69" fmla="*/ 782 h 782"/>
                <a:gd name="T70" fmla="*/ 0 w 756"/>
                <a:gd name="T71" fmla="*/ 499 h 782"/>
                <a:gd name="T72" fmla="*/ 57 w 756"/>
                <a:gd name="T73" fmla="*/ 725 h 782"/>
                <a:gd name="T74" fmla="*/ 235 w 756"/>
                <a:gd name="T75" fmla="*/ 655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6" h="782">
                  <a:moveTo>
                    <a:pt x="699" y="57"/>
                  </a:moveTo>
                  <a:cubicBezTo>
                    <a:pt x="502" y="57"/>
                    <a:pt x="502" y="57"/>
                    <a:pt x="502" y="57"/>
                  </a:cubicBezTo>
                  <a:cubicBezTo>
                    <a:pt x="502" y="331"/>
                    <a:pt x="502" y="331"/>
                    <a:pt x="502" y="331"/>
                  </a:cubicBezTo>
                  <a:cubicBezTo>
                    <a:pt x="569" y="331"/>
                    <a:pt x="569" y="331"/>
                    <a:pt x="569" y="331"/>
                  </a:cubicBezTo>
                  <a:cubicBezTo>
                    <a:pt x="569" y="369"/>
                    <a:pt x="569" y="369"/>
                    <a:pt x="569" y="369"/>
                  </a:cubicBezTo>
                  <a:cubicBezTo>
                    <a:pt x="464" y="369"/>
                    <a:pt x="464" y="369"/>
                    <a:pt x="464" y="369"/>
                  </a:cubicBezTo>
                  <a:cubicBezTo>
                    <a:pt x="464" y="57"/>
                    <a:pt x="464" y="57"/>
                    <a:pt x="464" y="57"/>
                  </a:cubicBezTo>
                  <a:cubicBezTo>
                    <a:pt x="381" y="57"/>
                    <a:pt x="381" y="57"/>
                    <a:pt x="381" y="57"/>
                  </a:cubicBezTo>
                  <a:cubicBezTo>
                    <a:pt x="381" y="146"/>
                    <a:pt x="381" y="146"/>
                    <a:pt x="381" y="146"/>
                  </a:cubicBezTo>
                  <a:cubicBezTo>
                    <a:pt x="343" y="146"/>
                    <a:pt x="343" y="146"/>
                    <a:pt x="343" y="146"/>
                  </a:cubicBezTo>
                  <a:cubicBezTo>
                    <a:pt x="343" y="57"/>
                    <a:pt x="343" y="57"/>
                    <a:pt x="343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5" y="146"/>
                    <a:pt x="165" y="146"/>
                    <a:pt x="16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235" y="222"/>
                    <a:pt x="235" y="222"/>
                    <a:pt x="235" y="22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73" y="102"/>
                    <a:pt x="273" y="102"/>
                    <a:pt x="273" y="102"/>
                  </a:cubicBezTo>
                  <a:cubicBezTo>
                    <a:pt x="273" y="222"/>
                    <a:pt x="273" y="222"/>
                    <a:pt x="273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369"/>
                    <a:pt x="381" y="369"/>
                    <a:pt x="381" y="369"/>
                  </a:cubicBezTo>
                  <a:cubicBezTo>
                    <a:pt x="225" y="369"/>
                    <a:pt x="225" y="369"/>
                    <a:pt x="225" y="369"/>
                  </a:cubicBezTo>
                  <a:cubicBezTo>
                    <a:pt x="225" y="486"/>
                    <a:pt x="225" y="486"/>
                    <a:pt x="225" y="486"/>
                  </a:cubicBezTo>
                  <a:cubicBezTo>
                    <a:pt x="187" y="486"/>
                    <a:pt x="187" y="486"/>
                    <a:pt x="187" y="486"/>
                  </a:cubicBezTo>
                  <a:cubicBezTo>
                    <a:pt x="187" y="331"/>
                    <a:pt x="187" y="331"/>
                    <a:pt x="187" y="331"/>
                  </a:cubicBezTo>
                  <a:cubicBezTo>
                    <a:pt x="343" y="331"/>
                    <a:pt x="343" y="331"/>
                    <a:pt x="343" y="331"/>
                  </a:cubicBezTo>
                  <a:cubicBezTo>
                    <a:pt x="343" y="260"/>
                    <a:pt x="343" y="260"/>
                    <a:pt x="343" y="260"/>
                  </a:cubicBezTo>
                  <a:cubicBezTo>
                    <a:pt x="57" y="260"/>
                    <a:pt x="57" y="260"/>
                    <a:pt x="57" y="260"/>
                  </a:cubicBezTo>
                  <a:cubicBezTo>
                    <a:pt x="57" y="365"/>
                    <a:pt x="57" y="365"/>
                    <a:pt x="57" y="36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727" y="0"/>
                    <a:pt x="727" y="0"/>
                    <a:pt x="727" y="0"/>
                  </a:cubicBezTo>
                  <a:cubicBezTo>
                    <a:pt x="743" y="0"/>
                    <a:pt x="756" y="13"/>
                    <a:pt x="756" y="29"/>
                  </a:cubicBezTo>
                  <a:cubicBezTo>
                    <a:pt x="756" y="247"/>
                    <a:pt x="756" y="247"/>
                    <a:pt x="756" y="247"/>
                  </a:cubicBezTo>
                  <a:cubicBezTo>
                    <a:pt x="699" y="213"/>
                    <a:pt x="699" y="213"/>
                    <a:pt x="699" y="213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16" y="146"/>
                    <a:pt x="616" y="146"/>
                    <a:pt x="616" y="146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578" y="261"/>
                    <a:pt x="578" y="261"/>
                    <a:pt x="578" y="261"/>
                  </a:cubicBezTo>
                  <a:cubicBezTo>
                    <a:pt x="578" y="108"/>
                    <a:pt x="578" y="108"/>
                    <a:pt x="578" y="108"/>
                  </a:cubicBezTo>
                  <a:cubicBezTo>
                    <a:pt x="618" y="108"/>
                    <a:pt x="658" y="108"/>
                    <a:pt x="699" y="108"/>
                  </a:cubicBezTo>
                  <a:cubicBezTo>
                    <a:pt x="699" y="57"/>
                    <a:pt x="699" y="57"/>
                    <a:pt x="699" y="57"/>
                  </a:cubicBezTo>
                  <a:close/>
                  <a:moveTo>
                    <a:pt x="168" y="655"/>
                  </a:moveTo>
                  <a:cubicBezTo>
                    <a:pt x="149" y="655"/>
                    <a:pt x="149" y="655"/>
                    <a:pt x="149" y="655"/>
                  </a:cubicBezTo>
                  <a:cubicBezTo>
                    <a:pt x="149" y="616"/>
                    <a:pt x="149" y="616"/>
                    <a:pt x="149" y="616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52" y="502"/>
                    <a:pt x="352" y="502"/>
                    <a:pt x="352" y="502"/>
                  </a:cubicBezTo>
                  <a:cubicBezTo>
                    <a:pt x="391" y="502"/>
                    <a:pt x="391" y="502"/>
                    <a:pt x="391" y="502"/>
                  </a:cubicBezTo>
                  <a:cubicBezTo>
                    <a:pt x="391" y="655"/>
                    <a:pt x="391" y="655"/>
                    <a:pt x="391" y="655"/>
                  </a:cubicBezTo>
                  <a:cubicBezTo>
                    <a:pt x="273" y="655"/>
                    <a:pt x="273" y="655"/>
                    <a:pt x="273" y="655"/>
                  </a:cubicBezTo>
                  <a:cubicBezTo>
                    <a:pt x="273" y="725"/>
                    <a:pt x="273" y="725"/>
                    <a:pt x="273" y="725"/>
                  </a:cubicBezTo>
                  <a:cubicBezTo>
                    <a:pt x="464" y="725"/>
                    <a:pt x="464" y="725"/>
                    <a:pt x="464" y="725"/>
                  </a:cubicBezTo>
                  <a:cubicBezTo>
                    <a:pt x="464" y="616"/>
                    <a:pt x="464" y="616"/>
                    <a:pt x="464" y="616"/>
                  </a:cubicBezTo>
                  <a:cubicBezTo>
                    <a:pt x="578" y="616"/>
                    <a:pt x="578" y="616"/>
                    <a:pt x="578" y="616"/>
                  </a:cubicBezTo>
                  <a:cubicBezTo>
                    <a:pt x="578" y="540"/>
                    <a:pt x="578" y="540"/>
                    <a:pt x="578" y="540"/>
                  </a:cubicBezTo>
                  <a:cubicBezTo>
                    <a:pt x="464" y="540"/>
                    <a:pt x="464" y="540"/>
                    <a:pt x="464" y="540"/>
                  </a:cubicBezTo>
                  <a:cubicBezTo>
                    <a:pt x="464" y="502"/>
                    <a:pt x="464" y="502"/>
                    <a:pt x="464" y="502"/>
                  </a:cubicBezTo>
                  <a:cubicBezTo>
                    <a:pt x="616" y="502"/>
                    <a:pt x="616" y="502"/>
                    <a:pt x="616" y="502"/>
                  </a:cubicBezTo>
                  <a:cubicBezTo>
                    <a:pt x="616" y="655"/>
                    <a:pt x="616" y="655"/>
                    <a:pt x="616" y="655"/>
                  </a:cubicBezTo>
                  <a:cubicBezTo>
                    <a:pt x="502" y="655"/>
                    <a:pt x="502" y="655"/>
                    <a:pt x="502" y="655"/>
                  </a:cubicBezTo>
                  <a:cubicBezTo>
                    <a:pt x="502" y="725"/>
                    <a:pt x="502" y="725"/>
                    <a:pt x="502" y="725"/>
                  </a:cubicBezTo>
                  <a:cubicBezTo>
                    <a:pt x="699" y="725"/>
                    <a:pt x="699" y="725"/>
                    <a:pt x="699" y="725"/>
                  </a:cubicBezTo>
                  <a:cubicBezTo>
                    <a:pt x="699" y="435"/>
                    <a:pt x="699" y="435"/>
                    <a:pt x="699" y="435"/>
                  </a:cubicBezTo>
                  <a:cubicBezTo>
                    <a:pt x="756" y="402"/>
                    <a:pt x="756" y="402"/>
                    <a:pt x="756" y="402"/>
                  </a:cubicBezTo>
                  <a:cubicBezTo>
                    <a:pt x="756" y="753"/>
                    <a:pt x="756" y="753"/>
                    <a:pt x="756" y="753"/>
                  </a:cubicBezTo>
                  <a:cubicBezTo>
                    <a:pt x="756" y="769"/>
                    <a:pt x="743" y="782"/>
                    <a:pt x="727" y="782"/>
                  </a:cubicBezTo>
                  <a:cubicBezTo>
                    <a:pt x="28" y="782"/>
                    <a:pt x="28" y="782"/>
                    <a:pt x="28" y="782"/>
                  </a:cubicBezTo>
                  <a:cubicBezTo>
                    <a:pt x="12" y="782"/>
                    <a:pt x="0" y="769"/>
                    <a:pt x="0" y="753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57" y="499"/>
                    <a:pt x="57" y="499"/>
                    <a:pt x="57" y="499"/>
                  </a:cubicBezTo>
                  <a:cubicBezTo>
                    <a:pt x="57" y="725"/>
                    <a:pt x="57" y="725"/>
                    <a:pt x="57" y="725"/>
                  </a:cubicBezTo>
                  <a:cubicBezTo>
                    <a:pt x="235" y="725"/>
                    <a:pt x="235" y="725"/>
                    <a:pt x="235" y="725"/>
                  </a:cubicBezTo>
                  <a:cubicBezTo>
                    <a:pt x="235" y="655"/>
                    <a:pt x="235" y="655"/>
                    <a:pt x="235" y="655"/>
                  </a:cubicBezTo>
                  <a:cubicBezTo>
                    <a:pt x="168" y="655"/>
                    <a:pt x="168" y="655"/>
                    <a:pt x="168" y="655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2" name="Freeform 20"/>
          <p:cNvSpPr>
            <a:spLocks noEditPoints="1"/>
          </p:cNvSpPr>
          <p:nvPr/>
        </p:nvSpPr>
        <p:spPr bwMode="auto">
          <a:xfrm>
            <a:off x="5052200" y="5180392"/>
            <a:ext cx="685382" cy="590291"/>
          </a:xfrm>
          <a:custGeom>
            <a:avLst/>
            <a:gdLst>
              <a:gd name="T0" fmla="*/ 292 w 793"/>
              <a:gd name="T1" fmla="*/ 647 h 683"/>
              <a:gd name="T2" fmla="*/ 54 w 793"/>
              <a:gd name="T3" fmla="*/ 647 h 683"/>
              <a:gd name="T4" fmla="*/ 3 w 793"/>
              <a:gd name="T5" fmla="*/ 527 h 683"/>
              <a:gd name="T6" fmla="*/ 63 w 793"/>
              <a:gd name="T7" fmla="*/ 322 h 683"/>
              <a:gd name="T8" fmla="*/ 142 w 793"/>
              <a:gd name="T9" fmla="*/ 284 h 683"/>
              <a:gd name="T10" fmla="*/ 177 w 793"/>
              <a:gd name="T11" fmla="*/ 262 h 683"/>
              <a:gd name="T12" fmla="*/ 137 w 793"/>
              <a:gd name="T13" fmla="*/ 246 h 683"/>
              <a:gd name="T14" fmla="*/ 116 w 793"/>
              <a:gd name="T15" fmla="*/ 245 h 683"/>
              <a:gd name="T16" fmla="*/ 119 w 793"/>
              <a:gd name="T17" fmla="*/ 198 h 683"/>
              <a:gd name="T18" fmla="*/ 257 w 793"/>
              <a:gd name="T19" fmla="*/ 102 h 683"/>
              <a:gd name="T20" fmla="*/ 346 w 793"/>
              <a:gd name="T21" fmla="*/ 189 h 683"/>
              <a:gd name="T22" fmla="*/ 350 w 793"/>
              <a:gd name="T23" fmla="*/ 219 h 683"/>
              <a:gd name="T24" fmla="*/ 443 w 793"/>
              <a:gd name="T25" fmla="*/ 219 h 683"/>
              <a:gd name="T26" fmla="*/ 447 w 793"/>
              <a:gd name="T27" fmla="*/ 189 h 683"/>
              <a:gd name="T28" fmla="*/ 536 w 793"/>
              <a:gd name="T29" fmla="*/ 102 h 683"/>
              <a:gd name="T30" fmla="*/ 674 w 793"/>
              <a:gd name="T31" fmla="*/ 198 h 683"/>
              <a:gd name="T32" fmla="*/ 677 w 793"/>
              <a:gd name="T33" fmla="*/ 245 h 683"/>
              <a:gd name="T34" fmla="*/ 656 w 793"/>
              <a:gd name="T35" fmla="*/ 246 h 683"/>
              <a:gd name="T36" fmla="*/ 616 w 793"/>
              <a:gd name="T37" fmla="*/ 262 h 683"/>
              <a:gd name="T38" fmla="*/ 650 w 793"/>
              <a:gd name="T39" fmla="*/ 284 h 683"/>
              <a:gd name="T40" fmla="*/ 730 w 793"/>
              <a:gd name="T41" fmla="*/ 322 h 683"/>
              <a:gd name="T42" fmla="*/ 790 w 793"/>
              <a:gd name="T43" fmla="*/ 527 h 683"/>
              <a:gd name="T44" fmla="*/ 739 w 793"/>
              <a:gd name="T45" fmla="*/ 647 h 683"/>
              <a:gd name="T46" fmla="*/ 501 w 793"/>
              <a:gd name="T47" fmla="*/ 647 h 683"/>
              <a:gd name="T48" fmla="*/ 447 w 793"/>
              <a:gd name="T49" fmla="*/ 552 h 683"/>
              <a:gd name="T50" fmla="*/ 396 w 793"/>
              <a:gd name="T51" fmla="*/ 498 h 683"/>
              <a:gd name="T52" fmla="*/ 346 w 793"/>
              <a:gd name="T53" fmla="*/ 552 h 683"/>
              <a:gd name="T54" fmla="*/ 396 w 793"/>
              <a:gd name="T55" fmla="*/ 441 h 683"/>
              <a:gd name="T56" fmla="*/ 447 w 793"/>
              <a:gd name="T57" fmla="*/ 414 h 683"/>
              <a:gd name="T58" fmla="*/ 396 w 793"/>
              <a:gd name="T59" fmla="*/ 386 h 683"/>
              <a:gd name="T60" fmla="*/ 346 w 793"/>
              <a:gd name="T61" fmla="*/ 414 h 683"/>
              <a:gd name="T62" fmla="*/ 396 w 793"/>
              <a:gd name="T63" fmla="*/ 441 h 683"/>
              <a:gd name="T64" fmla="*/ 506 w 793"/>
              <a:gd name="T65" fmla="*/ 540 h 683"/>
              <a:gd name="T66" fmla="*/ 620 w 793"/>
              <a:gd name="T67" fmla="*/ 478 h 683"/>
              <a:gd name="T68" fmla="*/ 736 w 793"/>
              <a:gd name="T69" fmla="*/ 552 h 683"/>
              <a:gd name="T70" fmla="*/ 620 w 793"/>
              <a:gd name="T71" fmla="*/ 626 h 683"/>
              <a:gd name="T72" fmla="*/ 504 w 793"/>
              <a:gd name="T73" fmla="*/ 555 h 683"/>
              <a:gd name="T74" fmla="*/ 287 w 793"/>
              <a:gd name="T75" fmla="*/ 540 h 683"/>
              <a:gd name="T76" fmla="*/ 173 w 793"/>
              <a:gd name="T77" fmla="*/ 478 h 683"/>
              <a:gd name="T78" fmla="*/ 57 w 793"/>
              <a:gd name="T79" fmla="*/ 552 h 683"/>
              <a:gd name="T80" fmla="*/ 173 w 793"/>
              <a:gd name="T81" fmla="*/ 626 h 683"/>
              <a:gd name="T82" fmla="*/ 289 w 793"/>
              <a:gd name="T83" fmla="*/ 555 h 683"/>
              <a:gd name="T84" fmla="*/ 553 w 793"/>
              <a:gd name="T85" fmla="*/ 64 h 683"/>
              <a:gd name="T86" fmla="*/ 618 w 793"/>
              <a:gd name="T87" fmla="*/ 83 h 683"/>
              <a:gd name="T88" fmla="*/ 621 w 793"/>
              <a:gd name="T89" fmla="*/ 59 h 683"/>
              <a:gd name="T90" fmla="*/ 564 w 793"/>
              <a:gd name="T91" fmla="*/ 1 h 683"/>
              <a:gd name="T92" fmla="*/ 491 w 793"/>
              <a:gd name="T93" fmla="*/ 53 h 683"/>
              <a:gd name="T94" fmla="*/ 492 w 793"/>
              <a:gd name="T95" fmla="*/ 69 h 683"/>
              <a:gd name="T96" fmla="*/ 303 w 793"/>
              <a:gd name="T97" fmla="*/ 64 h 683"/>
              <a:gd name="T98" fmla="*/ 295 w 793"/>
              <a:gd name="T99" fmla="*/ 70 h 683"/>
              <a:gd name="T100" fmla="*/ 181 w 793"/>
              <a:gd name="T101" fmla="*/ 83 h 683"/>
              <a:gd name="T102" fmla="*/ 171 w 793"/>
              <a:gd name="T103" fmla="*/ 78 h 683"/>
              <a:gd name="T104" fmla="*/ 201 w 793"/>
              <a:gd name="T105" fmla="*/ 10 h 683"/>
              <a:gd name="T106" fmla="*/ 259 w 793"/>
              <a:gd name="T107" fmla="*/ 5 h 683"/>
              <a:gd name="T108" fmla="*/ 303 w 793"/>
              <a:gd name="T109" fmla="*/ 64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93" h="683">
                <a:moveTo>
                  <a:pt x="346" y="559"/>
                </a:moveTo>
                <a:cubicBezTo>
                  <a:pt x="346" y="594"/>
                  <a:pt x="323" y="625"/>
                  <a:pt x="292" y="647"/>
                </a:cubicBezTo>
                <a:cubicBezTo>
                  <a:pt x="261" y="669"/>
                  <a:pt x="219" y="683"/>
                  <a:pt x="173" y="683"/>
                </a:cubicBezTo>
                <a:cubicBezTo>
                  <a:pt x="127" y="683"/>
                  <a:pt x="85" y="669"/>
                  <a:pt x="54" y="647"/>
                </a:cubicBezTo>
                <a:cubicBezTo>
                  <a:pt x="20" y="624"/>
                  <a:pt x="0" y="590"/>
                  <a:pt x="0" y="552"/>
                </a:cubicBezTo>
                <a:cubicBezTo>
                  <a:pt x="0" y="543"/>
                  <a:pt x="1" y="535"/>
                  <a:pt x="3" y="527"/>
                </a:cubicBezTo>
                <a:cubicBezTo>
                  <a:pt x="11" y="478"/>
                  <a:pt x="19" y="424"/>
                  <a:pt x="30" y="376"/>
                </a:cubicBezTo>
                <a:cubicBezTo>
                  <a:pt x="35" y="356"/>
                  <a:pt x="47" y="337"/>
                  <a:pt x="63" y="322"/>
                </a:cubicBezTo>
                <a:cubicBezTo>
                  <a:pt x="80" y="306"/>
                  <a:pt x="101" y="294"/>
                  <a:pt x="126" y="287"/>
                </a:cubicBezTo>
                <a:cubicBezTo>
                  <a:pt x="132" y="286"/>
                  <a:pt x="137" y="285"/>
                  <a:pt x="142" y="284"/>
                </a:cubicBezTo>
                <a:cubicBezTo>
                  <a:pt x="148" y="283"/>
                  <a:pt x="153" y="283"/>
                  <a:pt x="159" y="282"/>
                </a:cubicBezTo>
                <a:cubicBezTo>
                  <a:pt x="170" y="282"/>
                  <a:pt x="178" y="273"/>
                  <a:pt x="177" y="262"/>
                </a:cubicBezTo>
                <a:cubicBezTo>
                  <a:pt x="177" y="252"/>
                  <a:pt x="168" y="244"/>
                  <a:pt x="157" y="244"/>
                </a:cubicBezTo>
                <a:cubicBezTo>
                  <a:pt x="151" y="245"/>
                  <a:pt x="144" y="245"/>
                  <a:pt x="137" y="246"/>
                </a:cubicBezTo>
                <a:cubicBezTo>
                  <a:pt x="134" y="247"/>
                  <a:pt x="131" y="247"/>
                  <a:pt x="128" y="248"/>
                </a:cubicBezTo>
                <a:cubicBezTo>
                  <a:pt x="123" y="249"/>
                  <a:pt x="119" y="248"/>
                  <a:pt x="116" y="245"/>
                </a:cubicBezTo>
                <a:cubicBezTo>
                  <a:pt x="113" y="242"/>
                  <a:pt x="112" y="237"/>
                  <a:pt x="113" y="233"/>
                </a:cubicBezTo>
                <a:cubicBezTo>
                  <a:pt x="119" y="198"/>
                  <a:pt x="119" y="198"/>
                  <a:pt x="119" y="198"/>
                </a:cubicBezTo>
                <a:cubicBezTo>
                  <a:pt x="126" y="158"/>
                  <a:pt x="165" y="125"/>
                  <a:pt x="208" y="111"/>
                </a:cubicBezTo>
                <a:cubicBezTo>
                  <a:pt x="224" y="105"/>
                  <a:pt x="241" y="102"/>
                  <a:pt x="257" y="102"/>
                </a:cubicBezTo>
                <a:cubicBezTo>
                  <a:pt x="275" y="102"/>
                  <a:pt x="292" y="106"/>
                  <a:pt x="306" y="114"/>
                </a:cubicBezTo>
                <a:cubicBezTo>
                  <a:pt x="330" y="128"/>
                  <a:pt x="346" y="152"/>
                  <a:pt x="346" y="189"/>
                </a:cubicBezTo>
                <a:cubicBezTo>
                  <a:pt x="346" y="222"/>
                  <a:pt x="346" y="222"/>
                  <a:pt x="346" y="222"/>
                </a:cubicBezTo>
                <a:cubicBezTo>
                  <a:pt x="347" y="221"/>
                  <a:pt x="349" y="220"/>
                  <a:pt x="350" y="219"/>
                </a:cubicBezTo>
                <a:cubicBezTo>
                  <a:pt x="362" y="211"/>
                  <a:pt x="379" y="205"/>
                  <a:pt x="396" y="205"/>
                </a:cubicBezTo>
                <a:cubicBezTo>
                  <a:pt x="414" y="205"/>
                  <a:pt x="431" y="211"/>
                  <a:pt x="443" y="219"/>
                </a:cubicBezTo>
                <a:cubicBezTo>
                  <a:pt x="444" y="220"/>
                  <a:pt x="446" y="221"/>
                  <a:pt x="447" y="222"/>
                </a:cubicBezTo>
                <a:cubicBezTo>
                  <a:pt x="447" y="189"/>
                  <a:pt x="447" y="189"/>
                  <a:pt x="447" y="189"/>
                </a:cubicBezTo>
                <a:cubicBezTo>
                  <a:pt x="447" y="152"/>
                  <a:pt x="463" y="128"/>
                  <a:pt x="487" y="114"/>
                </a:cubicBezTo>
                <a:cubicBezTo>
                  <a:pt x="501" y="106"/>
                  <a:pt x="518" y="102"/>
                  <a:pt x="536" y="102"/>
                </a:cubicBezTo>
                <a:cubicBezTo>
                  <a:pt x="552" y="102"/>
                  <a:pt x="569" y="105"/>
                  <a:pt x="585" y="111"/>
                </a:cubicBezTo>
                <a:cubicBezTo>
                  <a:pt x="628" y="125"/>
                  <a:pt x="667" y="158"/>
                  <a:pt x="674" y="198"/>
                </a:cubicBezTo>
                <a:cubicBezTo>
                  <a:pt x="680" y="233"/>
                  <a:pt x="680" y="233"/>
                  <a:pt x="680" y="233"/>
                </a:cubicBezTo>
                <a:cubicBezTo>
                  <a:pt x="681" y="237"/>
                  <a:pt x="680" y="242"/>
                  <a:pt x="677" y="245"/>
                </a:cubicBezTo>
                <a:cubicBezTo>
                  <a:pt x="674" y="248"/>
                  <a:pt x="670" y="249"/>
                  <a:pt x="665" y="248"/>
                </a:cubicBezTo>
                <a:cubicBezTo>
                  <a:pt x="662" y="247"/>
                  <a:pt x="659" y="247"/>
                  <a:pt x="656" y="246"/>
                </a:cubicBezTo>
                <a:cubicBezTo>
                  <a:pt x="649" y="245"/>
                  <a:pt x="642" y="245"/>
                  <a:pt x="635" y="244"/>
                </a:cubicBezTo>
                <a:cubicBezTo>
                  <a:pt x="625" y="244"/>
                  <a:pt x="616" y="252"/>
                  <a:pt x="616" y="262"/>
                </a:cubicBezTo>
                <a:cubicBezTo>
                  <a:pt x="615" y="273"/>
                  <a:pt x="623" y="282"/>
                  <a:pt x="634" y="282"/>
                </a:cubicBezTo>
                <a:cubicBezTo>
                  <a:pt x="639" y="283"/>
                  <a:pt x="645" y="283"/>
                  <a:pt x="650" y="284"/>
                </a:cubicBezTo>
                <a:cubicBezTo>
                  <a:pt x="656" y="285"/>
                  <a:pt x="661" y="286"/>
                  <a:pt x="667" y="287"/>
                </a:cubicBezTo>
                <a:cubicBezTo>
                  <a:pt x="691" y="294"/>
                  <a:pt x="713" y="306"/>
                  <a:pt x="730" y="322"/>
                </a:cubicBezTo>
                <a:cubicBezTo>
                  <a:pt x="746" y="337"/>
                  <a:pt x="758" y="356"/>
                  <a:pt x="762" y="376"/>
                </a:cubicBezTo>
                <a:cubicBezTo>
                  <a:pt x="774" y="424"/>
                  <a:pt x="782" y="478"/>
                  <a:pt x="790" y="527"/>
                </a:cubicBezTo>
                <a:cubicBezTo>
                  <a:pt x="792" y="535"/>
                  <a:pt x="793" y="543"/>
                  <a:pt x="793" y="552"/>
                </a:cubicBezTo>
                <a:cubicBezTo>
                  <a:pt x="793" y="590"/>
                  <a:pt x="772" y="624"/>
                  <a:pt x="739" y="647"/>
                </a:cubicBezTo>
                <a:cubicBezTo>
                  <a:pt x="708" y="669"/>
                  <a:pt x="666" y="683"/>
                  <a:pt x="620" y="683"/>
                </a:cubicBezTo>
                <a:cubicBezTo>
                  <a:pt x="574" y="683"/>
                  <a:pt x="532" y="669"/>
                  <a:pt x="501" y="647"/>
                </a:cubicBezTo>
                <a:cubicBezTo>
                  <a:pt x="470" y="625"/>
                  <a:pt x="447" y="594"/>
                  <a:pt x="447" y="559"/>
                </a:cubicBezTo>
                <a:cubicBezTo>
                  <a:pt x="447" y="552"/>
                  <a:pt x="447" y="552"/>
                  <a:pt x="447" y="552"/>
                </a:cubicBezTo>
                <a:cubicBezTo>
                  <a:pt x="447" y="488"/>
                  <a:pt x="447" y="488"/>
                  <a:pt x="447" y="488"/>
                </a:cubicBezTo>
                <a:cubicBezTo>
                  <a:pt x="432" y="495"/>
                  <a:pt x="415" y="498"/>
                  <a:pt x="396" y="498"/>
                </a:cubicBezTo>
                <a:cubicBezTo>
                  <a:pt x="378" y="498"/>
                  <a:pt x="361" y="495"/>
                  <a:pt x="346" y="488"/>
                </a:cubicBezTo>
                <a:cubicBezTo>
                  <a:pt x="346" y="552"/>
                  <a:pt x="346" y="552"/>
                  <a:pt x="346" y="552"/>
                </a:cubicBezTo>
                <a:cubicBezTo>
                  <a:pt x="346" y="559"/>
                  <a:pt x="346" y="559"/>
                  <a:pt x="346" y="559"/>
                </a:cubicBezTo>
                <a:close/>
                <a:moveTo>
                  <a:pt x="396" y="441"/>
                </a:moveTo>
                <a:cubicBezTo>
                  <a:pt x="412" y="441"/>
                  <a:pt x="426" y="437"/>
                  <a:pt x="436" y="430"/>
                </a:cubicBezTo>
                <a:cubicBezTo>
                  <a:pt x="443" y="425"/>
                  <a:pt x="447" y="419"/>
                  <a:pt x="447" y="414"/>
                </a:cubicBezTo>
                <a:cubicBezTo>
                  <a:pt x="447" y="408"/>
                  <a:pt x="443" y="402"/>
                  <a:pt x="436" y="397"/>
                </a:cubicBezTo>
                <a:cubicBezTo>
                  <a:pt x="426" y="391"/>
                  <a:pt x="412" y="386"/>
                  <a:pt x="396" y="386"/>
                </a:cubicBezTo>
                <a:cubicBezTo>
                  <a:pt x="381" y="386"/>
                  <a:pt x="367" y="391"/>
                  <a:pt x="357" y="397"/>
                </a:cubicBezTo>
                <a:cubicBezTo>
                  <a:pt x="350" y="402"/>
                  <a:pt x="346" y="408"/>
                  <a:pt x="346" y="414"/>
                </a:cubicBezTo>
                <a:cubicBezTo>
                  <a:pt x="346" y="419"/>
                  <a:pt x="350" y="425"/>
                  <a:pt x="357" y="430"/>
                </a:cubicBezTo>
                <a:cubicBezTo>
                  <a:pt x="367" y="437"/>
                  <a:pt x="381" y="441"/>
                  <a:pt x="396" y="441"/>
                </a:cubicBezTo>
                <a:close/>
                <a:moveTo>
                  <a:pt x="504" y="555"/>
                </a:moveTo>
                <a:cubicBezTo>
                  <a:pt x="504" y="550"/>
                  <a:pt x="505" y="545"/>
                  <a:pt x="506" y="540"/>
                </a:cubicBezTo>
                <a:cubicBezTo>
                  <a:pt x="510" y="526"/>
                  <a:pt x="520" y="513"/>
                  <a:pt x="534" y="503"/>
                </a:cubicBezTo>
                <a:cubicBezTo>
                  <a:pt x="556" y="487"/>
                  <a:pt x="586" y="478"/>
                  <a:pt x="620" y="478"/>
                </a:cubicBezTo>
                <a:cubicBezTo>
                  <a:pt x="654" y="478"/>
                  <a:pt x="684" y="487"/>
                  <a:pt x="706" y="503"/>
                </a:cubicBezTo>
                <a:cubicBezTo>
                  <a:pt x="725" y="516"/>
                  <a:pt x="736" y="533"/>
                  <a:pt x="736" y="552"/>
                </a:cubicBezTo>
                <a:cubicBezTo>
                  <a:pt x="736" y="570"/>
                  <a:pt x="725" y="588"/>
                  <a:pt x="706" y="601"/>
                </a:cubicBezTo>
                <a:cubicBezTo>
                  <a:pt x="684" y="616"/>
                  <a:pt x="654" y="626"/>
                  <a:pt x="620" y="626"/>
                </a:cubicBezTo>
                <a:cubicBezTo>
                  <a:pt x="586" y="626"/>
                  <a:pt x="556" y="616"/>
                  <a:pt x="534" y="601"/>
                </a:cubicBezTo>
                <a:cubicBezTo>
                  <a:pt x="517" y="588"/>
                  <a:pt x="505" y="572"/>
                  <a:pt x="504" y="555"/>
                </a:cubicBezTo>
                <a:close/>
                <a:moveTo>
                  <a:pt x="289" y="555"/>
                </a:moveTo>
                <a:cubicBezTo>
                  <a:pt x="289" y="550"/>
                  <a:pt x="288" y="545"/>
                  <a:pt x="287" y="540"/>
                </a:cubicBezTo>
                <a:cubicBezTo>
                  <a:pt x="283" y="526"/>
                  <a:pt x="273" y="513"/>
                  <a:pt x="259" y="503"/>
                </a:cubicBezTo>
                <a:cubicBezTo>
                  <a:pt x="237" y="487"/>
                  <a:pt x="207" y="478"/>
                  <a:pt x="173" y="478"/>
                </a:cubicBezTo>
                <a:cubicBezTo>
                  <a:pt x="139" y="478"/>
                  <a:pt x="108" y="487"/>
                  <a:pt x="87" y="503"/>
                </a:cubicBezTo>
                <a:cubicBezTo>
                  <a:pt x="68" y="516"/>
                  <a:pt x="57" y="533"/>
                  <a:pt x="57" y="552"/>
                </a:cubicBezTo>
                <a:cubicBezTo>
                  <a:pt x="57" y="570"/>
                  <a:pt x="68" y="588"/>
                  <a:pt x="87" y="601"/>
                </a:cubicBezTo>
                <a:cubicBezTo>
                  <a:pt x="108" y="616"/>
                  <a:pt x="139" y="626"/>
                  <a:pt x="173" y="626"/>
                </a:cubicBezTo>
                <a:cubicBezTo>
                  <a:pt x="207" y="626"/>
                  <a:pt x="237" y="616"/>
                  <a:pt x="259" y="601"/>
                </a:cubicBezTo>
                <a:cubicBezTo>
                  <a:pt x="276" y="588"/>
                  <a:pt x="288" y="572"/>
                  <a:pt x="289" y="555"/>
                </a:cubicBezTo>
                <a:close/>
                <a:moveTo>
                  <a:pt x="498" y="70"/>
                </a:moveTo>
                <a:cubicBezTo>
                  <a:pt x="516" y="64"/>
                  <a:pt x="534" y="62"/>
                  <a:pt x="553" y="64"/>
                </a:cubicBezTo>
                <a:cubicBezTo>
                  <a:pt x="574" y="66"/>
                  <a:pt x="594" y="73"/>
                  <a:pt x="612" y="83"/>
                </a:cubicBezTo>
                <a:cubicBezTo>
                  <a:pt x="614" y="85"/>
                  <a:pt x="616" y="85"/>
                  <a:pt x="618" y="83"/>
                </a:cubicBezTo>
                <a:cubicBezTo>
                  <a:pt x="620" y="82"/>
                  <a:pt x="622" y="80"/>
                  <a:pt x="622" y="78"/>
                </a:cubicBezTo>
                <a:cubicBezTo>
                  <a:pt x="622" y="72"/>
                  <a:pt x="621" y="65"/>
                  <a:pt x="621" y="59"/>
                </a:cubicBezTo>
                <a:cubicBezTo>
                  <a:pt x="621" y="37"/>
                  <a:pt x="609" y="20"/>
                  <a:pt x="592" y="10"/>
                </a:cubicBezTo>
                <a:cubicBezTo>
                  <a:pt x="583" y="5"/>
                  <a:pt x="574" y="2"/>
                  <a:pt x="564" y="1"/>
                </a:cubicBezTo>
                <a:cubicBezTo>
                  <a:pt x="554" y="0"/>
                  <a:pt x="543" y="1"/>
                  <a:pt x="534" y="5"/>
                </a:cubicBezTo>
                <a:cubicBezTo>
                  <a:pt x="514" y="11"/>
                  <a:pt x="497" y="27"/>
                  <a:pt x="491" y="53"/>
                </a:cubicBezTo>
                <a:cubicBezTo>
                  <a:pt x="490" y="56"/>
                  <a:pt x="490" y="60"/>
                  <a:pt x="490" y="64"/>
                </a:cubicBezTo>
                <a:cubicBezTo>
                  <a:pt x="490" y="66"/>
                  <a:pt x="491" y="68"/>
                  <a:pt x="492" y="69"/>
                </a:cubicBezTo>
                <a:cubicBezTo>
                  <a:pt x="494" y="71"/>
                  <a:pt x="496" y="71"/>
                  <a:pt x="498" y="70"/>
                </a:cubicBezTo>
                <a:close/>
                <a:moveTo>
                  <a:pt x="303" y="64"/>
                </a:moveTo>
                <a:cubicBezTo>
                  <a:pt x="303" y="66"/>
                  <a:pt x="302" y="68"/>
                  <a:pt x="300" y="69"/>
                </a:cubicBezTo>
                <a:cubicBezTo>
                  <a:pt x="299" y="71"/>
                  <a:pt x="297" y="71"/>
                  <a:pt x="295" y="70"/>
                </a:cubicBezTo>
                <a:cubicBezTo>
                  <a:pt x="277" y="64"/>
                  <a:pt x="259" y="62"/>
                  <a:pt x="240" y="64"/>
                </a:cubicBezTo>
                <a:cubicBezTo>
                  <a:pt x="219" y="66"/>
                  <a:pt x="199" y="73"/>
                  <a:pt x="181" y="83"/>
                </a:cubicBezTo>
                <a:cubicBezTo>
                  <a:pt x="179" y="85"/>
                  <a:pt x="177" y="85"/>
                  <a:pt x="175" y="83"/>
                </a:cubicBezTo>
                <a:cubicBezTo>
                  <a:pt x="173" y="82"/>
                  <a:pt x="171" y="80"/>
                  <a:pt x="171" y="78"/>
                </a:cubicBezTo>
                <a:cubicBezTo>
                  <a:pt x="171" y="72"/>
                  <a:pt x="172" y="65"/>
                  <a:pt x="172" y="59"/>
                </a:cubicBezTo>
                <a:cubicBezTo>
                  <a:pt x="172" y="37"/>
                  <a:pt x="184" y="20"/>
                  <a:pt x="201" y="10"/>
                </a:cubicBezTo>
                <a:cubicBezTo>
                  <a:pt x="209" y="5"/>
                  <a:pt x="219" y="2"/>
                  <a:pt x="229" y="1"/>
                </a:cubicBezTo>
                <a:cubicBezTo>
                  <a:pt x="239" y="0"/>
                  <a:pt x="250" y="1"/>
                  <a:pt x="259" y="5"/>
                </a:cubicBezTo>
                <a:cubicBezTo>
                  <a:pt x="279" y="11"/>
                  <a:pt x="296" y="27"/>
                  <a:pt x="302" y="53"/>
                </a:cubicBezTo>
                <a:cubicBezTo>
                  <a:pt x="303" y="57"/>
                  <a:pt x="303" y="60"/>
                  <a:pt x="303" y="64"/>
                </a:cubicBezTo>
                <a:close/>
              </a:path>
            </a:pathLst>
          </a:custGeom>
          <a:solidFill>
            <a:srgbClr val="3341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6548410" y="5124435"/>
            <a:ext cx="538723" cy="703303"/>
            <a:chOff x="6548410" y="5124435"/>
            <a:chExt cx="538723" cy="703303"/>
          </a:xfrm>
        </p:grpSpPr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6597784" y="5124435"/>
              <a:ext cx="439976" cy="450948"/>
            </a:xfrm>
            <a:custGeom>
              <a:avLst/>
              <a:gdLst>
                <a:gd name="T0" fmla="*/ 16 w 509"/>
                <a:gd name="T1" fmla="*/ 394 h 522"/>
                <a:gd name="T2" fmla="*/ 111 w 509"/>
                <a:gd name="T3" fmla="*/ 413 h 522"/>
                <a:gd name="T4" fmla="*/ 129 w 509"/>
                <a:gd name="T5" fmla="*/ 414 h 522"/>
                <a:gd name="T6" fmla="*/ 254 w 509"/>
                <a:gd name="T7" fmla="*/ 394 h 522"/>
                <a:gd name="T8" fmla="*/ 380 w 509"/>
                <a:gd name="T9" fmla="*/ 414 h 522"/>
                <a:gd name="T10" fmla="*/ 398 w 509"/>
                <a:gd name="T11" fmla="*/ 413 h 522"/>
                <a:gd name="T12" fmla="*/ 493 w 509"/>
                <a:gd name="T13" fmla="*/ 394 h 522"/>
                <a:gd name="T14" fmla="*/ 509 w 509"/>
                <a:gd name="T15" fmla="*/ 410 h 522"/>
                <a:gd name="T16" fmla="*/ 509 w 509"/>
                <a:gd name="T17" fmla="*/ 432 h 522"/>
                <a:gd name="T18" fmla="*/ 254 w 509"/>
                <a:gd name="T19" fmla="*/ 522 h 522"/>
                <a:gd name="T20" fmla="*/ 0 w 509"/>
                <a:gd name="T21" fmla="*/ 432 h 522"/>
                <a:gd name="T22" fmla="*/ 0 w 509"/>
                <a:gd name="T23" fmla="*/ 410 h 522"/>
                <a:gd name="T24" fmla="*/ 16 w 509"/>
                <a:gd name="T25" fmla="*/ 394 h 522"/>
                <a:gd name="T26" fmla="*/ 385 w 509"/>
                <a:gd name="T27" fmla="*/ 337 h 522"/>
                <a:gd name="T28" fmla="*/ 366 w 509"/>
                <a:gd name="T29" fmla="*/ 334 h 522"/>
                <a:gd name="T30" fmla="*/ 254 w 509"/>
                <a:gd name="T31" fmla="*/ 356 h 522"/>
                <a:gd name="T32" fmla="*/ 142 w 509"/>
                <a:gd name="T33" fmla="*/ 334 h 522"/>
                <a:gd name="T34" fmla="*/ 124 w 509"/>
                <a:gd name="T35" fmla="*/ 337 h 522"/>
                <a:gd name="T36" fmla="*/ 83 w 509"/>
                <a:gd name="T37" fmla="*/ 305 h 522"/>
                <a:gd name="T38" fmla="*/ 70 w 509"/>
                <a:gd name="T39" fmla="*/ 80 h 522"/>
                <a:gd name="T40" fmla="*/ 150 w 509"/>
                <a:gd name="T41" fmla="*/ 0 h 522"/>
                <a:gd name="T42" fmla="*/ 199 w 509"/>
                <a:gd name="T43" fmla="*/ 7 h 522"/>
                <a:gd name="T44" fmla="*/ 254 w 509"/>
                <a:gd name="T45" fmla="*/ 0 h 522"/>
                <a:gd name="T46" fmla="*/ 310 w 509"/>
                <a:gd name="T47" fmla="*/ 7 h 522"/>
                <a:gd name="T48" fmla="*/ 359 w 509"/>
                <a:gd name="T49" fmla="*/ 0 h 522"/>
                <a:gd name="T50" fmla="*/ 439 w 509"/>
                <a:gd name="T51" fmla="*/ 80 h 522"/>
                <a:gd name="T52" fmla="*/ 426 w 509"/>
                <a:gd name="T53" fmla="*/ 305 h 522"/>
                <a:gd name="T54" fmla="*/ 385 w 509"/>
                <a:gd name="T55" fmla="*/ 337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09" h="522">
                  <a:moveTo>
                    <a:pt x="16" y="394"/>
                  </a:moveTo>
                  <a:cubicBezTo>
                    <a:pt x="65" y="394"/>
                    <a:pt x="88" y="405"/>
                    <a:pt x="111" y="413"/>
                  </a:cubicBezTo>
                  <a:cubicBezTo>
                    <a:pt x="117" y="415"/>
                    <a:pt x="122" y="416"/>
                    <a:pt x="129" y="414"/>
                  </a:cubicBezTo>
                  <a:cubicBezTo>
                    <a:pt x="157" y="407"/>
                    <a:pt x="205" y="394"/>
                    <a:pt x="254" y="394"/>
                  </a:cubicBezTo>
                  <a:cubicBezTo>
                    <a:pt x="304" y="394"/>
                    <a:pt x="352" y="407"/>
                    <a:pt x="380" y="414"/>
                  </a:cubicBezTo>
                  <a:cubicBezTo>
                    <a:pt x="387" y="416"/>
                    <a:pt x="392" y="415"/>
                    <a:pt x="398" y="413"/>
                  </a:cubicBezTo>
                  <a:cubicBezTo>
                    <a:pt x="421" y="405"/>
                    <a:pt x="444" y="394"/>
                    <a:pt x="493" y="394"/>
                  </a:cubicBezTo>
                  <a:cubicBezTo>
                    <a:pt x="501" y="394"/>
                    <a:pt x="509" y="402"/>
                    <a:pt x="509" y="410"/>
                  </a:cubicBezTo>
                  <a:cubicBezTo>
                    <a:pt x="509" y="432"/>
                    <a:pt x="509" y="432"/>
                    <a:pt x="509" y="432"/>
                  </a:cubicBezTo>
                  <a:cubicBezTo>
                    <a:pt x="509" y="492"/>
                    <a:pt x="366" y="522"/>
                    <a:pt x="254" y="522"/>
                  </a:cubicBezTo>
                  <a:cubicBezTo>
                    <a:pt x="143" y="522"/>
                    <a:pt x="0" y="492"/>
                    <a:pt x="0" y="432"/>
                  </a:cubicBezTo>
                  <a:cubicBezTo>
                    <a:pt x="0" y="410"/>
                    <a:pt x="0" y="410"/>
                    <a:pt x="0" y="410"/>
                  </a:cubicBezTo>
                  <a:cubicBezTo>
                    <a:pt x="0" y="401"/>
                    <a:pt x="7" y="394"/>
                    <a:pt x="16" y="394"/>
                  </a:cubicBezTo>
                  <a:close/>
                  <a:moveTo>
                    <a:pt x="385" y="337"/>
                  </a:moveTo>
                  <a:cubicBezTo>
                    <a:pt x="378" y="336"/>
                    <a:pt x="373" y="333"/>
                    <a:pt x="366" y="334"/>
                  </a:cubicBezTo>
                  <a:cubicBezTo>
                    <a:pt x="338" y="341"/>
                    <a:pt x="305" y="356"/>
                    <a:pt x="254" y="356"/>
                  </a:cubicBezTo>
                  <a:cubicBezTo>
                    <a:pt x="204" y="356"/>
                    <a:pt x="171" y="341"/>
                    <a:pt x="142" y="334"/>
                  </a:cubicBezTo>
                  <a:cubicBezTo>
                    <a:pt x="136" y="333"/>
                    <a:pt x="131" y="336"/>
                    <a:pt x="124" y="337"/>
                  </a:cubicBezTo>
                  <a:cubicBezTo>
                    <a:pt x="107" y="338"/>
                    <a:pt x="84" y="323"/>
                    <a:pt x="83" y="305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68" y="36"/>
                    <a:pt x="106" y="0"/>
                    <a:pt x="150" y="0"/>
                  </a:cubicBezTo>
                  <a:cubicBezTo>
                    <a:pt x="171" y="0"/>
                    <a:pt x="184" y="7"/>
                    <a:pt x="199" y="7"/>
                  </a:cubicBezTo>
                  <a:cubicBezTo>
                    <a:pt x="214" y="7"/>
                    <a:pt x="233" y="0"/>
                    <a:pt x="254" y="0"/>
                  </a:cubicBezTo>
                  <a:cubicBezTo>
                    <a:pt x="276" y="0"/>
                    <a:pt x="295" y="7"/>
                    <a:pt x="310" y="7"/>
                  </a:cubicBezTo>
                  <a:cubicBezTo>
                    <a:pt x="325" y="7"/>
                    <a:pt x="338" y="0"/>
                    <a:pt x="359" y="0"/>
                  </a:cubicBezTo>
                  <a:cubicBezTo>
                    <a:pt x="403" y="0"/>
                    <a:pt x="439" y="36"/>
                    <a:pt x="439" y="80"/>
                  </a:cubicBezTo>
                  <a:cubicBezTo>
                    <a:pt x="439" y="155"/>
                    <a:pt x="426" y="230"/>
                    <a:pt x="426" y="305"/>
                  </a:cubicBezTo>
                  <a:cubicBezTo>
                    <a:pt x="426" y="323"/>
                    <a:pt x="402" y="338"/>
                    <a:pt x="385" y="337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6548410" y="5257562"/>
              <a:ext cx="538723" cy="570176"/>
            </a:xfrm>
            <a:custGeom>
              <a:avLst/>
              <a:gdLst>
                <a:gd name="T0" fmla="*/ 100 w 623"/>
                <a:gd name="T1" fmla="*/ 153 h 660"/>
                <a:gd name="T2" fmla="*/ 73 w 623"/>
                <a:gd name="T3" fmla="*/ 183 h 660"/>
                <a:gd name="T4" fmla="*/ 43 w 623"/>
                <a:gd name="T5" fmla="*/ 156 h 660"/>
                <a:gd name="T6" fmla="*/ 30 w 623"/>
                <a:gd name="T7" fmla="*/ 45 h 660"/>
                <a:gd name="T8" fmla="*/ 94 w 623"/>
                <a:gd name="T9" fmla="*/ 41 h 660"/>
                <a:gd name="T10" fmla="*/ 100 w 623"/>
                <a:gd name="T11" fmla="*/ 153 h 660"/>
                <a:gd name="T12" fmla="*/ 76 w 623"/>
                <a:gd name="T13" fmla="*/ 502 h 660"/>
                <a:gd name="T14" fmla="*/ 57 w 623"/>
                <a:gd name="T15" fmla="*/ 521 h 660"/>
                <a:gd name="T16" fmla="*/ 38 w 623"/>
                <a:gd name="T17" fmla="*/ 502 h 660"/>
                <a:gd name="T18" fmla="*/ 38 w 623"/>
                <a:gd name="T19" fmla="*/ 487 h 660"/>
                <a:gd name="T20" fmla="*/ 78 w 623"/>
                <a:gd name="T21" fmla="*/ 440 h 660"/>
                <a:gd name="T22" fmla="*/ 289 w 623"/>
                <a:gd name="T23" fmla="*/ 406 h 660"/>
                <a:gd name="T24" fmla="*/ 334 w 623"/>
                <a:gd name="T25" fmla="*/ 406 h 660"/>
                <a:gd name="T26" fmla="*/ 545 w 623"/>
                <a:gd name="T27" fmla="*/ 440 h 660"/>
                <a:gd name="T28" fmla="*/ 585 w 623"/>
                <a:gd name="T29" fmla="*/ 487 h 660"/>
                <a:gd name="T30" fmla="*/ 585 w 623"/>
                <a:gd name="T31" fmla="*/ 502 h 660"/>
                <a:gd name="T32" fmla="*/ 566 w 623"/>
                <a:gd name="T33" fmla="*/ 521 h 660"/>
                <a:gd name="T34" fmla="*/ 547 w 623"/>
                <a:gd name="T35" fmla="*/ 502 h 660"/>
                <a:gd name="T36" fmla="*/ 547 w 623"/>
                <a:gd name="T37" fmla="*/ 490 h 660"/>
                <a:gd name="T38" fmla="*/ 538 w 623"/>
                <a:gd name="T39" fmla="*/ 481 h 660"/>
                <a:gd name="T40" fmla="*/ 341 w 623"/>
                <a:gd name="T41" fmla="*/ 468 h 660"/>
                <a:gd name="T42" fmla="*/ 334 w 623"/>
                <a:gd name="T43" fmla="*/ 470 h 660"/>
                <a:gd name="T44" fmla="*/ 331 w 623"/>
                <a:gd name="T45" fmla="*/ 477 h 660"/>
                <a:gd name="T46" fmla="*/ 331 w 623"/>
                <a:gd name="T47" fmla="*/ 502 h 660"/>
                <a:gd name="T48" fmla="*/ 311 w 623"/>
                <a:gd name="T49" fmla="*/ 521 h 660"/>
                <a:gd name="T50" fmla="*/ 292 w 623"/>
                <a:gd name="T51" fmla="*/ 502 h 660"/>
                <a:gd name="T52" fmla="*/ 292 w 623"/>
                <a:gd name="T53" fmla="*/ 477 h 660"/>
                <a:gd name="T54" fmla="*/ 289 w 623"/>
                <a:gd name="T55" fmla="*/ 470 h 660"/>
                <a:gd name="T56" fmla="*/ 282 w 623"/>
                <a:gd name="T57" fmla="*/ 468 h 660"/>
                <a:gd name="T58" fmla="*/ 85 w 623"/>
                <a:gd name="T59" fmla="*/ 481 h 660"/>
                <a:gd name="T60" fmla="*/ 76 w 623"/>
                <a:gd name="T61" fmla="*/ 490 h 660"/>
                <a:gd name="T62" fmla="*/ 76 w 623"/>
                <a:gd name="T63" fmla="*/ 502 h 660"/>
                <a:gd name="T64" fmla="*/ 566 w 623"/>
                <a:gd name="T65" fmla="*/ 545 h 660"/>
                <a:gd name="T66" fmla="*/ 623 w 623"/>
                <a:gd name="T67" fmla="*/ 602 h 660"/>
                <a:gd name="T68" fmla="*/ 566 w 623"/>
                <a:gd name="T69" fmla="*/ 660 h 660"/>
                <a:gd name="T70" fmla="*/ 509 w 623"/>
                <a:gd name="T71" fmla="*/ 602 h 660"/>
                <a:gd name="T72" fmla="*/ 566 w 623"/>
                <a:gd name="T73" fmla="*/ 545 h 660"/>
                <a:gd name="T74" fmla="*/ 57 w 623"/>
                <a:gd name="T75" fmla="*/ 545 h 660"/>
                <a:gd name="T76" fmla="*/ 114 w 623"/>
                <a:gd name="T77" fmla="*/ 602 h 660"/>
                <a:gd name="T78" fmla="*/ 57 w 623"/>
                <a:gd name="T79" fmla="*/ 660 h 660"/>
                <a:gd name="T80" fmla="*/ 0 w 623"/>
                <a:gd name="T81" fmla="*/ 602 h 660"/>
                <a:gd name="T82" fmla="*/ 57 w 623"/>
                <a:gd name="T83" fmla="*/ 545 h 660"/>
                <a:gd name="T84" fmla="*/ 311 w 623"/>
                <a:gd name="T85" fmla="*/ 545 h 660"/>
                <a:gd name="T86" fmla="*/ 369 w 623"/>
                <a:gd name="T87" fmla="*/ 602 h 660"/>
                <a:gd name="T88" fmla="*/ 311 w 623"/>
                <a:gd name="T89" fmla="*/ 660 h 660"/>
                <a:gd name="T90" fmla="*/ 254 w 623"/>
                <a:gd name="T91" fmla="*/ 602 h 660"/>
                <a:gd name="T92" fmla="*/ 311 w 623"/>
                <a:gd name="T93" fmla="*/ 545 h 660"/>
                <a:gd name="T94" fmla="*/ 580 w 623"/>
                <a:gd name="T95" fmla="*/ 156 h 660"/>
                <a:gd name="T96" fmla="*/ 550 w 623"/>
                <a:gd name="T97" fmla="*/ 183 h 660"/>
                <a:gd name="T98" fmla="*/ 523 w 623"/>
                <a:gd name="T99" fmla="*/ 153 h 660"/>
                <a:gd name="T100" fmla="*/ 529 w 623"/>
                <a:gd name="T101" fmla="*/ 41 h 660"/>
                <a:gd name="T102" fmla="*/ 593 w 623"/>
                <a:gd name="T103" fmla="*/ 45 h 660"/>
                <a:gd name="T104" fmla="*/ 580 w 623"/>
                <a:gd name="T105" fmla="*/ 156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3" h="660">
                  <a:moveTo>
                    <a:pt x="100" y="153"/>
                  </a:moveTo>
                  <a:cubicBezTo>
                    <a:pt x="101" y="169"/>
                    <a:pt x="89" y="182"/>
                    <a:pt x="73" y="183"/>
                  </a:cubicBezTo>
                  <a:cubicBezTo>
                    <a:pt x="57" y="184"/>
                    <a:pt x="44" y="172"/>
                    <a:pt x="43" y="15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9" y="12"/>
                    <a:pt x="91" y="0"/>
                    <a:pt x="94" y="41"/>
                  </a:cubicBezTo>
                  <a:cubicBezTo>
                    <a:pt x="100" y="153"/>
                    <a:pt x="100" y="153"/>
                    <a:pt x="100" y="153"/>
                  </a:cubicBezTo>
                  <a:close/>
                  <a:moveTo>
                    <a:pt x="76" y="502"/>
                  </a:moveTo>
                  <a:cubicBezTo>
                    <a:pt x="76" y="513"/>
                    <a:pt x="68" y="521"/>
                    <a:pt x="57" y="521"/>
                  </a:cubicBezTo>
                  <a:cubicBezTo>
                    <a:pt x="47" y="521"/>
                    <a:pt x="38" y="513"/>
                    <a:pt x="38" y="502"/>
                  </a:cubicBezTo>
                  <a:cubicBezTo>
                    <a:pt x="38" y="487"/>
                    <a:pt x="38" y="487"/>
                    <a:pt x="38" y="487"/>
                  </a:cubicBezTo>
                  <a:cubicBezTo>
                    <a:pt x="38" y="464"/>
                    <a:pt x="55" y="444"/>
                    <a:pt x="78" y="440"/>
                  </a:cubicBezTo>
                  <a:cubicBezTo>
                    <a:pt x="289" y="406"/>
                    <a:pt x="289" y="406"/>
                    <a:pt x="289" y="406"/>
                  </a:cubicBezTo>
                  <a:cubicBezTo>
                    <a:pt x="304" y="406"/>
                    <a:pt x="319" y="406"/>
                    <a:pt x="334" y="406"/>
                  </a:cubicBezTo>
                  <a:cubicBezTo>
                    <a:pt x="545" y="440"/>
                    <a:pt x="545" y="440"/>
                    <a:pt x="545" y="440"/>
                  </a:cubicBezTo>
                  <a:cubicBezTo>
                    <a:pt x="568" y="444"/>
                    <a:pt x="585" y="464"/>
                    <a:pt x="585" y="487"/>
                  </a:cubicBezTo>
                  <a:cubicBezTo>
                    <a:pt x="585" y="502"/>
                    <a:pt x="585" y="502"/>
                    <a:pt x="585" y="502"/>
                  </a:cubicBezTo>
                  <a:cubicBezTo>
                    <a:pt x="585" y="513"/>
                    <a:pt x="576" y="521"/>
                    <a:pt x="566" y="521"/>
                  </a:cubicBezTo>
                  <a:cubicBezTo>
                    <a:pt x="555" y="521"/>
                    <a:pt x="547" y="513"/>
                    <a:pt x="547" y="502"/>
                  </a:cubicBezTo>
                  <a:cubicBezTo>
                    <a:pt x="547" y="498"/>
                    <a:pt x="547" y="494"/>
                    <a:pt x="547" y="490"/>
                  </a:cubicBezTo>
                  <a:cubicBezTo>
                    <a:pt x="547" y="485"/>
                    <a:pt x="543" y="481"/>
                    <a:pt x="538" y="481"/>
                  </a:cubicBezTo>
                  <a:cubicBezTo>
                    <a:pt x="341" y="468"/>
                    <a:pt x="341" y="468"/>
                    <a:pt x="341" y="468"/>
                  </a:cubicBezTo>
                  <a:cubicBezTo>
                    <a:pt x="338" y="468"/>
                    <a:pt x="336" y="468"/>
                    <a:pt x="334" y="470"/>
                  </a:cubicBezTo>
                  <a:cubicBezTo>
                    <a:pt x="332" y="472"/>
                    <a:pt x="331" y="475"/>
                    <a:pt x="331" y="477"/>
                  </a:cubicBezTo>
                  <a:cubicBezTo>
                    <a:pt x="331" y="502"/>
                    <a:pt x="331" y="502"/>
                    <a:pt x="331" y="502"/>
                  </a:cubicBezTo>
                  <a:cubicBezTo>
                    <a:pt x="331" y="513"/>
                    <a:pt x="322" y="521"/>
                    <a:pt x="311" y="521"/>
                  </a:cubicBezTo>
                  <a:cubicBezTo>
                    <a:pt x="301" y="521"/>
                    <a:pt x="292" y="513"/>
                    <a:pt x="292" y="502"/>
                  </a:cubicBezTo>
                  <a:cubicBezTo>
                    <a:pt x="292" y="477"/>
                    <a:pt x="292" y="477"/>
                    <a:pt x="292" y="477"/>
                  </a:cubicBezTo>
                  <a:cubicBezTo>
                    <a:pt x="292" y="475"/>
                    <a:pt x="291" y="472"/>
                    <a:pt x="289" y="470"/>
                  </a:cubicBezTo>
                  <a:cubicBezTo>
                    <a:pt x="287" y="468"/>
                    <a:pt x="285" y="468"/>
                    <a:pt x="282" y="468"/>
                  </a:cubicBezTo>
                  <a:cubicBezTo>
                    <a:pt x="85" y="481"/>
                    <a:pt x="85" y="481"/>
                    <a:pt x="85" y="481"/>
                  </a:cubicBezTo>
                  <a:cubicBezTo>
                    <a:pt x="80" y="481"/>
                    <a:pt x="76" y="485"/>
                    <a:pt x="76" y="490"/>
                  </a:cubicBezTo>
                  <a:cubicBezTo>
                    <a:pt x="76" y="502"/>
                    <a:pt x="76" y="502"/>
                    <a:pt x="76" y="502"/>
                  </a:cubicBezTo>
                  <a:close/>
                  <a:moveTo>
                    <a:pt x="566" y="545"/>
                  </a:moveTo>
                  <a:cubicBezTo>
                    <a:pt x="597" y="545"/>
                    <a:pt x="623" y="571"/>
                    <a:pt x="623" y="602"/>
                  </a:cubicBezTo>
                  <a:cubicBezTo>
                    <a:pt x="623" y="634"/>
                    <a:pt x="597" y="660"/>
                    <a:pt x="566" y="660"/>
                  </a:cubicBezTo>
                  <a:cubicBezTo>
                    <a:pt x="534" y="660"/>
                    <a:pt x="509" y="634"/>
                    <a:pt x="509" y="602"/>
                  </a:cubicBezTo>
                  <a:cubicBezTo>
                    <a:pt x="509" y="571"/>
                    <a:pt x="534" y="545"/>
                    <a:pt x="566" y="545"/>
                  </a:cubicBezTo>
                  <a:close/>
                  <a:moveTo>
                    <a:pt x="57" y="545"/>
                  </a:moveTo>
                  <a:cubicBezTo>
                    <a:pt x="89" y="545"/>
                    <a:pt x="114" y="571"/>
                    <a:pt x="114" y="602"/>
                  </a:cubicBezTo>
                  <a:cubicBezTo>
                    <a:pt x="114" y="634"/>
                    <a:pt x="89" y="660"/>
                    <a:pt x="57" y="660"/>
                  </a:cubicBezTo>
                  <a:cubicBezTo>
                    <a:pt x="26" y="660"/>
                    <a:pt x="0" y="634"/>
                    <a:pt x="0" y="602"/>
                  </a:cubicBezTo>
                  <a:cubicBezTo>
                    <a:pt x="0" y="571"/>
                    <a:pt x="26" y="545"/>
                    <a:pt x="57" y="545"/>
                  </a:cubicBezTo>
                  <a:close/>
                  <a:moveTo>
                    <a:pt x="311" y="545"/>
                  </a:moveTo>
                  <a:cubicBezTo>
                    <a:pt x="343" y="545"/>
                    <a:pt x="369" y="571"/>
                    <a:pt x="369" y="602"/>
                  </a:cubicBezTo>
                  <a:cubicBezTo>
                    <a:pt x="369" y="634"/>
                    <a:pt x="343" y="660"/>
                    <a:pt x="311" y="660"/>
                  </a:cubicBezTo>
                  <a:cubicBezTo>
                    <a:pt x="280" y="660"/>
                    <a:pt x="254" y="634"/>
                    <a:pt x="254" y="602"/>
                  </a:cubicBezTo>
                  <a:cubicBezTo>
                    <a:pt x="254" y="571"/>
                    <a:pt x="280" y="545"/>
                    <a:pt x="311" y="545"/>
                  </a:cubicBezTo>
                  <a:close/>
                  <a:moveTo>
                    <a:pt x="580" y="156"/>
                  </a:moveTo>
                  <a:cubicBezTo>
                    <a:pt x="579" y="172"/>
                    <a:pt x="566" y="184"/>
                    <a:pt x="550" y="183"/>
                  </a:cubicBezTo>
                  <a:cubicBezTo>
                    <a:pt x="534" y="182"/>
                    <a:pt x="522" y="169"/>
                    <a:pt x="523" y="153"/>
                  </a:cubicBezTo>
                  <a:cubicBezTo>
                    <a:pt x="529" y="41"/>
                    <a:pt x="529" y="41"/>
                    <a:pt x="529" y="41"/>
                  </a:cubicBezTo>
                  <a:cubicBezTo>
                    <a:pt x="532" y="0"/>
                    <a:pt x="594" y="12"/>
                    <a:pt x="593" y="45"/>
                  </a:cubicBezTo>
                  <a:cubicBezTo>
                    <a:pt x="580" y="156"/>
                    <a:pt x="580" y="156"/>
                    <a:pt x="580" y="156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976594" y="2279040"/>
            <a:ext cx="528116" cy="702571"/>
            <a:chOff x="7976594" y="2279040"/>
            <a:chExt cx="528116" cy="702571"/>
          </a:xfrm>
        </p:grpSpPr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900521" y="5135407"/>
            <a:ext cx="680262" cy="680261"/>
            <a:chOff x="7900521" y="5135407"/>
            <a:chExt cx="680262" cy="680261"/>
          </a:xfrm>
        </p:grpSpPr>
        <p:sp>
          <p:nvSpPr>
            <p:cNvPr id="27" name="Freeform 25"/>
            <p:cNvSpPr>
              <a:spLocks noEditPoints="1"/>
            </p:cNvSpPr>
            <p:nvPr/>
          </p:nvSpPr>
          <p:spPr bwMode="auto">
            <a:xfrm>
              <a:off x="7933437" y="5168323"/>
              <a:ext cx="614430" cy="614796"/>
            </a:xfrm>
            <a:custGeom>
              <a:avLst/>
              <a:gdLst>
                <a:gd name="T0" fmla="*/ 474 w 711"/>
                <a:gd name="T1" fmla="*/ 58 h 711"/>
                <a:gd name="T2" fmla="*/ 627 w 711"/>
                <a:gd name="T3" fmla="*/ 185 h 711"/>
                <a:gd name="T4" fmla="*/ 654 w 711"/>
                <a:gd name="T5" fmla="*/ 237 h 711"/>
                <a:gd name="T6" fmla="*/ 656 w 711"/>
                <a:gd name="T7" fmla="*/ 236 h 711"/>
                <a:gd name="T8" fmla="*/ 680 w 711"/>
                <a:gd name="T9" fmla="*/ 230 h 711"/>
                <a:gd name="T10" fmla="*/ 708 w 711"/>
                <a:gd name="T11" fmla="*/ 227 h 711"/>
                <a:gd name="T12" fmla="*/ 711 w 711"/>
                <a:gd name="T13" fmla="*/ 227 h 711"/>
                <a:gd name="T14" fmla="*/ 675 w 711"/>
                <a:gd name="T15" fmla="*/ 154 h 711"/>
                <a:gd name="T16" fmla="*/ 484 w 711"/>
                <a:gd name="T17" fmla="*/ 0 h 711"/>
                <a:gd name="T18" fmla="*/ 484 w 711"/>
                <a:gd name="T19" fmla="*/ 3 h 711"/>
                <a:gd name="T20" fmla="*/ 482 w 711"/>
                <a:gd name="T21" fmla="*/ 31 h 711"/>
                <a:gd name="T22" fmla="*/ 475 w 711"/>
                <a:gd name="T23" fmla="*/ 55 h 711"/>
                <a:gd name="T24" fmla="*/ 474 w 711"/>
                <a:gd name="T25" fmla="*/ 58 h 711"/>
                <a:gd name="T26" fmla="*/ 484 w 711"/>
                <a:gd name="T27" fmla="*/ 711 h 711"/>
                <a:gd name="T28" fmla="*/ 557 w 711"/>
                <a:gd name="T29" fmla="*/ 676 h 711"/>
                <a:gd name="T30" fmla="*/ 711 w 711"/>
                <a:gd name="T31" fmla="*/ 485 h 711"/>
                <a:gd name="T32" fmla="*/ 708 w 711"/>
                <a:gd name="T33" fmla="*/ 485 h 711"/>
                <a:gd name="T34" fmla="*/ 680 w 711"/>
                <a:gd name="T35" fmla="*/ 482 h 711"/>
                <a:gd name="T36" fmla="*/ 656 w 711"/>
                <a:gd name="T37" fmla="*/ 476 h 711"/>
                <a:gd name="T38" fmla="*/ 654 w 711"/>
                <a:gd name="T39" fmla="*/ 475 h 711"/>
                <a:gd name="T40" fmla="*/ 527 w 711"/>
                <a:gd name="T41" fmla="*/ 627 h 711"/>
                <a:gd name="T42" fmla="*/ 474 w 711"/>
                <a:gd name="T43" fmla="*/ 654 h 711"/>
                <a:gd name="T44" fmla="*/ 475 w 711"/>
                <a:gd name="T45" fmla="*/ 657 h 711"/>
                <a:gd name="T46" fmla="*/ 482 w 711"/>
                <a:gd name="T47" fmla="*/ 680 h 711"/>
                <a:gd name="T48" fmla="*/ 484 w 711"/>
                <a:gd name="T49" fmla="*/ 708 h 711"/>
                <a:gd name="T50" fmla="*/ 484 w 711"/>
                <a:gd name="T51" fmla="*/ 711 h 711"/>
                <a:gd name="T52" fmla="*/ 237 w 711"/>
                <a:gd name="T53" fmla="*/ 654 h 711"/>
                <a:gd name="T54" fmla="*/ 84 w 711"/>
                <a:gd name="T55" fmla="*/ 527 h 711"/>
                <a:gd name="T56" fmla="*/ 57 w 711"/>
                <a:gd name="T57" fmla="*/ 475 h 711"/>
                <a:gd name="T58" fmla="*/ 55 w 711"/>
                <a:gd name="T59" fmla="*/ 476 h 711"/>
                <a:gd name="T60" fmla="*/ 31 w 711"/>
                <a:gd name="T61" fmla="*/ 482 h 711"/>
                <a:gd name="T62" fmla="*/ 3 w 711"/>
                <a:gd name="T63" fmla="*/ 485 h 711"/>
                <a:gd name="T64" fmla="*/ 0 w 711"/>
                <a:gd name="T65" fmla="*/ 485 h 711"/>
                <a:gd name="T66" fmla="*/ 36 w 711"/>
                <a:gd name="T67" fmla="*/ 557 h 711"/>
                <a:gd name="T68" fmla="*/ 227 w 711"/>
                <a:gd name="T69" fmla="*/ 711 h 711"/>
                <a:gd name="T70" fmla="*/ 227 w 711"/>
                <a:gd name="T71" fmla="*/ 708 h 711"/>
                <a:gd name="T72" fmla="*/ 229 w 711"/>
                <a:gd name="T73" fmla="*/ 680 h 711"/>
                <a:gd name="T74" fmla="*/ 236 w 711"/>
                <a:gd name="T75" fmla="*/ 657 h 711"/>
                <a:gd name="T76" fmla="*/ 237 w 711"/>
                <a:gd name="T77" fmla="*/ 654 h 711"/>
                <a:gd name="T78" fmla="*/ 227 w 711"/>
                <a:gd name="T79" fmla="*/ 0 h 711"/>
                <a:gd name="T80" fmla="*/ 154 w 711"/>
                <a:gd name="T81" fmla="*/ 36 h 711"/>
                <a:gd name="T82" fmla="*/ 0 w 711"/>
                <a:gd name="T83" fmla="*/ 227 h 711"/>
                <a:gd name="T84" fmla="*/ 3 w 711"/>
                <a:gd name="T85" fmla="*/ 227 h 711"/>
                <a:gd name="T86" fmla="*/ 31 w 711"/>
                <a:gd name="T87" fmla="*/ 230 h 711"/>
                <a:gd name="T88" fmla="*/ 55 w 711"/>
                <a:gd name="T89" fmla="*/ 236 h 711"/>
                <a:gd name="T90" fmla="*/ 57 w 711"/>
                <a:gd name="T91" fmla="*/ 237 h 711"/>
                <a:gd name="T92" fmla="*/ 184 w 711"/>
                <a:gd name="T93" fmla="*/ 84 h 711"/>
                <a:gd name="T94" fmla="*/ 237 w 711"/>
                <a:gd name="T95" fmla="*/ 58 h 711"/>
                <a:gd name="T96" fmla="*/ 236 w 711"/>
                <a:gd name="T97" fmla="*/ 55 h 711"/>
                <a:gd name="T98" fmla="*/ 229 w 711"/>
                <a:gd name="T99" fmla="*/ 31 h 711"/>
                <a:gd name="T100" fmla="*/ 227 w 711"/>
                <a:gd name="T101" fmla="*/ 3 h 711"/>
                <a:gd name="T102" fmla="*/ 227 w 711"/>
                <a:gd name="T103" fmla="*/ 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11" h="711">
                  <a:moveTo>
                    <a:pt x="474" y="58"/>
                  </a:moveTo>
                  <a:cubicBezTo>
                    <a:pt x="539" y="83"/>
                    <a:pt x="592" y="129"/>
                    <a:pt x="627" y="185"/>
                  </a:cubicBezTo>
                  <a:cubicBezTo>
                    <a:pt x="637" y="201"/>
                    <a:pt x="646" y="219"/>
                    <a:pt x="654" y="237"/>
                  </a:cubicBezTo>
                  <a:cubicBezTo>
                    <a:pt x="655" y="237"/>
                    <a:pt x="655" y="236"/>
                    <a:pt x="656" y="236"/>
                  </a:cubicBezTo>
                  <a:cubicBezTo>
                    <a:pt x="664" y="234"/>
                    <a:pt x="672" y="231"/>
                    <a:pt x="680" y="230"/>
                  </a:cubicBezTo>
                  <a:cubicBezTo>
                    <a:pt x="689" y="228"/>
                    <a:pt x="699" y="227"/>
                    <a:pt x="708" y="227"/>
                  </a:cubicBezTo>
                  <a:cubicBezTo>
                    <a:pt x="709" y="227"/>
                    <a:pt x="710" y="227"/>
                    <a:pt x="711" y="227"/>
                  </a:cubicBezTo>
                  <a:cubicBezTo>
                    <a:pt x="702" y="202"/>
                    <a:pt x="690" y="177"/>
                    <a:pt x="675" y="154"/>
                  </a:cubicBezTo>
                  <a:cubicBezTo>
                    <a:pt x="632" y="85"/>
                    <a:pt x="565" y="30"/>
                    <a:pt x="484" y="0"/>
                  </a:cubicBezTo>
                  <a:cubicBezTo>
                    <a:pt x="484" y="1"/>
                    <a:pt x="484" y="2"/>
                    <a:pt x="484" y="3"/>
                  </a:cubicBezTo>
                  <a:cubicBezTo>
                    <a:pt x="484" y="13"/>
                    <a:pt x="483" y="23"/>
                    <a:pt x="482" y="31"/>
                  </a:cubicBezTo>
                  <a:cubicBezTo>
                    <a:pt x="480" y="40"/>
                    <a:pt x="478" y="48"/>
                    <a:pt x="475" y="55"/>
                  </a:cubicBezTo>
                  <a:cubicBezTo>
                    <a:pt x="475" y="56"/>
                    <a:pt x="475" y="57"/>
                    <a:pt x="474" y="58"/>
                  </a:cubicBezTo>
                  <a:close/>
                  <a:moveTo>
                    <a:pt x="484" y="711"/>
                  </a:moveTo>
                  <a:cubicBezTo>
                    <a:pt x="510" y="702"/>
                    <a:pt x="534" y="690"/>
                    <a:pt x="557" y="676"/>
                  </a:cubicBezTo>
                  <a:cubicBezTo>
                    <a:pt x="626" y="632"/>
                    <a:pt x="682" y="566"/>
                    <a:pt x="711" y="485"/>
                  </a:cubicBezTo>
                  <a:cubicBezTo>
                    <a:pt x="710" y="485"/>
                    <a:pt x="709" y="485"/>
                    <a:pt x="708" y="485"/>
                  </a:cubicBezTo>
                  <a:cubicBezTo>
                    <a:pt x="699" y="485"/>
                    <a:pt x="689" y="484"/>
                    <a:pt x="680" y="482"/>
                  </a:cubicBezTo>
                  <a:cubicBezTo>
                    <a:pt x="672" y="480"/>
                    <a:pt x="664" y="478"/>
                    <a:pt x="656" y="476"/>
                  </a:cubicBezTo>
                  <a:cubicBezTo>
                    <a:pt x="655" y="475"/>
                    <a:pt x="655" y="475"/>
                    <a:pt x="654" y="475"/>
                  </a:cubicBezTo>
                  <a:cubicBezTo>
                    <a:pt x="628" y="539"/>
                    <a:pt x="583" y="592"/>
                    <a:pt x="527" y="627"/>
                  </a:cubicBezTo>
                  <a:cubicBezTo>
                    <a:pt x="510" y="638"/>
                    <a:pt x="493" y="647"/>
                    <a:pt x="474" y="654"/>
                  </a:cubicBezTo>
                  <a:cubicBezTo>
                    <a:pt x="475" y="655"/>
                    <a:pt x="475" y="656"/>
                    <a:pt x="475" y="657"/>
                  </a:cubicBezTo>
                  <a:cubicBezTo>
                    <a:pt x="478" y="664"/>
                    <a:pt x="480" y="672"/>
                    <a:pt x="482" y="680"/>
                  </a:cubicBezTo>
                  <a:cubicBezTo>
                    <a:pt x="483" y="689"/>
                    <a:pt x="484" y="699"/>
                    <a:pt x="484" y="708"/>
                  </a:cubicBezTo>
                  <a:cubicBezTo>
                    <a:pt x="484" y="709"/>
                    <a:pt x="484" y="710"/>
                    <a:pt x="484" y="711"/>
                  </a:cubicBezTo>
                  <a:close/>
                  <a:moveTo>
                    <a:pt x="237" y="654"/>
                  </a:moveTo>
                  <a:cubicBezTo>
                    <a:pt x="172" y="628"/>
                    <a:pt x="119" y="583"/>
                    <a:pt x="84" y="527"/>
                  </a:cubicBezTo>
                  <a:cubicBezTo>
                    <a:pt x="74" y="510"/>
                    <a:pt x="65" y="493"/>
                    <a:pt x="57" y="475"/>
                  </a:cubicBezTo>
                  <a:cubicBezTo>
                    <a:pt x="57" y="475"/>
                    <a:pt x="56" y="475"/>
                    <a:pt x="55" y="476"/>
                  </a:cubicBezTo>
                  <a:cubicBezTo>
                    <a:pt x="47" y="478"/>
                    <a:pt x="39" y="480"/>
                    <a:pt x="31" y="482"/>
                  </a:cubicBezTo>
                  <a:cubicBezTo>
                    <a:pt x="22" y="484"/>
                    <a:pt x="12" y="485"/>
                    <a:pt x="3" y="485"/>
                  </a:cubicBezTo>
                  <a:cubicBezTo>
                    <a:pt x="2" y="485"/>
                    <a:pt x="1" y="485"/>
                    <a:pt x="0" y="485"/>
                  </a:cubicBezTo>
                  <a:cubicBezTo>
                    <a:pt x="9" y="510"/>
                    <a:pt x="21" y="535"/>
                    <a:pt x="36" y="557"/>
                  </a:cubicBezTo>
                  <a:cubicBezTo>
                    <a:pt x="80" y="627"/>
                    <a:pt x="146" y="682"/>
                    <a:pt x="227" y="711"/>
                  </a:cubicBezTo>
                  <a:cubicBezTo>
                    <a:pt x="227" y="710"/>
                    <a:pt x="227" y="709"/>
                    <a:pt x="227" y="708"/>
                  </a:cubicBezTo>
                  <a:cubicBezTo>
                    <a:pt x="227" y="699"/>
                    <a:pt x="228" y="689"/>
                    <a:pt x="229" y="680"/>
                  </a:cubicBezTo>
                  <a:cubicBezTo>
                    <a:pt x="231" y="672"/>
                    <a:pt x="233" y="664"/>
                    <a:pt x="236" y="657"/>
                  </a:cubicBezTo>
                  <a:cubicBezTo>
                    <a:pt x="236" y="656"/>
                    <a:pt x="236" y="655"/>
                    <a:pt x="237" y="654"/>
                  </a:cubicBezTo>
                  <a:close/>
                  <a:moveTo>
                    <a:pt x="227" y="0"/>
                  </a:moveTo>
                  <a:cubicBezTo>
                    <a:pt x="201" y="10"/>
                    <a:pt x="177" y="22"/>
                    <a:pt x="154" y="36"/>
                  </a:cubicBezTo>
                  <a:cubicBezTo>
                    <a:pt x="85" y="80"/>
                    <a:pt x="29" y="146"/>
                    <a:pt x="0" y="227"/>
                  </a:cubicBezTo>
                  <a:cubicBezTo>
                    <a:pt x="1" y="227"/>
                    <a:pt x="2" y="227"/>
                    <a:pt x="3" y="227"/>
                  </a:cubicBezTo>
                  <a:cubicBezTo>
                    <a:pt x="12" y="227"/>
                    <a:pt x="22" y="228"/>
                    <a:pt x="31" y="230"/>
                  </a:cubicBezTo>
                  <a:cubicBezTo>
                    <a:pt x="39" y="231"/>
                    <a:pt x="47" y="234"/>
                    <a:pt x="55" y="236"/>
                  </a:cubicBezTo>
                  <a:cubicBezTo>
                    <a:pt x="56" y="236"/>
                    <a:pt x="56" y="237"/>
                    <a:pt x="57" y="237"/>
                  </a:cubicBezTo>
                  <a:cubicBezTo>
                    <a:pt x="83" y="172"/>
                    <a:pt x="128" y="120"/>
                    <a:pt x="184" y="84"/>
                  </a:cubicBezTo>
                  <a:cubicBezTo>
                    <a:pt x="201" y="74"/>
                    <a:pt x="218" y="65"/>
                    <a:pt x="237" y="58"/>
                  </a:cubicBezTo>
                  <a:cubicBezTo>
                    <a:pt x="236" y="57"/>
                    <a:pt x="236" y="56"/>
                    <a:pt x="236" y="55"/>
                  </a:cubicBezTo>
                  <a:cubicBezTo>
                    <a:pt x="233" y="48"/>
                    <a:pt x="231" y="40"/>
                    <a:pt x="229" y="31"/>
                  </a:cubicBezTo>
                  <a:cubicBezTo>
                    <a:pt x="228" y="23"/>
                    <a:pt x="227" y="13"/>
                    <a:pt x="227" y="3"/>
                  </a:cubicBezTo>
                  <a:cubicBezTo>
                    <a:pt x="227" y="2"/>
                    <a:pt x="227" y="1"/>
                    <a:pt x="227" y="0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auto">
            <a:xfrm>
              <a:off x="7900521" y="5135407"/>
              <a:ext cx="680262" cy="680261"/>
            </a:xfrm>
            <a:custGeom>
              <a:avLst/>
              <a:gdLst>
                <a:gd name="T0" fmla="*/ 312 w 787"/>
                <a:gd name="T1" fmla="*/ 197 h 787"/>
                <a:gd name="T2" fmla="*/ 243 w 787"/>
                <a:gd name="T3" fmla="*/ 243 h 787"/>
                <a:gd name="T4" fmla="*/ 197 w 787"/>
                <a:gd name="T5" fmla="*/ 312 h 787"/>
                <a:gd name="T6" fmla="*/ 144 w 787"/>
                <a:gd name="T7" fmla="*/ 325 h 787"/>
                <a:gd name="T8" fmla="*/ 62 w 787"/>
                <a:gd name="T9" fmla="*/ 305 h 787"/>
                <a:gd name="T10" fmla="*/ 41 w 787"/>
                <a:gd name="T11" fmla="*/ 303 h 787"/>
                <a:gd name="T12" fmla="*/ 11 w 787"/>
                <a:gd name="T13" fmla="*/ 318 h 787"/>
                <a:gd name="T14" fmla="*/ 11 w 787"/>
                <a:gd name="T15" fmla="*/ 470 h 787"/>
                <a:gd name="T16" fmla="*/ 41 w 787"/>
                <a:gd name="T17" fmla="*/ 485 h 787"/>
                <a:gd name="T18" fmla="*/ 62 w 787"/>
                <a:gd name="T19" fmla="*/ 483 h 787"/>
                <a:gd name="T20" fmla="*/ 144 w 787"/>
                <a:gd name="T21" fmla="*/ 462 h 787"/>
                <a:gd name="T22" fmla="*/ 197 w 787"/>
                <a:gd name="T23" fmla="*/ 476 h 787"/>
                <a:gd name="T24" fmla="*/ 243 w 787"/>
                <a:gd name="T25" fmla="*/ 545 h 787"/>
                <a:gd name="T26" fmla="*/ 312 w 787"/>
                <a:gd name="T27" fmla="*/ 591 h 787"/>
                <a:gd name="T28" fmla="*/ 325 w 787"/>
                <a:gd name="T29" fmla="*/ 643 h 787"/>
                <a:gd name="T30" fmla="*/ 305 w 787"/>
                <a:gd name="T31" fmla="*/ 726 h 787"/>
                <a:gd name="T32" fmla="*/ 303 w 787"/>
                <a:gd name="T33" fmla="*/ 746 h 787"/>
                <a:gd name="T34" fmla="*/ 317 w 787"/>
                <a:gd name="T35" fmla="*/ 777 h 787"/>
                <a:gd name="T36" fmla="*/ 470 w 787"/>
                <a:gd name="T37" fmla="*/ 777 h 787"/>
                <a:gd name="T38" fmla="*/ 484 w 787"/>
                <a:gd name="T39" fmla="*/ 746 h 787"/>
                <a:gd name="T40" fmla="*/ 482 w 787"/>
                <a:gd name="T41" fmla="*/ 726 h 787"/>
                <a:gd name="T42" fmla="*/ 462 w 787"/>
                <a:gd name="T43" fmla="*/ 643 h 787"/>
                <a:gd name="T44" fmla="*/ 475 w 787"/>
                <a:gd name="T45" fmla="*/ 591 h 787"/>
                <a:gd name="T46" fmla="*/ 544 w 787"/>
                <a:gd name="T47" fmla="*/ 545 h 787"/>
                <a:gd name="T48" fmla="*/ 590 w 787"/>
                <a:gd name="T49" fmla="*/ 476 h 787"/>
                <a:gd name="T50" fmla="*/ 643 w 787"/>
                <a:gd name="T51" fmla="*/ 462 h 787"/>
                <a:gd name="T52" fmla="*/ 725 w 787"/>
                <a:gd name="T53" fmla="*/ 483 h 787"/>
                <a:gd name="T54" fmla="*/ 746 w 787"/>
                <a:gd name="T55" fmla="*/ 485 h 787"/>
                <a:gd name="T56" fmla="*/ 777 w 787"/>
                <a:gd name="T57" fmla="*/ 470 h 787"/>
                <a:gd name="T58" fmla="*/ 776 w 787"/>
                <a:gd name="T59" fmla="*/ 318 h 787"/>
                <a:gd name="T60" fmla="*/ 746 w 787"/>
                <a:gd name="T61" fmla="*/ 303 h 787"/>
                <a:gd name="T62" fmla="*/ 725 w 787"/>
                <a:gd name="T63" fmla="*/ 305 h 787"/>
                <a:gd name="T64" fmla="*/ 643 w 787"/>
                <a:gd name="T65" fmla="*/ 325 h 787"/>
                <a:gd name="T66" fmla="*/ 590 w 787"/>
                <a:gd name="T67" fmla="*/ 312 h 787"/>
                <a:gd name="T68" fmla="*/ 544 w 787"/>
                <a:gd name="T69" fmla="*/ 243 h 787"/>
                <a:gd name="T70" fmla="*/ 475 w 787"/>
                <a:gd name="T71" fmla="*/ 197 h 787"/>
                <a:gd name="T72" fmla="*/ 462 w 787"/>
                <a:gd name="T73" fmla="*/ 145 h 787"/>
                <a:gd name="T74" fmla="*/ 482 w 787"/>
                <a:gd name="T75" fmla="*/ 62 h 787"/>
                <a:gd name="T76" fmla="*/ 484 w 787"/>
                <a:gd name="T77" fmla="*/ 41 h 787"/>
                <a:gd name="T78" fmla="*/ 470 w 787"/>
                <a:gd name="T79" fmla="*/ 11 h 787"/>
                <a:gd name="T80" fmla="*/ 317 w 787"/>
                <a:gd name="T81" fmla="*/ 11 h 787"/>
                <a:gd name="T82" fmla="*/ 303 w 787"/>
                <a:gd name="T83" fmla="*/ 41 h 787"/>
                <a:gd name="T84" fmla="*/ 305 w 787"/>
                <a:gd name="T85" fmla="*/ 62 h 787"/>
                <a:gd name="T86" fmla="*/ 325 w 787"/>
                <a:gd name="T87" fmla="*/ 145 h 787"/>
                <a:gd name="T88" fmla="*/ 312 w 787"/>
                <a:gd name="T89" fmla="*/ 197 h 787"/>
                <a:gd name="T90" fmla="*/ 238 w 787"/>
                <a:gd name="T91" fmla="*/ 394 h 787"/>
                <a:gd name="T92" fmla="*/ 394 w 787"/>
                <a:gd name="T93" fmla="*/ 238 h 787"/>
                <a:gd name="T94" fmla="*/ 549 w 787"/>
                <a:gd name="T95" fmla="*/ 394 h 787"/>
                <a:gd name="T96" fmla="*/ 394 w 787"/>
                <a:gd name="T97" fmla="*/ 550 h 787"/>
                <a:gd name="T98" fmla="*/ 238 w 787"/>
                <a:gd name="T99" fmla="*/ 394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7" h="787">
                  <a:moveTo>
                    <a:pt x="312" y="197"/>
                  </a:moveTo>
                  <a:cubicBezTo>
                    <a:pt x="286" y="208"/>
                    <a:pt x="262" y="224"/>
                    <a:pt x="243" y="243"/>
                  </a:cubicBezTo>
                  <a:cubicBezTo>
                    <a:pt x="223" y="263"/>
                    <a:pt x="208" y="286"/>
                    <a:pt x="197" y="312"/>
                  </a:cubicBezTo>
                  <a:cubicBezTo>
                    <a:pt x="186" y="319"/>
                    <a:pt x="166" y="325"/>
                    <a:pt x="144" y="325"/>
                  </a:cubicBezTo>
                  <a:cubicBezTo>
                    <a:pt x="99" y="325"/>
                    <a:pt x="98" y="312"/>
                    <a:pt x="62" y="305"/>
                  </a:cubicBezTo>
                  <a:cubicBezTo>
                    <a:pt x="55" y="304"/>
                    <a:pt x="48" y="303"/>
                    <a:pt x="41" y="303"/>
                  </a:cubicBezTo>
                  <a:cubicBezTo>
                    <a:pt x="30" y="303"/>
                    <a:pt x="13" y="304"/>
                    <a:pt x="11" y="318"/>
                  </a:cubicBezTo>
                  <a:cubicBezTo>
                    <a:pt x="0" y="368"/>
                    <a:pt x="0" y="420"/>
                    <a:pt x="11" y="470"/>
                  </a:cubicBezTo>
                  <a:cubicBezTo>
                    <a:pt x="13" y="484"/>
                    <a:pt x="30" y="485"/>
                    <a:pt x="41" y="485"/>
                  </a:cubicBezTo>
                  <a:cubicBezTo>
                    <a:pt x="48" y="485"/>
                    <a:pt x="55" y="484"/>
                    <a:pt x="62" y="483"/>
                  </a:cubicBezTo>
                  <a:cubicBezTo>
                    <a:pt x="98" y="475"/>
                    <a:pt x="99" y="462"/>
                    <a:pt x="144" y="462"/>
                  </a:cubicBezTo>
                  <a:cubicBezTo>
                    <a:pt x="166" y="462"/>
                    <a:pt x="186" y="468"/>
                    <a:pt x="197" y="476"/>
                  </a:cubicBezTo>
                  <a:cubicBezTo>
                    <a:pt x="207" y="502"/>
                    <a:pt x="223" y="525"/>
                    <a:pt x="243" y="545"/>
                  </a:cubicBezTo>
                  <a:cubicBezTo>
                    <a:pt x="262" y="564"/>
                    <a:pt x="286" y="580"/>
                    <a:pt x="312" y="591"/>
                  </a:cubicBezTo>
                  <a:cubicBezTo>
                    <a:pt x="319" y="601"/>
                    <a:pt x="325" y="621"/>
                    <a:pt x="325" y="643"/>
                  </a:cubicBezTo>
                  <a:cubicBezTo>
                    <a:pt x="325" y="688"/>
                    <a:pt x="312" y="689"/>
                    <a:pt x="305" y="726"/>
                  </a:cubicBezTo>
                  <a:cubicBezTo>
                    <a:pt x="303" y="732"/>
                    <a:pt x="303" y="739"/>
                    <a:pt x="303" y="746"/>
                  </a:cubicBezTo>
                  <a:cubicBezTo>
                    <a:pt x="303" y="757"/>
                    <a:pt x="304" y="774"/>
                    <a:pt x="317" y="777"/>
                  </a:cubicBezTo>
                  <a:cubicBezTo>
                    <a:pt x="368" y="787"/>
                    <a:pt x="419" y="787"/>
                    <a:pt x="470" y="777"/>
                  </a:cubicBezTo>
                  <a:cubicBezTo>
                    <a:pt x="483" y="774"/>
                    <a:pt x="484" y="757"/>
                    <a:pt x="484" y="746"/>
                  </a:cubicBezTo>
                  <a:cubicBezTo>
                    <a:pt x="484" y="739"/>
                    <a:pt x="484" y="732"/>
                    <a:pt x="482" y="726"/>
                  </a:cubicBezTo>
                  <a:cubicBezTo>
                    <a:pt x="475" y="689"/>
                    <a:pt x="462" y="688"/>
                    <a:pt x="462" y="643"/>
                  </a:cubicBezTo>
                  <a:cubicBezTo>
                    <a:pt x="462" y="621"/>
                    <a:pt x="468" y="601"/>
                    <a:pt x="475" y="591"/>
                  </a:cubicBezTo>
                  <a:cubicBezTo>
                    <a:pt x="501" y="580"/>
                    <a:pt x="525" y="564"/>
                    <a:pt x="544" y="545"/>
                  </a:cubicBezTo>
                  <a:cubicBezTo>
                    <a:pt x="564" y="525"/>
                    <a:pt x="580" y="502"/>
                    <a:pt x="590" y="476"/>
                  </a:cubicBezTo>
                  <a:cubicBezTo>
                    <a:pt x="601" y="468"/>
                    <a:pt x="621" y="462"/>
                    <a:pt x="643" y="462"/>
                  </a:cubicBezTo>
                  <a:cubicBezTo>
                    <a:pt x="688" y="462"/>
                    <a:pt x="689" y="475"/>
                    <a:pt x="725" y="483"/>
                  </a:cubicBezTo>
                  <a:cubicBezTo>
                    <a:pt x="732" y="484"/>
                    <a:pt x="739" y="485"/>
                    <a:pt x="746" y="485"/>
                  </a:cubicBezTo>
                  <a:cubicBezTo>
                    <a:pt x="757" y="485"/>
                    <a:pt x="774" y="484"/>
                    <a:pt x="777" y="470"/>
                  </a:cubicBezTo>
                  <a:cubicBezTo>
                    <a:pt x="787" y="420"/>
                    <a:pt x="787" y="368"/>
                    <a:pt x="776" y="318"/>
                  </a:cubicBezTo>
                  <a:cubicBezTo>
                    <a:pt x="774" y="304"/>
                    <a:pt x="757" y="303"/>
                    <a:pt x="746" y="303"/>
                  </a:cubicBezTo>
                  <a:cubicBezTo>
                    <a:pt x="739" y="303"/>
                    <a:pt x="732" y="304"/>
                    <a:pt x="725" y="305"/>
                  </a:cubicBezTo>
                  <a:cubicBezTo>
                    <a:pt x="689" y="312"/>
                    <a:pt x="688" y="325"/>
                    <a:pt x="643" y="325"/>
                  </a:cubicBezTo>
                  <a:cubicBezTo>
                    <a:pt x="621" y="325"/>
                    <a:pt x="601" y="319"/>
                    <a:pt x="590" y="312"/>
                  </a:cubicBezTo>
                  <a:cubicBezTo>
                    <a:pt x="580" y="286"/>
                    <a:pt x="564" y="263"/>
                    <a:pt x="544" y="243"/>
                  </a:cubicBezTo>
                  <a:cubicBezTo>
                    <a:pt x="525" y="224"/>
                    <a:pt x="501" y="208"/>
                    <a:pt x="475" y="197"/>
                  </a:cubicBezTo>
                  <a:cubicBezTo>
                    <a:pt x="468" y="186"/>
                    <a:pt x="462" y="167"/>
                    <a:pt x="462" y="145"/>
                  </a:cubicBezTo>
                  <a:cubicBezTo>
                    <a:pt x="462" y="99"/>
                    <a:pt x="475" y="99"/>
                    <a:pt x="482" y="62"/>
                  </a:cubicBezTo>
                  <a:cubicBezTo>
                    <a:pt x="484" y="56"/>
                    <a:pt x="484" y="48"/>
                    <a:pt x="484" y="41"/>
                  </a:cubicBezTo>
                  <a:cubicBezTo>
                    <a:pt x="484" y="30"/>
                    <a:pt x="483" y="14"/>
                    <a:pt x="470" y="11"/>
                  </a:cubicBezTo>
                  <a:cubicBezTo>
                    <a:pt x="419" y="0"/>
                    <a:pt x="368" y="1"/>
                    <a:pt x="317" y="11"/>
                  </a:cubicBezTo>
                  <a:cubicBezTo>
                    <a:pt x="304" y="14"/>
                    <a:pt x="303" y="30"/>
                    <a:pt x="303" y="41"/>
                  </a:cubicBezTo>
                  <a:cubicBezTo>
                    <a:pt x="303" y="48"/>
                    <a:pt x="303" y="56"/>
                    <a:pt x="305" y="62"/>
                  </a:cubicBezTo>
                  <a:cubicBezTo>
                    <a:pt x="312" y="99"/>
                    <a:pt x="325" y="99"/>
                    <a:pt x="325" y="145"/>
                  </a:cubicBezTo>
                  <a:cubicBezTo>
                    <a:pt x="325" y="167"/>
                    <a:pt x="319" y="187"/>
                    <a:pt x="312" y="197"/>
                  </a:cubicBezTo>
                  <a:close/>
                  <a:moveTo>
                    <a:pt x="238" y="394"/>
                  </a:moveTo>
                  <a:cubicBezTo>
                    <a:pt x="238" y="308"/>
                    <a:pt x="307" y="238"/>
                    <a:pt x="394" y="238"/>
                  </a:cubicBezTo>
                  <a:cubicBezTo>
                    <a:pt x="480" y="238"/>
                    <a:pt x="549" y="308"/>
                    <a:pt x="549" y="394"/>
                  </a:cubicBezTo>
                  <a:cubicBezTo>
                    <a:pt x="549" y="480"/>
                    <a:pt x="480" y="550"/>
                    <a:pt x="394" y="550"/>
                  </a:cubicBezTo>
                  <a:cubicBezTo>
                    <a:pt x="307" y="550"/>
                    <a:pt x="238" y="480"/>
                    <a:pt x="238" y="394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22033" y="3714538"/>
            <a:ext cx="500321" cy="674410"/>
            <a:chOff x="3722033" y="3714538"/>
            <a:chExt cx="500321" cy="674410"/>
          </a:xfrm>
        </p:grpSpPr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63926" y="2278309"/>
            <a:ext cx="708057" cy="703302"/>
            <a:chOff x="6463926" y="2278309"/>
            <a:chExt cx="708057" cy="703302"/>
          </a:xfrm>
        </p:grpSpPr>
        <p:sp>
          <p:nvSpPr>
            <p:cNvPr id="32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683997" y="856343"/>
            <a:ext cx="576394" cy="702571"/>
            <a:chOff x="3683997" y="856343"/>
            <a:chExt cx="576394" cy="702571"/>
          </a:xfrm>
        </p:grpSpPr>
        <p:sp>
          <p:nvSpPr>
            <p:cNvPr id="36" name="Freeform 34"/>
            <p:cNvSpPr>
              <a:spLocks noEditPoints="1"/>
            </p:cNvSpPr>
            <p:nvPr/>
          </p:nvSpPr>
          <p:spPr bwMode="auto">
            <a:xfrm>
              <a:off x="3683997" y="856343"/>
              <a:ext cx="576394" cy="702571"/>
            </a:xfrm>
            <a:custGeom>
              <a:avLst/>
              <a:gdLst>
                <a:gd name="T0" fmla="*/ 16 w 667"/>
                <a:gd name="T1" fmla="*/ 176 h 813"/>
                <a:gd name="T2" fmla="*/ 175 w 667"/>
                <a:gd name="T3" fmla="*/ 16 h 813"/>
                <a:gd name="T4" fmla="*/ 214 w 667"/>
                <a:gd name="T5" fmla="*/ 0 h 813"/>
                <a:gd name="T6" fmla="*/ 613 w 667"/>
                <a:gd name="T7" fmla="*/ 0 h 813"/>
                <a:gd name="T8" fmla="*/ 667 w 667"/>
                <a:gd name="T9" fmla="*/ 54 h 813"/>
                <a:gd name="T10" fmla="*/ 667 w 667"/>
                <a:gd name="T11" fmla="*/ 759 h 813"/>
                <a:gd name="T12" fmla="*/ 613 w 667"/>
                <a:gd name="T13" fmla="*/ 813 h 813"/>
                <a:gd name="T14" fmla="*/ 54 w 667"/>
                <a:gd name="T15" fmla="*/ 813 h 813"/>
                <a:gd name="T16" fmla="*/ 0 w 667"/>
                <a:gd name="T17" fmla="*/ 759 h 813"/>
                <a:gd name="T18" fmla="*/ 0 w 667"/>
                <a:gd name="T19" fmla="*/ 214 h 813"/>
                <a:gd name="T20" fmla="*/ 16 w 667"/>
                <a:gd name="T21" fmla="*/ 176 h 813"/>
                <a:gd name="T22" fmla="*/ 194 w 667"/>
                <a:gd name="T23" fmla="*/ 229 h 813"/>
                <a:gd name="T24" fmla="*/ 57 w 667"/>
                <a:gd name="T25" fmla="*/ 229 h 813"/>
                <a:gd name="T26" fmla="*/ 57 w 667"/>
                <a:gd name="T27" fmla="*/ 756 h 813"/>
                <a:gd name="T28" fmla="*/ 610 w 667"/>
                <a:gd name="T29" fmla="*/ 756 h 813"/>
                <a:gd name="T30" fmla="*/ 610 w 667"/>
                <a:gd name="T31" fmla="*/ 57 h 813"/>
                <a:gd name="T32" fmla="*/ 238 w 667"/>
                <a:gd name="T33" fmla="*/ 57 h 813"/>
                <a:gd name="T34" fmla="*/ 238 w 667"/>
                <a:gd name="T35" fmla="*/ 185 h 813"/>
                <a:gd name="T36" fmla="*/ 194 w 667"/>
                <a:gd name="T37" fmla="*/ 229 h 813"/>
                <a:gd name="T38" fmla="*/ 82 w 667"/>
                <a:gd name="T39" fmla="*/ 191 h 813"/>
                <a:gd name="T40" fmla="*/ 194 w 667"/>
                <a:gd name="T41" fmla="*/ 191 h 813"/>
                <a:gd name="T42" fmla="*/ 200 w 667"/>
                <a:gd name="T43" fmla="*/ 185 h 813"/>
                <a:gd name="T44" fmla="*/ 200 w 667"/>
                <a:gd name="T45" fmla="*/ 72 h 813"/>
                <a:gd name="T46" fmla="*/ 82 w 667"/>
                <a:gd name="T47" fmla="*/ 19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7" h="813">
                  <a:moveTo>
                    <a:pt x="16" y="176"/>
                  </a:moveTo>
                  <a:cubicBezTo>
                    <a:pt x="175" y="16"/>
                    <a:pt x="175" y="16"/>
                    <a:pt x="175" y="16"/>
                  </a:cubicBezTo>
                  <a:cubicBezTo>
                    <a:pt x="186" y="6"/>
                    <a:pt x="199" y="0"/>
                    <a:pt x="214" y="0"/>
                  </a:cubicBezTo>
                  <a:cubicBezTo>
                    <a:pt x="613" y="0"/>
                    <a:pt x="613" y="0"/>
                    <a:pt x="613" y="0"/>
                  </a:cubicBezTo>
                  <a:cubicBezTo>
                    <a:pt x="643" y="0"/>
                    <a:pt x="667" y="24"/>
                    <a:pt x="667" y="54"/>
                  </a:cubicBezTo>
                  <a:cubicBezTo>
                    <a:pt x="667" y="759"/>
                    <a:pt x="667" y="759"/>
                    <a:pt x="667" y="759"/>
                  </a:cubicBezTo>
                  <a:cubicBezTo>
                    <a:pt x="667" y="789"/>
                    <a:pt x="643" y="813"/>
                    <a:pt x="613" y="813"/>
                  </a:cubicBezTo>
                  <a:cubicBezTo>
                    <a:pt x="54" y="813"/>
                    <a:pt x="54" y="813"/>
                    <a:pt x="54" y="813"/>
                  </a:cubicBezTo>
                  <a:cubicBezTo>
                    <a:pt x="24" y="813"/>
                    <a:pt x="0" y="789"/>
                    <a:pt x="0" y="759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00"/>
                    <a:pt x="5" y="186"/>
                    <a:pt x="16" y="176"/>
                  </a:cubicBezTo>
                  <a:close/>
                  <a:moveTo>
                    <a:pt x="194" y="229"/>
                  </a:moveTo>
                  <a:cubicBezTo>
                    <a:pt x="57" y="229"/>
                    <a:pt x="57" y="229"/>
                    <a:pt x="57" y="229"/>
                  </a:cubicBezTo>
                  <a:cubicBezTo>
                    <a:pt x="57" y="756"/>
                    <a:pt x="57" y="756"/>
                    <a:pt x="57" y="756"/>
                  </a:cubicBezTo>
                  <a:cubicBezTo>
                    <a:pt x="610" y="756"/>
                    <a:pt x="610" y="756"/>
                    <a:pt x="610" y="756"/>
                  </a:cubicBezTo>
                  <a:cubicBezTo>
                    <a:pt x="610" y="57"/>
                    <a:pt x="610" y="57"/>
                    <a:pt x="610" y="57"/>
                  </a:cubicBezTo>
                  <a:cubicBezTo>
                    <a:pt x="238" y="57"/>
                    <a:pt x="238" y="57"/>
                    <a:pt x="238" y="57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210"/>
                    <a:pt x="218" y="229"/>
                    <a:pt x="194" y="229"/>
                  </a:cubicBezTo>
                  <a:close/>
                  <a:moveTo>
                    <a:pt x="82" y="191"/>
                  </a:moveTo>
                  <a:cubicBezTo>
                    <a:pt x="194" y="191"/>
                    <a:pt x="194" y="191"/>
                    <a:pt x="194" y="191"/>
                  </a:cubicBezTo>
                  <a:cubicBezTo>
                    <a:pt x="197" y="191"/>
                    <a:pt x="200" y="188"/>
                    <a:pt x="200" y="185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82" y="191"/>
                    <a:pt x="82" y="191"/>
                    <a:pt x="82" y="191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35"/>
            <p:cNvSpPr>
              <a:spLocks noEditPoints="1"/>
            </p:cNvSpPr>
            <p:nvPr/>
          </p:nvSpPr>
          <p:spPr bwMode="auto">
            <a:xfrm>
              <a:off x="3765921" y="1015436"/>
              <a:ext cx="412546" cy="433758"/>
            </a:xfrm>
            <a:custGeom>
              <a:avLst/>
              <a:gdLst>
                <a:gd name="T0" fmla="*/ 170 w 477"/>
                <a:gd name="T1" fmla="*/ 429 h 502"/>
                <a:gd name="T2" fmla="*/ 86 w 477"/>
                <a:gd name="T3" fmla="*/ 502 h 502"/>
                <a:gd name="T4" fmla="*/ 0 w 477"/>
                <a:gd name="T5" fmla="*/ 416 h 502"/>
                <a:gd name="T6" fmla="*/ 72 w 477"/>
                <a:gd name="T7" fmla="*/ 330 h 502"/>
                <a:gd name="T8" fmla="*/ 63 w 477"/>
                <a:gd name="T9" fmla="*/ 258 h 502"/>
                <a:gd name="T10" fmla="*/ 144 w 477"/>
                <a:gd name="T11" fmla="*/ 143 h 502"/>
                <a:gd name="T12" fmla="*/ 254 w 477"/>
                <a:gd name="T13" fmla="*/ 20 h 502"/>
                <a:gd name="T14" fmla="*/ 458 w 477"/>
                <a:gd name="T15" fmla="*/ 0 h 502"/>
                <a:gd name="T16" fmla="*/ 477 w 477"/>
                <a:gd name="T17" fmla="*/ 153 h 502"/>
                <a:gd name="T18" fmla="*/ 398 w 477"/>
                <a:gd name="T19" fmla="*/ 172 h 502"/>
                <a:gd name="T20" fmla="*/ 438 w 477"/>
                <a:gd name="T21" fmla="*/ 223 h 502"/>
                <a:gd name="T22" fmla="*/ 404 w 477"/>
                <a:gd name="T23" fmla="*/ 245 h 502"/>
                <a:gd name="T24" fmla="*/ 452 w 477"/>
                <a:gd name="T25" fmla="*/ 355 h 502"/>
                <a:gd name="T26" fmla="*/ 452 w 477"/>
                <a:gd name="T27" fmla="*/ 477 h 502"/>
                <a:gd name="T28" fmla="*/ 330 w 477"/>
                <a:gd name="T29" fmla="*/ 477 h 502"/>
                <a:gd name="T30" fmla="*/ 256 w 477"/>
                <a:gd name="T31" fmla="*/ 464 h 502"/>
                <a:gd name="T32" fmla="*/ 235 w 477"/>
                <a:gd name="T33" fmla="*/ 429 h 502"/>
                <a:gd name="T34" fmla="*/ 162 w 477"/>
                <a:gd name="T35" fmla="*/ 160 h 502"/>
                <a:gd name="T36" fmla="*/ 135 w 477"/>
                <a:gd name="T37" fmla="*/ 275 h 502"/>
                <a:gd name="T38" fmla="*/ 101 w 477"/>
                <a:gd name="T39" fmla="*/ 331 h 502"/>
                <a:gd name="T40" fmla="*/ 171 w 477"/>
                <a:gd name="T41" fmla="*/ 404 h 502"/>
                <a:gd name="T42" fmla="*/ 235 w 477"/>
                <a:gd name="T43" fmla="*/ 378 h 502"/>
                <a:gd name="T44" fmla="*/ 306 w 477"/>
                <a:gd name="T45" fmla="*/ 408 h 502"/>
                <a:gd name="T46" fmla="*/ 378 w 477"/>
                <a:gd name="T47" fmla="*/ 330 h 502"/>
                <a:gd name="T48" fmla="*/ 353 w 477"/>
                <a:gd name="T49" fmla="*/ 245 h 502"/>
                <a:gd name="T50" fmla="*/ 382 w 477"/>
                <a:gd name="T51" fmla="*/ 174 h 502"/>
                <a:gd name="T52" fmla="*/ 273 w 477"/>
                <a:gd name="T53" fmla="*/ 172 h 502"/>
                <a:gd name="T54" fmla="*/ 254 w 477"/>
                <a:gd name="T55" fmla="*/ 101 h 502"/>
                <a:gd name="T56" fmla="*/ 292 w 477"/>
                <a:gd name="T57" fmla="*/ 38 h 502"/>
                <a:gd name="T58" fmla="*/ 439 w 477"/>
                <a:gd name="T59" fmla="*/ 134 h 502"/>
                <a:gd name="T60" fmla="*/ 425 w 477"/>
                <a:gd name="T61" fmla="*/ 382 h 502"/>
                <a:gd name="T62" fmla="*/ 357 w 477"/>
                <a:gd name="T63" fmla="*/ 382 h 502"/>
                <a:gd name="T64" fmla="*/ 357 w 477"/>
                <a:gd name="T65" fmla="*/ 450 h 502"/>
                <a:gd name="T66" fmla="*/ 425 w 477"/>
                <a:gd name="T67" fmla="*/ 450 h 502"/>
                <a:gd name="T68" fmla="*/ 425 w 477"/>
                <a:gd name="T69" fmla="*/ 382 h 502"/>
                <a:gd name="T70" fmla="*/ 86 w 477"/>
                <a:gd name="T71" fmla="*/ 367 h 502"/>
                <a:gd name="T72" fmla="*/ 38 w 477"/>
                <a:gd name="T73" fmla="*/ 416 h 502"/>
                <a:gd name="T74" fmla="*/ 86 w 477"/>
                <a:gd name="T75" fmla="*/ 464 h 502"/>
                <a:gd name="T76" fmla="*/ 134 w 477"/>
                <a:gd name="T77" fmla="*/ 41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502">
                  <a:moveTo>
                    <a:pt x="235" y="429"/>
                  </a:moveTo>
                  <a:cubicBezTo>
                    <a:pt x="170" y="429"/>
                    <a:pt x="170" y="429"/>
                    <a:pt x="170" y="429"/>
                  </a:cubicBezTo>
                  <a:cubicBezTo>
                    <a:pt x="168" y="448"/>
                    <a:pt x="159" y="464"/>
                    <a:pt x="146" y="477"/>
                  </a:cubicBezTo>
                  <a:cubicBezTo>
                    <a:pt x="131" y="493"/>
                    <a:pt x="109" y="502"/>
                    <a:pt x="86" y="502"/>
                  </a:cubicBezTo>
                  <a:cubicBezTo>
                    <a:pt x="62" y="502"/>
                    <a:pt x="41" y="493"/>
                    <a:pt x="25" y="477"/>
                  </a:cubicBezTo>
                  <a:cubicBezTo>
                    <a:pt x="10" y="461"/>
                    <a:pt x="0" y="440"/>
                    <a:pt x="0" y="416"/>
                  </a:cubicBezTo>
                  <a:cubicBezTo>
                    <a:pt x="0" y="392"/>
                    <a:pt x="10" y="370"/>
                    <a:pt x="25" y="355"/>
                  </a:cubicBezTo>
                  <a:cubicBezTo>
                    <a:pt x="38" y="342"/>
                    <a:pt x="54" y="333"/>
                    <a:pt x="72" y="330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3" y="269"/>
                    <a:pt x="48" y="255"/>
                    <a:pt x="63" y="258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94" y="216"/>
                    <a:pt x="115" y="175"/>
                    <a:pt x="144" y="143"/>
                  </a:cubicBezTo>
                  <a:cubicBezTo>
                    <a:pt x="174" y="108"/>
                    <a:pt x="212" y="84"/>
                    <a:pt x="254" y="75"/>
                  </a:cubicBezTo>
                  <a:cubicBezTo>
                    <a:pt x="254" y="20"/>
                    <a:pt x="254" y="20"/>
                    <a:pt x="254" y="20"/>
                  </a:cubicBezTo>
                  <a:cubicBezTo>
                    <a:pt x="254" y="9"/>
                    <a:pt x="264" y="0"/>
                    <a:pt x="275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468" y="0"/>
                    <a:pt x="477" y="9"/>
                    <a:pt x="477" y="19"/>
                  </a:cubicBezTo>
                  <a:cubicBezTo>
                    <a:pt x="477" y="153"/>
                    <a:pt x="477" y="153"/>
                    <a:pt x="477" y="153"/>
                  </a:cubicBezTo>
                  <a:cubicBezTo>
                    <a:pt x="477" y="163"/>
                    <a:pt x="468" y="172"/>
                    <a:pt x="458" y="172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9" y="173"/>
                    <a:pt x="399" y="174"/>
                  </a:cubicBezTo>
                  <a:cubicBezTo>
                    <a:pt x="438" y="223"/>
                    <a:pt x="438" y="223"/>
                    <a:pt x="438" y="223"/>
                  </a:cubicBezTo>
                  <a:cubicBezTo>
                    <a:pt x="444" y="229"/>
                    <a:pt x="443" y="245"/>
                    <a:pt x="428" y="245"/>
                  </a:cubicBezTo>
                  <a:cubicBezTo>
                    <a:pt x="404" y="245"/>
                    <a:pt x="404" y="245"/>
                    <a:pt x="404" y="245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22" y="333"/>
                    <a:pt x="439" y="342"/>
                    <a:pt x="452" y="355"/>
                  </a:cubicBezTo>
                  <a:cubicBezTo>
                    <a:pt x="467" y="370"/>
                    <a:pt x="477" y="392"/>
                    <a:pt x="477" y="416"/>
                  </a:cubicBezTo>
                  <a:cubicBezTo>
                    <a:pt x="477" y="440"/>
                    <a:pt x="467" y="461"/>
                    <a:pt x="452" y="477"/>
                  </a:cubicBezTo>
                  <a:cubicBezTo>
                    <a:pt x="436" y="493"/>
                    <a:pt x="415" y="502"/>
                    <a:pt x="391" y="502"/>
                  </a:cubicBezTo>
                  <a:cubicBezTo>
                    <a:pt x="367" y="502"/>
                    <a:pt x="346" y="493"/>
                    <a:pt x="330" y="477"/>
                  </a:cubicBezTo>
                  <a:cubicBezTo>
                    <a:pt x="317" y="463"/>
                    <a:pt x="308" y="445"/>
                    <a:pt x="306" y="425"/>
                  </a:cubicBezTo>
                  <a:cubicBezTo>
                    <a:pt x="256" y="464"/>
                    <a:pt x="256" y="464"/>
                    <a:pt x="256" y="464"/>
                  </a:cubicBezTo>
                  <a:cubicBezTo>
                    <a:pt x="249" y="470"/>
                    <a:pt x="235" y="469"/>
                    <a:pt x="235" y="453"/>
                  </a:cubicBezTo>
                  <a:cubicBezTo>
                    <a:pt x="235" y="429"/>
                    <a:pt x="235" y="429"/>
                    <a:pt x="235" y="429"/>
                  </a:cubicBezTo>
                  <a:close/>
                  <a:moveTo>
                    <a:pt x="254" y="101"/>
                  </a:moveTo>
                  <a:cubicBezTo>
                    <a:pt x="219" y="110"/>
                    <a:pt x="188" y="131"/>
                    <a:pt x="162" y="160"/>
                  </a:cubicBezTo>
                  <a:cubicBezTo>
                    <a:pt x="137" y="189"/>
                    <a:pt x="118" y="226"/>
                    <a:pt x="109" y="269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48" y="278"/>
                    <a:pt x="147" y="292"/>
                    <a:pt x="140" y="298"/>
                  </a:cubicBezTo>
                  <a:cubicBezTo>
                    <a:pt x="101" y="331"/>
                    <a:pt x="101" y="331"/>
                    <a:pt x="101" y="331"/>
                  </a:cubicBezTo>
                  <a:cubicBezTo>
                    <a:pt x="118" y="334"/>
                    <a:pt x="134" y="342"/>
                    <a:pt x="146" y="355"/>
                  </a:cubicBezTo>
                  <a:cubicBezTo>
                    <a:pt x="159" y="368"/>
                    <a:pt x="168" y="385"/>
                    <a:pt x="171" y="404"/>
                  </a:cubicBezTo>
                  <a:cubicBezTo>
                    <a:pt x="235" y="404"/>
                    <a:pt x="235" y="404"/>
                    <a:pt x="235" y="404"/>
                  </a:cubicBezTo>
                  <a:cubicBezTo>
                    <a:pt x="235" y="378"/>
                    <a:pt x="235" y="378"/>
                    <a:pt x="235" y="378"/>
                  </a:cubicBezTo>
                  <a:cubicBezTo>
                    <a:pt x="235" y="365"/>
                    <a:pt x="248" y="363"/>
                    <a:pt x="256" y="369"/>
                  </a:cubicBezTo>
                  <a:cubicBezTo>
                    <a:pt x="306" y="408"/>
                    <a:pt x="306" y="408"/>
                    <a:pt x="306" y="408"/>
                  </a:cubicBezTo>
                  <a:cubicBezTo>
                    <a:pt x="308" y="387"/>
                    <a:pt x="317" y="368"/>
                    <a:pt x="330" y="355"/>
                  </a:cubicBezTo>
                  <a:cubicBezTo>
                    <a:pt x="343" y="342"/>
                    <a:pt x="360" y="333"/>
                    <a:pt x="378" y="330"/>
                  </a:cubicBezTo>
                  <a:cubicBezTo>
                    <a:pt x="378" y="245"/>
                    <a:pt x="378" y="245"/>
                    <a:pt x="378" y="245"/>
                  </a:cubicBezTo>
                  <a:cubicBezTo>
                    <a:pt x="353" y="245"/>
                    <a:pt x="353" y="245"/>
                    <a:pt x="353" y="245"/>
                  </a:cubicBezTo>
                  <a:cubicBezTo>
                    <a:pt x="340" y="245"/>
                    <a:pt x="338" y="230"/>
                    <a:pt x="344" y="223"/>
                  </a:cubicBezTo>
                  <a:cubicBezTo>
                    <a:pt x="382" y="174"/>
                    <a:pt x="382" y="174"/>
                    <a:pt x="382" y="174"/>
                  </a:cubicBezTo>
                  <a:cubicBezTo>
                    <a:pt x="383" y="173"/>
                    <a:pt x="383" y="172"/>
                    <a:pt x="384" y="172"/>
                  </a:cubicBezTo>
                  <a:cubicBezTo>
                    <a:pt x="273" y="172"/>
                    <a:pt x="273" y="172"/>
                    <a:pt x="273" y="172"/>
                  </a:cubicBezTo>
                  <a:cubicBezTo>
                    <a:pt x="263" y="172"/>
                    <a:pt x="254" y="164"/>
                    <a:pt x="254" y="153"/>
                  </a:cubicBezTo>
                  <a:cubicBezTo>
                    <a:pt x="254" y="101"/>
                    <a:pt x="254" y="101"/>
                    <a:pt x="254" y="101"/>
                  </a:cubicBezTo>
                  <a:close/>
                  <a:moveTo>
                    <a:pt x="439" y="38"/>
                  </a:moveTo>
                  <a:cubicBezTo>
                    <a:pt x="292" y="38"/>
                    <a:pt x="292" y="38"/>
                    <a:pt x="292" y="38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439" y="134"/>
                    <a:pt x="439" y="134"/>
                    <a:pt x="439" y="134"/>
                  </a:cubicBezTo>
                  <a:cubicBezTo>
                    <a:pt x="439" y="38"/>
                    <a:pt x="439" y="38"/>
                    <a:pt x="439" y="38"/>
                  </a:cubicBezTo>
                  <a:close/>
                  <a:moveTo>
                    <a:pt x="425" y="382"/>
                  </a:moveTo>
                  <a:cubicBezTo>
                    <a:pt x="416" y="373"/>
                    <a:pt x="404" y="367"/>
                    <a:pt x="391" y="367"/>
                  </a:cubicBezTo>
                  <a:cubicBezTo>
                    <a:pt x="378" y="367"/>
                    <a:pt x="366" y="373"/>
                    <a:pt x="357" y="382"/>
                  </a:cubicBezTo>
                  <a:cubicBezTo>
                    <a:pt x="349" y="390"/>
                    <a:pt x="343" y="402"/>
                    <a:pt x="343" y="416"/>
                  </a:cubicBezTo>
                  <a:cubicBezTo>
                    <a:pt x="343" y="429"/>
                    <a:pt x="349" y="441"/>
                    <a:pt x="357" y="450"/>
                  </a:cubicBezTo>
                  <a:cubicBezTo>
                    <a:pt x="366" y="459"/>
                    <a:pt x="378" y="464"/>
                    <a:pt x="391" y="464"/>
                  </a:cubicBezTo>
                  <a:cubicBezTo>
                    <a:pt x="404" y="464"/>
                    <a:pt x="416" y="459"/>
                    <a:pt x="425" y="450"/>
                  </a:cubicBezTo>
                  <a:cubicBezTo>
                    <a:pt x="434" y="441"/>
                    <a:pt x="439" y="429"/>
                    <a:pt x="439" y="416"/>
                  </a:cubicBezTo>
                  <a:cubicBezTo>
                    <a:pt x="439" y="402"/>
                    <a:pt x="434" y="390"/>
                    <a:pt x="425" y="382"/>
                  </a:cubicBezTo>
                  <a:close/>
                  <a:moveTo>
                    <a:pt x="120" y="382"/>
                  </a:moveTo>
                  <a:cubicBezTo>
                    <a:pt x="111" y="373"/>
                    <a:pt x="99" y="367"/>
                    <a:pt x="86" y="367"/>
                  </a:cubicBezTo>
                  <a:cubicBezTo>
                    <a:pt x="73" y="367"/>
                    <a:pt x="61" y="373"/>
                    <a:pt x="52" y="382"/>
                  </a:cubicBezTo>
                  <a:cubicBezTo>
                    <a:pt x="43" y="390"/>
                    <a:pt x="38" y="402"/>
                    <a:pt x="38" y="416"/>
                  </a:cubicBezTo>
                  <a:cubicBezTo>
                    <a:pt x="38" y="429"/>
                    <a:pt x="43" y="441"/>
                    <a:pt x="52" y="450"/>
                  </a:cubicBezTo>
                  <a:cubicBezTo>
                    <a:pt x="61" y="459"/>
                    <a:pt x="73" y="464"/>
                    <a:pt x="86" y="464"/>
                  </a:cubicBezTo>
                  <a:cubicBezTo>
                    <a:pt x="99" y="464"/>
                    <a:pt x="111" y="459"/>
                    <a:pt x="120" y="450"/>
                  </a:cubicBezTo>
                  <a:cubicBezTo>
                    <a:pt x="128" y="441"/>
                    <a:pt x="134" y="429"/>
                    <a:pt x="134" y="416"/>
                  </a:cubicBezTo>
                  <a:cubicBezTo>
                    <a:pt x="134" y="402"/>
                    <a:pt x="128" y="390"/>
                    <a:pt x="120" y="382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38" name="Freeform 36"/>
          <p:cNvSpPr>
            <a:spLocks noEditPoints="1"/>
          </p:cNvSpPr>
          <p:nvPr/>
        </p:nvSpPr>
        <p:spPr bwMode="auto">
          <a:xfrm>
            <a:off x="7990491" y="894379"/>
            <a:ext cx="321479" cy="213587"/>
          </a:xfrm>
          <a:custGeom>
            <a:avLst/>
            <a:gdLst>
              <a:gd name="T0" fmla="*/ 133 w 372"/>
              <a:gd name="T1" fmla="*/ 185 h 247"/>
              <a:gd name="T2" fmla="*/ 118 w 372"/>
              <a:gd name="T3" fmla="*/ 152 h 247"/>
              <a:gd name="T4" fmla="*/ 136 w 372"/>
              <a:gd name="T5" fmla="*/ 115 h 247"/>
              <a:gd name="T6" fmla="*/ 180 w 372"/>
              <a:gd name="T7" fmla="*/ 100 h 247"/>
              <a:gd name="T8" fmla="*/ 180 w 372"/>
              <a:gd name="T9" fmla="*/ 84 h 247"/>
              <a:gd name="T10" fmla="*/ 205 w 372"/>
              <a:gd name="T11" fmla="*/ 84 h 247"/>
              <a:gd name="T12" fmla="*/ 205 w 372"/>
              <a:gd name="T13" fmla="*/ 99 h 247"/>
              <a:gd name="T14" fmla="*/ 246 w 372"/>
              <a:gd name="T15" fmla="*/ 114 h 247"/>
              <a:gd name="T16" fmla="*/ 263 w 372"/>
              <a:gd name="T17" fmla="*/ 152 h 247"/>
              <a:gd name="T18" fmla="*/ 221 w 372"/>
              <a:gd name="T19" fmla="*/ 152 h 247"/>
              <a:gd name="T20" fmla="*/ 215 w 372"/>
              <a:gd name="T21" fmla="*/ 136 h 247"/>
              <a:gd name="T22" fmla="*/ 167 w 372"/>
              <a:gd name="T23" fmla="*/ 134 h 247"/>
              <a:gd name="T24" fmla="*/ 167 w 372"/>
              <a:gd name="T25" fmla="*/ 156 h 247"/>
              <a:gd name="T26" fmla="*/ 217 w 372"/>
              <a:gd name="T27" fmla="*/ 171 h 247"/>
              <a:gd name="T28" fmla="*/ 251 w 372"/>
              <a:gd name="T29" fmla="*/ 188 h 247"/>
              <a:gd name="T30" fmla="*/ 266 w 372"/>
              <a:gd name="T31" fmla="*/ 223 h 247"/>
              <a:gd name="T32" fmla="*/ 265 w 372"/>
              <a:gd name="T33" fmla="*/ 234 h 247"/>
              <a:gd name="T34" fmla="*/ 259 w 372"/>
              <a:gd name="T35" fmla="*/ 246 h 247"/>
              <a:gd name="T36" fmla="*/ 222 w 372"/>
              <a:gd name="T37" fmla="*/ 230 h 247"/>
              <a:gd name="T38" fmla="*/ 217 w 372"/>
              <a:gd name="T39" fmla="*/ 217 h 247"/>
              <a:gd name="T40" fmla="*/ 133 w 372"/>
              <a:gd name="T41" fmla="*/ 185 h 247"/>
              <a:gd name="T42" fmla="*/ 191 w 372"/>
              <a:gd name="T43" fmla="*/ 39 h 247"/>
              <a:gd name="T44" fmla="*/ 83 w 372"/>
              <a:gd name="T45" fmla="*/ 83 h 247"/>
              <a:gd name="T46" fmla="*/ 39 w 372"/>
              <a:gd name="T47" fmla="*/ 191 h 247"/>
              <a:gd name="T48" fmla="*/ 44 w 372"/>
              <a:gd name="T49" fmla="*/ 231 h 247"/>
              <a:gd name="T50" fmla="*/ 9 w 372"/>
              <a:gd name="T51" fmla="*/ 247 h 247"/>
              <a:gd name="T52" fmla="*/ 0 w 372"/>
              <a:gd name="T53" fmla="*/ 191 h 247"/>
              <a:gd name="T54" fmla="*/ 56 w 372"/>
              <a:gd name="T55" fmla="*/ 56 h 247"/>
              <a:gd name="T56" fmla="*/ 191 w 372"/>
              <a:gd name="T57" fmla="*/ 0 h 247"/>
              <a:gd name="T58" fmla="*/ 326 w 372"/>
              <a:gd name="T59" fmla="*/ 56 h 247"/>
              <a:gd name="T60" fmla="*/ 372 w 372"/>
              <a:gd name="T61" fmla="*/ 132 h 247"/>
              <a:gd name="T62" fmla="*/ 339 w 372"/>
              <a:gd name="T63" fmla="*/ 152 h 247"/>
              <a:gd name="T64" fmla="*/ 299 w 372"/>
              <a:gd name="T65" fmla="*/ 83 h 247"/>
              <a:gd name="T66" fmla="*/ 191 w 372"/>
              <a:gd name="T67" fmla="*/ 39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2" h="247">
                <a:moveTo>
                  <a:pt x="133" y="185"/>
                </a:moveTo>
                <a:cubicBezTo>
                  <a:pt x="123" y="177"/>
                  <a:pt x="118" y="166"/>
                  <a:pt x="118" y="152"/>
                </a:cubicBezTo>
                <a:cubicBezTo>
                  <a:pt x="118" y="136"/>
                  <a:pt x="124" y="124"/>
                  <a:pt x="136" y="115"/>
                </a:cubicBezTo>
                <a:cubicBezTo>
                  <a:pt x="147" y="105"/>
                  <a:pt x="160" y="100"/>
                  <a:pt x="180" y="100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205" y="84"/>
                  <a:pt x="205" y="84"/>
                  <a:pt x="205" y="84"/>
                </a:cubicBezTo>
                <a:cubicBezTo>
                  <a:pt x="205" y="99"/>
                  <a:pt x="205" y="99"/>
                  <a:pt x="205" y="99"/>
                </a:cubicBezTo>
                <a:cubicBezTo>
                  <a:pt x="224" y="100"/>
                  <a:pt x="235" y="104"/>
                  <a:pt x="246" y="114"/>
                </a:cubicBezTo>
                <a:cubicBezTo>
                  <a:pt x="257" y="123"/>
                  <a:pt x="262" y="136"/>
                  <a:pt x="263" y="152"/>
                </a:cubicBezTo>
                <a:cubicBezTo>
                  <a:pt x="221" y="152"/>
                  <a:pt x="221" y="152"/>
                  <a:pt x="221" y="152"/>
                </a:cubicBezTo>
                <a:cubicBezTo>
                  <a:pt x="220" y="145"/>
                  <a:pt x="218" y="140"/>
                  <a:pt x="215" y="136"/>
                </a:cubicBezTo>
                <a:cubicBezTo>
                  <a:pt x="208" y="128"/>
                  <a:pt x="176" y="128"/>
                  <a:pt x="167" y="134"/>
                </a:cubicBezTo>
                <a:cubicBezTo>
                  <a:pt x="161" y="139"/>
                  <a:pt x="160" y="151"/>
                  <a:pt x="167" y="156"/>
                </a:cubicBezTo>
                <a:cubicBezTo>
                  <a:pt x="175" y="162"/>
                  <a:pt x="205" y="167"/>
                  <a:pt x="217" y="171"/>
                </a:cubicBezTo>
                <a:cubicBezTo>
                  <a:pt x="232" y="176"/>
                  <a:pt x="244" y="181"/>
                  <a:pt x="251" y="188"/>
                </a:cubicBezTo>
                <a:cubicBezTo>
                  <a:pt x="261" y="197"/>
                  <a:pt x="266" y="208"/>
                  <a:pt x="266" y="223"/>
                </a:cubicBezTo>
                <a:cubicBezTo>
                  <a:pt x="266" y="227"/>
                  <a:pt x="266" y="231"/>
                  <a:pt x="265" y="234"/>
                </a:cubicBezTo>
                <a:cubicBezTo>
                  <a:pt x="263" y="238"/>
                  <a:pt x="261" y="242"/>
                  <a:pt x="259" y="246"/>
                </a:cubicBezTo>
                <a:cubicBezTo>
                  <a:pt x="247" y="240"/>
                  <a:pt x="235" y="235"/>
                  <a:pt x="222" y="230"/>
                </a:cubicBezTo>
                <a:cubicBezTo>
                  <a:pt x="223" y="225"/>
                  <a:pt x="221" y="220"/>
                  <a:pt x="217" y="217"/>
                </a:cubicBezTo>
                <a:cubicBezTo>
                  <a:pt x="200" y="204"/>
                  <a:pt x="158" y="207"/>
                  <a:pt x="133" y="185"/>
                </a:cubicBezTo>
                <a:close/>
                <a:moveTo>
                  <a:pt x="191" y="39"/>
                </a:moveTo>
                <a:cubicBezTo>
                  <a:pt x="149" y="39"/>
                  <a:pt x="111" y="56"/>
                  <a:pt x="83" y="83"/>
                </a:cubicBezTo>
                <a:cubicBezTo>
                  <a:pt x="56" y="111"/>
                  <a:pt x="39" y="149"/>
                  <a:pt x="39" y="191"/>
                </a:cubicBezTo>
                <a:cubicBezTo>
                  <a:pt x="39" y="205"/>
                  <a:pt x="40" y="219"/>
                  <a:pt x="44" y="231"/>
                </a:cubicBezTo>
                <a:cubicBezTo>
                  <a:pt x="32" y="236"/>
                  <a:pt x="20" y="241"/>
                  <a:pt x="9" y="247"/>
                </a:cubicBezTo>
                <a:cubicBezTo>
                  <a:pt x="3" y="229"/>
                  <a:pt x="0" y="210"/>
                  <a:pt x="0" y="191"/>
                </a:cubicBezTo>
                <a:cubicBezTo>
                  <a:pt x="0" y="138"/>
                  <a:pt x="22" y="91"/>
                  <a:pt x="56" y="56"/>
                </a:cubicBezTo>
                <a:cubicBezTo>
                  <a:pt x="91" y="22"/>
                  <a:pt x="138" y="0"/>
                  <a:pt x="191" y="0"/>
                </a:cubicBezTo>
                <a:cubicBezTo>
                  <a:pt x="244" y="0"/>
                  <a:pt x="291" y="22"/>
                  <a:pt x="326" y="56"/>
                </a:cubicBezTo>
                <a:cubicBezTo>
                  <a:pt x="347" y="77"/>
                  <a:pt x="363" y="103"/>
                  <a:pt x="372" y="132"/>
                </a:cubicBezTo>
                <a:cubicBezTo>
                  <a:pt x="361" y="138"/>
                  <a:pt x="349" y="145"/>
                  <a:pt x="339" y="152"/>
                </a:cubicBezTo>
                <a:cubicBezTo>
                  <a:pt x="332" y="126"/>
                  <a:pt x="318" y="102"/>
                  <a:pt x="299" y="83"/>
                </a:cubicBezTo>
                <a:cubicBezTo>
                  <a:pt x="271" y="56"/>
                  <a:pt x="233" y="39"/>
                  <a:pt x="191" y="39"/>
                </a:cubicBezTo>
                <a:close/>
              </a:path>
            </a:pathLst>
          </a:custGeom>
          <a:solidFill>
            <a:srgbClr val="0061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9" name="Freeform 37"/>
          <p:cNvSpPr>
            <a:spLocks noEditPoints="1"/>
          </p:cNvSpPr>
          <p:nvPr/>
        </p:nvSpPr>
        <p:spPr bwMode="auto">
          <a:xfrm>
            <a:off x="8242846" y="1021288"/>
            <a:ext cx="335376" cy="351103"/>
          </a:xfrm>
          <a:custGeom>
            <a:avLst/>
            <a:gdLst>
              <a:gd name="T0" fmla="*/ 41 w 388"/>
              <a:gd name="T1" fmla="*/ 59 h 406"/>
              <a:gd name="T2" fmla="*/ 185 w 388"/>
              <a:gd name="T3" fmla="*/ 0 h 406"/>
              <a:gd name="T4" fmla="*/ 329 w 388"/>
              <a:gd name="T5" fmla="*/ 59 h 406"/>
              <a:gd name="T6" fmla="*/ 388 w 388"/>
              <a:gd name="T7" fmla="*/ 203 h 406"/>
              <a:gd name="T8" fmla="*/ 329 w 388"/>
              <a:gd name="T9" fmla="*/ 347 h 406"/>
              <a:gd name="T10" fmla="*/ 185 w 388"/>
              <a:gd name="T11" fmla="*/ 406 h 406"/>
              <a:gd name="T12" fmla="*/ 111 w 388"/>
              <a:gd name="T13" fmla="*/ 393 h 406"/>
              <a:gd name="T14" fmla="*/ 116 w 388"/>
              <a:gd name="T15" fmla="*/ 342 h 406"/>
              <a:gd name="T16" fmla="*/ 36 w 388"/>
              <a:gd name="T17" fmla="*/ 149 h 406"/>
              <a:gd name="T18" fmla="*/ 0 w 388"/>
              <a:gd name="T19" fmla="*/ 119 h 406"/>
              <a:gd name="T20" fmla="*/ 41 w 388"/>
              <a:gd name="T21" fmla="*/ 59 h 406"/>
              <a:gd name="T22" fmla="*/ 123 w 388"/>
              <a:gd name="T23" fmla="*/ 197 h 406"/>
              <a:gd name="T24" fmla="*/ 107 w 388"/>
              <a:gd name="T25" fmla="*/ 161 h 406"/>
              <a:gd name="T26" fmla="*/ 126 w 388"/>
              <a:gd name="T27" fmla="*/ 121 h 406"/>
              <a:gd name="T28" fmla="*/ 173 w 388"/>
              <a:gd name="T29" fmla="*/ 105 h 406"/>
              <a:gd name="T30" fmla="*/ 173 w 388"/>
              <a:gd name="T31" fmla="*/ 88 h 406"/>
              <a:gd name="T32" fmla="*/ 200 w 388"/>
              <a:gd name="T33" fmla="*/ 88 h 406"/>
              <a:gd name="T34" fmla="*/ 200 w 388"/>
              <a:gd name="T35" fmla="*/ 104 h 406"/>
              <a:gd name="T36" fmla="*/ 244 w 388"/>
              <a:gd name="T37" fmla="*/ 120 h 406"/>
              <a:gd name="T38" fmla="*/ 262 w 388"/>
              <a:gd name="T39" fmla="*/ 161 h 406"/>
              <a:gd name="T40" fmla="*/ 217 w 388"/>
              <a:gd name="T41" fmla="*/ 161 h 406"/>
              <a:gd name="T42" fmla="*/ 211 w 388"/>
              <a:gd name="T43" fmla="*/ 144 h 406"/>
              <a:gd name="T44" fmla="*/ 160 w 388"/>
              <a:gd name="T45" fmla="*/ 142 h 406"/>
              <a:gd name="T46" fmla="*/ 159 w 388"/>
              <a:gd name="T47" fmla="*/ 165 h 406"/>
              <a:gd name="T48" fmla="*/ 213 w 388"/>
              <a:gd name="T49" fmla="*/ 181 h 406"/>
              <a:gd name="T50" fmla="*/ 250 w 388"/>
              <a:gd name="T51" fmla="*/ 200 h 406"/>
              <a:gd name="T52" fmla="*/ 265 w 388"/>
              <a:gd name="T53" fmla="*/ 237 h 406"/>
              <a:gd name="T54" fmla="*/ 248 w 388"/>
              <a:gd name="T55" fmla="*/ 279 h 406"/>
              <a:gd name="T56" fmla="*/ 198 w 388"/>
              <a:gd name="T57" fmla="*/ 296 h 406"/>
              <a:gd name="T58" fmla="*/ 198 w 388"/>
              <a:gd name="T59" fmla="*/ 318 h 406"/>
              <a:gd name="T60" fmla="*/ 172 w 388"/>
              <a:gd name="T61" fmla="*/ 318 h 406"/>
              <a:gd name="T62" fmla="*/ 172 w 388"/>
              <a:gd name="T63" fmla="*/ 296 h 406"/>
              <a:gd name="T64" fmla="*/ 123 w 388"/>
              <a:gd name="T65" fmla="*/ 279 h 406"/>
              <a:gd name="T66" fmla="*/ 105 w 388"/>
              <a:gd name="T67" fmla="*/ 233 h 406"/>
              <a:gd name="T68" fmla="*/ 152 w 388"/>
              <a:gd name="T69" fmla="*/ 233 h 406"/>
              <a:gd name="T70" fmla="*/ 158 w 388"/>
              <a:gd name="T71" fmla="*/ 254 h 406"/>
              <a:gd name="T72" fmla="*/ 212 w 388"/>
              <a:gd name="T73" fmla="*/ 256 h 406"/>
              <a:gd name="T74" fmla="*/ 213 w 388"/>
              <a:gd name="T75" fmla="*/ 231 h 406"/>
              <a:gd name="T76" fmla="*/ 123 w 388"/>
              <a:gd name="T77" fmla="*/ 197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88" h="406">
                <a:moveTo>
                  <a:pt x="41" y="59"/>
                </a:moveTo>
                <a:cubicBezTo>
                  <a:pt x="78" y="22"/>
                  <a:pt x="129" y="0"/>
                  <a:pt x="185" y="0"/>
                </a:cubicBezTo>
                <a:cubicBezTo>
                  <a:pt x="241" y="0"/>
                  <a:pt x="292" y="22"/>
                  <a:pt x="329" y="59"/>
                </a:cubicBezTo>
                <a:cubicBezTo>
                  <a:pt x="366" y="96"/>
                  <a:pt x="388" y="147"/>
                  <a:pt x="388" y="203"/>
                </a:cubicBezTo>
                <a:cubicBezTo>
                  <a:pt x="388" y="259"/>
                  <a:pt x="366" y="310"/>
                  <a:pt x="329" y="347"/>
                </a:cubicBezTo>
                <a:cubicBezTo>
                  <a:pt x="292" y="384"/>
                  <a:pt x="241" y="406"/>
                  <a:pt x="185" y="406"/>
                </a:cubicBezTo>
                <a:cubicBezTo>
                  <a:pt x="159" y="406"/>
                  <a:pt x="134" y="401"/>
                  <a:pt x="111" y="393"/>
                </a:cubicBezTo>
                <a:cubicBezTo>
                  <a:pt x="114" y="376"/>
                  <a:pt x="116" y="359"/>
                  <a:pt x="116" y="342"/>
                </a:cubicBezTo>
                <a:cubicBezTo>
                  <a:pt x="116" y="270"/>
                  <a:pt x="87" y="200"/>
                  <a:pt x="36" y="149"/>
                </a:cubicBezTo>
                <a:cubicBezTo>
                  <a:pt x="25" y="138"/>
                  <a:pt x="13" y="128"/>
                  <a:pt x="0" y="119"/>
                </a:cubicBezTo>
                <a:cubicBezTo>
                  <a:pt x="10" y="96"/>
                  <a:pt x="24" y="76"/>
                  <a:pt x="41" y="59"/>
                </a:cubicBezTo>
                <a:close/>
                <a:moveTo>
                  <a:pt x="123" y="197"/>
                </a:moveTo>
                <a:cubicBezTo>
                  <a:pt x="112" y="188"/>
                  <a:pt x="107" y="176"/>
                  <a:pt x="107" y="161"/>
                </a:cubicBezTo>
                <a:cubicBezTo>
                  <a:pt x="107" y="144"/>
                  <a:pt x="113" y="131"/>
                  <a:pt x="126" y="121"/>
                </a:cubicBezTo>
                <a:cubicBezTo>
                  <a:pt x="138" y="111"/>
                  <a:pt x="152" y="105"/>
                  <a:pt x="173" y="105"/>
                </a:cubicBezTo>
                <a:cubicBezTo>
                  <a:pt x="173" y="88"/>
                  <a:pt x="173" y="88"/>
                  <a:pt x="173" y="88"/>
                </a:cubicBezTo>
                <a:cubicBezTo>
                  <a:pt x="200" y="88"/>
                  <a:pt x="200" y="88"/>
                  <a:pt x="200" y="88"/>
                </a:cubicBezTo>
                <a:cubicBezTo>
                  <a:pt x="200" y="104"/>
                  <a:pt x="200" y="104"/>
                  <a:pt x="200" y="104"/>
                </a:cubicBezTo>
                <a:cubicBezTo>
                  <a:pt x="220" y="105"/>
                  <a:pt x="233" y="110"/>
                  <a:pt x="244" y="120"/>
                </a:cubicBezTo>
                <a:cubicBezTo>
                  <a:pt x="255" y="130"/>
                  <a:pt x="261" y="143"/>
                  <a:pt x="262" y="161"/>
                </a:cubicBezTo>
                <a:cubicBezTo>
                  <a:pt x="217" y="161"/>
                  <a:pt x="217" y="161"/>
                  <a:pt x="217" y="161"/>
                </a:cubicBezTo>
                <a:cubicBezTo>
                  <a:pt x="216" y="154"/>
                  <a:pt x="214" y="148"/>
                  <a:pt x="211" y="144"/>
                </a:cubicBezTo>
                <a:cubicBezTo>
                  <a:pt x="203" y="135"/>
                  <a:pt x="168" y="135"/>
                  <a:pt x="160" y="142"/>
                </a:cubicBezTo>
                <a:cubicBezTo>
                  <a:pt x="152" y="147"/>
                  <a:pt x="152" y="160"/>
                  <a:pt x="159" y="165"/>
                </a:cubicBezTo>
                <a:cubicBezTo>
                  <a:pt x="168" y="172"/>
                  <a:pt x="200" y="177"/>
                  <a:pt x="213" y="181"/>
                </a:cubicBezTo>
                <a:cubicBezTo>
                  <a:pt x="229" y="186"/>
                  <a:pt x="242" y="193"/>
                  <a:pt x="250" y="200"/>
                </a:cubicBezTo>
                <a:cubicBezTo>
                  <a:pt x="260" y="209"/>
                  <a:pt x="265" y="221"/>
                  <a:pt x="265" y="237"/>
                </a:cubicBezTo>
                <a:cubicBezTo>
                  <a:pt x="265" y="256"/>
                  <a:pt x="260" y="270"/>
                  <a:pt x="248" y="279"/>
                </a:cubicBezTo>
                <a:cubicBezTo>
                  <a:pt x="236" y="289"/>
                  <a:pt x="222" y="295"/>
                  <a:pt x="198" y="296"/>
                </a:cubicBezTo>
                <a:cubicBezTo>
                  <a:pt x="198" y="318"/>
                  <a:pt x="198" y="318"/>
                  <a:pt x="198" y="318"/>
                </a:cubicBezTo>
                <a:cubicBezTo>
                  <a:pt x="172" y="318"/>
                  <a:pt x="172" y="318"/>
                  <a:pt x="172" y="318"/>
                </a:cubicBezTo>
                <a:cubicBezTo>
                  <a:pt x="172" y="296"/>
                  <a:pt x="172" y="296"/>
                  <a:pt x="172" y="296"/>
                </a:cubicBezTo>
                <a:cubicBezTo>
                  <a:pt x="150" y="295"/>
                  <a:pt x="136" y="290"/>
                  <a:pt x="123" y="279"/>
                </a:cubicBezTo>
                <a:cubicBezTo>
                  <a:pt x="111" y="268"/>
                  <a:pt x="105" y="252"/>
                  <a:pt x="105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3" y="243"/>
                  <a:pt x="155" y="250"/>
                  <a:pt x="158" y="254"/>
                </a:cubicBezTo>
                <a:cubicBezTo>
                  <a:pt x="167" y="265"/>
                  <a:pt x="203" y="263"/>
                  <a:pt x="212" y="256"/>
                </a:cubicBezTo>
                <a:cubicBezTo>
                  <a:pt x="220" y="251"/>
                  <a:pt x="221" y="237"/>
                  <a:pt x="213" y="231"/>
                </a:cubicBezTo>
                <a:cubicBezTo>
                  <a:pt x="195" y="216"/>
                  <a:pt x="150" y="220"/>
                  <a:pt x="123" y="197"/>
                </a:cubicBezTo>
                <a:close/>
              </a:path>
            </a:pathLst>
          </a:custGeom>
          <a:solidFill>
            <a:srgbClr val="0061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0" name="Freeform 38"/>
          <p:cNvSpPr>
            <a:spLocks noEditPoints="1"/>
          </p:cNvSpPr>
          <p:nvPr/>
        </p:nvSpPr>
        <p:spPr bwMode="auto">
          <a:xfrm>
            <a:off x="7903081" y="1114915"/>
            <a:ext cx="406328" cy="405962"/>
          </a:xfrm>
          <a:custGeom>
            <a:avLst/>
            <a:gdLst>
              <a:gd name="T0" fmla="*/ 235 w 470"/>
              <a:gd name="T1" fmla="*/ 57 h 470"/>
              <a:gd name="T2" fmla="*/ 109 w 470"/>
              <a:gd name="T3" fmla="*/ 109 h 470"/>
              <a:gd name="T4" fmla="*/ 57 w 470"/>
              <a:gd name="T5" fmla="*/ 235 h 470"/>
              <a:gd name="T6" fmla="*/ 109 w 470"/>
              <a:gd name="T7" fmla="*/ 361 h 470"/>
              <a:gd name="T8" fmla="*/ 235 w 470"/>
              <a:gd name="T9" fmla="*/ 413 h 470"/>
              <a:gd name="T10" fmla="*/ 361 w 470"/>
              <a:gd name="T11" fmla="*/ 361 h 470"/>
              <a:gd name="T12" fmla="*/ 413 w 470"/>
              <a:gd name="T13" fmla="*/ 235 h 470"/>
              <a:gd name="T14" fmla="*/ 361 w 470"/>
              <a:gd name="T15" fmla="*/ 109 h 470"/>
              <a:gd name="T16" fmla="*/ 235 w 470"/>
              <a:gd name="T17" fmla="*/ 57 h 470"/>
              <a:gd name="T18" fmla="*/ 170 w 470"/>
              <a:gd name="T19" fmla="*/ 228 h 470"/>
              <a:gd name="T20" fmla="*/ 154 w 470"/>
              <a:gd name="T21" fmla="*/ 191 h 470"/>
              <a:gd name="T22" fmla="*/ 173 w 470"/>
              <a:gd name="T23" fmla="*/ 149 h 470"/>
              <a:gd name="T24" fmla="*/ 222 w 470"/>
              <a:gd name="T25" fmla="*/ 132 h 470"/>
              <a:gd name="T26" fmla="*/ 222 w 470"/>
              <a:gd name="T27" fmla="*/ 114 h 470"/>
              <a:gd name="T28" fmla="*/ 251 w 470"/>
              <a:gd name="T29" fmla="*/ 114 h 470"/>
              <a:gd name="T30" fmla="*/ 251 w 470"/>
              <a:gd name="T31" fmla="*/ 132 h 470"/>
              <a:gd name="T32" fmla="*/ 296 w 470"/>
              <a:gd name="T33" fmla="*/ 148 h 470"/>
              <a:gd name="T34" fmla="*/ 314 w 470"/>
              <a:gd name="T35" fmla="*/ 190 h 470"/>
              <a:gd name="T36" fmla="*/ 267 w 470"/>
              <a:gd name="T37" fmla="*/ 190 h 470"/>
              <a:gd name="T38" fmla="*/ 262 w 470"/>
              <a:gd name="T39" fmla="*/ 173 h 470"/>
              <a:gd name="T40" fmla="*/ 208 w 470"/>
              <a:gd name="T41" fmla="*/ 171 h 470"/>
              <a:gd name="T42" fmla="*/ 208 w 470"/>
              <a:gd name="T43" fmla="*/ 196 h 470"/>
              <a:gd name="T44" fmla="*/ 264 w 470"/>
              <a:gd name="T45" fmla="*/ 212 h 470"/>
              <a:gd name="T46" fmla="*/ 302 w 470"/>
              <a:gd name="T47" fmla="*/ 231 h 470"/>
              <a:gd name="T48" fmla="*/ 318 w 470"/>
              <a:gd name="T49" fmla="*/ 271 h 470"/>
              <a:gd name="T50" fmla="*/ 300 w 470"/>
              <a:gd name="T51" fmla="*/ 314 h 470"/>
              <a:gd name="T52" fmla="*/ 248 w 470"/>
              <a:gd name="T53" fmla="*/ 333 h 470"/>
              <a:gd name="T54" fmla="*/ 248 w 470"/>
              <a:gd name="T55" fmla="*/ 355 h 470"/>
              <a:gd name="T56" fmla="*/ 219 w 470"/>
              <a:gd name="T57" fmla="*/ 355 h 470"/>
              <a:gd name="T58" fmla="*/ 219 w 470"/>
              <a:gd name="T59" fmla="*/ 333 h 470"/>
              <a:gd name="T60" fmla="*/ 171 w 470"/>
              <a:gd name="T61" fmla="*/ 313 h 470"/>
              <a:gd name="T62" fmla="*/ 151 w 470"/>
              <a:gd name="T63" fmla="*/ 266 h 470"/>
              <a:gd name="T64" fmla="*/ 201 w 470"/>
              <a:gd name="T65" fmla="*/ 266 h 470"/>
              <a:gd name="T66" fmla="*/ 207 w 470"/>
              <a:gd name="T67" fmla="*/ 288 h 470"/>
              <a:gd name="T68" fmla="*/ 263 w 470"/>
              <a:gd name="T69" fmla="*/ 290 h 470"/>
              <a:gd name="T70" fmla="*/ 264 w 470"/>
              <a:gd name="T71" fmla="*/ 264 h 470"/>
              <a:gd name="T72" fmla="*/ 170 w 470"/>
              <a:gd name="T73" fmla="*/ 228 h 470"/>
              <a:gd name="T74" fmla="*/ 69 w 470"/>
              <a:gd name="T75" fmla="*/ 69 h 470"/>
              <a:gd name="T76" fmla="*/ 235 w 470"/>
              <a:gd name="T77" fmla="*/ 0 h 470"/>
              <a:gd name="T78" fmla="*/ 401 w 470"/>
              <a:gd name="T79" fmla="*/ 69 h 470"/>
              <a:gd name="T80" fmla="*/ 470 w 470"/>
              <a:gd name="T81" fmla="*/ 235 h 470"/>
              <a:gd name="T82" fmla="*/ 401 w 470"/>
              <a:gd name="T83" fmla="*/ 401 h 470"/>
              <a:gd name="T84" fmla="*/ 235 w 470"/>
              <a:gd name="T85" fmla="*/ 470 h 470"/>
              <a:gd name="T86" fmla="*/ 69 w 470"/>
              <a:gd name="T87" fmla="*/ 401 h 470"/>
              <a:gd name="T88" fmla="*/ 0 w 470"/>
              <a:gd name="T89" fmla="*/ 235 h 470"/>
              <a:gd name="T90" fmla="*/ 69 w 470"/>
              <a:gd name="T91" fmla="*/ 69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70" h="470">
                <a:moveTo>
                  <a:pt x="235" y="57"/>
                </a:moveTo>
                <a:cubicBezTo>
                  <a:pt x="186" y="57"/>
                  <a:pt x="141" y="77"/>
                  <a:pt x="109" y="109"/>
                </a:cubicBezTo>
                <a:cubicBezTo>
                  <a:pt x="77" y="141"/>
                  <a:pt x="57" y="186"/>
                  <a:pt x="57" y="235"/>
                </a:cubicBezTo>
                <a:cubicBezTo>
                  <a:pt x="57" y="284"/>
                  <a:pt x="77" y="328"/>
                  <a:pt x="109" y="361"/>
                </a:cubicBezTo>
                <a:cubicBezTo>
                  <a:pt x="141" y="393"/>
                  <a:pt x="186" y="413"/>
                  <a:pt x="235" y="413"/>
                </a:cubicBezTo>
                <a:cubicBezTo>
                  <a:pt x="284" y="413"/>
                  <a:pt x="328" y="393"/>
                  <a:pt x="361" y="361"/>
                </a:cubicBezTo>
                <a:cubicBezTo>
                  <a:pt x="393" y="328"/>
                  <a:pt x="413" y="284"/>
                  <a:pt x="413" y="235"/>
                </a:cubicBezTo>
                <a:cubicBezTo>
                  <a:pt x="413" y="186"/>
                  <a:pt x="393" y="141"/>
                  <a:pt x="361" y="109"/>
                </a:cubicBezTo>
                <a:cubicBezTo>
                  <a:pt x="328" y="77"/>
                  <a:pt x="284" y="57"/>
                  <a:pt x="235" y="57"/>
                </a:cubicBezTo>
                <a:close/>
                <a:moveTo>
                  <a:pt x="170" y="228"/>
                </a:moveTo>
                <a:cubicBezTo>
                  <a:pt x="159" y="219"/>
                  <a:pt x="154" y="207"/>
                  <a:pt x="154" y="191"/>
                </a:cubicBezTo>
                <a:cubicBezTo>
                  <a:pt x="154" y="174"/>
                  <a:pt x="160" y="160"/>
                  <a:pt x="173" y="149"/>
                </a:cubicBezTo>
                <a:cubicBezTo>
                  <a:pt x="186" y="139"/>
                  <a:pt x="200" y="133"/>
                  <a:pt x="222" y="132"/>
                </a:cubicBezTo>
                <a:cubicBezTo>
                  <a:pt x="222" y="114"/>
                  <a:pt x="222" y="114"/>
                  <a:pt x="222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32"/>
                  <a:pt x="251" y="132"/>
                  <a:pt x="251" y="132"/>
                </a:cubicBezTo>
                <a:cubicBezTo>
                  <a:pt x="272" y="133"/>
                  <a:pt x="284" y="138"/>
                  <a:pt x="296" y="148"/>
                </a:cubicBezTo>
                <a:cubicBezTo>
                  <a:pt x="308" y="158"/>
                  <a:pt x="313" y="172"/>
                  <a:pt x="314" y="190"/>
                </a:cubicBezTo>
                <a:cubicBezTo>
                  <a:pt x="267" y="190"/>
                  <a:pt x="267" y="190"/>
                  <a:pt x="267" y="190"/>
                </a:cubicBezTo>
                <a:cubicBezTo>
                  <a:pt x="266" y="182"/>
                  <a:pt x="265" y="177"/>
                  <a:pt x="262" y="173"/>
                </a:cubicBezTo>
                <a:cubicBezTo>
                  <a:pt x="254" y="164"/>
                  <a:pt x="218" y="164"/>
                  <a:pt x="208" y="171"/>
                </a:cubicBezTo>
                <a:cubicBezTo>
                  <a:pt x="201" y="177"/>
                  <a:pt x="200" y="190"/>
                  <a:pt x="208" y="196"/>
                </a:cubicBezTo>
                <a:cubicBezTo>
                  <a:pt x="217" y="203"/>
                  <a:pt x="250" y="208"/>
                  <a:pt x="264" y="212"/>
                </a:cubicBezTo>
                <a:cubicBezTo>
                  <a:pt x="281" y="218"/>
                  <a:pt x="294" y="224"/>
                  <a:pt x="302" y="231"/>
                </a:cubicBezTo>
                <a:cubicBezTo>
                  <a:pt x="313" y="241"/>
                  <a:pt x="318" y="254"/>
                  <a:pt x="318" y="271"/>
                </a:cubicBezTo>
                <a:cubicBezTo>
                  <a:pt x="319" y="290"/>
                  <a:pt x="312" y="304"/>
                  <a:pt x="300" y="314"/>
                </a:cubicBezTo>
                <a:cubicBezTo>
                  <a:pt x="288" y="325"/>
                  <a:pt x="272" y="332"/>
                  <a:pt x="248" y="333"/>
                </a:cubicBezTo>
                <a:cubicBezTo>
                  <a:pt x="248" y="355"/>
                  <a:pt x="248" y="355"/>
                  <a:pt x="248" y="355"/>
                </a:cubicBezTo>
                <a:cubicBezTo>
                  <a:pt x="219" y="355"/>
                  <a:pt x="219" y="355"/>
                  <a:pt x="219" y="355"/>
                </a:cubicBezTo>
                <a:cubicBezTo>
                  <a:pt x="219" y="333"/>
                  <a:pt x="219" y="333"/>
                  <a:pt x="219" y="333"/>
                </a:cubicBezTo>
                <a:cubicBezTo>
                  <a:pt x="196" y="333"/>
                  <a:pt x="183" y="325"/>
                  <a:pt x="171" y="313"/>
                </a:cubicBezTo>
                <a:cubicBezTo>
                  <a:pt x="158" y="302"/>
                  <a:pt x="151" y="286"/>
                  <a:pt x="151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2" y="276"/>
                  <a:pt x="204" y="283"/>
                  <a:pt x="207" y="288"/>
                </a:cubicBezTo>
                <a:cubicBezTo>
                  <a:pt x="216" y="299"/>
                  <a:pt x="254" y="297"/>
                  <a:pt x="263" y="290"/>
                </a:cubicBezTo>
                <a:cubicBezTo>
                  <a:pt x="272" y="284"/>
                  <a:pt x="272" y="271"/>
                  <a:pt x="264" y="264"/>
                </a:cubicBezTo>
                <a:cubicBezTo>
                  <a:pt x="245" y="249"/>
                  <a:pt x="198" y="252"/>
                  <a:pt x="170" y="228"/>
                </a:cubicBezTo>
                <a:close/>
                <a:moveTo>
                  <a:pt x="69" y="69"/>
                </a:moveTo>
                <a:cubicBezTo>
                  <a:pt x="111" y="26"/>
                  <a:pt x="170" y="0"/>
                  <a:pt x="235" y="0"/>
                </a:cubicBezTo>
                <a:cubicBezTo>
                  <a:pt x="300" y="0"/>
                  <a:pt x="359" y="26"/>
                  <a:pt x="401" y="69"/>
                </a:cubicBezTo>
                <a:cubicBezTo>
                  <a:pt x="444" y="111"/>
                  <a:pt x="470" y="170"/>
                  <a:pt x="470" y="235"/>
                </a:cubicBezTo>
                <a:cubicBezTo>
                  <a:pt x="470" y="300"/>
                  <a:pt x="444" y="359"/>
                  <a:pt x="401" y="401"/>
                </a:cubicBezTo>
                <a:cubicBezTo>
                  <a:pt x="359" y="444"/>
                  <a:pt x="300" y="470"/>
                  <a:pt x="235" y="470"/>
                </a:cubicBezTo>
                <a:cubicBezTo>
                  <a:pt x="170" y="470"/>
                  <a:pt x="111" y="444"/>
                  <a:pt x="69" y="401"/>
                </a:cubicBezTo>
                <a:cubicBezTo>
                  <a:pt x="26" y="359"/>
                  <a:pt x="0" y="300"/>
                  <a:pt x="0" y="235"/>
                </a:cubicBezTo>
                <a:cubicBezTo>
                  <a:pt x="0" y="170"/>
                  <a:pt x="26" y="111"/>
                  <a:pt x="69" y="69"/>
                </a:cubicBezTo>
                <a:close/>
              </a:path>
            </a:pathLst>
          </a:custGeom>
          <a:solidFill>
            <a:srgbClr val="3341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037571" y="856343"/>
            <a:ext cx="715006" cy="702571"/>
            <a:chOff x="5037571" y="856343"/>
            <a:chExt cx="715006" cy="702571"/>
          </a:xfrm>
        </p:grpSpPr>
        <p:sp>
          <p:nvSpPr>
            <p:cNvPr id="41" name="Freeform 39"/>
            <p:cNvSpPr/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2" name="Freeform 40"/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" name="Freeform 41"/>
            <p:cNvSpPr/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60269" y="872801"/>
            <a:ext cx="709154" cy="669655"/>
            <a:chOff x="6460269" y="872801"/>
            <a:chExt cx="709154" cy="669655"/>
          </a:xfrm>
        </p:grpSpPr>
        <p:sp>
          <p:nvSpPr>
            <p:cNvPr id="44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solidFill>
              <a:srgbClr val="33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5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solidFill>
              <a:srgbClr val="006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46" name="Freeform 44"/>
          <p:cNvSpPr>
            <a:spLocks noEditPoints="1"/>
          </p:cNvSpPr>
          <p:nvPr/>
        </p:nvSpPr>
        <p:spPr bwMode="auto">
          <a:xfrm>
            <a:off x="4915782" y="3292849"/>
            <a:ext cx="957852" cy="91799"/>
          </a:xfrm>
          <a:custGeom>
            <a:avLst/>
            <a:gdLst>
              <a:gd name="T0" fmla="*/ 64 w 1108"/>
              <a:gd name="T1" fmla="*/ 44 h 106"/>
              <a:gd name="T2" fmla="*/ 62 w 1108"/>
              <a:gd name="T3" fmla="*/ 97 h 106"/>
              <a:gd name="T4" fmla="*/ 32 w 1108"/>
              <a:gd name="T5" fmla="*/ 46 h 106"/>
              <a:gd name="T6" fmla="*/ 16 w 1108"/>
              <a:gd name="T7" fmla="*/ 18 h 106"/>
              <a:gd name="T8" fmla="*/ 49 w 1108"/>
              <a:gd name="T9" fmla="*/ 87 h 106"/>
              <a:gd name="T10" fmla="*/ 142 w 1108"/>
              <a:gd name="T11" fmla="*/ 104 h 106"/>
              <a:gd name="T12" fmla="*/ 95 w 1108"/>
              <a:gd name="T13" fmla="*/ 99 h 106"/>
              <a:gd name="T14" fmla="*/ 108 w 1108"/>
              <a:gd name="T15" fmla="*/ 89 h 106"/>
              <a:gd name="T16" fmla="*/ 155 w 1108"/>
              <a:gd name="T17" fmla="*/ 29 h 106"/>
              <a:gd name="T18" fmla="*/ 195 w 1108"/>
              <a:gd name="T19" fmla="*/ 106 h 106"/>
              <a:gd name="T20" fmla="*/ 209 w 1108"/>
              <a:gd name="T21" fmla="*/ 80 h 106"/>
              <a:gd name="T22" fmla="*/ 179 w 1108"/>
              <a:gd name="T23" fmla="*/ 33 h 106"/>
              <a:gd name="T24" fmla="*/ 187 w 1108"/>
              <a:gd name="T25" fmla="*/ 47 h 106"/>
              <a:gd name="T26" fmla="*/ 226 w 1108"/>
              <a:gd name="T27" fmla="*/ 83 h 106"/>
              <a:gd name="T28" fmla="*/ 258 w 1108"/>
              <a:gd name="T29" fmla="*/ 104 h 106"/>
              <a:gd name="T30" fmla="*/ 259 w 1108"/>
              <a:gd name="T31" fmla="*/ 9 h 106"/>
              <a:gd name="T32" fmla="*/ 345 w 1108"/>
              <a:gd name="T33" fmla="*/ 104 h 106"/>
              <a:gd name="T34" fmla="*/ 300 w 1108"/>
              <a:gd name="T35" fmla="*/ 47 h 106"/>
              <a:gd name="T36" fmla="*/ 292 w 1108"/>
              <a:gd name="T37" fmla="*/ 29 h 106"/>
              <a:gd name="T38" fmla="*/ 345 w 1108"/>
              <a:gd name="T39" fmla="*/ 55 h 106"/>
              <a:gd name="T40" fmla="*/ 371 w 1108"/>
              <a:gd name="T41" fmla="*/ 38 h 106"/>
              <a:gd name="T42" fmla="*/ 378 w 1108"/>
              <a:gd name="T43" fmla="*/ 70 h 106"/>
              <a:gd name="T44" fmla="*/ 425 w 1108"/>
              <a:gd name="T45" fmla="*/ 101 h 106"/>
              <a:gd name="T46" fmla="*/ 378 w 1108"/>
              <a:gd name="T47" fmla="*/ 59 h 106"/>
              <a:gd name="T48" fmla="*/ 487 w 1108"/>
              <a:gd name="T49" fmla="*/ 100 h 106"/>
              <a:gd name="T50" fmla="*/ 480 w 1108"/>
              <a:gd name="T51" fmla="*/ 85 h 106"/>
              <a:gd name="T52" fmla="*/ 440 w 1108"/>
              <a:gd name="T53" fmla="*/ 48 h 106"/>
              <a:gd name="T54" fmla="*/ 468 w 1108"/>
              <a:gd name="T55" fmla="*/ 40 h 106"/>
              <a:gd name="T56" fmla="*/ 493 w 1108"/>
              <a:gd name="T57" fmla="*/ 74 h 106"/>
              <a:gd name="T58" fmla="*/ 506 w 1108"/>
              <a:gd name="T59" fmla="*/ 101 h 106"/>
              <a:gd name="T60" fmla="*/ 539 w 1108"/>
              <a:gd name="T61" fmla="*/ 76 h 106"/>
              <a:gd name="T62" fmla="*/ 535 w 1108"/>
              <a:gd name="T63" fmla="*/ 28 h 106"/>
              <a:gd name="T64" fmla="*/ 525 w 1108"/>
              <a:gd name="T65" fmla="*/ 53 h 106"/>
              <a:gd name="T66" fmla="*/ 675 w 1108"/>
              <a:gd name="T67" fmla="*/ 77 h 106"/>
              <a:gd name="T68" fmla="*/ 625 w 1108"/>
              <a:gd name="T69" fmla="*/ 90 h 106"/>
              <a:gd name="T70" fmla="*/ 637 w 1108"/>
              <a:gd name="T71" fmla="*/ 60 h 106"/>
              <a:gd name="T72" fmla="*/ 673 w 1108"/>
              <a:gd name="T73" fmla="*/ 10 h 106"/>
              <a:gd name="T74" fmla="*/ 630 w 1108"/>
              <a:gd name="T75" fmla="*/ 36 h 106"/>
              <a:gd name="T76" fmla="*/ 675 w 1108"/>
              <a:gd name="T77" fmla="*/ 77 h 106"/>
              <a:gd name="T78" fmla="*/ 717 w 1108"/>
              <a:gd name="T79" fmla="*/ 106 h 106"/>
              <a:gd name="T80" fmla="*/ 706 w 1108"/>
              <a:gd name="T81" fmla="*/ 76 h 106"/>
              <a:gd name="T82" fmla="*/ 740 w 1108"/>
              <a:gd name="T83" fmla="*/ 29 h 106"/>
              <a:gd name="T84" fmla="*/ 782 w 1108"/>
              <a:gd name="T85" fmla="*/ 96 h 106"/>
              <a:gd name="T86" fmla="*/ 826 w 1108"/>
              <a:gd name="T87" fmla="*/ 45 h 106"/>
              <a:gd name="T88" fmla="*/ 829 w 1108"/>
              <a:gd name="T89" fmla="*/ 87 h 106"/>
              <a:gd name="T90" fmla="*/ 849 w 1108"/>
              <a:gd name="T91" fmla="*/ 96 h 106"/>
              <a:gd name="T92" fmla="*/ 893 w 1108"/>
              <a:gd name="T93" fmla="*/ 45 h 106"/>
              <a:gd name="T94" fmla="*/ 896 w 1108"/>
              <a:gd name="T95" fmla="*/ 87 h 106"/>
              <a:gd name="T96" fmla="*/ 918 w 1108"/>
              <a:gd name="T97" fmla="*/ 96 h 106"/>
              <a:gd name="T98" fmla="*/ 975 w 1108"/>
              <a:gd name="T99" fmla="*/ 62 h 106"/>
              <a:gd name="T100" fmla="*/ 958 w 1108"/>
              <a:gd name="T101" fmla="*/ 92 h 106"/>
              <a:gd name="T102" fmla="*/ 942 w 1108"/>
              <a:gd name="T103" fmla="*/ 40 h 106"/>
              <a:gd name="T104" fmla="*/ 942 w 1108"/>
              <a:gd name="T105" fmla="*/ 40 h 106"/>
              <a:gd name="T106" fmla="*/ 986 w 1108"/>
              <a:gd name="T107" fmla="*/ 87 h 106"/>
              <a:gd name="T108" fmla="*/ 1008 w 1108"/>
              <a:gd name="T109" fmla="*/ 71 h 106"/>
              <a:gd name="T110" fmla="*/ 1040 w 1108"/>
              <a:gd name="T111" fmla="*/ 33 h 106"/>
              <a:gd name="T112" fmla="*/ 1020 w 1108"/>
              <a:gd name="T113" fmla="*/ 60 h 106"/>
              <a:gd name="T114" fmla="*/ 1100 w 1108"/>
              <a:gd name="T115" fmla="*/ 100 h 106"/>
              <a:gd name="T116" fmla="*/ 1092 w 1108"/>
              <a:gd name="T117" fmla="*/ 85 h 106"/>
              <a:gd name="T118" fmla="*/ 1052 w 1108"/>
              <a:gd name="T119" fmla="*/ 48 h 106"/>
              <a:gd name="T120" fmla="*/ 1081 w 1108"/>
              <a:gd name="T121" fmla="*/ 40 h 106"/>
              <a:gd name="T122" fmla="*/ 1106 w 1108"/>
              <a:gd name="T123" fmla="*/ 7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08" h="106">
                <a:moveTo>
                  <a:pt x="0" y="5"/>
                </a:moveTo>
                <a:cubicBezTo>
                  <a:pt x="30" y="5"/>
                  <a:pt x="30" y="5"/>
                  <a:pt x="30" y="5"/>
                </a:cubicBezTo>
                <a:cubicBezTo>
                  <a:pt x="43" y="5"/>
                  <a:pt x="53" y="7"/>
                  <a:pt x="59" y="11"/>
                </a:cubicBezTo>
                <a:cubicBezTo>
                  <a:pt x="65" y="15"/>
                  <a:pt x="68" y="21"/>
                  <a:pt x="68" y="30"/>
                </a:cubicBezTo>
                <a:cubicBezTo>
                  <a:pt x="68" y="35"/>
                  <a:pt x="67" y="40"/>
                  <a:pt x="64" y="44"/>
                </a:cubicBezTo>
                <a:cubicBezTo>
                  <a:pt x="61" y="48"/>
                  <a:pt x="57" y="50"/>
                  <a:pt x="51" y="51"/>
                </a:cubicBezTo>
                <a:cubicBezTo>
                  <a:pt x="51" y="52"/>
                  <a:pt x="51" y="52"/>
                  <a:pt x="51" y="52"/>
                </a:cubicBezTo>
                <a:cubicBezTo>
                  <a:pt x="58" y="54"/>
                  <a:pt x="63" y="56"/>
                  <a:pt x="66" y="60"/>
                </a:cubicBezTo>
                <a:cubicBezTo>
                  <a:pt x="70" y="64"/>
                  <a:pt x="71" y="69"/>
                  <a:pt x="71" y="76"/>
                </a:cubicBezTo>
                <a:cubicBezTo>
                  <a:pt x="71" y="85"/>
                  <a:pt x="68" y="92"/>
                  <a:pt x="62" y="97"/>
                </a:cubicBezTo>
                <a:cubicBezTo>
                  <a:pt x="56" y="102"/>
                  <a:pt x="47" y="104"/>
                  <a:pt x="36" y="104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5"/>
                  <a:pt x="0" y="5"/>
                  <a:pt x="0" y="5"/>
                </a:cubicBezTo>
                <a:close/>
                <a:moveTo>
                  <a:pt x="16" y="46"/>
                </a:moveTo>
                <a:cubicBezTo>
                  <a:pt x="32" y="46"/>
                  <a:pt x="32" y="46"/>
                  <a:pt x="32" y="46"/>
                </a:cubicBezTo>
                <a:cubicBezTo>
                  <a:pt x="39" y="46"/>
                  <a:pt x="44" y="45"/>
                  <a:pt x="47" y="43"/>
                </a:cubicBezTo>
                <a:cubicBezTo>
                  <a:pt x="50" y="40"/>
                  <a:pt x="52" y="37"/>
                  <a:pt x="52" y="32"/>
                </a:cubicBezTo>
                <a:cubicBezTo>
                  <a:pt x="52" y="27"/>
                  <a:pt x="50" y="24"/>
                  <a:pt x="46" y="21"/>
                </a:cubicBezTo>
                <a:cubicBezTo>
                  <a:pt x="43" y="19"/>
                  <a:pt x="38" y="18"/>
                  <a:pt x="30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46"/>
                  <a:pt x="16" y="46"/>
                  <a:pt x="16" y="46"/>
                </a:cubicBezTo>
                <a:close/>
                <a:moveTo>
                  <a:pt x="16" y="59"/>
                </a:moveTo>
                <a:cubicBezTo>
                  <a:pt x="16" y="91"/>
                  <a:pt x="16" y="91"/>
                  <a:pt x="16" y="91"/>
                </a:cubicBezTo>
                <a:cubicBezTo>
                  <a:pt x="34" y="91"/>
                  <a:pt x="34" y="91"/>
                  <a:pt x="34" y="91"/>
                </a:cubicBezTo>
                <a:cubicBezTo>
                  <a:pt x="40" y="91"/>
                  <a:pt x="46" y="89"/>
                  <a:pt x="49" y="87"/>
                </a:cubicBezTo>
                <a:cubicBezTo>
                  <a:pt x="52" y="84"/>
                  <a:pt x="54" y="80"/>
                  <a:pt x="54" y="74"/>
                </a:cubicBezTo>
                <a:cubicBezTo>
                  <a:pt x="54" y="69"/>
                  <a:pt x="52" y="65"/>
                  <a:pt x="49" y="63"/>
                </a:cubicBezTo>
                <a:cubicBezTo>
                  <a:pt x="45" y="60"/>
                  <a:pt x="40" y="59"/>
                  <a:pt x="33" y="59"/>
                </a:cubicBezTo>
                <a:cubicBezTo>
                  <a:pt x="16" y="59"/>
                  <a:pt x="16" y="59"/>
                  <a:pt x="16" y="59"/>
                </a:cubicBezTo>
                <a:close/>
                <a:moveTo>
                  <a:pt x="142" y="104"/>
                </a:moveTo>
                <a:cubicBezTo>
                  <a:pt x="140" y="95"/>
                  <a:pt x="140" y="95"/>
                  <a:pt x="140" y="95"/>
                </a:cubicBezTo>
                <a:cubicBezTo>
                  <a:pt x="139" y="95"/>
                  <a:pt x="139" y="95"/>
                  <a:pt x="139" y="95"/>
                </a:cubicBezTo>
                <a:cubicBezTo>
                  <a:pt x="137" y="98"/>
                  <a:pt x="133" y="101"/>
                  <a:pt x="129" y="103"/>
                </a:cubicBezTo>
                <a:cubicBezTo>
                  <a:pt x="125" y="105"/>
                  <a:pt x="121" y="106"/>
                  <a:pt x="115" y="106"/>
                </a:cubicBezTo>
                <a:cubicBezTo>
                  <a:pt x="106" y="106"/>
                  <a:pt x="99" y="104"/>
                  <a:pt x="95" y="99"/>
                </a:cubicBezTo>
                <a:cubicBezTo>
                  <a:pt x="90" y="94"/>
                  <a:pt x="88" y="88"/>
                  <a:pt x="88" y="78"/>
                </a:cubicBezTo>
                <a:cubicBezTo>
                  <a:pt x="88" y="29"/>
                  <a:pt x="88" y="29"/>
                  <a:pt x="88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04" y="81"/>
                  <a:pt x="105" y="86"/>
                  <a:pt x="108" y="89"/>
                </a:cubicBezTo>
                <a:cubicBezTo>
                  <a:pt x="110" y="91"/>
                  <a:pt x="114" y="93"/>
                  <a:pt x="119" y="93"/>
                </a:cubicBezTo>
                <a:cubicBezTo>
                  <a:pt x="126" y="93"/>
                  <a:pt x="131" y="91"/>
                  <a:pt x="134" y="87"/>
                </a:cubicBezTo>
                <a:cubicBezTo>
                  <a:pt x="137" y="83"/>
                  <a:pt x="138" y="76"/>
                  <a:pt x="138" y="67"/>
                </a:cubicBezTo>
                <a:cubicBezTo>
                  <a:pt x="138" y="29"/>
                  <a:pt x="138" y="29"/>
                  <a:pt x="138" y="29"/>
                </a:cubicBezTo>
                <a:cubicBezTo>
                  <a:pt x="155" y="29"/>
                  <a:pt x="155" y="29"/>
                  <a:pt x="155" y="29"/>
                </a:cubicBezTo>
                <a:cubicBezTo>
                  <a:pt x="155" y="104"/>
                  <a:pt x="155" y="104"/>
                  <a:pt x="155" y="104"/>
                </a:cubicBezTo>
                <a:cubicBezTo>
                  <a:pt x="142" y="104"/>
                  <a:pt x="142" y="104"/>
                  <a:pt x="142" y="104"/>
                </a:cubicBezTo>
                <a:close/>
                <a:moveTo>
                  <a:pt x="226" y="83"/>
                </a:moveTo>
                <a:cubicBezTo>
                  <a:pt x="226" y="90"/>
                  <a:pt x="224" y="96"/>
                  <a:pt x="218" y="100"/>
                </a:cubicBezTo>
                <a:cubicBezTo>
                  <a:pt x="213" y="104"/>
                  <a:pt x="205" y="106"/>
                  <a:pt x="195" y="106"/>
                </a:cubicBezTo>
                <a:cubicBezTo>
                  <a:pt x="185" y="106"/>
                  <a:pt x="177" y="104"/>
                  <a:pt x="171" y="101"/>
                </a:cubicBezTo>
                <a:cubicBezTo>
                  <a:pt x="171" y="87"/>
                  <a:pt x="171" y="87"/>
                  <a:pt x="171" y="87"/>
                </a:cubicBezTo>
                <a:cubicBezTo>
                  <a:pt x="180" y="92"/>
                  <a:pt x="188" y="94"/>
                  <a:pt x="196" y="94"/>
                </a:cubicBezTo>
                <a:cubicBezTo>
                  <a:pt x="206" y="94"/>
                  <a:pt x="211" y="91"/>
                  <a:pt x="211" y="85"/>
                </a:cubicBezTo>
                <a:cubicBezTo>
                  <a:pt x="211" y="83"/>
                  <a:pt x="210" y="81"/>
                  <a:pt x="209" y="80"/>
                </a:cubicBezTo>
                <a:cubicBezTo>
                  <a:pt x="208" y="79"/>
                  <a:pt x="206" y="77"/>
                  <a:pt x="204" y="76"/>
                </a:cubicBezTo>
                <a:cubicBezTo>
                  <a:pt x="201" y="74"/>
                  <a:pt x="198" y="73"/>
                  <a:pt x="193" y="71"/>
                </a:cubicBezTo>
                <a:cubicBezTo>
                  <a:pt x="184" y="68"/>
                  <a:pt x="179" y="64"/>
                  <a:pt x="175" y="61"/>
                </a:cubicBezTo>
                <a:cubicBezTo>
                  <a:pt x="172" y="58"/>
                  <a:pt x="171" y="53"/>
                  <a:pt x="171" y="48"/>
                </a:cubicBezTo>
                <a:cubicBezTo>
                  <a:pt x="171" y="42"/>
                  <a:pt x="173" y="37"/>
                  <a:pt x="179" y="33"/>
                </a:cubicBezTo>
                <a:cubicBezTo>
                  <a:pt x="184" y="29"/>
                  <a:pt x="191" y="28"/>
                  <a:pt x="200" y="28"/>
                </a:cubicBezTo>
                <a:cubicBezTo>
                  <a:pt x="209" y="28"/>
                  <a:pt x="217" y="29"/>
                  <a:pt x="225" y="33"/>
                </a:cubicBezTo>
                <a:cubicBezTo>
                  <a:pt x="220" y="45"/>
                  <a:pt x="220" y="45"/>
                  <a:pt x="220" y="45"/>
                </a:cubicBezTo>
                <a:cubicBezTo>
                  <a:pt x="212" y="42"/>
                  <a:pt x="205" y="40"/>
                  <a:pt x="199" y="40"/>
                </a:cubicBezTo>
                <a:cubicBezTo>
                  <a:pt x="191" y="40"/>
                  <a:pt x="187" y="42"/>
                  <a:pt x="187" y="47"/>
                </a:cubicBezTo>
                <a:cubicBezTo>
                  <a:pt x="187" y="50"/>
                  <a:pt x="188" y="52"/>
                  <a:pt x="190" y="53"/>
                </a:cubicBezTo>
                <a:cubicBezTo>
                  <a:pt x="192" y="55"/>
                  <a:pt x="197" y="57"/>
                  <a:pt x="204" y="60"/>
                </a:cubicBezTo>
                <a:cubicBezTo>
                  <a:pt x="211" y="62"/>
                  <a:pt x="215" y="65"/>
                  <a:pt x="218" y="67"/>
                </a:cubicBezTo>
                <a:cubicBezTo>
                  <a:pt x="221" y="69"/>
                  <a:pt x="223" y="71"/>
                  <a:pt x="224" y="74"/>
                </a:cubicBezTo>
                <a:cubicBezTo>
                  <a:pt x="226" y="76"/>
                  <a:pt x="226" y="79"/>
                  <a:pt x="226" y="83"/>
                </a:cubicBezTo>
                <a:close/>
                <a:moveTo>
                  <a:pt x="258" y="104"/>
                </a:moveTo>
                <a:cubicBezTo>
                  <a:pt x="242" y="104"/>
                  <a:pt x="242" y="104"/>
                  <a:pt x="242" y="104"/>
                </a:cubicBezTo>
                <a:cubicBezTo>
                  <a:pt x="242" y="29"/>
                  <a:pt x="242" y="29"/>
                  <a:pt x="242" y="29"/>
                </a:cubicBezTo>
                <a:cubicBezTo>
                  <a:pt x="258" y="29"/>
                  <a:pt x="258" y="29"/>
                  <a:pt x="258" y="29"/>
                </a:cubicBezTo>
                <a:cubicBezTo>
                  <a:pt x="258" y="104"/>
                  <a:pt x="258" y="104"/>
                  <a:pt x="258" y="104"/>
                </a:cubicBezTo>
                <a:close/>
                <a:moveTo>
                  <a:pt x="241" y="9"/>
                </a:moveTo>
                <a:cubicBezTo>
                  <a:pt x="241" y="6"/>
                  <a:pt x="242" y="4"/>
                  <a:pt x="243" y="2"/>
                </a:cubicBezTo>
                <a:cubicBezTo>
                  <a:pt x="245" y="1"/>
                  <a:pt x="247" y="0"/>
                  <a:pt x="250" y="0"/>
                </a:cubicBezTo>
                <a:cubicBezTo>
                  <a:pt x="253" y="0"/>
                  <a:pt x="255" y="1"/>
                  <a:pt x="257" y="2"/>
                </a:cubicBezTo>
                <a:cubicBezTo>
                  <a:pt x="258" y="4"/>
                  <a:pt x="259" y="6"/>
                  <a:pt x="259" y="9"/>
                </a:cubicBezTo>
                <a:cubicBezTo>
                  <a:pt x="259" y="12"/>
                  <a:pt x="258" y="14"/>
                  <a:pt x="257" y="15"/>
                </a:cubicBezTo>
                <a:cubicBezTo>
                  <a:pt x="255" y="17"/>
                  <a:pt x="253" y="18"/>
                  <a:pt x="250" y="18"/>
                </a:cubicBezTo>
                <a:cubicBezTo>
                  <a:pt x="247" y="18"/>
                  <a:pt x="245" y="17"/>
                  <a:pt x="243" y="15"/>
                </a:cubicBezTo>
                <a:cubicBezTo>
                  <a:pt x="242" y="14"/>
                  <a:pt x="241" y="12"/>
                  <a:pt x="241" y="9"/>
                </a:cubicBezTo>
                <a:close/>
                <a:moveTo>
                  <a:pt x="345" y="104"/>
                </a:moveTo>
                <a:cubicBezTo>
                  <a:pt x="329" y="104"/>
                  <a:pt x="329" y="104"/>
                  <a:pt x="329" y="104"/>
                </a:cubicBezTo>
                <a:cubicBezTo>
                  <a:pt x="329" y="58"/>
                  <a:pt x="329" y="58"/>
                  <a:pt x="329" y="58"/>
                </a:cubicBezTo>
                <a:cubicBezTo>
                  <a:pt x="329" y="52"/>
                  <a:pt x="328" y="48"/>
                  <a:pt x="326" y="45"/>
                </a:cubicBezTo>
                <a:cubicBezTo>
                  <a:pt x="324" y="42"/>
                  <a:pt x="320" y="41"/>
                  <a:pt x="315" y="41"/>
                </a:cubicBezTo>
                <a:cubicBezTo>
                  <a:pt x="308" y="41"/>
                  <a:pt x="303" y="43"/>
                  <a:pt x="300" y="47"/>
                </a:cubicBezTo>
                <a:cubicBezTo>
                  <a:pt x="297" y="51"/>
                  <a:pt x="295" y="57"/>
                  <a:pt x="295" y="67"/>
                </a:cubicBezTo>
                <a:cubicBezTo>
                  <a:pt x="295" y="104"/>
                  <a:pt x="295" y="104"/>
                  <a:pt x="295" y="104"/>
                </a:cubicBezTo>
                <a:cubicBezTo>
                  <a:pt x="279" y="104"/>
                  <a:pt x="279" y="104"/>
                  <a:pt x="279" y="104"/>
                </a:cubicBezTo>
                <a:cubicBezTo>
                  <a:pt x="279" y="29"/>
                  <a:pt x="279" y="29"/>
                  <a:pt x="279" y="29"/>
                </a:cubicBezTo>
                <a:cubicBezTo>
                  <a:pt x="292" y="29"/>
                  <a:pt x="292" y="29"/>
                  <a:pt x="292" y="29"/>
                </a:cubicBezTo>
                <a:cubicBezTo>
                  <a:pt x="294" y="39"/>
                  <a:pt x="294" y="39"/>
                  <a:pt x="294" y="39"/>
                </a:cubicBezTo>
                <a:cubicBezTo>
                  <a:pt x="295" y="39"/>
                  <a:pt x="295" y="39"/>
                  <a:pt x="295" y="39"/>
                </a:cubicBezTo>
                <a:cubicBezTo>
                  <a:pt x="297" y="35"/>
                  <a:pt x="300" y="32"/>
                  <a:pt x="304" y="31"/>
                </a:cubicBezTo>
                <a:cubicBezTo>
                  <a:pt x="309" y="29"/>
                  <a:pt x="313" y="28"/>
                  <a:pt x="318" y="28"/>
                </a:cubicBezTo>
                <a:cubicBezTo>
                  <a:pt x="336" y="28"/>
                  <a:pt x="345" y="37"/>
                  <a:pt x="345" y="55"/>
                </a:cubicBezTo>
                <a:cubicBezTo>
                  <a:pt x="345" y="104"/>
                  <a:pt x="345" y="104"/>
                  <a:pt x="345" y="104"/>
                </a:cubicBezTo>
                <a:close/>
                <a:moveTo>
                  <a:pt x="399" y="106"/>
                </a:moveTo>
                <a:cubicBezTo>
                  <a:pt x="387" y="106"/>
                  <a:pt x="378" y="102"/>
                  <a:pt x="371" y="96"/>
                </a:cubicBezTo>
                <a:cubicBezTo>
                  <a:pt x="365" y="89"/>
                  <a:pt x="361" y="79"/>
                  <a:pt x="361" y="67"/>
                </a:cubicBezTo>
                <a:cubicBezTo>
                  <a:pt x="361" y="55"/>
                  <a:pt x="365" y="45"/>
                  <a:pt x="371" y="38"/>
                </a:cubicBezTo>
                <a:cubicBezTo>
                  <a:pt x="377" y="31"/>
                  <a:pt x="385" y="28"/>
                  <a:pt x="396" y="28"/>
                </a:cubicBezTo>
                <a:cubicBezTo>
                  <a:pt x="406" y="28"/>
                  <a:pt x="414" y="31"/>
                  <a:pt x="420" y="37"/>
                </a:cubicBezTo>
                <a:cubicBezTo>
                  <a:pt x="425" y="43"/>
                  <a:pt x="428" y="51"/>
                  <a:pt x="428" y="62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8" y="78"/>
                  <a:pt x="380" y="83"/>
                  <a:pt x="384" y="87"/>
                </a:cubicBezTo>
                <a:cubicBezTo>
                  <a:pt x="388" y="91"/>
                  <a:pt x="393" y="93"/>
                  <a:pt x="400" y="93"/>
                </a:cubicBezTo>
                <a:cubicBezTo>
                  <a:pt x="404" y="93"/>
                  <a:pt x="408" y="93"/>
                  <a:pt x="412" y="92"/>
                </a:cubicBezTo>
                <a:cubicBezTo>
                  <a:pt x="416" y="91"/>
                  <a:pt x="420" y="90"/>
                  <a:pt x="425" y="88"/>
                </a:cubicBezTo>
                <a:cubicBezTo>
                  <a:pt x="425" y="101"/>
                  <a:pt x="425" y="101"/>
                  <a:pt x="425" y="101"/>
                </a:cubicBezTo>
                <a:cubicBezTo>
                  <a:pt x="421" y="103"/>
                  <a:pt x="417" y="104"/>
                  <a:pt x="413" y="105"/>
                </a:cubicBezTo>
                <a:cubicBezTo>
                  <a:pt x="409" y="105"/>
                  <a:pt x="404" y="106"/>
                  <a:pt x="399" y="106"/>
                </a:cubicBezTo>
                <a:close/>
                <a:moveTo>
                  <a:pt x="396" y="40"/>
                </a:moveTo>
                <a:cubicBezTo>
                  <a:pt x="391" y="40"/>
                  <a:pt x="387" y="41"/>
                  <a:pt x="384" y="45"/>
                </a:cubicBezTo>
                <a:cubicBezTo>
                  <a:pt x="381" y="48"/>
                  <a:pt x="379" y="53"/>
                  <a:pt x="378" y="59"/>
                </a:cubicBezTo>
                <a:cubicBezTo>
                  <a:pt x="413" y="59"/>
                  <a:pt x="413" y="59"/>
                  <a:pt x="413" y="59"/>
                </a:cubicBezTo>
                <a:cubicBezTo>
                  <a:pt x="412" y="53"/>
                  <a:pt x="411" y="48"/>
                  <a:pt x="408" y="45"/>
                </a:cubicBezTo>
                <a:cubicBezTo>
                  <a:pt x="405" y="41"/>
                  <a:pt x="401" y="40"/>
                  <a:pt x="396" y="40"/>
                </a:cubicBezTo>
                <a:close/>
                <a:moveTo>
                  <a:pt x="495" y="83"/>
                </a:moveTo>
                <a:cubicBezTo>
                  <a:pt x="495" y="90"/>
                  <a:pt x="493" y="96"/>
                  <a:pt x="487" y="100"/>
                </a:cubicBezTo>
                <a:cubicBezTo>
                  <a:pt x="482" y="104"/>
                  <a:pt x="474" y="106"/>
                  <a:pt x="464" y="106"/>
                </a:cubicBezTo>
                <a:cubicBezTo>
                  <a:pt x="454" y="106"/>
                  <a:pt x="446" y="104"/>
                  <a:pt x="440" y="101"/>
                </a:cubicBezTo>
                <a:cubicBezTo>
                  <a:pt x="440" y="87"/>
                  <a:pt x="440" y="87"/>
                  <a:pt x="440" y="87"/>
                </a:cubicBezTo>
                <a:cubicBezTo>
                  <a:pt x="449" y="92"/>
                  <a:pt x="457" y="94"/>
                  <a:pt x="465" y="94"/>
                </a:cubicBezTo>
                <a:cubicBezTo>
                  <a:pt x="475" y="94"/>
                  <a:pt x="480" y="91"/>
                  <a:pt x="480" y="85"/>
                </a:cubicBezTo>
                <a:cubicBezTo>
                  <a:pt x="480" y="83"/>
                  <a:pt x="479" y="81"/>
                  <a:pt x="478" y="80"/>
                </a:cubicBezTo>
                <a:cubicBezTo>
                  <a:pt x="477" y="79"/>
                  <a:pt x="475" y="77"/>
                  <a:pt x="473" y="76"/>
                </a:cubicBezTo>
                <a:cubicBezTo>
                  <a:pt x="470" y="74"/>
                  <a:pt x="467" y="73"/>
                  <a:pt x="462" y="71"/>
                </a:cubicBezTo>
                <a:cubicBezTo>
                  <a:pt x="454" y="68"/>
                  <a:pt x="448" y="64"/>
                  <a:pt x="445" y="61"/>
                </a:cubicBezTo>
                <a:cubicBezTo>
                  <a:pt x="441" y="58"/>
                  <a:pt x="440" y="53"/>
                  <a:pt x="440" y="48"/>
                </a:cubicBezTo>
                <a:cubicBezTo>
                  <a:pt x="440" y="42"/>
                  <a:pt x="443" y="37"/>
                  <a:pt x="448" y="33"/>
                </a:cubicBezTo>
                <a:cubicBezTo>
                  <a:pt x="453" y="29"/>
                  <a:pt x="460" y="28"/>
                  <a:pt x="469" y="28"/>
                </a:cubicBezTo>
                <a:cubicBezTo>
                  <a:pt x="478" y="28"/>
                  <a:pt x="486" y="29"/>
                  <a:pt x="494" y="33"/>
                </a:cubicBezTo>
                <a:cubicBezTo>
                  <a:pt x="489" y="45"/>
                  <a:pt x="489" y="45"/>
                  <a:pt x="489" y="45"/>
                </a:cubicBezTo>
                <a:cubicBezTo>
                  <a:pt x="481" y="42"/>
                  <a:pt x="474" y="40"/>
                  <a:pt x="468" y="40"/>
                </a:cubicBezTo>
                <a:cubicBezTo>
                  <a:pt x="460" y="40"/>
                  <a:pt x="456" y="42"/>
                  <a:pt x="456" y="47"/>
                </a:cubicBezTo>
                <a:cubicBezTo>
                  <a:pt x="456" y="50"/>
                  <a:pt x="457" y="52"/>
                  <a:pt x="459" y="53"/>
                </a:cubicBezTo>
                <a:cubicBezTo>
                  <a:pt x="461" y="55"/>
                  <a:pt x="466" y="57"/>
                  <a:pt x="474" y="60"/>
                </a:cubicBezTo>
                <a:cubicBezTo>
                  <a:pt x="480" y="62"/>
                  <a:pt x="484" y="65"/>
                  <a:pt x="487" y="67"/>
                </a:cubicBezTo>
                <a:cubicBezTo>
                  <a:pt x="490" y="69"/>
                  <a:pt x="492" y="71"/>
                  <a:pt x="493" y="74"/>
                </a:cubicBezTo>
                <a:cubicBezTo>
                  <a:pt x="495" y="76"/>
                  <a:pt x="495" y="79"/>
                  <a:pt x="495" y="83"/>
                </a:cubicBezTo>
                <a:close/>
                <a:moveTo>
                  <a:pt x="562" y="83"/>
                </a:moveTo>
                <a:cubicBezTo>
                  <a:pt x="562" y="90"/>
                  <a:pt x="559" y="96"/>
                  <a:pt x="554" y="100"/>
                </a:cubicBezTo>
                <a:cubicBezTo>
                  <a:pt x="548" y="104"/>
                  <a:pt x="541" y="106"/>
                  <a:pt x="531" y="106"/>
                </a:cubicBezTo>
                <a:cubicBezTo>
                  <a:pt x="521" y="106"/>
                  <a:pt x="512" y="104"/>
                  <a:pt x="506" y="101"/>
                </a:cubicBezTo>
                <a:cubicBezTo>
                  <a:pt x="506" y="87"/>
                  <a:pt x="506" y="87"/>
                  <a:pt x="506" y="87"/>
                </a:cubicBezTo>
                <a:cubicBezTo>
                  <a:pt x="515" y="92"/>
                  <a:pt x="523" y="94"/>
                  <a:pt x="531" y="94"/>
                </a:cubicBezTo>
                <a:cubicBezTo>
                  <a:pt x="541" y="94"/>
                  <a:pt x="546" y="91"/>
                  <a:pt x="546" y="85"/>
                </a:cubicBezTo>
                <a:cubicBezTo>
                  <a:pt x="546" y="83"/>
                  <a:pt x="545" y="81"/>
                  <a:pt x="544" y="80"/>
                </a:cubicBezTo>
                <a:cubicBezTo>
                  <a:pt x="543" y="79"/>
                  <a:pt x="541" y="77"/>
                  <a:pt x="539" y="76"/>
                </a:cubicBezTo>
                <a:cubicBezTo>
                  <a:pt x="536" y="74"/>
                  <a:pt x="533" y="73"/>
                  <a:pt x="528" y="71"/>
                </a:cubicBezTo>
                <a:cubicBezTo>
                  <a:pt x="520" y="68"/>
                  <a:pt x="514" y="64"/>
                  <a:pt x="511" y="61"/>
                </a:cubicBezTo>
                <a:cubicBezTo>
                  <a:pt x="508" y="58"/>
                  <a:pt x="506" y="53"/>
                  <a:pt x="506" y="48"/>
                </a:cubicBezTo>
                <a:cubicBezTo>
                  <a:pt x="506" y="42"/>
                  <a:pt x="509" y="37"/>
                  <a:pt x="514" y="33"/>
                </a:cubicBezTo>
                <a:cubicBezTo>
                  <a:pt x="519" y="29"/>
                  <a:pt x="526" y="28"/>
                  <a:pt x="535" y="28"/>
                </a:cubicBezTo>
                <a:cubicBezTo>
                  <a:pt x="544" y="28"/>
                  <a:pt x="553" y="29"/>
                  <a:pt x="560" y="33"/>
                </a:cubicBezTo>
                <a:cubicBezTo>
                  <a:pt x="555" y="45"/>
                  <a:pt x="555" y="45"/>
                  <a:pt x="555" y="45"/>
                </a:cubicBezTo>
                <a:cubicBezTo>
                  <a:pt x="547" y="42"/>
                  <a:pt x="540" y="40"/>
                  <a:pt x="535" y="40"/>
                </a:cubicBezTo>
                <a:cubicBezTo>
                  <a:pt x="526" y="40"/>
                  <a:pt x="522" y="42"/>
                  <a:pt x="522" y="47"/>
                </a:cubicBezTo>
                <a:cubicBezTo>
                  <a:pt x="522" y="50"/>
                  <a:pt x="523" y="52"/>
                  <a:pt x="525" y="53"/>
                </a:cubicBezTo>
                <a:cubicBezTo>
                  <a:pt x="528" y="55"/>
                  <a:pt x="532" y="57"/>
                  <a:pt x="540" y="60"/>
                </a:cubicBezTo>
                <a:cubicBezTo>
                  <a:pt x="546" y="62"/>
                  <a:pt x="551" y="65"/>
                  <a:pt x="553" y="67"/>
                </a:cubicBezTo>
                <a:cubicBezTo>
                  <a:pt x="556" y="69"/>
                  <a:pt x="558" y="71"/>
                  <a:pt x="560" y="74"/>
                </a:cubicBezTo>
                <a:cubicBezTo>
                  <a:pt x="561" y="76"/>
                  <a:pt x="562" y="79"/>
                  <a:pt x="562" y="83"/>
                </a:cubicBezTo>
                <a:close/>
                <a:moveTo>
                  <a:pt x="675" y="77"/>
                </a:moveTo>
                <a:cubicBezTo>
                  <a:pt x="675" y="86"/>
                  <a:pt x="671" y="93"/>
                  <a:pt x="665" y="98"/>
                </a:cubicBezTo>
                <a:cubicBezTo>
                  <a:pt x="659" y="103"/>
                  <a:pt x="650" y="106"/>
                  <a:pt x="638" y="106"/>
                </a:cubicBezTo>
                <a:cubicBezTo>
                  <a:pt x="627" y="106"/>
                  <a:pt x="618" y="104"/>
                  <a:pt x="611" y="101"/>
                </a:cubicBezTo>
                <a:cubicBezTo>
                  <a:pt x="611" y="85"/>
                  <a:pt x="611" y="85"/>
                  <a:pt x="611" y="85"/>
                </a:cubicBezTo>
                <a:cubicBezTo>
                  <a:pt x="615" y="87"/>
                  <a:pt x="620" y="89"/>
                  <a:pt x="625" y="90"/>
                </a:cubicBezTo>
                <a:cubicBezTo>
                  <a:pt x="630" y="91"/>
                  <a:pt x="635" y="92"/>
                  <a:pt x="640" y="92"/>
                </a:cubicBezTo>
                <a:cubicBezTo>
                  <a:pt x="646" y="92"/>
                  <a:pt x="651" y="91"/>
                  <a:pt x="654" y="88"/>
                </a:cubicBezTo>
                <a:cubicBezTo>
                  <a:pt x="657" y="86"/>
                  <a:pt x="658" y="83"/>
                  <a:pt x="658" y="78"/>
                </a:cubicBezTo>
                <a:cubicBezTo>
                  <a:pt x="658" y="75"/>
                  <a:pt x="657" y="72"/>
                  <a:pt x="654" y="69"/>
                </a:cubicBezTo>
                <a:cubicBezTo>
                  <a:pt x="651" y="66"/>
                  <a:pt x="646" y="63"/>
                  <a:pt x="637" y="60"/>
                </a:cubicBezTo>
                <a:cubicBezTo>
                  <a:pt x="628" y="56"/>
                  <a:pt x="621" y="52"/>
                  <a:pt x="617" y="47"/>
                </a:cubicBezTo>
                <a:cubicBezTo>
                  <a:pt x="614" y="42"/>
                  <a:pt x="612" y="37"/>
                  <a:pt x="612" y="30"/>
                </a:cubicBezTo>
                <a:cubicBezTo>
                  <a:pt x="612" y="22"/>
                  <a:pt x="615" y="15"/>
                  <a:pt x="621" y="10"/>
                </a:cubicBezTo>
                <a:cubicBezTo>
                  <a:pt x="627" y="6"/>
                  <a:pt x="635" y="3"/>
                  <a:pt x="645" y="3"/>
                </a:cubicBezTo>
                <a:cubicBezTo>
                  <a:pt x="654" y="3"/>
                  <a:pt x="664" y="5"/>
                  <a:pt x="673" y="10"/>
                </a:cubicBezTo>
                <a:cubicBezTo>
                  <a:pt x="668" y="23"/>
                  <a:pt x="668" y="23"/>
                  <a:pt x="668" y="23"/>
                </a:cubicBezTo>
                <a:cubicBezTo>
                  <a:pt x="659" y="19"/>
                  <a:pt x="651" y="17"/>
                  <a:pt x="644" y="17"/>
                </a:cubicBezTo>
                <a:cubicBezTo>
                  <a:pt x="639" y="17"/>
                  <a:pt x="635" y="18"/>
                  <a:pt x="632" y="21"/>
                </a:cubicBezTo>
                <a:cubicBezTo>
                  <a:pt x="629" y="23"/>
                  <a:pt x="628" y="26"/>
                  <a:pt x="628" y="30"/>
                </a:cubicBezTo>
                <a:cubicBezTo>
                  <a:pt x="628" y="32"/>
                  <a:pt x="629" y="35"/>
                  <a:pt x="630" y="36"/>
                </a:cubicBezTo>
                <a:cubicBezTo>
                  <a:pt x="631" y="38"/>
                  <a:pt x="633" y="40"/>
                  <a:pt x="635" y="42"/>
                </a:cubicBezTo>
                <a:cubicBezTo>
                  <a:pt x="638" y="43"/>
                  <a:pt x="642" y="45"/>
                  <a:pt x="649" y="48"/>
                </a:cubicBezTo>
                <a:cubicBezTo>
                  <a:pt x="656" y="51"/>
                  <a:pt x="661" y="54"/>
                  <a:pt x="665" y="57"/>
                </a:cubicBezTo>
                <a:cubicBezTo>
                  <a:pt x="668" y="59"/>
                  <a:pt x="671" y="62"/>
                  <a:pt x="672" y="66"/>
                </a:cubicBezTo>
                <a:cubicBezTo>
                  <a:pt x="674" y="69"/>
                  <a:pt x="675" y="73"/>
                  <a:pt x="675" y="77"/>
                </a:cubicBezTo>
                <a:close/>
                <a:moveTo>
                  <a:pt x="744" y="104"/>
                </a:moveTo>
                <a:cubicBezTo>
                  <a:pt x="741" y="95"/>
                  <a:pt x="741" y="95"/>
                  <a:pt x="741" y="95"/>
                </a:cubicBezTo>
                <a:cubicBezTo>
                  <a:pt x="741" y="95"/>
                  <a:pt x="741" y="95"/>
                  <a:pt x="741" y="95"/>
                </a:cubicBezTo>
                <a:cubicBezTo>
                  <a:pt x="738" y="98"/>
                  <a:pt x="735" y="101"/>
                  <a:pt x="731" y="103"/>
                </a:cubicBezTo>
                <a:cubicBezTo>
                  <a:pt x="727" y="105"/>
                  <a:pt x="722" y="106"/>
                  <a:pt x="717" y="106"/>
                </a:cubicBezTo>
                <a:cubicBezTo>
                  <a:pt x="708" y="106"/>
                  <a:pt x="701" y="104"/>
                  <a:pt x="697" y="99"/>
                </a:cubicBezTo>
                <a:cubicBezTo>
                  <a:pt x="692" y="94"/>
                  <a:pt x="690" y="88"/>
                  <a:pt x="690" y="78"/>
                </a:cubicBezTo>
                <a:cubicBezTo>
                  <a:pt x="690" y="29"/>
                  <a:pt x="690" y="29"/>
                  <a:pt x="690" y="29"/>
                </a:cubicBezTo>
                <a:cubicBezTo>
                  <a:pt x="706" y="29"/>
                  <a:pt x="706" y="29"/>
                  <a:pt x="706" y="29"/>
                </a:cubicBezTo>
                <a:cubicBezTo>
                  <a:pt x="706" y="76"/>
                  <a:pt x="706" y="76"/>
                  <a:pt x="706" y="76"/>
                </a:cubicBezTo>
                <a:cubicBezTo>
                  <a:pt x="706" y="81"/>
                  <a:pt x="707" y="86"/>
                  <a:pt x="709" y="89"/>
                </a:cubicBezTo>
                <a:cubicBezTo>
                  <a:pt x="712" y="91"/>
                  <a:pt x="716" y="93"/>
                  <a:pt x="721" y="93"/>
                </a:cubicBezTo>
                <a:cubicBezTo>
                  <a:pt x="727" y="93"/>
                  <a:pt x="732" y="91"/>
                  <a:pt x="735" y="87"/>
                </a:cubicBezTo>
                <a:cubicBezTo>
                  <a:pt x="739" y="83"/>
                  <a:pt x="740" y="76"/>
                  <a:pt x="740" y="67"/>
                </a:cubicBezTo>
                <a:cubicBezTo>
                  <a:pt x="740" y="29"/>
                  <a:pt x="740" y="29"/>
                  <a:pt x="740" y="29"/>
                </a:cubicBezTo>
                <a:cubicBezTo>
                  <a:pt x="756" y="29"/>
                  <a:pt x="756" y="29"/>
                  <a:pt x="756" y="29"/>
                </a:cubicBezTo>
                <a:cubicBezTo>
                  <a:pt x="756" y="104"/>
                  <a:pt x="756" y="104"/>
                  <a:pt x="756" y="104"/>
                </a:cubicBezTo>
                <a:cubicBezTo>
                  <a:pt x="744" y="104"/>
                  <a:pt x="744" y="104"/>
                  <a:pt x="744" y="104"/>
                </a:cubicBezTo>
                <a:close/>
                <a:moveTo>
                  <a:pt x="808" y="106"/>
                </a:moveTo>
                <a:cubicBezTo>
                  <a:pt x="796" y="106"/>
                  <a:pt x="788" y="103"/>
                  <a:pt x="782" y="96"/>
                </a:cubicBezTo>
                <a:cubicBezTo>
                  <a:pt x="776" y="89"/>
                  <a:pt x="773" y="80"/>
                  <a:pt x="773" y="67"/>
                </a:cubicBezTo>
                <a:cubicBezTo>
                  <a:pt x="773" y="54"/>
                  <a:pt x="776" y="45"/>
                  <a:pt x="782" y="38"/>
                </a:cubicBezTo>
                <a:cubicBezTo>
                  <a:pt x="788" y="31"/>
                  <a:pt x="797" y="28"/>
                  <a:pt x="809" y="28"/>
                </a:cubicBezTo>
                <a:cubicBezTo>
                  <a:pt x="817" y="28"/>
                  <a:pt x="824" y="29"/>
                  <a:pt x="831" y="32"/>
                </a:cubicBezTo>
                <a:cubicBezTo>
                  <a:pt x="826" y="45"/>
                  <a:pt x="826" y="45"/>
                  <a:pt x="826" y="45"/>
                </a:cubicBezTo>
                <a:cubicBezTo>
                  <a:pt x="819" y="42"/>
                  <a:pt x="813" y="41"/>
                  <a:pt x="809" y="41"/>
                </a:cubicBezTo>
                <a:cubicBezTo>
                  <a:pt x="796" y="41"/>
                  <a:pt x="789" y="50"/>
                  <a:pt x="789" y="67"/>
                </a:cubicBezTo>
                <a:cubicBezTo>
                  <a:pt x="789" y="75"/>
                  <a:pt x="791" y="82"/>
                  <a:pt x="794" y="86"/>
                </a:cubicBezTo>
                <a:cubicBezTo>
                  <a:pt x="798" y="90"/>
                  <a:pt x="802" y="92"/>
                  <a:pt x="809" y="92"/>
                </a:cubicBezTo>
                <a:cubicBezTo>
                  <a:pt x="816" y="92"/>
                  <a:pt x="822" y="91"/>
                  <a:pt x="829" y="87"/>
                </a:cubicBezTo>
                <a:cubicBezTo>
                  <a:pt x="829" y="101"/>
                  <a:pt x="829" y="101"/>
                  <a:pt x="829" y="101"/>
                </a:cubicBezTo>
                <a:cubicBezTo>
                  <a:pt x="826" y="103"/>
                  <a:pt x="823" y="104"/>
                  <a:pt x="820" y="105"/>
                </a:cubicBezTo>
                <a:cubicBezTo>
                  <a:pt x="816" y="105"/>
                  <a:pt x="812" y="106"/>
                  <a:pt x="808" y="106"/>
                </a:cubicBezTo>
                <a:close/>
                <a:moveTo>
                  <a:pt x="875" y="106"/>
                </a:moveTo>
                <a:cubicBezTo>
                  <a:pt x="864" y="106"/>
                  <a:pt x="855" y="103"/>
                  <a:pt x="849" y="96"/>
                </a:cubicBezTo>
                <a:cubicBezTo>
                  <a:pt x="843" y="89"/>
                  <a:pt x="840" y="80"/>
                  <a:pt x="840" y="67"/>
                </a:cubicBezTo>
                <a:cubicBezTo>
                  <a:pt x="840" y="54"/>
                  <a:pt x="843" y="45"/>
                  <a:pt x="850" y="38"/>
                </a:cubicBezTo>
                <a:cubicBezTo>
                  <a:pt x="856" y="31"/>
                  <a:pt x="865" y="28"/>
                  <a:pt x="877" y="28"/>
                </a:cubicBezTo>
                <a:cubicBezTo>
                  <a:pt x="884" y="28"/>
                  <a:pt x="892" y="29"/>
                  <a:pt x="898" y="32"/>
                </a:cubicBezTo>
                <a:cubicBezTo>
                  <a:pt x="893" y="45"/>
                  <a:pt x="893" y="45"/>
                  <a:pt x="893" y="45"/>
                </a:cubicBezTo>
                <a:cubicBezTo>
                  <a:pt x="886" y="42"/>
                  <a:pt x="881" y="41"/>
                  <a:pt x="876" y="41"/>
                </a:cubicBezTo>
                <a:cubicBezTo>
                  <a:pt x="863" y="41"/>
                  <a:pt x="857" y="50"/>
                  <a:pt x="857" y="67"/>
                </a:cubicBezTo>
                <a:cubicBezTo>
                  <a:pt x="857" y="75"/>
                  <a:pt x="858" y="82"/>
                  <a:pt x="862" y="86"/>
                </a:cubicBezTo>
                <a:cubicBezTo>
                  <a:pt x="865" y="90"/>
                  <a:pt x="870" y="92"/>
                  <a:pt x="876" y="92"/>
                </a:cubicBezTo>
                <a:cubicBezTo>
                  <a:pt x="883" y="92"/>
                  <a:pt x="890" y="91"/>
                  <a:pt x="896" y="87"/>
                </a:cubicBezTo>
                <a:cubicBezTo>
                  <a:pt x="896" y="101"/>
                  <a:pt x="896" y="101"/>
                  <a:pt x="896" y="101"/>
                </a:cubicBezTo>
                <a:cubicBezTo>
                  <a:pt x="893" y="103"/>
                  <a:pt x="890" y="104"/>
                  <a:pt x="887" y="105"/>
                </a:cubicBezTo>
                <a:cubicBezTo>
                  <a:pt x="884" y="105"/>
                  <a:pt x="880" y="106"/>
                  <a:pt x="875" y="106"/>
                </a:cubicBezTo>
                <a:close/>
                <a:moveTo>
                  <a:pt x="945" y="106"/>
                </a:moveTo>
                <a:cubicBezTo>
                  <a:pt x="933" y="106"/>
                  <a:pt x="924" y="102"/>
                  <a:pt x="918" y="96"/>
                </a:cubicBezTo>
                <a:cubicBezTo>
                  <a:pt x="911" y="89"/>
                  <a:pt x="908" y="79"/>
                  <a:pt x="908" y="67"/>
                </a:cubicBezTo>
                <a:cubicBezTo>
                  <a:pt x="908" y="55"/>
                  <a:pt x="911" y="45"/>
                  <a:pt x="917" y="38"/>
                </a:cubicBezTo>
                <a:cubicBezTo>
                  <a:pt x="923" y="31"/>
                  <a:pt x="932" y="28"/>
                  <a:pt x="942" y="28"/>
                </a:cubicBezTo>
                <a:cubicBezTo>
                  <a:pt x="952" y="28"/>
                  <a:pt x="960" y="31"/>
                  <a:pt x="966" y="37"/>
                </a:cubicBezTo>
                <a:cubicBezTo>
                  <a:pt x="972" y="43"/>
                  <a:pt x="975" y="51"/>
                  <a:pt x="975" y="62"/>
                </a:cubicBezTo>
                <a:cubicBezTo>
                  <a:pt x="975" y="70"/>
                  <a:pt x="975" y="70"/>
                  <a:pt x="975" y="70"/>
                </a:cubicBezTo>
                <a:cubicBezTo>
                  <a:pt x="924" y="70"/>
                  <a:pt x="924" y="70"/>
                  <a:pt x="924" y="70"/>
                </a:cubicBezTo>
                <a:cubicBezTo>
                  <a:pt x="924" y="78"/>
                  <a:pt x="926" y="83"/>
                  <a:pt x="930" y="87"/>
                </a:cubicBezTo>
                <a:cubicBezTo>
                  <a:pt x="934" y="91"/>
                  <a:pt x="939" y="93"/>
                  <a:pt x="946" y="93"/>
                </a:cubicBezTo>
                <a:cubicBezTo>
                  <a:pt x="950" y="93"/>
                  <a:pt x="955" y="93"/>
                  <a:pt x="958" y="92"/>
                </a:cubicBezTo>
                <a:cubicBezTo>
                  <a:pt x="962" y="91"/>
                  <a:pt x="966" y="90"/>
                  <a:pt x="971" y="88"/>
                </a:cubicBezTo>
                <a:cubicBezTo>
                  <a:pt x="971" y="101"/>
                  <a:pt x="971" y="101"/>
                  <a:pt x="971" y="101"/>
                </a:cubicBezTo>
                <a:cubicBezTo>
                  <a:pt x="967" y="103"/>
                  <a:pt x="963" y="104"/>
                  <a:pt x="959" y="105"/>
                </a:cubicBezTo>
                <a:cubicBezTo>
                  <a:pt x="955" y="105"/>
                  <a:pt x="950" y="106"/>
                  <a:pt x="945" y="106"/>
                </a:cubicBezTo>
                <a:close/>
                <a:moveTo>
                  <a:pt x="942" y="40"/>
                </a:moveTo>
                <a:cubicBezTo>
                  <a:pt x="937" y="40"/>
                  <a:pt x="933" y="41"/>
                  <a:pt x="930" y="45"/>
                </a:cubicBezTo>
                <a:cubicBezTo>
                  <a:pt x="927" y="48"/>
                  <a:pt x="925" y="53"/>
                  <a:pt x="924" y="59"/>
                </a:cubicBezTo>
                <a:cubicBezTo>
                  <a:pt x="959" y="59"/>
                  <a:pt x="959" y="59"/>
                  <a:pt x="959" y="59"/>
                </a:cubicBezTo>
                <a:cubicBezTo>
                  <a:pt x="959" y="53"/>
                  <a:pt x="957" y="48"/>
                  <a:pt x="954" y="45"/>
                </a:cubicBezTo>
                <a:cubicBezTo>
                  <a:pt x="951" y="41"/>
                  <a:pt x="947" y="40"/>
                  <a:pt x="942" y="40"/>
                </a:cubicBezTo>
                <a:close/>
                <a:moveTo>
                  <a:pt x="1042" y="83"/>
                </a:moveTo>
                <a:cubicBezTo>
                  <a:pt x="1042" y="90"/>
                  <a:pt x="1039" y="96"/>
                  <a:pt x="1034" y="100"/>
                </a:cubicBezTo>
                <a:cubicBezTo>
                  <a:pt x="1028" y="104"/>
                  <a:pt x="1021" y="106"/>
                  <a:pt x="1011" y="106"/>
                </a:cubicBezTo>
                <a:cubicBezTo>
                  <a:pt x="1001" y="106"/>
                  <a:pt x="992" y="104"/>
                  <a:pt x="986" y="101"/>
                </a:cubicBezTo>
                <a:cubicBezTo>
                  <a:pt x="986" y="87"/>
                  <a:pt x="986" y="87"/>
                  <a:pt x="986" y="87"/>
                </a:cubicBezTo>
                <a:cubicBezTo>
                  <a:pt x="995" y="92"/>
                  <a:pt x="1003" y="94"/>
                  <a:pt x="1011" y="94"/>
                </a:cubicBezTo>
                <a:cubicBezTo>
                  <a:pt x="1021" y="94"/>
                  <a:pt x="1026" y="91"/>
                  <a:pt x="1026" y="85"/>
                </a:cubicBezTo>
                <a:cubicBezTo>
                  <a:pt x="1026" y="83"/>
                  <a:pt x="1025" y="81"/>
                  <a:pt x="1024" y="80"/>
                </a:cubicBezTo>
                <a:cubicBezTo>
                  <a:pt x="1023" y="79"/>
                  <a:pt x="1021" y="77"/>
                  <a:pt x="1019" y="76"/>
                </a:cubicBezTo>
                <a:cubicBezTo>
                  <a:pt x="1016" y="74"/>
                  <a:pt x="1013" y="73"/>
                  <a:pt x="1008" y="71"/>
                </a:cubicBezTo>
                <a:cubicBezTo>
                  <a:pt x="1000" y="68"/>
                  <a:pt x="994" y="64"/>
                  <a:pt x="991" y="61"/>
                </a:cubicBezTo>
                <a:cubicBezTo>
                  <a:pt x="988" y="58"/>
                  <a:pt x="986" y="53"/>
                  <a:pt x="986" y="48"/>
                </a:cubicBezTo>
                <a:cubicBezTo>
                  <a:pt x="986" y="42"/>
                  <a:pt x="989" y="37"/>
                  <a:pt x="994" y="33"/>
                </a:cubicBezTo>
                <a:cubicBezTo>
                  <a:pt x="999" y="29"/>
                  <a:pt x="1006" y="28"/>
                  <a:pt x="1015" y="28"/>
                </a:cubicBezTo>
                <a:cubicBezTo>
                  <a:pt x="1024" y="28"/>
                  <a:pt x="1033" y="29"/>
                  <a:pt x="1040" y="33"/>
                </a:cubicBezTo>
                <a:cubicBezTo>
                  <a:pt x="1035" y="45"/>
                  <a:pt x="1035" y="45"/>
                  <a:pt x="1035" y="45"/>
                </a:cubicBezTo>
                <a:cubicBezTo>
                  <a:pt x="1027" y="42"/>
                  <a:pt x="1020" y="40"/>
                  <a:pt x="1015" y="40"/>
                </a:cubicBezTo>
                <a:cubicBezTo>
                  <a:pt x="1006" y="40"/>
                  <a:pt x="1002" y="42"/>
                  <a:pt x="1002" y="47"/>
                </a:cubicBezTo>
                <a:cubicBezTo>
                  <a:pt x="1002" y="50"/>
                  <a:pt x="1003" y="52"/>
                  <a:pt x="1005" y="53"/>
                </a:cubicBezTo>
                <a:cubicBezTo>
                  <a:pt x="1008" y="55"/>
                  <a:pt x="1012" y="57"/>
                  <a:pt x="1020" y="60"/>
                </a:cubicBezTo>
                <a:cubicBezTo>
                  <a:pt x="1026" y="62"/>
                  <a:pt x="1031" y="65"/>
                  <a:pt x="1033" y="67"/>
                </a:cubicBezTo>
                <a:cubicBezTo>
                  <a:pt x="1036" y="69"/>
                  <a:pt x="1038" y="71"/>
                  <a:pt x="1040" y="74"/>
                </a:cubicBezTo>
                <a:cubicBezTo>
                  <a:pt x="1041" y="76"/>
                  <a:pt x="1042" y="79"/>
                  <a:pt x="1042" y="83"/>
                </a:cubicBezTo>
                <a:close/>
                <a:moveTo>
                  <a:pt x="1108" y="83"/>
                </a:moveTo>
                <a:cubicBezTo>
                  <a:pt x="1108" y="90"/>
                  <a:pt x="1105" y="96"/>
                  <a:pt x="1100" y="100"/>
                </a:cubicBezTo>
                <a:cubicBezTo>
                  <a:pt x="1095" y="104"/>
                  <a:pt x="1087" y="106"/>
                  <a:pt x="1077" y="106"/>
                </a:cubicBezTo>
                <a:cubicBezTo>
                  <a:pt x="1067" y="106"/>
                  <a:pt x="1059" y="104"/>
                  <a:pt x="1053" y="101"/>
                </a:cubicBezTo>
                <a:cubicBezTo>
                  <a:pt x="1053" y="87"/>
                  <a:pt x="1053" y="87"/>
                  <a:pt x="1053" y="87"/>
                </a:cubicBezTo>
                <a:cubicBezTo>
                  <a:pt x="1061" y="92"/>
                  <a:pt x="1070" y="94"/>
                  <a:pt x="1077" y="94"/>
                </a:cubicBezTo>
                <a:cubicBezTo>
                  <a:pt x="1087" y="94"/>
                  <a:pt x="1092" y="91"/>
                  <a:pt x="1092" y="85"/>
                </a:cubicBezTo>
                <a:cubicBezTo>
                  <a:pt x="1092" y="83"/>
                  <a:pt x="1092" y="81"/>
                  <a:pt x="1091" y="80"/>
                </a:cubicBezTo>
                <a:cubicBezTo>
                  <a:pt x="1089" y="79"/>
                  <a:pt x="1088" y="77"/>
                  <a:pt x="1085" y="76"/>
                </a:cubicBezTo>
                <a:cubicBezTo>
                  <a:pt x="1083" y="74"/>
                  <a:pt x="1079" y="73"/>
                  <a:pt x="1075" y="71"/>
                </a:cubicBezTo>
                <a:cubicBezTo>
                  <a:pt x="1066" y="68"/>
                  <a:pt x="1060" y="64"/>
                  <a:pt x="1057" y="61"/>
                </a:cubicBezTo>
                <a:cubicBezTo>
                  <a:pt x="1054" y="58"/>
                  <a:pt x="1052" y="53"/>
                  <a:pt x="1052" y="48"/>
                </a:cubicBezTo>
                <a:cubicBezTo>
                  <a:pt x="1052" y="42"/>
                  <a:pt x="1055" y="37"/>
                  <a:pt x="1060" y="33"/>
                </a:cubicBezTo>
                <a:cubicBezTo>
                  <a:pt x="1065" y="29"/>
                  <a:pt x="1073" y="28"/>
                  <a:pt x="1082" y="28"/>
                </a:cubicBezTo>
                <a:cubicBezTo>
                  <a:pt x="1090" y="28"/>
                  <a:pt x="1099" y="29"/>
                  <a:pt x="1107" y="33"/>
                </a:cubicBezTo>
                <a:cubicBezTo>
                  <a:pt x="1102" y="45"/>
                  <a:pt x="1102" y="45"/>
                  <a:pt x="1102" y="45"/>
                </a:cubicBezTo>
                <a:cubicBezTo>
                  <a:pt x="1093" y="42"/>
                  <a:pt x="1087" y="40"/>
                  <a:pt x="1081" y="40"/>
                </a:cubicBezTo>
                <a:cubicBezTo>
                  <a:pt x="1073" y="40"/>
                  <a:pt x="1068" y="42"/>
                  <a:pt x="1068" y="47"/>
                </a:cubicBezTo>
                <a:cubicBezTo>
                  <a:pt x="1068" y="50"/>
                  <a:pt x="1069" y="52"/>
                  <a:pt x="1072" y="53"/>
                </a:cubicBezTo>
                <a:cubicBezTo>
                  <a:pt x="1074" y="55"/>
                  <a:pt x="1079" y="57"/>
                  <a:pt x="1086" y="60"/>
                </a:cubicBezTo>
                <a:cubicBezTo>
                  <a:pt x="1092" y="62"/>
                  <a:pt x="1097" y="65"/>
                  <a:pt x="1100" y="67"/>
                </a:cubicBezTo>
                <a:cubicBezTo>
                  <a:pt x="1102" y="69"/>
                  <a:pt x="1105" y="71"/>
                  <a:pt x="1106" y="74"/>
                </a:cubicBezTo>
                <a:cubicBezTo>
                  <a:pt x="1107" y="76"/>
                  <a:pt x="1108" y="79"/>
                  <a:pt x="1108" y="83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7" name="Freeform 45"/>
          <p:cNvSpPr>
            <a:spLocks noEditPoints="1"/>
          </p:cNvSpPr>
          <p:nvPr/>
        </p:nvSpPr>
        <p:spPr bwMode="auto">
          <a:xfrm>
            <a:off x="3636452" y="3292849"/>
            <a:ext cx="670752" cy="93262"/>
          </a:xfrm>
          <a:custGeom>
            <a:avLst/>
            <a:gdLst>
              <a:gd name="T0" fmla="*/ 0 w 776"/>
              <a:gd name="T1" fmla="*/ 102 h 108"/>
              <a:gd name="T2" fmla="*/ 43 w 776"/>
              <a:gd name="T3" fmla="*/ 90 h 108"/>
              <a:gd name="T4" fmla="*/ 7 w 776"/>
              <a:gd name="T5" fmla="*/ 49 h 108"/>
              <a:gd name="T6" fmla="*/ 63 w 776"/>
              <a:gd name="T7" fmla="*/ 11 h 108"/>
              <a:gd name="T8" fmla="*/ 17 w 776"/>
              <a:gd name="T9" fmla="*/ 32 h 108"/>
              <a:gd name="T10" fmla="*/ 54 w 776"/>
              <a:gd name="T11" fmla="*/ 59 h 108"/>
              <a:gd name="T12" fmla="*/ 127 w 776"/>
              <a:gd name="T13" fmla="*/ 106 h 108"/>
              <a:gd name="T14" fmla="*/ 100 w 776"/>
              <a:gd name="T15" fmla="*/ 49 h 108"/>
              <a:gd name="T16" fmla="*/ 80 w 776"/>
              <a:gd name="T17" fmla="*/ 31 h 108"/>
              <a:gd name="T18" fmla="*/ 105 w 776"/>
              <a:gd name="T19" fmla="*/ 32 h 108"/>
              <a:gd name="T20" fmla="*/ 151 w 776"/>
              <a:gd name="T21" fmla="*/ 33 h 108"/>
              <a:gd name="T22" fmla="*/ 191 w 776"/>
              <a:gd name="T23" fmla="*/ 106 h 108"/>
              <a:gd name="T24" fmla="*/ 161 w 776"/>
              <a:gd name="T25" fmla="*/ 43 h 108"/>
              <a:gd name="T26" fmla="*/ 259 w 776"/>
              <a:gd name="T27" fmla="*/ 106 h 108"/>
              <a:gd name="T28" fmla="*/ 230 w 776"/>
              <a:gd name="T29" fmla="*/ 108 h 108"/>
              <a:gd name="T30" fmla="*/ 241 w 776"/>
              <a:gd name="T31" fmla="*/ 61 h 108"/>
              <a:gd name="T32" fmla="*/ 241 w 776"/>
              <a:gd name="T33" fmla="*/ 42 h 108"/>
              <a:gd name="T34" fmla="*/ 228 w 776"/>
              <a:gd name="T35" fmla="*/ 31 h 108"/>
              <a:gd name="T36" fmla="*/ 270 w 776"/>
              <a:gd name="T37" fmla="*/ 106 h 108"/>
              <a:gd name="T38" fmla="*/ 254 w 776"/>
              <a:gd name="T39" fmla="*/ 77 h 108"/>
              <a:gd name="T40" fmla="*/ 223 w 776"/>
              <a:gd name="T41" fmla="*/ 85 h 108"/>
              <a:gd name="T42" fmla="*/ 337 w 776"/>
              <a:gd name="T43" fmla="*/ 30 h 108"/>
              <a:gd name="T44" fmla="*/ 307 w 776"/>
              <a:gd name="T45" fmla="*/ 67 h 108"/>
              <a:gd name="T46" fmla="*/ 304 w 776"/>
              <a:gd name="T47" fmla="*/ 31 h 108"/>
              <a:gd name="T48" fmla="*/ 329 w 776"/>
              <a:gd name="T49" fmla="*/ 29 h 108"/>
              <a:gd name="T50" fmla="*/ 382 w 776"/>
              <a:gd name="T51" fmla="*/ 107 h 108"/>
              <a:gd name="T52" fmla="*/ 341 w 776"/>
              <a:gd name="T53" fmla="*/ 43 h 108"/>
              <a:gd name="T54" fmla="*/ 367 w 776"/>
              <a:gd name="T55" fmla="*/ 14 h 108"/>
              <a:gd name="T56" fmla="*/ 367 w 776"/>
              <a:gd name="T57" fmla="*/ 43 h 108"/>
              <a:gd name="T58" fmla="*/ 442 w 776"/>
              <a:gd name="T59" fmla="*/ 106 h 108"/>
              <a:gd name="T60" fmla="*/ 442 w 776"/>
              <a:gd name="T61" fmla="*/ 106 h 108"/>
              <a:gd name="T62" fmla="*/ 485 w 776"/>
              <a:gd name="T63" fmla="*/ 40 h 108"/>
              <a:gd name="T64" fmla="*/ 530 w 776"/>
              <a:gd name="T65" fmla="*/ 28 h 108"/>
              <a:gd name="T66" fmla="*/ 533 w 776"/>
              <a:gd name="T67" fmla="*/ 106 h 108"/>
              <a:gd name="T68" fmla="*/ 511 w 776"/>
              <a:gd name="T69" fmla="*/ 95 h 108"/>
              <a:gd name="T70" fmla="*/ 526 w 776"/>
              <a:gd name="T71" fmla="*/ 49 h 108"/>
              <a:gd name="T72" fmla="*/ 498 w 776"/>
              <a:gd name="T73" fmla="*/ 88 h 108"/>
              <a:gd name="T74" fmla="*/ 562 w 776"/>
              <a:gd name="T75" fmla="*/ 69 h 108"/>
              <a:gd name="T76" fmla="*/ 629 w 776"/>
              <a:gd name="T77" fmla="*/ 63 h 108"/>
              <a:gd name="T78" fmla="*/ 601 w 776"/>
              <a:gd name="T79" fmla="*/ 95 h 108"/>
              <a:gd name="T80" fmla="*/ 614 w 776"/>
              <a:gd name="T81" fmla="*/ 107 h 108"/>
              <a:gd name="T82" fmla="*/ 579 w 776"/>
              <a:gd name="T83" fmla="*/ 61 h 108"/>
              <a:gd name="T84" fmla="*/ 693 w 776"/>
              <a:gd name="T85" fmla="*/ 106 h 108"/>
              <a:gd name="T86" fmla="*/ 664 w 776"/>
              <a:gd name="T87" fmla="*/ 108 h 108"/>
              <a:gd name="T88" fmla="*/ 675 w 776"/>
              <a:gd name="T89" fmla="*/ 61 h 108"/>
              <a:gd name="T90" fmla="*/ 675 w 776"/>
              <a:gd name="T91" fmla="*/ 42 h 108"/>
              <a:gd name="T92" fmla="*/ 661 w 776"/>
              <a:gd name="T93" fmla="*/ 31 h 108"/>
              <a:gd name="T94" fmla="*/ 704 w 776"/>
              <a:gd name="T95" fmla="*/ 106 h 108"/>
              <a:gd name="T96" fmla="*/ 688 w 776"/>
              <a:gd name="T97" fmla="*/ 77 h 108"/>
              <a:gd name="T98" fmla="*/ 657 w 776"/>
              <a:gd name="T99" fmla="*/ 85 h 108"/>
              <a:gd name="T100" fmla="*/ 768 w 776"/>
              <a:gd name="T101" fmla="*/ 102 h 108"/>
              <a:gd name="T102" fmla="*/ 745 w 776"/>
              <a:gd name="T103" fmla="*/ 95 h 108"/>
              <a:gd name="T104" fmla="*/ 742 w 776"/>
              <a:gd name="T105" fmla="*/ 73 h 108"/>
              <a:gd name="T106" fmla="*/ 749 w 776"/>
              <a:gd name="T107" fmla="*/ 29 h 108"/>
              <a:gd name="T108" fmla="*/ 736 w 776"/>
              <a:gd name="T109" fmla="*/ 49 h 108"/>
              <a:gd name="T110" fmla="*/ 774 w 776"/>
              <a:gd name="T111" fmla="*/ 7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76" h="108">
                <a:moveTo>
                  <a:pt x="64" y="79"/>
                </a:moveTo>
                <a:cubicBezTo>
                  <a:pt x="64" y="88"/>
                  <a:pt x="61" y="95"/>
                  <a:pt x="54" y="100"/>
                </a:cubicBezTo>
                <a:cubicBezTo>
                  <a:pt x="48" y="105"/>
                  <a:pt x="39" y="108"/>
                  <a:pt x="28" y="108"/>
                </a:cubicBezTo>
                <a:cubicBezTo>
                  <a:pt x="17" y="108"/>
                  <a:pt x="7" y="106"/>
                  <a:pt x="0" y="102"/>
                </a:cubicBezTo>
                <a:cubicBezTo>
                  <a:pt x="0" y="87"/>
                  <a:pt x="0" y="87"/>
                  <a:pt x="0" y="87"/>
                </a:cubicBezTo>
                <a:cubicBezTo>
                  <a:pt x="5" y="89"/>
                  <a:pt x="10" y="91"/>
                  <a:pt x="15" y="92"/>
                </a:cubicBezTo>
                <a:cubicBezTo>
                  <a:pt x="20" y="93"/>
                  <a:pt x="25" y="94"/>
                  <a:pt x="29" y="94"/>
                </a:cubicBezTo>
                <a:cubicBezTo>
                  <a:pt x="35" y="94"/>
                  <a:pt x="40" y="93"/>
                  <a:pt x="43" y="90"/>
                </a:cubicBezTo>
                <a:cubicBezTo>
                  <a:pt x="46" y="88"/>
                  <a:pt x="48" y="84"/>
                  <a:pt x="48" y="80"/>
                </a:cubicBezTo>
                <a:cubicBezTo>
                  <a:pt x="48" y="77"/>
                  <a:pt x="46" y="73"/>
                  <a:pt x="44" y="71"/>
                </a:cubicBezTo>
                <a:cubicBezTo>
                  <a:pt x="41" y="68"/>
                  <a:pt x="35" y="65"/>
                  <a:pt x="26" y="62"/>
                </a:cubicBezTo>
                <a:cubicBezTo>
                  <a:pt x="17" y="58"/>
                  <a:pt x="11" y="54"/>
                  <a:pt x="7" y="49"/>
                </a:cubicBezTo>
                <a:cubicBezTo>
                  <a:pt x="3" y="44"/>
                  <a:pt x="1" y="39"/>
                  <a:pt x="1" y="32"/>
                </a:cubicBezTo>
                <a:cubicBezTo>
                  <a:pt x="1" y="24"/>
                  <a:pt x="4" y="17"/>
                  <a:pt x="10" y="12"/>
                </a:cubicBezTo>
                <a:cubicBezTo>
                  <a:pt x="16" y="7"/>
                  <a:pt x="24" y="5"/>
                  <a:pt x="34" y="5"/>
                </a:cubicBezTo>
                <a:cubicBezTo>
                  <a:pt x="44" y="5"/>
                  <a:pt x="53" y="7"/>
                  <a:pt x="63" y="11"/>
                </a:cubicBezTo>
                <a:cubicBezTo>
                  <a:pt x="57" y="25"/>
                  <a:pt x="57" y="25"/>
                  <a:pt x="57" y="25"/>
                </a:cubicBezTo>
                <a:cubicBezTo>
                  <a:pt x="48" y="21"/>
                  <a:pt x="41" y="19"/>
                  <a:pt x="34" y="19"/>
                </a:cubicBezTo>
                <a:cubicBezTo>
                  <a:pt x="28" y="19"/>
                  <a:pt x="24" y="20"/>
                  <a:pt x="22" y="22"/>
                </a:cubicBezTo>
                <a:cubicBezTo>
                  <a:pt x="19" y="25"/>
                  <a:pt x="17" y="28"/>
                  <a:pt x="17" y="32"/>
                </a:cubicBezTo>
                <a:cubicBezTo>
                  <a:pt x="17" y="34"/>
                  <a:pt x="18" y="36"/>
                  <a:pt x="19" y="38"/>
                </a:cubicBezTo>
                <a:cubicBezTo>
                  <a:pt x="20" y="40"/>
                  <a:pt x="22" y="42"/>
                  <a:pt x="24" y="44"/>
                </a:cubicBezTo>
                <a:cubicBezTo>
                  <a:pt x="27" y="45"/>
                  <a:pt x="32" y="47"/>
                  <a:pt x="38" y="50"/>
                </a:cubicBezTo>
                <a:cubicBezTo>
                  <a:pt x="45" y="53"/>
                  <a:pt x="51" y="56"/>
                  <a:pt x="54" y="59"/>
                </a:cubicBezTo>
                <a:cubicBezTo>
                  <a:pt x="58" y="61"/>
                  <a:pt x="60" y="64"/>
                  <a:pt x="62" y="67"/>
                </a:cubicBezTo>
                <a:cubicBezTo>
                  <a:pt x="63" y="71"/>
                  <a:pt x="64" y="75"/>
                  <a:pt x="64" y="79"/>
                </a:cubicBezTo>
                <a:close/>
                <a:moveTo>
                  <a:pt x="143" y="106"/>
                </a:moveTo>
                <a:cubicBezTo>
                  <a:pt x="127" y="106"/>
                  <a:pt x="127" y="106"/>
                  <a:pt x="127" y="106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7" y="54"/>
                  <a:pt x="126" y="50"/>
                  <a:pt x="124" y="47"/>
                </a:cubicBezTo>
                <a:cubicBezTo>
                  <a:pt x="122" y="44"/>
                  <a:pt x="118" y="43"/>
                  <a:pt x="114" y="43"/>
                </a:cubicBezTo>
                <a:cubicBezTo>
                  <a:pt x="108" y="43"/>
                  <a:pt x="103" y="45"/>
                  <a:pt x="100" y="49"/>
                </a:cubicBezTo>
                <a:cubicBezTo>
                  <a:pt x="97" y="53"/>
                  <a:pt x="96" y="59"/>
                  <a:pt x="96" y="69"/>
                </a:cubicBezTo>
                <a:cubicBezTo>
                  <a:pt x="96" y="106"/>
                  <a:pt x="96" y="106"/>
                  <a:pt x="96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31"/>
                  <a:pt x="80" y="31"/>
                  <a:pt x="80" y="31"/>
                </a:cubicBezTo>
                <a:cubicBezTo>
                  <a:pt x="92" y="31"/>
                  <a:pt x="92" y="31"/>
                  <a:pt x="92" y="31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95" y="41"/>
                  <a:pt x="95" y="41"/>
                </a:cubicBezTo>
                <a:cubicBezTo>
                  <a:pt x="98" y="37"/>
                  <a:pt x="101" y="34"/>
                  <a:pt x="105" y="32"/>
                </a:cubicBezTo>
                <a:cubicBezTo>
                  <a:pt x="109" y="30"/>
                  <a:pt x="113" y="29"/>
                  <a:pt x="118" y="29"/>
                </a:cubicBezTo>
                <a:cubicBezTo>
                  <a:pt x="129" y="29"/>
                  <a:pt x="137" y="33"/>
                  <a:pt x="141" y="41"/>
                </a:cubicBezTo>
                <a:cubicBezTo>
                  <a:pt x="142" y="41"/>
                  <a:pt x="142" y="41"/>
                  <a:pt x="142" y="41"/>
                </a:cubicBezTo>
                <a:cubicBezTo>
                  <a:pt x="144" y="38"/>
                  <a:pt x="147" y="35"/>
                  <a:pt x="151" y="33"/>
                </a:cubicBezTo>
                <a:cubicBezTo>
                  <a:pt x="155" y="30"/>
                  <a:pt x="160" y="29"/>
                  <a:pt x="165" y="29"/>
                </a:cubicBezTo>
                <a:cubicBezTo>
                  <a:pt x="174" y="29"/>
                  <a:pt x="181" y="32"/>
                  <a:pt x="185" y="36"/>
                </a:cubicBezTo>
                <a:cubicBezTo>
                  <a:pt x="189" y="41"/>
                  <a:pt x="191" y="48"/>
                  <a:pt x="191" y="57"/>
                </a:cubicBezTo>
                <a:cubicBezTo>
                  <a:pt x="191" y="106"/>
                  <a:pt x="191" y="106"/>
                  <a:pt x="191" y="106"/>
                </a:cubicBezTo>
                <a:cubicBezTo>
                  <a:pt x="175" y="106"/>
                  <a:pt x="175" y="106"/>
                  <a:pt x="175" y="106"/>
                </a:cubicBezTo>
                <a:cubicBezTo>
                  <a:pt x="175" y="60"/>
                  <a:pt x="175" y="60"/>
                  <a:pt x="175" y="60"/>
                </a:cubicBezTo>
                <a:cubicBezTo>
                  <a:pt x="175" y="54"/>
                  <a:pt x="174" y="50"/>
                  <a:pt x="172" y="47"/>
                </a:cubicBezTo>
                <a:cubicBezTo>
                  <a:pt x="170" y="44"/>
                  <a:pt x="166" y="43"/>
                  <a:pt x="161" y="43"/>
                </a:cubicBezTo>
                <a:cubicBezTo>
                  <a:pt x="155" y="43"/>
                  <a:pt x="151" y="44"/>
                  <a:pt x="148" y="48"/>
                </a:cubicBezTo>
                <a:cubicBezTo>
                  <a:pt x="145" y="52"/>
                  <a:pt x="143" y="58"/>
                  <a:pt x="143" y="66"/>
                </a:cubicBezTo>
                <a:cubicBezTo>
                  <a:pt x="143" y="106"/>
                  <a:pt x="143" y="106"/>
                  <a:pt x="143" y="106"/>
                </a:cubicBezTo>
                <a:close/>
                <a:moveTo>
                  <a:pt x="259" y="106"/>
                </a:moveTo>
                <a:cubicBezTo>
                  <a:pt x="256" y="96"/>
                  <a:pt x="256" y="96"/>
                  <a:pt x="256" y="96"/>
                </a:cubicBezTo>
                <a:cubicBezTo>
                  <a:pt x="255" y="96"/>
                  <a:pt x="255" y="96"/>
                  <a:pt x="255" y="96"/>
                </a:cubicBezTo>
                <a:cubicBezTo>
                  <a:pt x="252" y="100"/>
                  <a:pt x="248" y="104"/>
                  <a:pt x="244" y="105"/>
                </a:cubicBezTo>
                <a:cubicBezTo>
                  <a:pt x="240" y="107"/>
                  <a:pt x="236" y="108"/>
                  <a:pt x="230" y="108"/>
                </a:cubicBezTo>
                <a:cubicBezTo>
                  <a:pt x="223" y="108"/>
                  <a:pt x="217" y="106"/>
                  <a:pt x="213" y="102"/>
                </a:cubicBezTo>
                <a:cubicBezTo>
                  <a:pt x="208" y="98"/>
                  <a:pt x="206" y="92"/>
                  <a:pt x="206" y="85"/>
                </a:cubicBezTo>
                <a:cubicBezTo>
                  <a:pt x="206" y="77"/>
                  <a:pt x="209" y="71"/>
                  <a:pt x="215" y="67"/>
                </a:cubicBezTo>
                <a:cubicBezTo>
                  <a:pt x="221" y="63"/>
                  <a:pt x="230" y="61"/>
                  <a:pt x="241" y="61"/>
                </a:cubicBezTo>
                <a:cubicBezTo>
                  <a:pt x="254" y="60"/>
                  <a:pt x="254" y="60"/>
                  <a:pt x="254" y="60"/>
                </a:cubicBezTo>
                <a:cubicBezTo>
                  <a:pt x="254" y="56"/>
                  <a:pt x="254" y="56"/>
                  <a:pt x="254" y="56"/>
                </a:cubicBezTo>
                <a:cubicBezTo>
                  <a:pt x="254" y="51"/>
                  <a:pt x="253" y="48"/>
                  <a:pt x="251" y="45"/>
                </a:cubicBezTo>
                <a:cubicBezTo>
                  <a:pt x="249" y="43"/>
                  <a:pt x="245" y="42"/>
                  <a:pt x="241" y="42"/>
                </a:cubicBezTo>
                <a:cubicBezTo>
                  <a:pt x="237" y="42"/>
                  <a:pt x="233" y="42"/>
                  <a:pt x="229" y="43"/>
                </a:cubicBezTo>
                <a:cubicBezTo>
                  <a:pt x="226" y="45"/>
                  <a:pt x="223" y="46"/>
                  <a:pt x="219" y="47"/>
                </a:cubicBezTo>
                <a:cubicBezTo>
                  <a:pt x="214" y="36"/>
                  <a:pt x="214" y="36"/>
                  <a:pt x="214" y="36"/>
                </a:cubicBezTo>
                <a:cubicBezTo>
                  <a:pt x="218" y="34"/>
                  <a:pt x="223" y="32"/>
                  <a:pt x="228" y="31"/>
                </a:cubicBezTo>
                <a:cubicBezTo>
                  <a:pt x="232" y="30"/>
                  <a:pt x="237" y="29"/>
                  <a:pt x="241" y="29"/>
                </a:cubicBezTo>
                <a:cubicBezTo>
                  <a:pt x="251" y="29"/>
                  <a:pt x="258" y="31"/>
                  <a:pt x="263" y="36"/>
                </a:cubicBezTo>
                <a:cubicBezTo>
                  <a:pt x="268" y="40"/>
                  <a:pt x="270" y="46"/>
                  <a:pt x="270" y="55"/>
                </a:cubicBezTo>
                <a:cubicBezTo>
                  <a:pt x="270" y="106"/>
                  <a:pt x="270" y="106"/>
                  <a:pt x="270" y="106"/>
                </a:cubicBezTo>
                <a:cubicBezTo>
                  <a:pt x="259" y="106"/>
                  <a:pt x="259" y="106"/>
                  <a:pt x="259" y="106"/>
                </a:cubicBezTo>
                <a:close/>
                <a:moveTo>
                  <a:pt x="235" y="95"/>
                </a:moveTo>
                <a:cubicBezTo>
                  <a:pt x="241" y="95"/>
                  <a:pt x="246" y="94"/>
                  <a:pt x="249" y="90"/>
                </a:cubicBezTo>
                <a:cubicBezTo>
                  <a:pt x="253" y="87"/>
                  <a:pt x="254" y="83"/>
                  <a:pt x="254" y="77"/>
                </a:cubicBezTo>
                <a:cubicBezTo>
                  <a:pt x="254" y="70"/>
                  <a:pt x="254" y="70"/>
                  <a:pt x="254" y="70"/>
                </a:cubicBezTo>
                <a:cubicBezTo>
                  <a:pt x="245" y="71"/>
                  <a:pt x="245" y="71"/>
                  <a:pt x="245" y="71"/>
                </a:cubicBezTo>
                <a:cubicBezTo>
                  <a:pt x="237" y="71"/>
                  <a:pt x="232" y="72"/>
                  <a:pt x="228" y="74"/>
                </a:cubicBezTo>
                <a:cubicBezTo>
                  <a:pt x="225" y="77"/>
                  <a:pt x="223" y="80"/>
                  <a:pt x="223" y="85"/>
                </a:cubicBezTo>
                <a:cubicBezTo>
                  <a:pt x="223" y="88"/>
                  <a:pt x="224" y="91"/>
                  <a:pt x="226" y="93"/>
                </a:cubicBezTo>
                <a:cubicBezTo>
                  <a:pt x="228" y="94"/>
                  <a:pt x="231" y="95"/>
                  <a:pt x="235" y="95"/>
                </a:cubicBezTo>
                <a:close/>
                <a:moveTo>
                  <a:pt x="329" y="29"/>
                </a:moveTo>
                <a:cubicBezTo>
                  <a:pt x="332" y="29"/>
                  <a:pt x="335" y="30"/>
                  <a:pt x="337" y="30"/>
                </a:cubicBezTo>
                <a:cubicBezTo>
                  <a:pt x="336" y="45"/>
                  <a:pt x="336" y="45"/>
                  <a:pt x="336" y="45"/>
                </a:cubicBezTo>
                <a:cubicBezTo>
                  <a:pt x="333" y="44"/>
                  <a:pt x="331" y="44"/>
                  <a:pt x="329" y="44"/>
                </a:cubicBezTo>
                <a:cubicBezTo>
                  <a:pt x="322" y="44"/>
                  <a:pt x="317" y="46"/>
                  <a:pt x="313" y="50"/>
                </a:cubicBezTo>
                <a:cubicBezTo>
                  <a:pt x="309" y="55"/>
                  <a:pt x="307" y="60"/>
                  <a:pt x="307" y="67"/>
                </a:cubicBezTo>
                <a:cubicBezTo>
                  <a:pt x="307" y="106"/>
                  <a:pt x="307" y="106"/>
                  <a:pt x="307" y="106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304" y="31"/>
                  <a:pt x="304" y="31"/>
                  <a:pt x="304" y="31"/>
                </a:cubicBezTo>
                <a:cubicBezTo>
                  <a:pt x="306" y="44"/>
                  <a:pt x="306" y="44"/>
                  <a:pt x="306" y="44"/>
                </a:cubicBezTo>
                <a:cubicBezTo>
                  <a:pt x="306" y="44"/>
                  <a:pt x="306" y="44"/>
                  <a:pt x="306" y="44"/>
                </a:cubicBezTo>
                <a:cubicBezTo>
                  <a:pt x="309" y="40"/>
                  <a:pt x="312" y="36"/>
                  <a:pt x="316" y="33"/>
                </a:cubicBezTo>
                <a:cubicBezTo>
                  <a:pt x="320" y="31"/>
                  <a:pt x="325" y="29"/>
                  <a:pt x="329" y="29"/>
                </a:cubicBezTo>
                <a:close/>
                <a:moveTo>
                  <a:pt x="378" y="95"/>
                </a:moveTo>
                <a:cubicBezTo>
                  <a:pt x="381" y="95"/>
                  <a:pt x="385" y="94"/>
                  <a:pt x="389" y="93"/>
                </a:cubicBezTo>
                <a:cubicBezTo>
                  <a:pt x="389" y="105"/>
                  <a:pt x="389" y="105"/>
                  <a:pt x="389" y="105"/>
                </a:cubicBezTo>
                <a:cubicBezTo>
                  <a:pt x="388" y="106"/>
                  <a:pt x="385" y="106"/>
                  <a:pt x="382" y="107"/>
                </a:cubicBezTo>
                <a:cubicBezTo>
                  <a:pt x="380" y="107"/>
                  <a:pt x="377" y="108"/>
                  <a:pt x="374" y="108"/>
                </a:cubicBezTo>
                <a:cubicBezTo>
                  <a:pt x="359" y="108"/>
                  <a:pt x="351" y="100"/>
                  <a:pt x="351" y="84"/>
                </a:cubicBezTo>
                <a:cubicBezTo>
                  <a:pt x="351" y="43"/>
                  <a:pt x="351" y="43"/>
                  <a:pt x="351" y="43"/>
                </a:cubicBezTo>
                <a:cubicBezTo>
                  <a:pt x="341" y="43"/>
                  <a:pt x="341" y="43"/>
                  <a:pt x="341" y="43"/>
                </a:cubicBezTo>
                <a:cubicBezTo>
                  <a:pt x="341" y="36"/>
                  <a:pt x="341" y="36"/>
                  <a:pt x="341" y="36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7" y="14"/>
                  <a:pt x="357" y="14"/>
                  <a:pt x="357" y="14"/>
                </a:cubicBezTo>
                <a:cubicBezTo>
                  <a:pt x="367" y="14"/>
                  <a:pt x="367" y="14"/>
                  <a:pt x="367" y="14"/>
                </a:cubicBezTo>
                <a:cubicBezTo>
                  <a:pt x="367" y="31"/>
                  <a:pt x="367" y="31"/>
                  <a:pt x="367" y="31"/>
                </a:cubicBezTo>
                <a:cubicBezTo>
                  <a:pt x="389" y="31"/>
                  <a:pt x="389" y="31"/>
                  <a:pt x="389" y="31"/>
                </a:cubicBezTo>
                <a:cubicBezTo>
                  <a:pt x="389" y="43"/>
                  <a:pt x="389" y="43"/>
                  <a:pt x="389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7" y="83"/>
                  <a:pt x="367" y="83"/>
                  <a:pt x="367" y="83"/>
                </a:cubicBezTo>
                <a:cubicBezTo>
                  <a:pt x="367" y="87"/>
                  <a:pt x="368" y="90"/>
                  <a:pt x="370" y="92"/>
                </a:cubicBezTo>
                <a:cubicBezTo>
                  <a:pt x="372" y="94"/>
                  <a:pt x="374" y="95"/>
                  <a:pt x="378" y="95"/>
                </a:cubicBezTo>
                <a:close/>
                <a:moveTo>
                  <a:pt x="442" y="106"/>
                </a:moveTo>
                <a:cubicBezTo>
                  <a:pt x="442" y="6"/>
                  <a:pt x="442" y="6"/>
                  <a:pt x="442" y="6"/>
                </a:cubicBezTo>
                <a:cubicBezTo>
                  <a:pt x="459" y="6"/>
                  <a:pt x="459" y="6"/>
                  <a:pt x="459" y="6"/>
                </a:cubicBezTo>
                <a:cubicBezTo>
                  <a:pt x="459" y="106"/>
                  <a:pt x="459" y="106"/>
                  <a:pt x="459" y="106"/>
                </a:cubicBezTo>
                <a:cubicBezTo>
                  <a:pt x="442" y="106"/>
                  <a:pt x="442" y="106"/>
                  <a:pt x="442" y="106"/>
                </a:cubicBezTo>
                <a:close/>
                <a:moveTo>
                  <a:pt x="507" y="108"/>
                </a:moveTo>
                <a:cubicBezTo>
                  <a:pt x="498" y="108"/>
                  <a:pt x="490" y="104"/>
                  <a:pt x="485" y="97"/>
                </a:cubicBezTo>
                <a:cubicBezTo>
                  <a:pt x="480" y="91"/>
                  <a:pt x="477" y="81"/>
                  <a:pt x="477" y="69"/>
                </a:cubicBezTo>
                <a:cubicBezTo>
                  <a:pt x="477" y="56"/>
                  <a:pt x="480" y="47"/>
                  <a:pt x="485" y="40"/>
                </a:cubicBezTo>
                <a:cubicBezTo>
                  <a:pt x="490" y="33"/>
                  <a:pt x="498" y="29"/>
                  <a:pt x="507" y="29"/>
                </a:cubicBezTo>
                <a:cubicBezTo>
                  <a:pt x="517" y="29"/>
                  <a:pt x="525" y="33"/>
                  <a:pt x="530" y="40"/>
                </a:cubicBezTo>
                <a:cubicBezTo>
                  <a:pt x="531" y="40"/>
                  <a:pt x="531" y="40"/>
                  <a:pt x="531" y="40"/>
                </a:cubicBezTo>
                <a:cubicBezTo>
                  <a:pt x="530" y="35"/>
                  <a:pt x="530" y="31"/>
                  <a:pt x="530" y="28"/>
                </a:cubicBezTo>
                <a:cubicBezTo>
                  <a:pt x="530" y="0"/>
                  <a:pt x="530" y="0"/>
                  <a:pt x="530" y="0"/>
                </a:cubicBezTo>
                <a:cubicBezTo>
                  <a:pt x="546" y="0"/>
                  <a:pt x="546" y="0"/>
                  <a:pt x="546" y="0"/>
                </a:cubicBezTo>
                <a:cubicBezTo>
                  <a:pt x="546" y="106"/>
                  <a:pt x="546" y="106"/>
                  <a:pt x="546" y="106"/>
                </a:cubicBezTo>
                <a:cubicBezTo>
                  <a:pt x="533" y="106"/>
                  <a:pt x="533" y="106"/>
                  <a:pt x="533" y="106"/>
                </a:cubicBezTo>
                <a:cubicBezTo>
                  <a:pt x="530" y="96"/>
                  <a:pt x="530" y="96"/>
                  <a:pt x="530" y="96"/>
                </a:cubicBezTo>
                <a:cubicBezTo>
                  <a:pt x="530" y="96"/>
                  <a:pt x="530" y="96"/>
                  <a:pt x="530" y="96"/>
                </a:cubicBezTo>
                <a:cubicBezTo>
                  <a:pt x="524" y="104"/>
                  <a:pt x="517" y="108"/>
                  <a:pt x="507" y="108"/>
                </a:cubicBezTo>
                <a:close/>
                <a:moveTo>
                  <a:pt x="511" y="95"/>
                </a:moveTo>
                <a:cubicBezTo>
                  <a:pt x="518" y="95"/>
                  <a:pt x="523" y="93"/>
                  <a:pt x="526" y="89"/>
                </a:cubicBezTo>
                <a:cubicBezTo>
                  <a:pt x="529" y="85"/>
                  <a:pt x="530" y="79"/>
                  <a:pt x="530" y="71"/>
                </a:cubicBezTo>
                <a:cubicBezTo>
                  <a:pt x="530" y="69"/>
                  <a:pt x="530" y="69"/>
                  <a:pt x="530" y="69"/>
                </a:cubicBezTo>
                <a:cubicBezTo>
                  <a:pt x="530" y="59"/>
                  <a:pt x="529" y="53"/>
                  <a:pt x="526" y="49"/>
                </a:cubicBezTo>
                <a:cubicBezTo>
                  <a:pt x="523" y="45"/>
                  <a:pt x="518" y="43"/>
                  <a:pt x="511" y="43"/>
                </a:cubicBezTo>
                <a:cubicBezTo>
                  <a:pt x="506" y="43"/>
                  <a:pt x="501" y="45"/>
                  <a:pt x="498" y="49"/>
                </a:cubicBezTo>
                <a:cubicBezTo>
                  <a:pt x="495" y="54"/>
                  <a:pt x="494" y="60"/>
                  <a:pt x="494" y="69"/>
                </a:cubicBezTo>
                <a:cubicBezTo>
                  <a:pt x="494" y="77"/>
                  <a:pt x="495" y="84"/>
                  <a:pt x="498" y="88"/>
                </a:cubicBezTo>
                <a:cubicBezTo>
                  <a:pt x="501" y="92"/>
                  <a:pt x="505" y="95"/>
                  <a:pt x="511" y="95"/>
                </a:cubicBezTo>
                <a:close/>
                <a:moveTo>
                  <a:pt x="600" y="108"/>
                </a:moveTo>
                <a:cubicBezTo>
                  <a:pt x="588" y="108"/>
                  <a:pt x="579" y="104"/>
                  <a:pt x="572" y="97"/>
                </a:cubicBezTo>
                <a:cubicBezTo>
                  <a:pt x="566" y="91"/>
                  <a:pt x="562" y="81"/>
                  <a:pt x="562" y="69"/>
                </a:cubicBezTo>
                <a:cubicBezTo>
                  <a:pt x="562" y="57"/>
                  <a:pt x="565" y="47"/>
                  <a:pt x="572" y="40"/>
                </a:cubicBezTo>
                <a:cubicBezTo>
                  <a:pt x="578" y="33"/>
                  <a:pt x="586" y="29"/>
                  <a:pt x="597" y="29"/>
                </a:cubicBezTo>
                <a:cubicBezTo>
                  <a:pt x="607" y="29"/>
                  <a:pt x="615" y="32"/>
                  <a:pt x="620" y="38"/>
                </a:cubicBezTo>
                <a:cubicBezTo>
                  <a:pt x="626" y="45"/>
                  <a:pt x="629" y="53"/>
                  <a:pt x="629" y="63"/>
                </a:cubicBezTo>
                <a:cubicBezTo>
                  <a:pt x="629" y="72"/>
                  <a:pt x="629" y="72"/>
                  <a:pt x="629" y="72"/>
                </a:cubicBezTo>
                <a:cubicBezTo>
                  <a:pt x="579" y="72"/>
                  <a:pt x="579" y="72"/>
                  <a:pt x="579" y="72"/>
                </a:cubicBezTo>
                <a:cubicBezTo>
                  <a:pt x="579" y="79"/>
                  <a:pt x="581" y="85"/>
                  <a:pt x="585" y="89"/>
                </a:cubicBezTo>
                <a:cubicBezTo>
                  <a:pt x="589" y="93"/>
                  <a:pt x="594" y="95"/>
                  <a:pt x="601" y="95"/>
                </a:cubicBezTo>
                <a:cubicBezTo>
                  <a:pt x="605" y="95"/>
                  <a:pt x="609" y="95"/>
                  <a:pt x="613" y="94"/>
                </a:cubicBezTo>
                <a:cubicBezTo>
                  <a:pt x="617" y="93"/>
                  <a:pt x="621" y="91"/>
                  <a:pt x="625" y="90"/>
                </a:cubicBezTo>
                <a:cubicBezTo>
                  <a:pt x="625" y="103"/>
                  <a:pt x="625" y="103"/>
                  <a:pt x="625" y="103"/>
                </a:cubicBezTo>
                <a:cubicBezTo>
                  <a:pt x="621" y="104"/>
                  <a:pt x="618" y="106"/>
                  <a:pt x="614" y="107"/>
                </a:cubicBezTo>
                <a:cubicBezTo>
                  <a:pt x="610" y="107"/>
                  <a:pt x="605" y="108"/>
                  <a:pt x="600" y="108"/>
                </a:cubicBezTo>
                <a:close/>
                <a:moveTo>
                  <a:pt x="597" y="42"/>
                </a:moveTo>
                <a:cubicBezTo>
                  <a:pt x="592" y="42"/>
                  <a:pt x="588" y="43"/>
                  <a:pt x="585" y="46"/>
                </a:cubicBezTo>
                <a:cubicBezTo>
                  <a:pt x="582" y="50"/>
                  <a:pt x="580" y="54"/>
                  <a:pt x="579" y="61"/>
                </a:cubicBezTo>
                <a:cubicBezTo>
                  <a:pt x="613" y="61"/>
                  <a:pt x="613" y="61"/>
                  <a:pt x="613" y="61"/>
                </a:cubicBezTo>
                <a:cubicBezTo>
                  <a:pt x="613" y="54"/>
                  <a:pt x="612" y="50"/>
                  <a:pt x="609" y="46"/>
                </a:cubicBezTo>
                <a:cubicBezTo>
                  <a:pt x="606" y="43"/>
                  <a:pt x="602" y="42"/>
                  <a:pt x="597" y="42"/>
                </a:cubicBezTo>
                <a:close/>
                <a:moveTo>
                  <a:pt x="693" y="106"/>
                </a:moveTo>
                <a:cubicBezTo>
                  <a:pt x="690" y="96"/>
                  <a:pt x="690" y="96"/>
                  <a:pt x="690" y="96"/>
                </a:cubicBezTo>
                <a:cubicBezTo>
                  <a:pt x="689" y="96"/>
                  <a:pt x="689" y="96"/>
                  <a:pt x="689" y="96"/>
                </a:cubicBezTo>
                <a:cubicBezTo>
                  <a:pt x="685" y="100"/>
                  <a:pt x="682" y="104"/>
                  <a:pt x="678" y="105"/>
                </a:cubicBezTo>
                <a:cubicBezTo>
                  <a:pt x="674" y="107"/>
                  <a:pt x="670" y="108"/>
                  <a:pt x="664" y="108"/>
                </a:cubicBezTo>
                <a:cubicBezTo>
                  <a:pt x="656" y="108"/>
                  <a:pt x="651" y="106"/>
                  <a:pt x="647" y="102"/>
                </a:cubicBezTo>
                <a:cubicBezTo>
                  <a:pt x="642" y="98"/>
                  <a:pt x="640" y="92"/>
                  <a:pt x="640" y="85"/>
                </a:cubicBezTo>
                <a:cubicBezTo>
                  <a:pt x="640" y="77"/>
                  <a:pt x="643" y="71"/>
                  <a:pt x="649" y="67"/>
                </a:cubicBezTo>
                <a:cubicBezTo>
                  <a:pt x="655" y="63"/>
                  <a:pt x="664" y="61"/>
                  <a:pt x="675" y="61"/>
                </a:cubicBezTo>
                <a:cubicBezTo>
                  <a:pt x="688" y="60"/>
                  <a:pt x="688" y="60"/>
                  <a:pt x="688" y="60"/>
                </a:cubicBezTo>
                <a:cubicBezTo>
                  <a:pt x="688" y="56"/>
                  <a:pt x="688" y="56"/>
                  <a:pt x="688" y="56"/>
                </a:cubicBezTo>
                <a:cubicBezTo>
                  <a:pt x="688" y="51"/>
                  <a:pt x="687" y="48"/>
                  <a:pt x="685" y="45"/>
                </a:cubicBezTo>
                <a:cubicBezTo>
                  <a:pt x="683" y="43"/>
                  <a:pt x="679" y="42"/>
                  <a:pt x="675" y="42"/>
                </a:cubicBezTo>
                <a:cubicBezTo>
                  <a:pt x="671" y="42"/>
                  <a:pt x="667" y="42"/>
                  <a:pt x="663" y="43"/>
                </a:cubicBezTo>
                <a:cubicBezTo>
                  <a:pt x="660" y="45"/>
                  <a:pt x="656" y="46"/>
                  <a:pt x="653" y="47"/>
                </a:cubicBezTo>
                <a:cubicBezTo>
                  <a:pt x="648" y="36"/>
                  <a:pt x="648" y="36"/>
                  <a:pt x="648" y="36"/>
                </a:cubicBezTo>
                <a:cubicBezTo>
                  <a:pt x="652" y="34"/>
                  <a:pt x="657" y="32"/>
                  <a:pt x="661" y="31"/>
                </a:cubicBezTo>
                <a:cubicBezTo>
                  <a:pt x="666" y="30"/>
                  <a:pt x="671" y="29"/>
                  <a:pt x="675" y="29"/>
                </a:cubicBezTo>
                <a:cubicBezTo>
                  <a:pt x="685" y="29"/>
                  <a:pt x="692" y="31"/>
                  <a:pt x="697" y="36"/>
                </a:cubicBezTo>
                <a:cubicBezTo>
                  <a:pt x="702" y="40"/>
                  <a:pt x="704" y="46"/>
                  <a:pt x="704" y="55"/>
                </a:cubicBezTo>
                <a:cubicBezTo>
                  <a:pt x="704" y="106"/>
                  <a:pt x="704" y="106"/>
                  <a:pt x="704" y="106"/>
                </a:cubicBezTo>
                <a:cubicBezTo>
                  <a:pt x="693" y="106"/>
                  <a:pt x="693" y="106"/>
                  <a:pt x="693" y="106"/>
                </a:cubicBezTo>
                <a:close/>
                <a:moveTo>
                  <a:pt x="669" y="95"/>
                </a:moveTo>
                <a:cubicBezTo>
                  <a:pt x="675" y="95"/>
                  <a:pt x="679" y="94"/>
                  <a:pt x="683" y="90"/>
                </a:cubicBezTo>
                <a:cubicBezTo>
                  <a:pt x="686" y="87"/>
                  <a:pt x="688" y="83"/>
                  <a:pt x="688" y="77"/>
                </a:cubicBezTo>
                <a:cubicBezTo>
                  <a:pt x="688" y="70"/>
                  <a:pt x="688" y="70"/>
                  <a:pt x="688" y="70"/>
                </a:cubicBezTo>
                <a:cubicBezTo>
                  <a:pt x="679" y="71"/>
                  <a:pt x="679" y="71"/>
                  <a:pt x="679" y="71"/>
                </a:cubicBezTo>
                <a:cubicBezTo>
                  <a:pt x="671" y="71"/>
                  <a:pt x="666" y="72"/>
                  <a:pt x="662" y="74"/>
                </a:cubicBezTo>
                <a:cubicBezTo>
                  <a:pt x="659" y="77"/>
                  <a:pt x="657" y="80"/>
                  <a:pt x="657" y="85"/>
                </a:cubicBezTo>
                <a:cubicBezTo>
                  <a:pt x="657" y="88"/>
                  <a:pt x="658" y="91"/>
                  <a:pt x="660" y="93"/>
                </a:cubicBezTo>
                <a:cubicBezTo>
                  <a:pt x="662" y="94"/>
                  <a:pt x="665" y="95"/>
                  <a:pt x="669" y="95"/>
                </a:cubicBezTo>
                <a:close/>
                <a:moveTo>
                  <a:pt x="776" y="85"/>
                </a:moveTo>
                <a:cubicBezTo>
                  <a:pt x="776" y="92"/>
                  <a:pt x="773" y="98"/>
                  <a:pt x="768" y="102"/>
                </a:cubicBezTo>
                <a:cubicBezTo>
                  <a:pt x="762" y="106"/>
                  <a:pt x="754" y="108"/>
                  <a:pt x="744" y="108"/>
                </a:cubicBezTo>
                <a:cubicBezTo>
                  <a:pt x="734" y="108"/>
                  <a:pt x="726" y="106"/>
                  <a:pt x="720" y="103"/>
                </a:cubicBezTo>
                <a:cubicBezTo>
                  <a:pt x="720" y="89"/>
                  <a:pt x="720" y="89"/>
                  <a:pt x="720" y="89"/>
                </a:cubicBezTo>
                <a:cubicBezTo>
                  <a:pt x="729" y="93"/>
                  <a:pt x="737" y="95"/>
                  <a:pt x="745" y="95"/>
                </a:cubicBezTo>
                <a:cubicBezTo>
                  <a:pt x="755" y="95"/>
                  <a:pt x="760" y="92"/>
                  <a:pt x="760" y="86"/>
                </a:cubicBezTo>
                <a:cubicBezTo>
                  <a:pt x="760" y="85"/>
                  <a:pt x="759" y="83"/>
                  <a:pt x="758" y="82"/>
                </a:cubicBezTo>
                <a:cubicBezTo>
                  <a:pt x="757" y="80"/>
                  <a:pt x="755" y="79"/>
                  <a:pt x="753" y="78"/>
                </a:cubicBezTo>
                <a:cubicBezTo>
                  <a:pt x="750" y="76"/>
                  <a:pt x="747" y="75"/>
                  <a:pt x="742" y="73"/>
                </a:cubicBezTo>
                <a:cubicBezTo>
                  <a:pt x="734" y="70"/>
                  <a:pt x="728" y="66"/>
                  <a:pt x="725" y="63"/>
                </a:cubicBezTo>
                <a:cubicBezTo>
                  <a:pt x="722" y="60"/>
                  <a:pt x="720" y="55"/>
                  <a:pt x="720" y="50"/>
                </a:cubicBezTo>
                <a:cubicBezTo>
                  <a:pt x="720" y="43"/>
                  <a:pt x="723" y="38"/>
                  <a:pt x="728" y="35"/>
                </a:cubicBezTo>
                <a:cubicBezTo>
                  <a:pt x="733" y="31"/>
                  <a:pt x="740" y="29"/>
                  <a:pt x="749" y="29"/>
                </a:cubicBezTo>
                <a:cubicBezTo>
                  <a:pt x="758" y="29"/>
                  <a:pt x="766" y="31"/>
                  <a:pt x="774" y="35"/>
                </a:cubicBezTo>
                <a:cubicBezTo>
                  <a:pt x="769" y="47"/>
                  <a:pt x="769" y="47"/>
                  <a:pt x="769" y="47"/>
                </a:cubicBezTo>
                <a:cubicBezTo>
                  <a:pt x="761" y="44"/>
                  <a:pt x="754" y="42"/>
                  <a:pt x="749" y="42"/>
                </a:cubicBezTo>
                <a:cubicBezTo>
                  <a:pt x="740" y="42"/>
                  <a:pt x="736" y="44"/>
                  <a:pt x="736" y="49"/>
                </a:cubicBezTo>
                <a:cubicBezTo>
                  <a:pt x="736" y="51"/>
                  <a:pt x="737" y="53"/>
                  <a:pt x="739" y="55"/>
                </a:cubicBezTo>
                <a:cubicBezTo>
                  <a:pt x="741" y="57"/>
                  <a:pt x="746" y="59"/>
                  <a:pt x="754" y="62"/>
                </a:cubicBezTo>
                <a:cubicBezTo>
                  <a:pt x="760" y="64"/>
                  <a:pt x="764" y="66"/>
                  <a:pt x="767" y="68"/>
                </a:cubicBezTo>
                <a:cubicBezTo>
                  <a:pt x="770" y="70"/>
                  <a:pt x="772" y="73"/>
                  <a:pt x="774" y="75"/>
                </a:cubicBezTo>
                <a:cubicBezTo>
                  <a:pt x="775" y="78"/>
                  <a:pt x="776" y="81"/>
                  <a:pt x="776" y="85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8" name="Freeform 46"/>
          <p:cNvSpPr>
            <a:spLocks noEditPoints="1"/>
          </p:cNvSpPr>
          <p:nvPr/>
        </p:nvSpPr>
        <p:spPr bwMode="auto">
          <a:xfrm>
            <a:off x="3490159" y="6136416"/>
            <a:ext cx="962241" cy="120326"/>
          </a:xfrm>
          <a:custGeom>
            <a:avLst/>
            <a:gdLst>
              <a:gd name="T0" fmla="*/ 57 w 1113"/>
              <a:gd name="T1" fmla="*/ 20 h 139"/>
              <a:gd name="T2" fmla="*/ 17 w 1113"/>
              <a:gd name="T3" fmla="*/ 65 h 139"/>
              <a:gd name="T4" fmla="*/ 87 w 1113"/>
              <a:gd name="T5" fmla="*/ 30 h 139"/>
              <a:gd name="T6" fmla="*/ 86 w 1113"/>
              <a:gd name="T7" fmla="*/ 4 h 139"/>
              <a:gd name="T8" fmla="*/ 70 w 1113"/>
              <a:gd name="T9" fmla="*/ 10 h 139"/>
              <a:gd name="T10" fmla="*/ 144 w 1113"/>
              <a:gd name="T11" fmla="*/ 42 h 139"/>
              <a:gd name="T12" fmla="*/ 109 w 1113"/>
              <a:gd name="T13" fmla="*/ 30 h 139"/>
              <a:gd name="T14" fmla="*/ 148 w 1113"/>
              <a:gd name="T15" fmla="*/ 29 h 139"/>
              <a:gd name="T16" fmla="*/ 191 w 1113"/>
              <a:gd name="T17" fmla="*/ 68 h 139"/>
              <a:gd name="T18" fmla="*/ 243 w 1113"/>
              <a:gd name="T19" fmla="*/ 27 h 139"/>
              <a:gd name="T20" fmla="*/ 244 w 1113"/>
              <a:gd name="T21" fmla="*/ 96 h 139"/>
              <a:gd name="T22" fmla="*/ 244 w 1113"/>
              <a:gd name="T23" fmla="*/ 71 h 139"/>
              <a:gd name="T24" fmla="*/ 207 w 1113"/>
              <a:gd name="T25" fmla="*/ 69 h 139"/>
              <a:gd name="T26" fmla="*/ 281 w 1113"/>
              <a:gd name="T27" fmla="*/ 30 h 139"/>
              <a:gd name="T28" fmla="*/ 289 w 1113"/>
              <a:gd name="T29" fmla="*/ 1 h 139"/>
              <a:gd name="T30" fmla="*/ 282 w 1113"/>
              <a:gd name="T31" fmla="*/ 17 h 139"/>
              <a:gd name="T32" fmla="*/ 365 w 1113"/>
              <a:gd name="T33" fmla="*/ 46 h 139"/>
              <a:gd name="T34" fmla="*/ 318 w 1113"/>
              <a:gd name="T35" fmla="*/ 106 h 139"/>
              <a:gd name="T36" fmla="*/ 343 w 1113"/>
              <a:gd name="T37" fmla="*/ 32 h 139"/>
              <a:gd name="T38" fmla="*/ 469 w 1113"/>
              <a:gd name="T39" fmla="*/ 39 h 139"/>
              <a:gd name="T40" fmla="*/ 430 w 1113"/>
              <a:gd name="T41" fmla="*/ 80 h 139"/>
              <a:gd name="T42" fmla="*/ 442 w 1113"/>
              <a:gd name="T43" fmla="*/ 92 h 139"/>
              <a:gd name="T44" fmla="*/ 403 w 1113"/>
              <a:gd name="T45" fmla="*/ 134 h 139"/>
              <a:gd name="T46" fmla="*/ 404 w 1113"/>
              <a:gd name="T47" fmla="*/ 89 h 139"/>
              <a:gd name="T48" fmla="*/ 408 w 1113"/>
              <a:gd name="T49" fmla="*/ 36 h 139"/>
              <a:gd name="T50" fmla="*/ 409 w 1113"/>
              <a:gd name="T51" fmla="*/ 118 h 139"/>
              <a:gd name="T52" fmla="*/ 450 w 1113"/>
              <a:gd name="T53" fmla="*/ 108 h 139"/>
              <a:gd name="T54" fmla="*/ 416 w 1113"/>
              <a:gd name="T55" fmla="*/ 55 h 139"/>
              <a:gd name="T56" fmla="*/ 430 w 1113"/>
              <a:gd name="T57" fmla="*/ 39 h 139"/>
              <a:gd name="T58" fmla="*/ 542 w 1113"/>
              <a:gd name="T59" fmla="*/ 107 h 139"/>
              <a:gd name="T60" fmla="*/ 557 w 1113"/>
              <a:gd name="T61" fmla="*/ 90 h 139"/>
              <a:gd name="T62" fmla="*/ 515 w 1113"/>
              <a:gd name="T63" fmla="*/ 31 h 139"/>
              <a:gd name="T64" fmla="*/ 548 w 1113"/>
              <a:gd name="T65" fmla="*/ 19 h 139"/>
              <a:gd name="T66" fmla="*/ 552 w 1113"/>
              <a:gd name="T67" fmla="*/ 50 h 139"/>
              <a:gd name="T68" fmla="*/ 652 w 1113"/>
              <a:gd name="T69" fmla="*/ 97 h 139"/>
              <a:gd name="T70" fmla="*/ 599 w 1113"/>
              <a:gd name="T71" fmla="*/ 39 h 139"/>
              <a:gd name="T72" fmla="*/ 625 w 1113"/>
              <a:gd name="T73" fmla="*/ 94 h 139"/>
              <a:gd name="T74" fmla="*/ 694 w 1113"/>
              <a:gd name="T75" fmla="*/ 106 h 139"/>
              <a:gd name="T76" fmla="*/ 768 w 1113"/>
              <a:gd name="T77" fmla="*/ 106 h 139"/>
              <a:gd name="T78" fmla="*/ 721 w 1113"/>
              <a:gd name="T79" fmla="*/ 100 h 139"/>
              <a:gd name="T80" fmla="*/ 734 w 1113"/>
              <a:gd name="T81" fmla="*/ 90 h 139"/>
              <a:gd name="T82" fmla="*/ 781 w 1113"/>
              <a:gd name="T83" fmla="*/ 30 h 139"/>
              <a:gd name="T84" fmla="*/ 842 w 1113"/>
              <a:gd name="T85" fmla="*/ 105 h 139"/>
              <a:gd name="T86" fmla="*/ 793 w 1113"/>
              <a:gd name="T87" fmla="*/ 43 h 139"/>
              <a:gd name="T88" fmla="*/ 819 w 1113"/>
              <a:gd name="T89" fmla="*/ 30 h 139"/>
              <a:gd name="T90" fmla="*/ 822 w 1113"/>
              <a:gd name="T91" fmla="*/ 91 h 139"/>
              <a:gd name="T92" fmla="*/ 871 w 1113"/>
              <a:gd name="T93" fmla="*/ 30 h 139"/>
              <a:gd name="T94" fmla="*/ 870 w 1113"/>
              <a:gd name="T95" fmla="*/ 4 h 139"/>
              <a:gd name="T96" fmla="*/ 854 w 1113"/>
              <a:gd name="T97" fmla="*/ 10 h 139"/>
              <a:gd name="T98" fmla="*/ 892 w 1113"/>
              <a:gd name="T99" fmla="*/ 89 h 139"/>
              <a:gd name="T100" fmla="*/ 959 w 1113"/>
              <a:gd name="T101" fmla="*/ 68 h 139"/>
              <a:gd name="T102" fmla="*/ 909 w 1113"/>
              <a:gd name="T103" fmla="*/ 49 h 139"/>
              <a:gd name="T104" fmla="*/ 1022 w 1113"/>
              <a:gd name="T105" fmla="*/ 46 h 139"/>
              <a:gd name="T106" fmla="*/ 976 w 1113"/>
              <a:gd name="T107" fmla="*/ 106 h 139"/>
              <a:gd name="T108" fmla="*/ 1001 w 1113"/>
              <a:gd name="T109" fmla="*/ 32 h 139"/>
              <a:gd name="T110" fmla="*/ 1105 w 1113"/>
              <a:gd name="T111" fmla="*/ 101 h 139"/>
              <a:gd name="T112" fmla="*/ 1098 w 1113"/>
              <a:gd name="T113" fmla="*/ 86 h 139"/>
              <a:gd name="T114" fmla="*/ 1058 w 1113"/>
              <a:gd name="T115" fmla="*/ 49 h 139"/>
              <a:gd name="T116" fmla="*/ 1086 w 1113"/>
              <a:gd name="T117" fmla="*/ 41 h 139"/>
              <a:gd name="T118" fmla="*/ 1111 w 1113"/>
              <a:gd name="T119" fmla="*/ 7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3" h="139">
                <a:moveTo>
                  <a:pt x="17" y="106"/>
                </a:moveTo>
                <a:cubicBezTo>
                  <a:pt x="0" y="106"/>
                  <a:pt x="0" y="106"/>
                  <a:pt x="0" y="106"/>
                </a:cubicBezTo>
                <a:cubicBezTo>
                  <a:pt x="0" y="6"/>
                  <a:pt x="0" y="6"/>
                  <a:pt x="0" y="6"/>
                </a:cubicBezTo>
                <a:cubicBezTo>
                  <a:pt x="57" y="6"/>
                  <a:pt x="57" y="6"/>
                  <a:pt x="57" y="6"/>
                </a:cubicBezTo>
                <a:cubicBezTo>
                  <a:pt x="57" y="20"/>
                  <a:pt x="57" y="20"/>
                  <a:pt x="5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51"/>
                  <a:pt x="17" y="51"/>
                  <a:pt x="1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4" y="65"/>
                  <a:pt x="54" y="65"/>
                  <a:pt x="54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7" y="106"/>
                  <a:pt x="17" y="106"/>
                  <a:pt x="17" y="106"/>
                </a:cubicBezTo>
                <a:close/>
                <a:moveTo>
                  <a:pt x="87" y="106"/>
                </a:moveTo>
                <a:cubicBezTo>
                  <a:pt x="71" y="106"/>
                  <a:pt x="71" y="106"/>
                  <a:pt x="71" y="106"/>
                </a:cubicBezTo>
                <a:cubicBezTo>
                  <a:pt x="71" y="30"/>
                  <a:pt x="71" y="30"/>
                  <a:pt x="71" y="30"/>
                </a:cubicBezTo>
                <a:cubicBezTo>
                  <a:pt x="87" y="30"/>
                  <a:pt x="87" y="30"/>
                  <a:pt x="87" y="30"/>
                </a:cubicBezTo>
                <a:cubicBezTo>
                  <a:pt x="87" y="106"/>
                  <a:pt x="87" y="106"/>
                  <a:pt x="87" y="106"/>
                </a:cubicBezTo>
                <a:close/>
                <a:moveTo>
                  <a:pt x="70" y="10"/>
                </a:moveTo>
                <a:cubicBezTo>
                  <a:pt x="70" y="8"/>
                  <a:pt x="71" y="5"/>
                  <a:pt x="73" y="4"/>
                </a:cubicBezTo>
                <a:cubicBezTo>
                  <a:pt x="74" y="2"/>
                  <a:pt x="77" y="1"/>
                  <a:pt x="79" y="1"/>
                </a:cubicBezTo>
                <a:cubicBezTo>
                  <a:pt x="82" y="1"/>
                  <a:pt x="84" y="2"/>
                  <a:pt x="86" y="4"/>
                </a:cubicBezTo>
                <a:cubicBezTo>
                  <a:pt x="88" y="5"/>
                  <a:pt x="88" y="8"/>
                  <a:pt x="88" y="10"/>
                </a:cubicBezTo>
                <a:cubicBezTo>
                  <a:pt x="88" y="13"/>
                  <a:pt x="88" y="15"/>
                  <a:pt x="86" y="17"/>
                </a:cubicBezTo>
                <a:cubicBezTo>
                  <a:pt x="84" y="18"/>
                  <a:pt x="82" y="19"/>
                  <a:pt x="79" y="19"/>
                </a:cubicBezTo>
                <a:cubicBezTo>
                  <a:pt x="77" y="19"/>
                  <a:pt x="74" y="18"/>
                  <a:pt x="73" y="17"/>
                </a:cubicBezTo>
                <a:cubicBezTo>
                  <a:pt x="71" y="15"/>
                  <a:pt x="70" y="13"/>
                  <a:pt x="70" y="10"/>
                </a:cubicBezTo>
                <a:close/>
                <a:moveTo>
                  <a:pt x="175" y="106"/>
                </a:moveTo>
                <a:cubicBezTo>
                  <a:pt x="159" y="106"/>
                  <a:pt x="159" y="106"/>
                  <a:pt x="159" y="106"/>
                </a:cubicBezTo>
                <a:cubicBezTo>
                  <a:pt x="159" y="59"/>
                  <a:pt x="159" y="59"/>
                  <a:pt x="159" y="59"/>
                </a:cubicBezTo>
                <a:cubicBezTo>
                  <a:pt x="159" y="54"/>
                  <a:pt x="158" y="49"/>
                  <a:pt x="155" y="46"/>
                </a:cubicBezTo>
                <a:cubicBezTo>
                  <a:pt x="153" y="44"/>
                  <a:pt x="149" y="42"/>
                  <a:pt x="144" y="42"/>
                </a:cubicBezTo>
                <a:cubicBezTo>
                  <a:pt x="137" y="42"/>
                  <a:pt x="132" y="44"/>
                  <a:pt x="129" y="48"/>
                </a:cubicBezTo>
                <a:cubicBezTo>
                  <a:pt x="126" y="52"/>
                  <a:pt x="125" y="59"/>
                  <a:pt x="125" y="68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9" y="30"/>
                  <a:pt x="109" y="30"/>
                  <a:pt x="109" y="30"/>
                </a:cubicBezTo>
                <a:cubicBezTo>
                  <a:pt x="121" y="30"/>
                  <a:pt x="121" y="30"/>
                  <a:pt x="121" y="30"/>
                </a:cubicBezTo>
                <a:cubicBezTo>
                  <a:pt x="123" y="40"/>
                  <a:pt x="123" y="40"/>
                  <a:pt x="123" y="40"/>
                </a:cubicBezTo>
                <a:cubicBezTo>
                  <a:pt x="124" y="40"/>
                  <a:pt x="124" y="40"/>
                  <a:pt x="124" y="40"/>
                </a:cubicBezTo>
                <a:cubicBezTo>
                  <a:pt x="126" y="37"/>
                  <a:pt x="130" y="34"/>
                  <a:pt x="134" y="32"/>
                </a:cubicBezTo>
                <a:cubicBezTo>
                  <a:pt x="138" y="30"/>
                  <a:pt x="143" y="29"/>
                  <a:pt x="148" y="29"/>
                </a:cubicBezTo>
                <a:cubicBezTo>
                  <a:pt x="166" y="29"/>
                  <a:pt x="175" y="38"/>
                  <a:pt x="175" y="57"/>
                </a:cubicBezTo>
                <a:cubicBezTo>
                  <a:pt x="175" y="106"/>
                  <a:pt x="175" y="106"/>
                  <a:pt x="175" y="106"/>
                </a:cubicBezTo>
                <a:close/>
                <a:moveTo>
                  <a:pt x="221" y="107"/>
                </a:moveTo>
                <a:cubicBezTo>
                  <a:pt x="212" y="107"/>
                  <a:pt x="204" y="104"/>
                  <a:pt x="199" y="97"/>
                </a:cubicBezTo>
                <a:cubicBezTo>
                  <a:pt x="194" y="90"/>
                  <a:pt x="191" y="81"/>
                  <a:pt x="191" y="68"/>
                </a:cubicBezTo>
                <a:cubicBezTo>
                  <a:pt x="191" y="56"/>
                  <a:pt x="194" y="46"/>
                  <a:pt x="199" y="39"/>
                </a:cubicBezTo>
                <a:cubicBezTo>
                  <a:pt x="204" y="32"/>
                  <a:pt x="212" y="29"/>
                  <a:pt x="221" y="29"/>
                </a:cubicBezTo>
                <a:cubicBezTo>
                  <a:pt x="231" y="29"/>
                  <a:pt x="239" y="33"/>
                  <a:pt x="244" y="40"/>
                </a:cubicBezTo>
                <a:cubicBezTo>
                  <a:pt x="245" y="40"/>
                  <a:pt x="245" y="40"/>
                  <a:pt x="245" y="40"/>
                </a:cubicBezTo>
                <a:cubicBezTo>
                  <a:pt x="244" y="35"/>
                  <a:pt x="243" y="30"/>
                  <a:pt x="243" y="27"/>
                </a:cubicBezTo>
                <a:cubicBezTo>
                  <a:pt x="243" y="0"/>
                  <a:pt x="243" y="0"/>
                  <a:pt x="243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260" y="106"/>
                  <a:pt x="260" y="106"/>
                  <a:pt x="260" y="106"/>
                </a:cubicBezTo>
                <a:cubicBezTo>
                  <a:pt x="247" y="106"/>
                  <a:pt x="247" y="106"/>
                  <a:pt x="247" y="106"/>
                </a:cubicBezTo>
                <a:cubicBezTo>
                  <a:pt x="244" y="96"/>
                  <a:pt x="244" y="96"/>
                  <a:pt x="244" y="96"/>
                </a:cubicBezTo>
                <a:cubicBezTo>
                  <a:pt x="243" y="96"/>
                  <a:pt x="243" y="96"/>
                  <a:pt x="243" y="96"/>
                </a:cubicBezTo>
                <a:cubicBezTo>
                  <a:pt x="238" y="104"/>
                  <a:pt x="231" y="107"/>
                  <a:pt x="221" y="107"/>
                </a:cubicBezTo>
                <a:close/>
                <a:moveTo>
                  <a:pt x="225" y="94"/>
                </a:moveTo>
                <a:cubicBezTo>
                  <a:pt x="232" y="94"/>
                  <a:pt x="237" y="92"/>
                  <a:pt x="240" y="89"/>
                </a:cubicBezTo>
                <a:cubicBezTo>
                  <a:pt x="243" y="85"/>
                  <a:pt x="244" y="79"/>
                  <a:pt x="244" y="71"/>
                </a:cubicBezTo>
                <a:cubicBezTo>
                  <a:pt x="244" y="68"/>
                  <a:pt x="244" y="68"/>
                  <a:pt x="244" y="68"/>
                </a:cubicBezTo>
                <a:cubicBezTo>
                  <a:pt x="244" y="59"/>
                  <a:pt x="243" y="52"/>
                  <a:pt x="240" y="48"/>
                </a:cubicBezTo>
                <a:cubicBezTo>
                  <a:pt x="237" y="44"/>
                  <a:pt x="232" y="42"/>
                  <a:pt x="225" y="42"/>
                </a:cubicBezTo>
                <a:cubicBezTo>
                  <a:pt x="219" y="42"/>
                  <a:pt x="215" y="44"/>
                  <a:pt x="212" y="49"/>
                </a:cubicBezTo>
                <a:cubicBezTo>
                  <a:pt x="209" y="54"/>
                  <a:pt x="207" y="60"/>
                  <a:pt x="207" y="69"/>
                </a:cubicBezTo>
                <a:cubicBezTo>
                  <a:pt x="207" y="77"/>
                  <a:pt x="209" y="83"/>
                  <a:pt x="212" y="88"/>
                </a:cubicBezTo>
                <a:cubicBezTo>
                  <a:pt x="215" y="92"/>
                  <a:pt x="219" y="94"/>
                  <a:pt x="225" y="94"/>
                </a:cubicBezTo>
                <a:close/>
                <a:moveTo>
                  <a:pt x="297" y="106"/>
                </a:moveTo>
                <a:cubicBezTo>
                  <a:pt x="281" y="106"/>
                  <a:pt x="281" y="106"/>
                  <a:pt x="281" y="106"/>
                </a:cubicBezTo>
                <a:cubicBezTo>
                  <a:pt x="281" y="30"/>
                  <a:pt x="281" y="30"/>
                  <a:pt x="281" y="30"/>
                </a:cubicBezTo>
                <a:cubicBezTo>
                  <a:pt x="297" y="30"/>
                  <a:pt x="297" y="30"/>
                  <a:pt x="297" y="30"/>
                </a:cubicBezTo>
                <a:cubicBezTo>
                  <a:pt x="297" y="106"/>
                  <a:pt x="297" y="106"/>
                  <a:pt x="297" y="106"/>
                </a:cubicBezTo>
                <a:close/>
                <a:moveTo>
                  <a:pt x="280" y="10"/>
                </a:moveTo>
                <a:cubicBezTo>
                  <a:pt x="280" y="8"/>
                  <a:pt x="281" y="5"/>
                  <a:pt x="282" y="4"/>
                </a:cubicBezTo>
                <a:cubicBezTo>
                  <a:pt x="284" y="2"/>
                  <a:pt x="286" y="1"/>
                  <a:pt x="289" y="1"/>
                </a:cubicBezTo>
                <a:cubicBezTo>
                  <a:pt x="292" y="1"/>
                  <a:pt x="294" y="2"/>
                  <a:pt x="295" y="4"/>
                </a:cubicBezTo>
                <a:cubicBezTo>
                  <a:pt x="297" y="5"/>
                  <a:pt x="298" y="8"/>
                  <a:pt x="298" y="10"/>
                </a:cubicBezTo>
                <a:cubicBezTo>
                  <a:pt x="298" y="13"/>
                  <a:pt x="297" y="15"/>
                  <a:pt x="295" y="17"/>
                </a:cubicBezTo>
                <a:cubicBezTo>
                  <a:pt x="294" y="18"/>
                  <a:pt x="292" y="19"/>
                  <a:pt x="289" y="19"/>
                </a:cubicBezTo>
                <a:cubicBezTo>
                  <a:pt x="286" y="19"/>
                  <a:pt x="284" y="18"/>
                  <a:pt x="282" y="17"/>
                </a:cubicBezTo>
                <a:cubicBezTo>
                  <a:pt x="281" y="15"/>
                  <a:pt x="280" y="13"/>
                  <a:pt x="280" y="10"/>
                </a:cubicBezTo>
                <a:close/>
                <a:moveTo>
                  <a:pt x="384" y="106"/>
                </a:moveTo>
                <a:cubicBezTo>
                  <a:pt x="368" y="106"/>
                  <a:pt x="368" y="106"/>
                  <a:pt x="368" y="106"/>
                </a:cubicBezTo>
                <a:cubicBezTo>
                  <a:pt x="368" y="59"/>
                  <a:pt x="368" y="59"/>
                  <a:pt x="368" y="59"/>
                </a:cubicBezTo>
                <a:cubicBezTo>
                  <a:pt x="368" y="54"/>
                  <a:pt x="367" y="49"/>
                  <a:pt x="365" y="46"/>
                </a:cubicBezTo>
                <a:cubicBezTo>
                  <a:pt x="362" y="44"/>
                  <a:pt x="359" y="42"/>
                  <a:pt x="354" y="42"/>
                </a:cubicBezTo>
                <a:cubicBezTo>
                  <a:pt x="347" y="42"/>
                  <a:pt x="342" y="44"/>
                  <a:pt x="339" y="48"/>
                </a:cubicBezTo>
                <a:cubicBezTo>
                  <a:pt x="336" y="52"/>
                  <a:pt x="334" y="59"/>
                  <a:pt x="334" y="68"/>
                </a:cubicBezTo>
                <a:cubicBezTo>
                  <a:pt x="334" y="106"/>
                  <a:pt x="334" y="106"/>
                  <a:pt x="334" y="106"/>
                </a:cubicBezTo>
                <a:cubicBezTo>
                  <a:pt x="318" y="106"/>
                  <a:pt x="318" y="106"/>
                  <a:pt x="318" y="106"/>
                </a:cubicBezTo>
                <a:cubicBezTo>
                  <a:pt x="318" y="30"/>
                  <a:pt x="318" y="30"/>
                  <a:pt x="318" y="30"/>
                </a:cubicBezTo>
                <a:cubicBezTo>
                  <a:pt x="330" y="30"/>
                  <a:pt x="330" y="30"/>
                  <a:pt x="330" y="30"/>
                </a:cubicBezTo>
                <a:cubicBezTo>
                  <a:pt x="333" y="40"/>
                  <a:pt x="333" y="40"/>
                  <a:pt x="333" y="40"/>
                </a:cubicBezTo>
                <a:cubicBezTo>
                  <a:pt x="334" y="40"/>
                  <a:pt x="334" y="40"/>
                  <a:pt x="334" y="40"/>
                </a:cubicBezTo>
                <a:cubicBezTo>
                  <a:pt x="336" y="37"/>
                  <a:pt x="339" y="34"/>
                  <a:pt x="343" y="32"/>
                </a:cubicBezTo>
                <a:cubicBezTo>
                  <a:pt x="347" y="30"/>
                  <a:pt x="352" y="29"/>
                  <a:pt x="357" y="29"/>
                </a:cubicBezTo>
                <a:cubicBezTo>
                  <a:pt x="375" y="29"/>
                  <a:pt x="384" y="38"/>
                  <a:pt x="384" y="57"/>
                </a:cubicBezTo>
                <a:cubicBezTo>
                  <a:pt x="384" y="106"/>
                  <a:pt x="384" y="106"/>
                  <a:pt x="384" y="106"/>
                </a:cubicBezTo>
                <a:close/>
                <a:moveTo>
                  <a:pt x="469" y="30"/>
                </a:moveTo>
                <a:cubicBezTo>
                  <a:pt x="469" y="39"/>
                  <a:pt x="469" y="39"/>
                  <a:pt x="469" y="39"/>
                </a:cubicBezTo>
                <a:cubicBezTo>
                  <a:pt x="456" y="42"/>
                  <a:pt x="456" y="42"/>
                  <a:pt x="456" y="42"/>
                </a:cubicBezTo>
                <a:cubicBezTo>
                  <a:pt x="457" y="43"/>
                  <a:pt x="458" y="45"/>
                  <a:pt x="459" y="47"/>
                </a:cubicBezTo>
                <a:cubicBezTo>
                  <a:pt x="459" y="50"/>
                  <a:pt x="460" y="52"/>
                  <a:pt x="460" y="55"/>
                </a:cubicBezTo>
                <a:cubicBezTo>
                  <a:pt x="460" y="63"/>
                  <a:pt x="457" y="69"/>
                  <a:pt x="452" y="73"/>
                </a:cubicBezTo>
                <a:cubicBezTo>
                  <a:pt x="446" y="78"/>
                  <a:pt x="439" y="80"/>
                  <a:pt x="430" y="80"/>
                </a:cubicBezTo>
                <a:cubicBezTo>
                  <a:pt x="427" y="80"/>
                  <a:pt x="425" y="80"/>
                  <a:pt x="423" y="79"/>
                </a:cubicBezTo>
                <a:cubicBezTo>
                  <a:pt x="420" y="81"/>
                  <a:pt x="418" y="84"/>
                  <a:pt x="418" y="87"/>
                </a:cubicBezTo>
                <a:cubicBezTo>
                  <a:pt x="418" y="89"/>
                  <a:pt x="419" y="90"/>
                  <a:pt x="420" y="91"/>
                </a:cubicBezTo>
                <a:cubicBezTo>
                  <a:pt x="422" y="92"/>
                  <a:pt x="425" y="92"/>
                  <a:pt x="429" y="92"/>
                </a:cubicBezTo>
                <a:cubicBezTo>
                  <a:pt x="442" y="92"/>
                  <a:pt x="442" y="92"/>
                  <a:pt x="442" y="92"/>
                </a:cubicBezTo>
                <a:cubicBezTo>
                  <a:pt x="451" y="92"/>
                  <a:pt x="457" y="94"/>
                  <a:pt x="461" y="97"/>
                </a:cubicBezTo>
                <a:cubicBezTo>
                  <a:pt x="466" y="101"/>
                  <a:pt x="468" y="106"/>
                  <a:pt x="468" y="113"/>
                </a:cubicBezTo>
                <a:cubicBezTo>
                  <a:pt x="468" y="121"/>
                  <a:pt x="464" y="128"/>
                  <a:pt x="457" y="132"/>
                </a:cubicBezTo>
                <a:cubicBezTo>
                  <a:pt x="450" y="137"/>
                  <a:pt x="440" y="139"/>
                  <a:pt x="427" y="139"/>
                </a:cubicBezTo>
                <a:cubicBezTo>
                  <a:pt x="416" y="139"/>
                  <a:pt x="408" y="138"/>
                  <a:pt x="403" y="134"/>
                </a:cubicBezTo>
                <a:cubicBezTo>
                  <a:pt x="398" y="130"/>
                  <a:pt x="395" y="125"/>
                  <a:pt x="395" y="118"/>
                </a:cubicBezTo>
                <a:cubicBezTo>
                  <a:pt x="395" y="114"/>
                  <a:pt x="396" y="110"/>
                  <a:pt x="399" y="107"/>
                </a:cubicBezTo>
                <a:cubicBezTo>
                  <a:pt x="402" y="104"/>
                  <a:pt x="406" y="101"/>
                  <a:pt x="412" y="100"/>
                </a:cubicBezTo>
                <a:cubicBezTo>
                  <a:pt x="410" y="99"/>
                  <a:pt x="408" y="98"/>
                  <a:pt x="406" y="96"/>
                </a:cubicBezTo>
                <a:cubicBezTo>
                  <a:pt x="405" y="94"/>
                  <a:pt x="404" y="92"/>
                  <a:pt x="404" y="89"/>
                </a:cubicBezTo>
                <a:cubicBezTo>
                  <a:pt x="404" y="87"/>
                  <a:pt x="405" y="84"/>
                  <a:pt x="407" y="82"/>
                </a:cubicBezTo>
                <a:cubicBezTo>
                  <a:pt x="408" y="80"/>
                  <a:pt x="411" y="78"/>
                  <a:pt x="414" y="76"/>
                </a:cubicBezTo>
                <a:cubicBezTo>
                  <a:pt x="410" y="75"/>
                  <a:pt x="407" y="72"/>
                  <a:pt x="404" y="68"/>
                </a:cubicBezTo>
                <a:cubicBezTo>
                  <a:pt x="402" y="64"/>
                  <a:pt x="401" y="60"/>
                  <a:pt x="401" y="55"/>
                </a:cubicBezTo>
                <a:cubicBezTo>
                  <a:pt x="401" y="47"/>
                  <a:pt x="403" y="40"/>
                  <a:pt x="408" y="36"/>
                </a:cubicBezTo>
                <a:cubicBezTo>
                  <a:pt x="414" y="31"/>
                  <a:pt x="421" y="29"/>
                  <a:pt x="430" y="29"/>
                </a:cubicBezTo>
                <a:cubicBezTo>
                  <a:pt x="433" y="29"/>
                  <a:pt x="435" y="29"/>
                  <a:pt x="437" y="29"/>
                </a:cubicBezTo>
                <a:cubicBezTo>
                  <a:pt x="440" y="30"/>
                  <a:pt x="441" y="30"/>
                  <a:pt x="442" y="30"/>
                </a:cubicBezTo>
                <a:cubicBezTo>
                  <a:pt x="469" y="30"/>
                  <a:pt x="469" y="30"/>
                  <a:pt x="469" y="30"/>
                </a:cubicBezTo>
                <a:close/>
                <a:moveTo>
                  <a:pt x="409" y="118"/>
                </a:moveTo>
                <a:cubicBezTo>
                  <a:pt x="409" y="121"/>
                  <a:pt x="411" y="124"/>
                  <a:pt x="414" y="126"/>
                </a:cubicBezTo>
                <a:cubicBezTo>
                  <a:pt x="417" y="127"/>
                  <a:pt x="421" y="128"/>
                  <a:pt x="427" y="128"/>
                </a:cubicBezTo>
                <a:cubicBezTo>
                  <a:pt x="436" y="128"/>
                  <a:pt x="442" y="127"/>
                  <a:pt x="447" y="125"/>
                </a:cubicBezTo>
                <a:cubicBezTo>
                  <a:pt x="451" y="122"/>
                  <a:pt x="453" y="119"/>
                  <a:pt x="453" y="115"/>
                </a:cubicBezTo>
                <a:cubicBezTo>
                  <a:pt x="453" y="111"/>
                  <a:pt x="452" y="109"/>
                  <a:pt x="450" y="108"/>
                </a:cubicBezTo>
                <a:cubicBezTo>
                  <a:pt x="447" y="106"/>
                  <a:pt x="443" y="106"/>
                  <a:pt x="436" y="106"/>
                </a:cubicBezTo>
                <a:cubicBezTo>
                  <a:pt x="424" y="106"/>
                  <a:pt x="424" y="106"/>
                  <a:pt x="424" y="106"/>
                </a:cubicBezTo>
                <a:cubicBezTo>
                  <a:pt x="420" y="106"/>
                  <a:pt x="416" y="107"/>
                  <a:pt x="413" y="109"/>
                </a:cubicBezTo>
                <a:cubicBezTo>
                  <a:pt x="411" y="111"/>
                  <a:pt x="409" y="114"/>
                  <a:pt x="409" y="118"/>
                </a:cubicBezTo>
                <a:close/>
                <a:moveTo>
                  <a:pt x="416" y="55"/>
                </a:moveTo>
                <a:cubicBezTo>
                  <a:pt x="416" y="60"/>
                  <a:pt x="417" y="63"/>
                  <a:pt x="420" y="66"/>
                </a:cubicBezTo>
                <a:cubicBezTo>
                  <a:pt x="422" y="68"/>
                  <a:pt x="426" y="70"/>
                  <a:pt x="430" y="70"/>
                </a:cubicBezTo>
                <a:cubicBezTo>
                  <a:pt x="440" y="70"/>
                  <a:pt x="444" y="65"/>
                  <a:pt x="444" y="55"/>
                </a:cubicBezTo>
                <a:cubicBezTo>
                  <a:pt x="444" y="50"/>
                  <a:pt x="443" y="46"/>
                  <a:pt x="441" y="43"/>
                </a:cubicBezTo>
                <a:cubicBezTo>
                  <a:pt x="438" y="41"/>
                  <a:pt x="435" y="39"/>
                  <a:pt x="430" y="39"/>
                </a:cubicBezTo>
                <a:cubicBezTo>
                  <a:pt x="426" y="39"/>
                  <a:pt x="422" y="41"/>
                  <a:pt x="420" y="43"/>
                </a:cubicBezTo>
                <a:cubicBezTo>
                  <a:pt x="417" y="46"/>
                  <a:pt x="416" y="50"/>
                  <a:pt x="416" y="55"/>
                </a:cubicBezTo>
                <a:close/>
                <a:moveTo>
                  <a:pt x="578" y="79"/>
                </a:moveTo>
                <a:cubicBezTo>
                  <a:pt x="578" y="88"/>
                  <a:pt x="575" y="95"/>
                  <a:pt x="569" y="100"/>
                </a:cubicBezTo>
                <a:cubicBezTo>
                  <a:pt x="562" y="105"/>
                  <a:pt x="553" y="107"/>
                  <a:pt x="542" y="107"/>
                </a:cubicBezTo>
                <a:cubicBezTo>
                  <a:pt x="531" y="107"/>
                  <a:pt x="522" y="106"/>
                  <a:pt x="514" y="102"/>
                </a:cubicBezTo>
                <a:cubicBezTo>
                  <a:pt x="514" y="87"/>
                  <a:pt x="514" y="87"/>
                  <a:pt x="514" y="87"/>
                </a:cubicBezTo>
                <a:cubicBezTo>
                  <a:pt x="519" y="89"/>
                  <a:pt x="524" y="90"/>
                  <a:pt x="529" y="92"/>
                </a:cubicBezTo>
                <a:cubicBezTo>
                  <a:pt x="534" y="93"/>
                  <a:pt x="539" y="93"/>
                  <a:pt x="543" y="93"/>
                </a:cubicBezTo>
                <a:cubicBezTo>
                  <a:pt x="550" y="93"/>
                  <a:pt x="554" y="92"/>
                  <a:pt x="557" y="90"/>
                </a:cubicBezTo>
                <a:cubicBezTo>
                  <a:pt x="561" y="87"/>
                  <a:pt x="562" y="84"/>
                  <a:pt x="562" y="80"/>
                </a:cubicBezTo>
                <a:cubicBezTo>
                  <a:pt x="562" y="76"/>
                  <a:pt x="561" y="73"/>
                  <a:pt x="558" y="70"/>
                </a:cubicBezTo>
                <a:cubicBezTo>
                  <a:pt x="555" y="68"/>
                  <a:pt x="549" y="65"/>
                  <a:pt x="540" y="61"/>
                </a:cubicBezTo>
                <a:cubicBezTo>
                  <a:pt x="531" y="57"/>
                  <a:pt x="525" y="53"/>
                  <a:pt x="521" y="49"/>
                </a:cubicBezTo>
                <a:cubicBezTo>
                  <a:pt x="517" y="44"/>
                  <a:pt x="515" y="38"/>
                  <a:pt x="515" y="31"/>
                </a:cubicBezTo>
                <a:cubicBezTo>
                  <a:pt x="515" y="23"/>
                  <a:pt x="518" y="17"/>
                  <a:pt x="524" y="12"/>
                </a:cubicBezTo>
                <a:cubicBezTo>
                  <a:pt x="530" y="7"/>
                  <a:pt x="538" y="5"/>
                  <a:pt x="548" y="5"/>
                </a:cubicBezTo>
                <a:cubicBezTo>
                  <a:pt x="558" y="5"/>
                  <a:pt x="567" y="7"/>
                  <a:pt x="577" y="11"/>
                </a:cubicBezTo>
                <a:cubicBezTo>
                  <a:pt x="572" y="24"/>
                  <a:pt x="572" y="24"/>
                  <a:pt x="572" y="24"/>
                </a:cubicBezTo>
                <a:cubicBezTo>
                  <a:pt x="563" y="20"/>
                  <a:pt x="555" y="19"/>
                  <a:pt x="548" y="19"/>
                </a:cubicBezTo>
                <a:cubicBezTo>
                  <a:pt x="542" y="19"/>
                  <a:pt x="538" y="20"/>
                  <a:pt x="536" y="22"/>
                </a:cubicBezTo>
                <a:cubicBezTo>
                  <a:pt x="533" y="24"/>
                  <a:pt x="532" y="27"/>
                  <a:pt x="532" y="31"/>
                </a:cubicBezTo>
                <a:cubicBezTo>
                  <a:pt x="532" y="34"/>
                  <a:pt x="532" y="36"/>
                  <a:pt x="533" y="38"/>
                </a:cubicBezTo>
                <a:cubicBezTo>
                  <a:pt x="534" y="40"/>
                  <a:pt x="536" y="41"/>
                  <a:pt x="539" y="43"/>
                </a:cubicBezTo>
                <a:cubicBezTo>
                  <a:pt x="541" y="45"/>
                  <a:pt x="546" y="47"/>
                  <a:pt x="552" y="50"/>
                </a:cubicBezTo>
                <a:cubicBezTo>
                  <a:pt x="560" y="53"/>
                  <a:pt x="565" y="55"/>
                  <a:pt x="568" y="58"/>
                </a:cubicBezTo>
                <a:cubicBezTo>
                  <a:pt x="572" y="61"/>
                  <a:pt x="574" y="64"/>
                  <a:pt x="576" y="67"/>
                </a:cubicBezTo>
                <a:cubicBezTo>
                  <a:pt x="577" y="70"/>
                  <a:pt x="578" y="74"/>
                  <a:pt x="578" y="79"/>
                </a:cubicBezTo>
                <a:close/>
                <a:moveTo>
                  <a:pt x="661" y="68"/>
                </a:moveTo>
                <a:cubicBezTo>
                  <a:pt x="661" y="80"/>
                  <a:pt x="658" y="90"/>
                  <a:pt x="652" y="97"/>
                </a:cubicBezTo>
                <a:cubicBezTo>
                  <a:pt x="645" y="104"/>
                  <a:pt x="636" y="107"/>
                  <a:pt x="625" y="107"/>
                </a:cubicBezTo>
                <a:cubicBezTo>
                  <a:pt x="618" y="107"/>
                  <a:pt x="612" y="106"/>
                  <a:pt x="606" y="102"/>
                </a:cubicBezTo>
                <a:cubicBezTo>
                  <a:pt x="601" y="99"/>
                  <a:pt x="597" y="95"/>
                  <a:pt x="594" y="89"/>
                </a:cubicBezTo>
                <a:cubicBezTo>
                  <a:pt x="591" y="83"/>
                  <a:pt x="590" y="76"/>
                  <a:pt x="590" y="68"/>
                </a:cubicBezTo>
                <a:cubicBezTo>
                  <a:pt x="590" y="56"/>
                  <a:pt x="593" y="46"/>
                  <a:pt x="599" y="39"/>
                </a:cubicBezTo>
                <a:cubicBezTo>
                  <a:pt x="605" y="32"/>
                  <a:pt x="614" y="29"/>
                  <a:pt x="625" y="29"/>
                </a:cubicBezTo>
                <a:cubicBezTo>
                  <a:pt x="636" y="29"/>
                  <a:pt x="645" y="32"/>
                  <a:pt x="651" y="40"/>
                </a:cubicBezTo>
                <a:cubicBezTo>
                  <a:pt x="658" y="47"/>
                  <a:pt x="661" y="56"/>
                  <a:pt x="661" y="68"/>
                </a:cubicBezTo>
                <a:close/>
                <a:moveTo>
                  <a:pt x="606" y="68"/>
                </a:moveTo>
                <a:cubicBezTo>
                  <a:pt x="606" y="85"/>
                  <a:pt x="612" y="94"/>
                  <a:pt x="625" y="94"/>
                </a:cubicBezTo>
                <a:cubicBezTo>
                  <a:pt x="638" y="94"/>
                  <a:pt x="644" y="85"/>
                  <a:pt x="644" y="68"/>
                </a:cubicBezTo>
                <a:cubicBezTo>
                  <a:pt x="644" y="51"/>
                  <a:pt x="638" y="42"/>
                  <a:pt x="625" y="42"/>
                </a:cubicBezTo>
                <a:cubicBezTo>
                  <a:pt x="618" y="42"/>
                  <a:pt x="614" y="44"/>
                  <a:pt x="611" y="49"/>
                </a:cubicBezTo>
                <a:cubicBezTo>
                  <a:pt x="608" y="53"/>
                  <a:pt x="606" y="60"/>
                  <a:pt x="606" y="68"/>
                </a:cubicBezTo>
                <a:close/>
                <a:moveTo>
                  <a:pt x="694" y="106"/>
                </a:moveTo>
                <a:cubicBezTo>
                  <a:pt x="678" y="106"/>
                  <a:pt x="678" y="106"/>
                  <a:pt x="678" y="106"/>
                </a:cubicBezTo>
                <a:cubicBezTo>
                  <a:pt x="678" y="0"/>
                  <a:pt x="678" y="0"/>
                  <a:pt x="678" y="0"/>
                </a:cubicBezTo>
                <a:cubicBezTo>
                  <a:pt x="694" y="0"/>
                  <a:pt x="694" y="0"/>
                  <a:pt x="694" y="0"/>
                </a:cubicBezTo>
                <a:cubicBezTo>
                  <a:pt x="694" y="106"/>
                  <a:pt x="694" y="106"/>
                  <a:pt x="694" y="106"/>
                </a:cubicBezTo>
                <a:close/>
                <a:moveTo>
                  <a:pt x="768" y="106"/>
                </a:moveTo>
                <a:cubicBezTo>
                  <a:pt x="766" y="96"/>
                  <a:pt x="766" y="96"/>
                  <a:pt x="766" y="96"/>
                </a:cubicBezTo>
                <a:cubicBezTo>
                  <a:pt x="765" y="96"/>
                  <a:pt x="765" y="96"/>
                  <a:pt x="765" y="96"/>
                </a:cubicBezTo>
                <a:cubicBezTo>
                  <a:pt x="763" y="100"/>
                  <a:pt x="760" y="102"/>
                  <a:pt x="755" y="104"/>
                </a:cubicBezTo>
                <a:cubicBezTo>
                  <a:pt x="751" y="106"/>
                  <a:pt x="747" y="107"/>
                  <a:pt x="741" y="107"/>
                </a:cubicBezTo>
                <a:cubicBezTo>
                  <a:pt x="732" y="107"/>
                  <a:pt x="725" y="105"/>
                  <a:pt x="721" y="100"/>
                </a:cubicBezTo>
                <a:cubicBezTo>
                  <a:pt x="716" y="96"/>
                  <a:pt x="714" y="89"/>
                  <a:pt x="714" y="80"/>
                </a:cubicBezTo>
                <a:cubicBezTo>
                  <a:pt x="714" y="30"/>
                  <a:pt x="714" y="30"/>
                  <a:pt x="714" y="30"/>
                </a:cubicBezTo>
                <a:cubicBezTo>
                  <a:pt x="730" y="30"/>
                  <a:pt x="730" y="30"/>
                  <a:pt x="730" y="30"/>
                </a:cubicBezTo>
                <a:cubicBezTo>
                  <a:pt x="730" y="77"/>
                  <a:pt x="730" y="77"/>
                  <a:pt x="730" y="77"/>
                </a:cubicBezTo>
                <a:cubicBezTo>
                  <a:pt x="730" y="83"/>
                  <a:pt x="731" y="87"/>
                  <a:pt x="734" y="90"/>
                </a:cubicBezTo>
                <a:cubicBezTo>
                  <a:pt x="736" y="93"/>
                  <a:pt x="740" y="94"/>
                  <a:pt x="745" y="94"/>
                </a:cubicBezTo>
                <a:cubicBezTo>
                  <a:pt x="752" y="94"/>
                  <a:pt x="757" y="92"/>
                  <a:pt x="760" y="88"/>
                </a:cubicBezTo>
                <a:cubicBezTo>
                  <a:pt x="763" y="84"/>
                  <a:pt x="765" y="77"/>
                  <a:pt x="765" y="68"/>
                </a:cubicBezTo>
                <a:cubicBezTo>
                  <a:pt x="765" y="30"/>
                  <a:pt x="765" y="30"/>
                  <a:pt x="765" y="30"/>
                </a:cubicBezTo>
                <a:cubicBezTo>
                  <a:pt x="781" y="30"/>
                  <a:pt x="781" y="30"/>
                  <a:pt x="781" y="30"/>
                </a:cubicBezTo>
                <a:cubicBezTo>
                  <a:pt x="781" y="106"/>
                  <a:pt x="781" y="106"/>
                  <a:pt x="781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830" y="94"/>
                </a:moveTo>
                <a:cubicBezTo>
                  <a:pt x="834" y="94"/>
                  <a:pt x="838" y="94"/>
                  <a:pt x="842" y="92"/>
                </a:cubicBezTo>
                <a:cubicBezTo>
                  <a:pt x="842" y="105"/>
                  <a:pt x="842" y="105"/>
                  <a:pt x="842" y="105"/>
                </a:cubicBezTo>
                <a:cubicBezTo>
                  <a:pt x="840" y="105"/>
                  <a:pt x="837" y="106"/>
                  <a:pt x="835" y="106"/>
                </a:cubicBezTo>
                <a:cubicBezTo>
                  <a:pt x="832" y="107"/>
                  <a:pt x="829" y="107"/>
                  <a:pt x="826" y="107"/>
                </a:cubicBezTo>
                <a:cubicBezTo>
                  <a:pt x="811" y="107"/>
                  <a:pt x="803" y="99"/>
                  <a:pt x="803" y="83"/>
                </a:cubicBezTo>
                <a:cubicBezTo>
                  <a:pt x="803" y="43"/>
                  <a:pt x="803" y="43"/>
                  <a:pt x="803" y="43"/>
                </a:cubicBezTo>
                <a:cubicBezTo>
                  <a:pt x="793" y="43"/>
                  <a:pt x="793" y="43"/>
                  <a:pt x="793" y="43"/>
                </a:cubicBezTo>
                <a:cubicBezTo>
                  <a:pt x="793" y="35"/>
                  <a:pt x="793" y="35"/>
                  <a:pt x="793" y="35"/>
                </a:cubicBezTo>
                <a:cubicBezTo>
                  <a:pt x="804" y="30"/>
                  <a:pt x="804" y="30"/>
                  <a:pt x="804" y="30"/>
                </a:cubicBezTo>
                <a:cubicBezTo>
                  <a:pt x="809" y="14"/>
                  <a:pt x="809" y="14"/>
                  <a:pt x="809" y="14"/>
                </a:cubicBezTo>
                <a:cubicBezTo>
                  <a:pt x="819" y="14"/>
                  <a:pt x="819" y="14"/>
                  <a:pt x="819" y="14"/>
                </a:cubicBezTo>
                <a:cubicBezTo>
                  <a:pt x="819" y="30"/>
                  <a:pt x="819" y="30"/>
                  <a:pt x="819" y="30"/>
                </a:cubicBezTo>
                <a:cubicBezTo>
                  <a:pt x="841" y="30"/>
                  <a:pt x="841" y="30"/>
                  <a:pt x="841" y="30"/>
                </a:cubicBezTo>
                <a:cubicBezTo>
                  <a:pt x="841" y="43"/>
                  <a:pt x="841" y="43"/>
                  <a:pt x="841" y="43"/>
                </a:cubicBezTo>
                <a:cubicBezTo>
                  <a:pt x="819" y="43"/>
                  <a:pt x="819" y="43"/>
                  <a:pt x="819" y="43"/>
                </a:cubicBezTo>
                <a:cubicBezTo>
                  <a:pt x="819" y="83"/>
                  <a:pt x="819" y="83"/>
                  <a:pt x="819" y="83"/>
                </a:cubicBezTo>
                <a:cubicBezTo>
                  <a:pt x="819" y="87"/>
                  <a:pt x="820" y="90"/>
                  <a:pt x="822" y="91"/>
                </a:cubicBezTo>
                <a:cubicBezTo>
                  <a:pt x="824" y="93"/>
                  <a:pt x="827" y="94"/>
                  <a:pt x="830" y="94"/>
                </a:cubicBezTo>
                <a:close/>
                <a:moveTo>
                  <a:pt x="871" y="106"/>
                </a:moveTo>
                <a:cubicBezTo>
                  <a:pt x="855" y="106"/>
                  <a:pt x="855" y="106"/>
                  <a:pt x="855" y="106"/>
                </a:cubicBezTo>
                <a:cubicBezTo>
                  <a:pt x="855" y="30"/>
                  <a:pt x="855" y="30"/>
                  <a:pt x="855" y="30"/>
                </a:cubicBezTo>
                <a:cubicBezTo>
                  <a:pt x="871" y="30"/>
                  <a:pt x="871" y="30"/>
                  <a:pt x="871" y="30"/>
                </a:cubicBezTo>
                <a:cubicBezTo>
                  <a:pt x="871" y="106"/>
                  <a:pt x="871" y="106"/>
                  <a:pt x="871" y="106"/>
                </a:cubicBezTo>
                <a:close/>
                <a:moveTo>
                  <a:pt x="854" y="10"/>
                </a:moveTo>
                <a:cubicBezTo>
                  <a:pt x="854" y="8"/>
                  <a:pt x="855" y="5"/>
                  <a:pt x="856" y="4"/>
                </a:cubicBezTo>
                <a:cubicBezTo>
                  <a:pt x="858" y="2"/>
                  <a:pt x="860" y="1"/>
                  <a:pt x="863" y="1"/>
                </a:cubicBezTo>
                <a:cubicBezTo>
                  <a:pt x="866" y="1"/>
                  <a:pt x="868" y="2"/>
                  <a:pt x="870" y="4"/>
                </a:cubicBezTo>
                <a:cubicBezTo>
                  <a:pt x="871" y="5"/>
                  <a:pt x="872" y="8"/>
                  <a:pt x="872" y="10"/>
                </a:cubicBezTo>
                <a:cubicBezTo>
                  <a:pt x="872" y="13"/>
                  <a:pt x="871" y="15"/>
                  <a:pt x="870" y="17"/>
                </a:cubicBezTo>
                <a:cubicBezTo>
                  <a:pt x="868" y="18"/>
                  <a:pt x="866" y="19"/>
                  <a:pt x="863" y="19"/>
                </a:cubicBezTo>
                <a:cubicBezTo>
                  <a:pt x="860" y="19"/>
                  <a:pt x="858" y="18"/>
                  <a:pt x="856" y="17"/>
                </a:cubicBezTo>
                <a:cubicBezTo>
                  <a:pt x="855" y="15"/>
                  <a:pt x="854" y="13"/>
                  <a:pt x="854" y="10"/>
                </a:cubicBezTo>
                <a:close/>
                <a:moveTo>
                  <a:pt x="959" y="68"/>
                </a:moveTo>
                <a:cubicBezTo>
                  <a:pt x="959" y="80"/>
                  <a:pt x="956" y="90"/>
                  <a:pt x="950" y="97"/>
                </a:cubicBezTo>
                <a:cubicBezTo>
                  <a:pt x="943" y="104"/>
                  <a:pt x="934" y="107"/>
                  <a:pt x="923" y="107"/>
                </a:cubicBezTo>
                <a:cubicBezTo>
                  <a:pt x="916" y="107"/>
                  <a:pt x="910" y="106"/>
                  <a:pt x="904" y="102"/>
                </a:cubicBezTo>
                <a:cubicBezTo>
                  <a:pt x="899" y="99"/>
                  <a:pt x="895" y="95"/>
                  <a:pt x="892" y="89"/>
                </a:cubicBezTo>
                <a:cubicBezTo>
                  <a:pt x="889" y="83"/>
                  <a:pt x="888" y="76"/>
                  <a:pt x="888" y="68"/>
                </a:cubicBezTo>
                <a:cubicBezTo>
                  <a:pt x="888" y="56"/>
                  <a:pt x="891" y="46"/>
                  <a:pt x="897" y="39"/>
                </a:cubicBezTo>
                <a:cubicBezTo>
                  <a:pt x="903" y="32"/>
                  <a:pt x="912" y="29"/>
                  <a:pt x="923" y="29"/>
                </a:cubicBezTo>
                <a:cubicBezTo>
                  <a:pt x="934" y="29"/>
                  <a:pt x="943" y="32"/>
                  <a:pt x="949" y="40"/>
                </a:cubicBezTo>
                <a:cubicBezTo>
                  <a:pt x="956" y="47"/>
                  <a:pt x="959" y="56"/>
                  <a:pt x="959" y="68"/>
                </a:cubicBezTo>
                <a:close/>
                <a:moveTo>
                  <a:pt x="904" y="68"/>
                </a:moveTo>
                <a:cubicBezTo>
                  <a:pt x="904" y="85"/>
                  <a:pt x="910" y="94"/>
                  <a:pt x="923" y="94"/>
                </a:cubicBezTo>
                <a:cubicBezTo>
                  <a:pt x="936" y="94"/>
                  <a:pt x="942" y="85"/>
                  <a:pt x="942" y="68"/>
                </a:cubicBezTo>
                <a:cubicBezTo>
                  <a:pt x="942" y="51"/>
                  <a:pt x="936" y="42"/>
                  <a:pt x="923" y="42"/>
                </a:cubicBezTo>
                <a:cubicBezTo>
                  <a:pt x="916" y="42"/>
                  <a:pt x="912" y="44"/>
                  <a:pt x="909" y="49"/>
                </a:cubicBezTo>
                <a:cubicBezTo>
                  <a:pt x="906" y="53"/>
                  <a:pt x="904" y="60"/>
                  <a:pt x="904" y="68"/>
                </a:cubicBezTo>
                <a:close/>
                <a:moveTo>
                  <a:pt x="1042" y="106"/>
                </a:moveTo>
                <a:cubicBezTo>
                  <a:pt x="1026" y="106"/>
                  <a:pt x="1026" y="106"/>
                  <a:pt x="1026" y="106"/>
                </a:cubicBezTo>
                <a:cubicBezTo>
                  <a:pt x="1026" y="59"/>
                  <a:pt x="1026" y="59"/>
                  <a:pt x="1026" y="59"/>
                </a:cubicBezTo>
                <a:cubicBezTo>
                  <a:pt x="1026" y="54"/>
                  <a:pt x="1025" y="49"/>
                  <a:pt x="1022" y="46"/>
                </a:cubicBezTo>
                <a:cubicBezTo>
                  <a:pt x="1020" y="44"/>
                  <a:pt x="1016" y="42"/>
                  <a:pt x="1011" y="42"/>
                </a:cubicBezTo>
                <a:cubicBezTo>
                  <a:pt x="1004" y="42"/>
                  <a:pt x="1000" y="44"/>
                  <a:pt x="996" y="48"/>
                </a:cubicBezTo>
                <a:cubicBezTo>
                  <a:pt x="993" y="52"/>
                  <a:pt x="992" y="59"/>
                  <a:pt x="992" y="68"/>
                </a:cubicBezTo>
                <a:cubicBezTo>
                  <a:pt x="992" y="106"/>
                  <a:pt x="992" y="106"/>
                  <a:pt x="992" y="106"/>
                </a:cubicBezTo>
                <a:cubicBezTo>
                  <a:pt x="976" y="106"/>
                  <a:pt x="976" y="106"/>
                  <a:pt x="976" y="106"/>
                </a:cubicBezTo>
                <a:cubicBezTo>
                  <a:pt x="976" y="30"/>
                  <a:pt x="976" y="30"/>
                  <a:pt x="976" y="30"/>
                </a:cubicBezTo>
                <a:cubicBezTo>
                  <a:pt x="988" y="30"/>
                  <a:pt x="988" y="30"/>
                  <a:pt x="988" y="30"/>
                </a:cubicBezTo>
                <a:cubicBezTo>
                  <a:pt x="990" y="40"/>
                  <a:pt x="990" y="40"/>
                  <a:pt x="990" y="40"/>
                </a:cubicBezTo>
                <a:cubicBezTo>
                  <a:pt x="991" y="40"/>
                  <a:pt x="991" y="40"/>
                  <a:pt x="991" y="40"/>
                </a:cubicBezTo>
                <a:cubicBezTo>
                  <a:pt x="994" y="37"/>
                  <a:pt x="997" y="34"/>
                  <a:pt x="1001" y="32"/>
                </a:cubicBezTo>
                <a:cubicBezTo>
                  <a:pt x="1005" y="30"/>
                  <a:pt x="1010" y="29"/>
                  <a:pt x="1015" y="29"/>
                </a:cubicBezTo>
                <a:cubicBezTo>
                  <a:pt x="1033" y="29"/>
                  <a:pt x="1042" y="38"/>
                  <a:pt x="1042" y="57"/>
                </a:cubicBezTo>
                <a:cubicBezTo>
                  <a:pt x="1042" y="106"/>
                  <a:pt x="1042" y="106"/>
                  <a:pt x="1042" y="106"/>
                </a:cubicBezTo>
                <a:close/>
                <a:moveTo>
                  <a:pt x="1113" y="84"/>
                </a:moveTo>
                <a:cubicBezTo>
                  <a:pt x="1113" y="92"/>
                  <a:pt x="1111" y="97"/>
                  <a:pt x="1105" y="101"/>
                </a:cubicBezTo>
                <a:cubicBezTo>
                  <a:pt x="1100" y="105"/>
                  <a:pt x="1092" y="107"/>
                  <a:pt x="1082" y="107"/>
                </a:cubicBezTo>
                <a:cubicBezTo>
                  <a:pt x="1072" y="107"/>
                  <a:pt x="1064" y="106"/>
                  <a:pt x="1058" y="103"/>
                </a:cubicBezTo>
                <a:cubicBezTo>
                  <a:pt x="1058" y="89"/>
                  <a:pt x="1058" y="89"/>
                  <a:pt x="1058" y="89"/>
                </a:cubicBezTo>
                <a:cubicBezTo>
                  <a:pt x="1067" y="93"/>
                  <a:pt x="1075" y="95"/>
                  <a:pt x="1083" y="95"/>
                </a:cubicBezTo>
                <a:cubicBezTo>
                  <a:pt x="1093" y="95"/>
                  <a:pt x="1098" y="92"/>
                  <a:pt x="1098" y="86"/>
                </a:cubicBezTo>
                <a:cubicBezTo>
                  <a:pt x="1098" y="84"/>
                  <a:pt x="1097" y="83"/>
                  <a:pt x="1096" y="81"/>
                </a:cubicBezTo>
                <a:cubicBezTo>
                  <a:pt x="1095" y="80"/>
                  <a:pt x="1093" y="79"/>
                  <a:pt x="1090" y="77"/>
                </a:cubicBezTo>
                <a:cubicBezTo>
                  <a:pt x="1088" y="76"/>
                  <a:pt x="1084" y="74"/>
                  <a:pt x="1080" y="73"/>
                </a:cubicBezTo>
                <a:cubicBezTo>
                  <a:pt x="1071" y="69"/>
                  <a:pt x="1065" y="66"/>
                  <a:pt x="1062" y="63"/>
                </a:cubicBezTo>
                <a:cubicBezTo>
                  <a:pt x="1059" y="59"/>
                  <a:pt x="1058" y="55"/>
                  <a:pt x="1058" y="49"/>
                </a:cubicBezTo>
                <a:cubicBezTo>
                  <a:pt x="1058" y="43"/>
                  <a:pt x="1060" y="38"/>
                  <a:pt x="1066" y="34"/>
                </a:cubicBezTo>
                <a:cubicBezTo>
                  <a:pt x="1071" y="31"/>
                  <a:pt x="1078" y="29"/>
                  <a:pt x="1087" y="29"/>
                </a:cubicBezTo>
                <a:cubicBezTo>
                  <a:pt x="1096" y="29"/>
                  <a:pt x="1104" y="31"/>
                  <a:pt x="1112" y="34"/>
                </a:cubicBezTo>
                <a:cubicBezTo>
                  <a:pt x="1107" y="46"/>
                  <a:pt x="1107" y="46"/>
                  <a:pt x="1107" y="46"/>
                </a:cubicBezTo>
                <a:cubicBezTo>
                  <a:pt x="1099" y="43"/>
                  <a:pt x="1092" y="41"/>
                  <a:pt x="1086" y="41"/>
                </a:cubicBezTo>
                <a:cubicBezTo>
                  <a:pt x="1078" y="41"/>
                  <a:pt x="1074" y="44"/>
                  <a:pt x="1074" y="49"/>
                </a:cubicBezTo>
                <a:cubicBezTo>
                  <a:pt x="1074" y="51"/>
                  <a:pt x="1075" y="53"/>
                  <a:pt x="1077" y="55"/>
                </a:cubicBezTo>
                <a:cubicBezTo>
                  <a:pt x="1079" y="56"/>
                  <a:pt x="1084" y="59"/>
                  <a:pt x="1091" y="61"/>
                </a:cubicBezTo>
                <a:cubicBezTo>
                  <a:pt x="1098" y="64"/>
                  <a:pt x="1102" y="66"/>
                  <a:pt x="1105" y="68"/>
                </a:cubicBezTo>
                <a:cubicBezTo>
                  <a:pt x="1108" y="70"/>
                  <a:pt x="1110" y="72"/>
                  <a:pt x="1111" y="75"/>
                </a:cubicBezTo>
                <a:cubicBezTo>
                  <a:pt x="1113" y="78"/>
                  <a:pt x="1113" y="81"/>
                  <a:pt x="1113" y="84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9" name="Freeform 47"/>
          <p:cNvSpPr>
            <a:spLocks noEditPoints="1"/>
          </p:cNvSpPr>
          <p:nvPr/>
        </p:nvSpPr>
        <p:spPr bwMode="auto">
          <a:xfrm>
            <a:off x="6519151" y="3292849"/>
            <a:ext cx="596509" cy="93262"/>
          </a:xfrm>
          <a:custGeom>
            <a:avLst/>
            <a:gdLst>
              <a:gd name="T0" fmla="*/ 30 w 690"/>
              <a:gd name="T1" fmla="*/ 20 h 108"/>
              <a:gd name="T2" fmla="*/ 75 w 690"/>
              <a:gd name="T3" fmla="*/ 6 h 108"/>
              <a:gd name="T4" fmla="*/ 46 w 690"/>
              <a:gd name="T5" fmla="*/ 106 h 108"/>
              <a:gd name="T6" fmla="*/ 73 w 690"/>
              <a:gd name="T7" fmla="*/ 69 h 108"/>
              <a:gd name="T8" fmla="*/ 131 w 690"/>
              <a:gd name="T9" fmla="*/ 38 h 108"/>
              <a:gd name="T10" fmla="*/ 89 w 690"/>
              <a:gd name="T11" fmla="*/ 72 h 108"/>
              <a:gd name="T12" fmla="*/ 124 w 690"/>
              <a:gd name="T13" fmla="*/ 94 h 108"/>
              <a:gd name="T14" fmla="*/ 124 w 690"/>
              <a:gd name="T15" fmla="*/ 107 h 108"/>
              <a:gd name="T16" fmla="*/ 95 w 690"/>
              <a:gd name="T17" fmla="*/ 46 h 108"/>
              <a:gd name="T18" fmla="*/ 119 w 690"/>
              <a:gd name="T19" fmla="*/ 46 h 108"/>
              <a:gd name="T20" fmla="*/ 200 w 690"/>
              <a:gd name="T21" fmla="*/ 96 h 108"/>
              <a:gd name="T22" fmla="*/ 174 w 690"/>
              <a:gd name="T23" fmla="*/ 108 h 108"/>
              <a:gd name="T24" fmla="*/ 160 w 690"/>
              <a:gd name="T25" fmla="*/ 67 h 108"/>
              <a:gd name="T26" fmla="*/ 199 w 690"/>
              <a:gd name="T27" fmla="*/ 56 h 108"/>
              <a:gd name="T28" fmla="*/ 174 w 690"/>
              <a:gd name="T29" fmla="*/ 43 h 108"/>
              <a:gd name="T30" fmla="*/ 172 w 690"/>
              <a:gd name="T31" fmla="*/ 31 h 108"/>
              <a:gd name="T32" fmla="*/ 215 w 690"/>
              <a:gd name="T33" fmla="*/ 55 h 108"/>
              <a:gd name="T34" fmla="*/ 180 w 690"/>
              <a:gd name="T35" fmla="*/ 95 h 108"/>
              <a:gd name="T36" fmla="*/ 199 w 690"/>
              <a:gd name="T37" fmla="*/ 70 h 108"/>
              <a:gd name="T38" fmla="*/ 167 w 690"/>
              <a:gd name="T39" fmla="*/ 85 h 108"/>
              <a:gd name="T40" fmla="*/ 299 w 690"/>
              <a:gd name="T41" fmla="*/ 106 h 108"/>
              <a:gd name="T42" fmla="*/ 280 w 690"/>
              <a:gd name="T43" fmla="*/ 47 h 108"/>
              <a:gd name="T44" fmla="*/ 251 w 690"/>
              <a:gd name="T45" fmla="*/ 69 h 108"/>
              <a:gd name="T46" fmla="*/ 235 w 690"/>
              <a:gd name="T47" fmla="*/ 31 h 108"/>
              <a:gd name="T48" fmla="*/ 251 w 690"/>
              <a:gd name="T49" fmla="*/ 41 h 108"/>
              <a:gd name="T50" fmla="*/ 296 w 690"/>
              <a:gd name="T51" fmla="*/ 41 h 108"/>
              <a:gd name="T52" fmla="*/ 321 w 690"/>
              <a:gd name="T53" fmla="*/ 29 h 108"/>
              <a:gd name="T54" fmla="*/ 347 w 690"/>
              <a:gd name="T55" fmla="*/ 106 h 108"/>
              <a:gd name="T56" fmla="*/ 327 w 690"/>
              <a:gd name="T57" fmla="*/ 47 h 108"/>
              <a:gd name="T58" fmla="*/ 299 w 690"/>
              <a:gd name="T59" fmla="*/ 66 h 108"/>
              <a:gd name="T60" fmla="*/ 419 w 690"/>
              <a:gd name="T61" fmla="*/ 71 h 108"/>
              <a:gd name="T62" fmla="*/ 406 w 690"/>
              <a:gd name="T63" fmla="*/ 71 h 108"/>
              <a:gd name="T64" fmla="*/ 357 w 690"/>
              <a:gd name="T65" fmla="*/ 31 h 108"/>
              <a:gd name="T66" fmla="*/ 388 w 690"/>
              <a:gd name="T67" fmla="*/ 92 h 108"/>
              <a:gd name="T68" fmla="*/ 393 w 690"/>
              <a:gd name="T69" fmla="*/ 71 h 108"/>
              <a:gd name="T70" fmla="*/ 433 w 690"/>
              <a:gd name="T71" fmla="*/ 71 h 108"/>
              <a:gd name="T72" fmla="*/ 438 w 690"/>
              <a:gd name="T73" fmla="*/ 91 h 108"/>
              <a:gd name="T74" fmla="*/ 469 w 690"/>
              <a:gd name="T75" fmla="*/ 31 h 108"/>
              <a:gd name="T76" fmla="*/ 547 w 690"/>
              <a:gd name="T77" fmla="*/ 68 h 108"/>
              <a:gd name="T78" fmla="*/ 492 w 690"/>
              <a:gd name="T79" fmla="*/ 103 h 108"/>
              <a:gd name="T80" fmla="*/ 485 w 690"/>
              <a:gd name="T81" fmla="*/ 40 h 108"/>
              <a:gd name="T82" fmla="*/ 547 w 690"/>
              <a:gd name="T83" fmla="*/ 68 h 108"/>
              <a:gd name="T84" fmla="*/ 530 w 690"/>
              <a:gd name="T85" fmla="*/ 68 h 108"/>
              <a:gd name="T86" fmla="*/ 492 w 690"/>
              <a:gd name="T87" fmla="*/ 68 h 108"/>
              <a:gd name="T88" fmla="*/ 608 w 690"/>
              <a:gd name="T89" fmla="*/ 45 h 108"/>
              <a:gd name="T90" fmla="*/ 579 w 690"/>
              <a:gd name="T91" fmla="*/ 67 h 108"/>
              <a:gd name="T92" fmla="*/ 563 w 690"/>
              <a:gd name="T93" fmla="*/ 31 h 108"/>
              <a:gd name="T94" fmla="*/ 579 w 690"/>
              <a:gd name="T95" fmla="*/ 44 h 108"/>
              <a:gd name="T96" fmla="*/ 637 w 690"/>
              <a:gd name="T97" fmla="*/ 66 h 108"/>
              <a:gd name="T98" fmla="*/ 688 w 690"/>
              <a:gd name="T99" fmla="*/ 31 h 108"/>
              <a:gd name="T100" fmla="*/ 671 w 690"/>
              <a:gd name="T101" fmla="*/ 106 h 108"/>
              <a:gd name="T102" fmla="*/ 638 w 690"/>
              <a:gd name="T103" fmla="*/ 106 h 108"/>
              <a:gd name="T104" fmla="*/ 638 w 690"/>
              <a:gd name="T105" fmla="*/ 0 h 108"/>
              <a:gd name="T106" fmla="*/ 637 w 690"/>
              <a:gd name="T107" fmla="*/ 6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90" h="108">
                <a:moveTo>
                  <a:pt x="46" y="106"/>
                </a:moveTo>
                <a:cubicBezTo>
                  <a:pt x="30" y="106"/>
                  <a:pt x="30" y="106"/>
                  <a:pt x="30" y="106"/>
                </a:cubicBezTo>
                <a:cubicBezTo>
                  <a:pt x="30" y="20"/>
                  <a:pt x="30" y="20"/>
                  <a:pt x="3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6"/>
                  <a:pt x="0" y="6"/>
                  <a:pt x="0" y="6"/>
                </a:cubicBezTo>
                <a:cubicBezTo>
                  <a:pt x="75" y="6"/>
                  <a:pt x="75" y="6"/>
                  <a:pt x="75" y="6"/>
                </a:cubicBezTo>
                <a:cubicBezTo>
                  <a:pt x="75" y="20"/>
                  <a:pt x="75" y="20"/>
                  <a:pt x="75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106"/>
                  <a:pt x="46" y="106"/>
                  <a:pt x="46" y="106"/>
                </a:cubicBezTo>
                <a:close/>
                <a:moveTo>
                  <a:pt x="110" y="108"/>
                </a:moveTo>
                <a:cubicBezTo>
                  <a:pt x="99" y="108"/>
                  <a:pt x="89" y="104"/>
                  <a:pt x="83" y="97"/>
                </a:cubicBezTo>
                <a:cubicBezTo>
                  <a:pt x="76" y="91"/>
                  <a:pt x="73" y="81"/>
                  <a:pt x="73" y="69"/>
                </a:cubicBezTo>
                <a:cubicBezTo>
                  <a:pt x="73" y="57"/>
                  <a:pt x="76" y="47"/>
                  <a:pt x="82" y="40"/>
                </a:cubicBezTo>
                <a:cubicBezTo>
                  <a:pt x="88" y="33"/>
                  <a:pt x="97" y="29"/>
                  <a:pt x="107" y="29"/>
                </a:cubicBezTo>
                <a:cubicBezTo>
                  <a:pt x="117" y="29"/>
                  <a:pt x="125" y="32"/>
                  <a:pt x="131" y="38"/>
                </a:cubicBezTo>
                <a:cubicBezTo>
                  <a:pt x="137" y="45"/>
                  <a:pt x="140" y="53"/>
                  <a:pt x="140" y="63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89" y="72"/>
                  <a:pt x="89" y="72"/>
                  <a:pt x="89" y="72"/>
                </a:cubicBezTo>
                <a:cubicBezTo>
                  <a:pt x="90" y="79"/>
                  <a:pt x="92" y="85"/>
                  <a:pt x="95" y="89"/>
                </a:cubicBezTo>
                <a:cubicBezTo>
                  <a:pt x="99" y="93"/>
                  <a:pt x="104" y="95"/>
                  <a:pt x="111" y="95"/>
                </a:cubicBezTo>
                <a:cubicBezTo>
                  <a:pt x="116" y="95"/>
                  <a:pt x="120" y="95"/>
                  <a:pt x="124" y="94"/>
                </a:cubicBezTo>
                <a:cubicBezTo>
                  <a:pt x="127" y="93"/>
                  <a:pt x="132" y="91"/>
                  <a:pt x="136" y="90"/>
                </a:cubicBezTo>
                <a:cubicBezTo>
                  <a:pt x="136" y="103"/>
                  <a:pt x="136" y="103"/>
                  <a:pt x="136" y="103"/>
                </a:cubicBezTo>
                <a:cubicBezTo>
                  <a:pt x="132" y="104"/>
                  <a:pt x="128" y="106"/>
                  <a:pt x="124" y="107"/>
                </a:cubicBezTo>
                <a:cubicBezTo>
                  <a:pt x="120" y="107"/>
                  <a:pt x="116" y="108"/>
                  <a:pt x="110" y="108"/>
                </a:cubicBezTo>
                <a:close/>
                <a:moveTo>
                  <a:pt x="107" y="42"/>
                </a:moveTo>
                <a:cubicBezTo>
                  <a:pt x="102" y="42"/>
                  <a:pt x="98" y="43"/>
                  <a:pt x="95" y="46"/>
                </a:cubicBezTo>
                <a:cubicBezTo>
                  <a:pt x="92" y="50"/>
                  <a:pt x="90" y="54"/>
                  <a:pt x="90" y="61"/>
                </a:cubicBezTo>
                <a:cubicBezTo>
                  <a:pt x="124" y="61"/>
                  <a:pt x="124" y="61"/>
                  <a:pt x="124" y="61"/>
                </a:cubicBezTo>
                <a:cubicBezTo>
                  <a:pt x="124" y="54"/>
                  <a:pt x="122" y="50"/>
                  <a:pt x="119" y="46"/>
                </a:cubicBezTo>
                <a:cubicBezTo>
                  <a:pt x="117" y="43"/>
                  <a:pt x="113" y="42"/>
                  <a:pt x="107" y="42"/>
                </a:cubicBezTo>
                <a:close/>
                <a:moveTo>
                  <a:pt x="203" y="106"/>
                </a:moveTo>
                <a:cubicBezTo>
                  <a:pt x="200" y="96"/>
                  <a:pt x="200" y="96"/>
                  <a:pt x="200" y="96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196" y="100"/>
                  <a:pt x="192" y="104"/>
                  <a:pt x="189" y="105"/>
                </a:cubicBezTo>
                <a:cubicBezTo>
                  <a:pt x="185" y="107"/>
                  <a:pt x="180" y="108"/>
                  <a:pt x="174" y="108"/>
                </a:cubicBezTo>
                <a:cubicBezTo>
                  <a:pt x="167" y="108"/>
                  <a:pt x="161" y="106"/>
                  <a:pt x="157" y="102"/>
                </a:cubicBezTo>
                <a:cubicBezTo>
                  <a:pt x="153" y="98"/>
                  <a:pt x="151" y="92"/>
                  <a:pt x="151" y="85"/>
                </a:cubicBezTo>
                <a:cubicBezTo>
                  <a:pt x="151" y="77"/>
                  <a:pt x="154" y="71"/>
                  <a:pt x="160" y="67"/>
                </a:cubicBezTo>
                <a:cubicBezTo>
                  <a:pt x="165" y="63"/>
                  <a:pt x="174" y="61"/>
                  <a:pt x="186" y="61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9" y="56"/>
                  <a:pt x="199" y="56"/>
                  <a:pt x="199" y="56"/>
                </a:cubicBezTo>
                <a:cubicBezTo>
                  <a:pt x="199" y="51"/>
                  <a:pt x="198" y="48"/>
                  <a:pt x="196" y="45"/>
                </a:cubicBezTo>
                <a:cubicBezTo>
                  <a:pt x="193" y="43"/>
                  <a:pt x="190" y="42"/>
                  <a:pt x="185" y="42"/>
                </a:cubicBezTo>
                <a:cubicBezTo>
                  <a:pt x="181" y="42"/>
                  <a:pt x="178" y="42"/>
                  <a:pt x="174" y="43"/>
                </a:cubicBezTo>
                <a:cubicBezTo>
                  <a:pt x="170" y="45"/>
                  <a:pt x="167" y="46"/>
                  <a:pt x="164" y="47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63" y="34"/>
                  <a:pt x="167" y="32"/>
                  <a:pt x="172" y="31"/>
                </a:cubicBezTo>
                <a:cubicBezTo>
                  <a:pt x="177" y="30"/>
                  <a:pt x="181" y="29"/>
                  <a:pt x="186" y="29"/>
                </a:cubicBezTo>
                <a:cubicBezTo>
                  <a:pt x="195" y="29"/>
                  <a:pt x="203" y="31"/>
                  <a:pt x="208" y="36"/>
                </a:cubicBezTo>
                <a:cubicBezTo>
                  <a:pt x="212" y="40"/>
                  <a:pt x="215" y="46"/>
                  <a:pt x="215" y="55"/>
                </a:cubicBezTo>
                <a:cubicBezTo>
                  <a:pt x="215" y="106"/>
                  <a:pt x="215" y="106"/>
                  <a:pt x="215" y="106"/>
                </a:cubicBezTo>
                <a:cubicBezTo>
                  <a:pt x="203" y="106"/>
                  <a:pt x="203" y="106"/>
                  <a:pt x="203" y="106"/>
                </a:cubicBezTo>
                <a:close/>
                <a:moveTo>
                  <a:pt x="180" y="95"/>
                </a:moveTo>
                <a:cubicBezTo>
                  <a:pt x="185" y="95"/>
                  <a:pt x="190" y="94"/>
                  <a:pt x="194" y="90"/>
                </a:cubicBezTo>
                <a:cubicBezTo>
                  <a:pt x="197" y="87"/>
                  <a:pt x="199" y="83"/>
                  <a:pt x="199" y="77"/>
                </a:cubicBezTo>
                <a:cubicBezTo>
                  <a:pt x="199" y="70"/>
                  <a:pt x="199" y="70"/>
                  <a:pt x="199" y="70"/>
                </a:cubicBezTo>
                <a:cubicBezTo>
                  <a:pt x="189" y="71"/>
                  <a:pt x="189" y="71"/>
                  <a:pt x="189" y="71"/>
                </a:cubicBezTo>
                <a:cubicBezTo>
                  <a:pt x="182" y="71"/>
                  <a:pt x="176" y="72"/>
                  <a:pt x="173" y="74"/>
                </a:cubicBezTo>
                <a:cubicBezTo>
                  <a:pt x="169" y="77"/>
                  <a:pt x="167" y="80"/>
                  <a:pt x="167" y="85"/>
                </a:cubicBezTo>
                <a:cubicBezTo>
                  <a:pt x="167" y="88"/>
                  <a:pt x="168" y="91"/>
                  <a:pt x="170" y="93"/>
                </a:cubicBezTo>
                <a:cubicBezTo>
                  <a:pt x="172" y="94"/>
                  <a:pt x="175" y="95"/>
                  <a:pt x="180" y="95"/>
                </a:cubicBezTo>
                <a:close/>
                <a:moveTo>
                  <a:pt x="299" y="106"/>
                </a:moveTo>
                <a:cubicBezTo>
                  <a:pt x="283" y="106"/>
                  <a:pt x="283" y="106"/>
                  <a:pt x="283" y="106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54"/>
                  <a:pt x="282" y="50"/>
                  <a:pt x="280" y="47"/>
                </a:cubicBezTo>
                <a:cubicBezTo>
                  <a:pt x="277" y="44"/>
                  <a:pt x="274" y="43"/>
                  <a:pt x="269" y="43"/>
                </a:cubicBezTo>
                <a:cubicBezTo>
                  <a:pt x="263" y="43"/>
                  <a:pt x="259" y="45"/>
                  <a:pt x="256" y="49"/>
                </a:cubicBezTo>
                <a:cubicBezTo>
                  <a:pt x="253" y="53"/>
                  <a:pt x="251" y="59"/>
                  <a:pt x="251" y="69"/>
                </a:cubicBezTo>
                <a:cubicBezTo>
                  <a:pt x="251" y="106"/>
                  <a:pt x="251" y="106"/>
                  <a:pt x="251" y="106"/>
                </a:cubicBezTo>
                <a:cubicBezTo>
                  <a:pt x="235" y="106"/>
                  <a:pt x="235" y="106"/>
                  <a:pt x="235" y="106"/>
                </a:cubicBezTo>
                <a:cubicBezTo>
                  <a:pt x="235" y="31"/>
                  <a:pt x="235" y="31"/>
                  <a:pt x="235" y="31"/>
                </a:cubicBezTo>
                <a:cubicBezTo>
                  <a:pt x="248" y="31"/>
                  <a:pt x="248" y="31"/>
                  <a:pt x="248" y="31"/>
                </a:cubicBezTo>
                <a:cubicBezTo>
                  <a:pt x="250" y="41"/>
                  <a:pt x="250" y="41"/>
                  <a:pt x="250" y="41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3" y="37"/>
                  <a:pt x="256" y="34"/>
                  <a:pt x="260" y="32"/>
                </a:cubicBezTo>
                <a:cubicBezTo>
                  <a:pt x="264" y="30"/>
                  <a:pt x="269" y="29"/>
                  <a:pt x="273" y="29"/>
                </a:cubicBezTo>
                <a:cubicBezTo>
                  <a:pt x="285" y="29"/>
                  <a:pt x="293" y="33"/>
                  <a:pt x="296" y="41"/>
                </a:cubicBezTo>
                <a:cubicBezTo>
                  <a:pt x="297" y="41"/>
                  <a:pt x="297" y="41"/>
                  <a:pt x="297" y="41"/>
                </a:cubicBezTo>
                <a:cubicBezTo>
                  <a:pt x="300" y="38"/>
                  <a:pt x="303" y="35"/>
                  <a:pt x="307" y="33"/>
                </a:cubicBezTo>
                <a:cubicBezTo>
                  <a:pt x="311" y="30"/>
                  <a:pt x="316" y="29"/>
                  <a:pt x="321" y="29"/>
                </a:cubicBezTo>
                <a:cubicBezTo>
                  <a:pt x="330" y="29"/>
                  <a:pt x="336" y="32"/>
                  <a:pt x="341" y="36"/>
                </a:cubicBezTo>
                <a:cubicBezTo>
                  <a:pt x="345" y="41"/>
                  <a:pt x="347" y="48"/>
                  <a:pt x="347" y="57"/>
                </a:cubicBezTo>
                <a:cubicBezTo>
                  <a:pt x="347" y="106"/>
                  <a:pt x="347" y="106"/>
                  <a:pt x="347" y="106"/>
                </a:cubicBezTo>
                <a:cubicBezTo>
                  <a:pt x="331" y="106"/>
                  <a:pt x="331" y="106"/>
                  <a:pt x="331" y="106"/>
                </a:cubicBezTo>
                <a:cubicBezTo>
                  <a:pt x="331" y="60"/>
                  <a:pt x="331" y="60"/>
                  <a:pt x="331" y="60"/>
                </a:cubicBezTo>
                <a:cubicBezTo>
                  <a:pt x="331" y="54"/>
                  <a:pt x="330" y="50"/>
                  <a:pt x="327" y="47"/>
                </a:cubicBezTo>
                <a:cubicBezTo>
                  <a:pt x="325" y="44"/>
                  <a:pt x="322" y="43"/>
                  <a:pt x="317" y="43"/>
                </a:cubicBezTo>
                <a:cubicBezTo>
                  <a:pt x="311" y="43"/>
                  <a:pt x="306" y="44"/>
                  <a:pt x="303" y="48"/>
                </a:cubicBezTo>
                <a:cubicBezTo>
                  <a:pt x="300" y="52"/>
                  <a:pt x="299" y="58"/>
                  <a:pt x="299" y="66"/>
                </a:cubicBezTo>
                <a:cubicBezTo>
                  <a:pt x="299" y="106"/>
                  <a:pt x="299" y="106"/>
                  <a:pt x="299" y="106"/>
                </a:cubicBezTo>
                <a:close/>
                <a:moveTo>
                  <a:pt x="429" y="106"/>
                </a:moveTo>
                <a:cubicBezTo>
                  <a:pt x="419" y="71"/>
                  <a:pt x="419" y="71"/>
                  <a:pt x="419" y="71"/>
                </a:cubicBezTo>
                <a:cubicBezTo>
                  <a:pt x="418" y="67"/>
                  <a:pt x="416" y="59"/>
                  <a:pt x="413" y="45"/>
                </a:cubicBezTo>
                <a:cubicBezTo>
                  <a:pt x="412" y="45"/>
                  <a:pt x="412" y="45"/>
                  <a:pt x="412" y="45"/>
                </a:cubicBezTo>
                <a:cubicBezTo>
                  <a:pt x="410" y="57"/>
                  <a:pt x="408" y="66"/>
                  <a:pt x="406" y="71"/>
                </a:cubicBezTo>
                <a:cubicBezTo>
                  <a:pt x="396" y="106"/>
                  <a:pt x="396" y="106"/>
                  <a:pt x="396" y="106"/>
                </a:cubicBezTo>
                <a:cubicBezTo>
                  <a:pt x="378" y="106"/>
                  <a:pt x="378" y="106"/>
                  <a:pt x="378" y="106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74" y="31"/>
                  <a:pt x="374" y="31"/>
                  <a:pt x="374" y="31"/>
                </a:cubicBezTo>
                <a:cubicBezTo>
                  <a:pt x="383" y="68"/>
                  <a:pt x="383" y="68"/>
                  <a:pt x="383" y="68"/>
                </a:cubicBezTo>
                <a:cubicBezTo>
                  <a:pt x="385" y="77"/>
                  <a:pt x="387" y="85"/>
                  <a:pt x="388" y="92"/>
                </a:cubicBezTo>
                <a:cubicBezTo>
                  <a:pt x="388" y="92"/>
                  <a:pt x="388" y="92"/>
                  <a:pt x="388" y="92"/>
                </a:cubicBezTo>
                <a:cubicBezTo>
                  <a:pt x="389" y="88"/>
                  <a:pt x="389" y="84"/>
                  <a:pt x="390" y="80"/>
                </a:cubicBezTo>
                <a:cubicBezTo>
                  <a:pt x="391" y="76"/>
                  <a:pt x="392" y="73"/>
                  <a:pt x="393" y="71"/>
                </a:cubicBezTo>
                <a:cubicBezTo>
                  <a:pt x="404" y="31"/>
                  <a:pt x="404" y="31"/>
                  <a:pt x="404" y="31"/>
                </a:cubicBezTo>
                <a:cubicBezTo>
                  <a:pt x="422" y="31"/>
                  <a:pt x="422" y="31"/>
                  <a:pt x="422" y="31"/>
                </a:cubicBezTo>
                <a:cubicBezTo>
                  <a:pt x="433" y="71"/>
                  <a:pt x="433" y="71"/>
                  <a:pt x="433" y="71"/>
                </a:cubicBezTo>
                <a:cubicBezTo>
                  <a:pt x="434" y="73"/>
                  <a:pt x="435" y="76"/>
                  <a:pt x="436" y="81"/>
                </a:cubicBezTo>
                <a:cubicBezTo>
                  <a:pt x="437" y="85"/>
                  <a:pt x="437" y="89"/>
                  <a:pt x="437" y="91"/>
                </a:cubicBezTo>
                <a:cubicBezTo>
                  <a:pt x="438" y="91"/>
                  <a:pt x="438" y="91"/>
                  <a:pt x="438" y="91"/>
                </a:cubicBezTo>
                <a:cubicBezTo>
                  <a:pt x="439" y="86"/>
                  <a:pt x="440" y="78"/>
                  <a:pt x="443" y="68"/>
                </a:cubicBezTo>
                <a:cubicBezTo>
                  <a:pt x="452" y="31"/>
                  <a:pt x="452" y="31"/>
                  <a:pt x="452" y="31"/>
                </a:cubicBezTo>
                <a:cubicBezTo>
                  <a:pt x="469" y="31"/>
                  <a:pt x="469" y="31"/>
                  <a:pt x="469" y="31"/>
                </a:cubicBezTo>
                <a:cubicBezTo>
                  <a:pt x="447" y="106"/>
                  <a:pt x="447" y="106"/>
                  <a:pt x="447" y="106"/>
                </a:cubicBezTo>
                <a:cubicBezTo>
                  <a:pt x="429" y="106"/>
                  <a:pt x="429" y="106"/>
                  <a:pt x="429" y="106"/>
                </a:cubicBezTo>
                <a:close/>
                <a:moveTo>
                  <a:pt x="547" y="68"/>
                </a:moveTo>
                <a:cubicBezTo>
                  <a:pt x="547" y="81"/>
                  <a:pt x="544" y="90"/>
                  <a:pt x="537" y="97"/>
                </a:cubicBezTo>
                <a:cubicBezTo>
                  <a:pt x="531" y="104"/>
                  <a:pt x="522" y="108"/>
                  <a:pt x="511" y="108"/>
                </a:cubicBezTo>
                <a:cubicBezTo>
                  <a:pt x="504" y="108"/>
                  <a:pt x="497" y="106"/>
                  <a:pt x="492" y="103"/>
                </a:cubicBezTo>
                <a:cubicBezTo>
                  <a:pt x="487" y="100"/>
                  <a:pt x="482" y="95"/>
                  <a:pt x="480" y="89"/>
                </a:cubicBezTo>
                <a:cubicBezTo>
                  <a:pt x="477" y="83"/>
                  <a:pt x="475" y="76"/>
                  <a:pt x="475" y="68"/>
                </a:cubicBezTo>
                <a:cubicBezTo>
                  <a:pt x="475" y="56"/>
                  <a:pt x="478" y="47"/>
                  <a:pt x="485" y="40"/>
                </a:cubicBezTo>
                <a:cubicBezTo>
                  <a:pt x="491" y="33"/>
                  <a:pt x="500" y="29"/>
                  <a:pt x="511" y="29"/>
                </a:cubicBezTo>
                <a:cubicBezTo>
                  <a:pt x="522" y="29"/>
                  <a:pt x="531" y="33"/>
                  <a:pt x="537" y="40"/>
                </a:cubicBezTo>
                <a:cubicBezTo>
                  <a:pt x="543" y="47"/>
                  <a:pt x="547" y="56"/>
                  <a:pt x="547" y="68"/>
                </a:cubicBezTo>
                <a:close/>
                <a:moveTo>
                  <a:pt x="492" y="68"/>
                </a:moveTo>
                <a:cubicBezTo>
                  <a:pt x="492" y="86"/>
                  <a:pt x="498" y="95"/>
                  <a:pt x="511" y="95"/>
                </a:cubicBezTo>
                <a:cubicBezTo>
                  <a:pt x="524" y="95"/>
                  <a:pt x="530" y="86"/>
                  <a:pt x="530" y="68"/>
                </a:cubicBezTo>
                <a:cubicBezTo>
                  <a:pt x="530" y="51"/>
                  <a:pt x="524" y="43"/>
                  <a:pt x="511" y="43"/>
                </a:cubicBezTo>
                <a:cubicBezTo>
                  <a:pt x="504" y="43"/>
                  <a:pt x="499" y="45"/>
                  <a:pt x="496" y="49"/>
                </a:cubicBezTo>
                <a:cubicBezTo>
                  <a:pt x="493" y="54"/>
                  <a:pt x="492" y="60"/>
                  <a:pt x="492" y="68"/>
                </a:cubicBezTo>
                <a:close/>
                <a:moveTo>
                  <a:pt x="602" y="29"/>
                </a:moveTo>
                <a:cubicBezTo>
                  <a:pt x="605" y="29"/>
                  <a:pt x="607" y="30"/>
                  <a:pt x="610" y="30"/>
                </a:cubicBezTo>
                <a:cubicBezTo>
                  <a:pt x="608" y="45"/>
                  <a:pt x="608" y="45"/>
                  <a:pt x="608" y="45"/>
                </a:cubicBezTo>
                <a:cubicBezTo>
                  <a:pt x="606" y="44"/>
                  <a:pt x="603" y="44"/>
                  <a:pt x="601" y="44"/>
                </a:cubicBezTo>
                <a:cubicBezTo>
                  <a:pt x="594" y="44"/>
                  <a:pt x="589" y="46"/>
                  <a:pt x="585" y="50"/>
                </a:cubicBezTo>
                <a:cubicBezTo>
                  <a:pt x="581" y="55"/>
                  <a:pt x="579" y="60"/>
                  <a:pt x="579" y="67"/>
                </a:cubicBezTo>
                <a:cubicBezTo>
                  <a:pt x="579" y="106"/>
                  <a:pt x="579" y="106"/>
                  <a:pt x="579" y="106"/>
                </a:cubicBezTo>
                <a:cubicBezTo>
                  <a:pt x="563" y="106"/>
                  <a:pt x="563" y="106"/>
                  <a:pt x="563" y="106"/>
                </a:cubicBezTo>
                <a:cubicBezTo>
                  <a:pt x="563" y="31"/>
                  <a:pt x="563" y="31"/>
                  <a:pt x="563" y="31"/>
                </a:cubicBezTo>
                <a:cubicBezTo>
                  <a:pt x="576" y="31"/>
                  <a:pt x="576" y="31"/>
                  <a:pt x="576" y="31"/>
                </a:cubicBezTo>
                <a:cubicBezTo>
                  <a:pt x="578" y="44"/>
                  <a:pt x="578" y="44"/>
                  <a:pt x="578" y="44"/>
                </a:cubicBezTo>
                <a:cubicBezTo>
                  <a:pt x="579" y="44"/>
                  <a:pt x="579" y="44"/>
                  <a:pt x="579" y="44"/>
                </a:cubicBezTo>
                <a:cubicBezTo>
                  <a:pt x="581" y="40"/>
                  <a:pt x="585" y="36"/>
                  <a:pt x="589" y="33"/>
                </a:cubicBezTo>
                <a:cubicBezTo>
                  <a:pt x="593" y="31"/>
                  <a:pt x="597" y="29"/>
                  <a:pt x="602" y="29"/>
                </a:cubicBezTo>
                <a:close/>
                <a:moveTo>
                  <a:pt x="637" y="66"/>
                </a:moveTo>
                <a:cubicBezTo>
                  <a:pt x="646" y="55"/>
                  <a:pt x="646" y="55"/>
                  <a:pt x="646" y="55"/>
                </a:cubicBezTo>
                <a:cubicBezTo>
                  <a:pt x="669" y="31"/>
                  <a:pt x="669" y="31"/>
                  <a:pt x="669" y="31"/>
                </a:cubicBezTo>
                <a:cubicBezTo>
                  <a:pt x="688" y="31"/>
                  <a:pt x="688" y="31"/>
                  <a:pt x="688" y="31"/>
                </a:cubicBezTo>
                <a:cubicBezTo>
                  <a:pt x="657" y="63"/>
                  <a:pt x="657" y="63"/>
                  <a:pt x="657" y="63"/>
                </a:cubicBezTo>
                <a:cubicBezTo>
                  <a:pt x="690" y="106"/>
                  <a:pt x="690" y="106"/>
                  <a:pt x="690" y="106"/>
                </a:cubicBezTo>
                <a:cubicBezTo>
                  <a:pt x="671" y="106"/>
                  <a:pt x="671" y="106"/>
                  <a:pt x="671" y="106"/>
                </a:cubicBezTo>
                <a:cubicBezTo>
                  <a:pt x="646" y="73"/>
                  <a:pt x="646" y="73"/>
                  <a:pt x="646" y="73"/>
                </a:cubicBezTo>
                <a:cubicBezTo>
                  <a:pt x="638" y="80"/>
                  <a:pt x="638" y="80"/>
                  <a:pt x="638" y="80"/>
                </a:cubicBezTo>
                <a:cubicBezTo>
                  <a:pt x="638" y="106"/>
                  <a:pt x="638" y="106"/>
                  <a:pt x="638" y="106"/>
                </a:cubicBezTo>
                <a:cubicBezTo>
                  <a:pt x="622" y="106"/>
                  <a:pt x="622" y="106"/>
                  <a:pt x="622" y="106"/>
                </a:cubicBezTo>
                <a:cubicBezTo>
                  <a:pt x="622" y="0"/>
                  <a:pt x="622" y="0"/>
                  <a:pt x="622" y="0"/>
                </a:cubicBezTo>
                <a:cubicBezTo>
                  <a:pt x="638" y="0"/>
                  <a:pt x="638" y="0"/>
                  <a:pt x="638" y="0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7" y="66"/>
                  <a:pt x="637" y="66"/>
                  <a:pt x="637" y="66"/>
                </a:cubicBezTo>
                <a:cubicBezTo>
                  <a:pt x="637" y="66"/>
                  <a:pt x="637" y="66"/>
                  <a:pt x="637" y="66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0" name="Freeform 48"/>
          <p:cNvSpPr>
            <a:spLocks noEditPoints="1"/>
          </p:cNvSpPr>
          <p:nvPr/>
        </p:nvSpPr>
        <p:spPr bwMode="auto">
          <a:xfrm>
            <a:off x="6294592" y="4713718"/>
            <a:ext cx="1045628" cy="121057"/>
          </a:xfrm>
          <a:custGeom>
            <a:avLst/>
            <a:gdLst>
              <a:gd name="T0" fmla="*/ 0 w 1210"/>
              <a:gd name="T1" fmla="*/ 107 h 140"/>
              <a:gd name="T2" fmla="*/ 103 w 1210"/>
              <a:gd name="T3" fmla="*/ 7 h 140"/>
              <a:gd name="T4" fmla="*/ 88 w 1210"/>
              <a:gd name="T5" fmla="*/ 23 h 140"/>
              <a:gd name="T6" fmla="*/ 131 w 1210"/>
              <a:gd name="T7" fmla="*/ 40 h 140"/>
              <a:gd name="T8" fmla="*/ 144 w 1210"/>
              <a:gd name="T9" fmla="*/ 89 h 140"/>
              <a:gd name="T10" fmla="*/ 159 w 1210"/>
              <a:gd name="T11" fmla="*/ 108 h 140"/>
              <a:gd name="T12" fmla="*/ 156 w 1210"/>
              <a:gd name="T13" fmla="*/ 42 h 140"/>
              <a:gd name="T14" fmla="*/ 258 w 1210"/>
              <a:gd name="T15" fmla="*/ 39 h 140"/>
              <a:gd name="T16" fmla="*/ 251 w 1210"/>
              <a:gd name="T17" fmla="*/ 94 h 140"/>
              <a:gd name="T18" fmla="*/ 222 w 1210"/>
              <a:gd name="T19" fmla="*/ 47 h 140"/>
              <a:gd name="T20" fmla="*/ 323 w 1210"/>
              <a:gd name="T21" fmla="*/ 93 h 140"/>
              <a:gd name="T22" fmla="*/ 275 w 1210"/>
              <a:gd name="T23" fmla="*/ 43 h 140"/>
              <a:gd name="T24" fmla="*/ 322 w 1210"/>
              <a:gd name="T25" fmla="*/ 31 h 140"/>
              <a:gd name="T26" fmla="*/ 353 w 1210"/>
              <a:gd name="T27" fmla="*/ 107 h 140"/>
              <a:gd name="T28" fmla="*/ 338 w 1210"/>
              <a:gd name="T29" fmla="*/ 4 h 140"/>
              <a:gd name="T30" fmla="*/ 338 w 1210"/>
              <a:gd name="T31" fmla="*/ 17 h 140"/>
              <a:gd name="T32" fmla="*/ 409 w 1210"/>
              <a:gd name="T33" fmla="*/ 43 h 140"/>
              <a:gd name="T34" fmla="*/ 386 w 1210"/>
              <a:gd name="T35" fmla="*/ 31 h 140"/>
              <a:gd name="T36" fmla="*/ 440 w 1210"/>
              <a:gd name="T37" fmla="*/ 107 h 140"/>
              <a:gd name="T38" fmla="*/ 507 w 1210"/>
              <a:gd name="T39" fmla="*/ 74 h 140"/>
              <a:gd name="T40" fmla="*/ 498 w 1210"/>
              <a:gd name="T41" fmla="*/ 93 h 140"/>
              <a:gd name="T42" fmla="*/ 451 w 1210"/>
              <a:gd name="T43" fmla="*/ 119 h 140"/>
              <a:gd name="T44" fmla="*/ 470 w 1210"/>
              <a:gd name="T45" fmla="*/ 77 h 140"/>
              <a:gd name="T46" fmla="*/ 498 w 1210"/>
              <a:gd name="T47" fmla="*/ 31 h 140"/>
              <a:gd name="T48" fmla="*/ 509 w 1210"/>
              <a:gd name="T49" fmla="*/ 115 h 140"/>
              <a:gd name="T50" fmla="*/ 472 w 1210"/>
              <a:gd name="T51" fmla="*/ 55 h 140"/>
              <a:gd name="T52" fmla="*/ 476 w 1210"/>
              <a:gd name="T53" fmla="*/ 44 h 140"/>
              <a:gd name="T54" fmla="*/ 576 w 1210"/>
              <a:gd name="T55" fmla="*/ 7 h 140"/>
              <a:gd name="T56" fmla="*/ 593 w 1210"/>
              <a:gd name="T57" fmla="*/ 20 h 140"/>
              <a:gd name="T58" fmla="*/ 671 w 1210"/>
              <a:gd name="T59" fmla="*/ 69 h 140"/>
              <a:gd name="T60" fmla="*/ 687 w 1210"/>
              <a:gd name="T61" fmla="*/ 72 h 140"/>
              <a:gd name="T62" fmla="*/ 722 w 1210"/>
              <a:gd name="T63" fmla="*/ 107 h 140"/>
              <a:gd name="T64" fmla="*/ 718 w 1210"/>
              <a:gd name="T65" fmla="*/ 47 h 140"/>
              <a:gd name="T66" fmla="*/ 773 w 1210"/>
              <a:gd name="T67" fmla="*/ 108 h 140"/>
              <a:gd name="T68" fmla="*/ 797 w 1210"/>
              <a:gd name="T69" fmla="*/ 56 h 140"/>
              <a:gd name="T70" fmla="*/ 770 w 1210"/>
              <a:gd name="T71" fmla="*/ 31 h 140"/>
              <a:gd name="T72" fmla="*/ 778 w 1210"/>
              <a:gd name="T73" fmla="*/ 96 h 140"/>
              <a:gd name="T74" fmla="*/ 766 w 1210"/>
              <a:gd name="T75" fmla="*/ 85 h 140"/>
              <a:gd name="T76" fmla="*/ 837 w 1210"/>
              <a:gd name="T77" fmla="*/ 40 h 140"/>
              <a:gd name="T78" fmla="*/ 898 w 1210"/>
              <a:gd name="T79" fmla="*/ 0 h 140"/>
              <a:gd name="T80" fmla="*/ 863 w 1210"/>
              <a:gd name="T81" fmla="*/ 95 h 140"/>
              <a:gd name="T82" fmla="*/ 850 w 1210"/>
              <a:gd name="T83" fmla="*/ 50 h 140"/>
              <a:gd name="T84" fmla="*/ 919 w 1210"/>
              <a:gd name="T85" fmla="*/ 0 h 140"/>
              <a:gd name="T86" fmla="*/ 972 w 1210"/>
              <a:gd name="T87" fmla="*/ 31 h 140"/>
              <a:gd name="T88" fmla="*/ 973 w 1210"/>
              <a:gd name="T89" fmla="*/ 11 h 140"/>
              <a:gd name="T90" fmla="*/ 1043 w 1210"/>
              <a:gd name="T91" fmla="*/ 107 h 140"/>
              <a:gd name="T92" fmla="*/ 1009 w 1210"/>
              <a:gd name="T93" fmla="*/ 107 h 140"/>
              <a:gd name="T94" fmla="*/ 1018 w 1210"/>
              <a:gd name="T95" fmla="*/ 33 h 140"/>
              <a:gd name="T96" fmla="*/ 1076 w 1210"/>
              <a:gd name="T97" fmla="*/ 69 h 140"/>
              <a:gd name="T98" fmla="*/ 1092 w 1210"/>
              <a:gd name="T99" fmla="*/ 72 h 140"/>
              <a:gd name="T100" fmla="*/ 1127 w 1210"/>
              <a:gd name="T101" fmla="*/ 107 h 140"/>
              <a:gd name="T102" fmla="*/ 1122 w 1210"/>
              <a:gd name="T103" fmla="*/ 47 h 140"/>
              <a:gd name="T104" fmla="*/ 1154 w 1210"/>
              <a:gd name="T105" fmla="*/ 89 h 140"/>
              <a:gd name="T106" fmla="*/ 1159 w 1210"/>
              <a:gd name="T107" fmla="*/ 63 h 140"/>
              <a:gd name="T108" fmla="*/ 1183 w 1210"/>
              <a:gd name="T109" fmla="*/ 42 h 140"/>
              <a:gd name="T110" fmla="*/ 1210 w 1210"/>
              <a:gd name="T111" fmla="*/ 8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10" h="140">
                <a:moveTo>
                  <a:pt x="44" y="107"/>
                </a:moveTo>
                <a:cubicBezTo>
                  <a:pt x="15" y="23"/>
                  <a:pt x="15" y="23"/>
                  <a:pt x="15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5" y="36"/>
                  <a:pt x="15" y="47"/>
                  <a:pt x="15" y="58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7"/>
                  <a:pt x="0" y="7"/>
                  <a:pt x="0" y="7"/>
                </a:cubicBezTo>
                <a:cubicBezTo>
                  <a:pt x="23" y="7"/>
                  <a:pt x="23" y="7"/>
                  <a:pt x="23" y="7"/>
                </a:cubicBezTo>
                <a:cubicBezTo>
                  <a:pt x="51" y="86"/>
                  <a:pt x="51" y="86"/>
                  <a:pt x="51" y="86"/>
                </a:cubicBezTo>
                <a:cubicBezTo>
                  <a:pt x="52" y="86"/>
                  <a:pt x="52" y="86"/>
                  <a:pt x="52" y="86"/>
                </a:cubicBezTo>
                <a:cubicBezTo>
                  <a:pt x="80" y="7"/>
                  <a:pt x="80" y="7"/>
                  <a:pt x="80" y="7"/>
                </a:cubicBezTo>
                <a:cubicBezTo>
                  <a:pt x="103" y="7"/>
                  <a:pt x="103" y="7"/>
                  <a:pt x="103" y="7"/>
                </a:cubicBezTo>
                <a:cubicBezTo>
                  <a:pt x="103" y="107"/>
                  <a:pt x="103" y="107"/>
                  <a:pt x="103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7" y="57"/>
                  <a:pt x="87" y="57"/>
                  <a:pt x="87" y="57"/>
                </a:cubicBezTo>
                <a:cubicBezTo>
                  <a:pt x="87" y="52"/>
                  <a:pt x="88" y="46"/>
                  <a:pt x="88" y="38"/>
                </a:cubicBezTo>
                <a:cubicBezTo>
                  <a:pt x="88" y="30"/>
                  <a:pt x="88" y="25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58" y="107"/>
                  <a:pt x="58" y="107"/>
                  <a:pt x="58" y="107"/>
                </a:cubicBezTo>
                <a:cubicBezTo>
                  <a:pt x="44" y="107"/>
                  <a:pt x="44" y="107"/>
                  <a:pt x="44" y="107"/>
                </a:cubicBezTo>
                <a:close/>
                <a:moveTo>
                  <a:pt x="159" y="108"/>
                </a:moveTo>
                <a:cubicBezTo>
                  <a:pt x="147" y="108"/>
                  <a:pt x="138" y="104"/>
                  <a:pt x="131" y="98"/>
                </a:cubicBezTo>
                <a:cubicBezTo>
                  <a:pt x="125" y="91"/>
                  <a:pt x="121" y="81"/>
                  <a:pt x="121" y="69"/>
                </a:cubicBezTo>
                <a:cubicBezTo>
                  <a:pt x="121" y="57"/>
                  <a:pt x="124" y="47"/>
                  <a:pt x="131" y="40"/>
                </a:cubicBezTo>
                <a:cubicBezTo>
                  <a:pt x="137" y="33"/>
                  <a:pt x="145" y="30"/>
                  <a:pt x="156" y="30"/>
                </a:cubicBezTo>
                <a:cubicBezTo>
                  <a:pt x="166" y="30"/>
                  <a:pt x="174" y="33"/>
                  <a:pt x="180" y="39"/>
                </a:cubicBezTo>
                <a:cubicBezTo>
                  <a:pt x="185" y="45"/>
                  <a:pt x="188" y="53"/>
                  <a:pt x="188" y="64"/>
                </a:cubicBezTo>
                <a:cubicBezTo>
                  <a:pt x="188" y="72"/>
                  <a:pt x="188" y="72"/>
                  <a:pt x="188" y="72"/>
                </a:cubicBezTo>
                <a:cubicBezTo>
                  <a:pt x="138" y="72"/>
                  <a:pt x="138" y="72"/>
                  <a:pt x="138" y="72"/>
                </a:cubicBezTo>
                <a:cubicBezTo>
                  <a:pt x="138" y="80"/>
                  <a:pt x="140" y="85"/>
                  <a:pt x="144" y="89"/>
                </a:cubicBezTo>
                <a:cubicBezTo>
                  <a:pt x="148" y="93"/>
                  <a:pt x="153" y="95"/>
                  <a:pt x="160" y="95"/>
                </a:cubicBezTo>
                <a:cubicBezTo>
                  <a:pt x="164" y="95"/>
                  <a:pt x="168" y="95"/>
                  <a:pt x="172" y="94"/>
                </a:cubicBezTo>
                <a:cubicBezTo>
                  <a:pt x="176" y="93"/>
                  <a:pt x="180" y="92"/>
                  <a:pt x="184" y="90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1" y="105"/>
                  <a:pt x="177" y="106"/>
                  <a:pt x="173" y="107"/>
                </a:cubicBezTo>
                <a:cubicBezTo>
                  <a:pt x="169" y="108"/>
                  <a:pt x="164" y="108"/>
                  <a:pt x="159" y="108"/>
                </a:cubicBezTo>
                <a:close/>
                <a:moveTo>
                  <a:pt x="156" y="42"/>
                </a:moveTo>
                <a:cubicBezTo>
                  <a:pt x="151" y="42"/>
                  <a:pt x="147" y="43"/>
                  <a:pt x="144" y="47"/>
                </a:cubicBezTo>
                <a:cubicBezTo>
                  <a:pt x="141" y="50"/>
                  <a:pt x="139" y="55"/>
                  <a:pt x="138" y="61"/>
                </a:cubicBezTo>
                <a:cubicBezTo>
                  <a:pt x="172" y="61"/>
                  <a:pt x="172" y="61"/>
                  <a:pt x="172" y="61"/>
                </a:cubicBezTo>
                <a:cubicBezTo>
                  <a:pt x="172" y="55"/>
                  <a:pt x="171" y="50"/>
                  <a:pt x="168" y="47"/>
                </a:cubicBezTo>
                <a:cubicBezTo>
                  <a:pt x="165" y="43"/>
                  <a:pt x="161" y="42"/>
                  <a:pt x="156" y="42"/>
                </a:cubicBezTo>
                <a:close/>
                <a:moveTo>
                  <a:pt x="238" y="108"/>
                </a:moveTo>
                <a:cubicBezTo>
                  <a:pt x="226" y="108"/>
                  <a:pt x="217" y="104"/>
                  <a:pt x="210" y="98"/>
                </a:cubicBezTo>
                <a:cubicBezTo>
                  <a:pt x="203" y="91"/>
                  <a:pt x="200" y="81"/>
                  <a:pt x="200" y="69"/>
                </a:cubicBezTo>
                <a:cubicBezTo>
                  <a:pt x="200" y="57"/>
                  <a:pt x="203" y="47"/>
                  <a:pt x="209" y="40"/>
                </a:cubicBezTo>
                <a:cubicBezTo>
                  <a:pt x="215" y="33"/>
                  <a:pt x="224" y="30"/>
                  <a:pt x="235" y="30"/>
                </a:cubicBezTo>
                <a:cubicBezTo>
                  <a:pt x="245" y="30"/>
                  <a:pt x="252" y="33"/>
                  <a:pt x="258" y="39"/>
                </a:cubicBezTo>
                <a:cubicBezTo>
                  <a:pt x="264" y="45"/>
                  <a:pt x="267" y="53"/>
                  <a:pt x="267" y="64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17" y="72"/>
                  <a:pt x="217" y="72"/>
                  <a:pt x="217" y="72"/>
                </a:cubicBezTo>
                <a:cubicBezTo>
                  <a:pt x="217" y="80"/>
                  <a:pt x="219" y="85"/>
                  <a:pt x="223" y="89"/>
                </a:cubicBezTo>
                <a:cubicBezTo>
                  <a:pt x="226" y="93"/>
                  <a:pt x="232" y="95"/>
                  <a:pt x="238" y="95"/>
                </a:cubicBezTo>
                <a:cubicBezTo>
                  <a:pt x="243" y="95"/>
                  <a:pt x="247" y="95"/>
                  <a:pt x="251" y="94"/>
                </a:cubicBezTo>
                <a:cubicBezTo>
                  <a:pt x="255" y="93"/>
                  <a:pt x="259" y="92"/>
                  <a:pt x="263" y="90"/>
                </a:cubicBezTo>
                <a:cubicBezTo>
                  <a:pt x="263" y="103"/>
                  <a:pt x="263" y="103"/>
                  <a:pt x="263" y="103"/>
                </a:cubicBezTo>
                <a:cubicBezTo>
                  <a:pt x="259" y="105"/>
                  <a:pt x="255" y="106"/>
                  <a:pt x="251" y="107"/>
                </a:cubicBezTo>
                <a:cubicBezTo>
                  <a:pt x="247" y="108"/>
                  <a:pt x="243" y="108"/>
                  <a:pt x="238" y="108"/>
                </a:cubicBezTo>
                <a:close/>
                <a:moveTo>
                  <a:pt x="235" y="42"/>
                </a:moveTo>
                <a:cubicBezTo>
                  <a:pt x="230" y="42"/>
                  <a:pt x="225" y="43"/>
                  <a:pt x="222" y="47"/>
                </a:cubicBezTo>
                <a:cubicBezTo>
                  <a:pt x="219" y="50"/>
                  <a:pt x="217" y="55"/>
                  <a:pt x="217" y="61"/>
                </a:cubicBezTo>
                <a:cubicBezTo>
                  <a:pt x="251" y="61"/>
                  <a:pt x="251" y="61"/>
                  <a:pt x="251" y="61"/>
                </a:cubicBezTo>
                <a:cubicBezTo>
                  <a:pt x="251" y="55"/>
                  <a:pt x="250" y="50"/>
                  <a:pt x="247" y="47"/>
                </a:cubicBezTo>
                <a:cubicBezTo>
                  <a:pt x="244" y="43"/>
                  <a:pt x="240" y="42"/>
                  <a:pt x="235" y="42"/>
                </a:cubicBezTo>
                <a:close/>
                <a:moveTo>
                  <a:pt x="311" y="95"/>
                </a:moveTo>
                <a:cubicBezTo>
                  <a:pt x="315" y="95"/>
                  <a:pt x="319" y="94"/>
                  <a:pt x="323" y="93"/>
                </a:cubicBezTo>
                <a:cubicBezTo>
                  <a:pt x="323" y="105"/>
                  <a:pt x="323" y="105"/>
                  <a:pt x="323" y="105"/>
                </a:cubicBezTo>
                <a:cubicBezTo>
                  <a:pt x="321" y="106"/>
                  <a:pt x="319" y="107"/>
                  <a:pt x="316" y="107"/>
                </a:cubicBezTo>
                <a:cubicBezTo>
                  <a:pt x="314" y="108"/>
                  <a:pt x="311" y="108"/>
                  <a:pt x="308" y="108"/>
                </a:cubicBezTo>
                <a:cubicBezTo>
                  <a:pt x="292" y="108"/>
                  <a:pt x="285" y="100"/>
                  <a:pt x="285" y="84"/>
                </a:cubicBezTo>
                <a:cubicBezTo>
                  <a:pt x="285" y="43"/>
                  <a:pt x="285" y="43"/>
                  <a:pt x="285" y="43"/>
                </a:cubicBezTo>
                <a:cubicBezTo>
                  <a:pt x="275" y="43"/>
                  <a:pt x="275" y="43"/>
                  <a:pt x="275" y="43"/>
                </a:cubicBezTo>
                <a:cubicBezTo>
                  <a:pt x="275" y="36"/>
                  <a:pt x="275" y="36"/>
                  <a:pt x="275" y="36"/>
                </a:cubicBezTo>
                <a:cubicBezTo>
                  <a:pt x="286" y="30"/>
                  <a:pt x="286" y="30"/>
                  <a:pt x="286" y="30"/>
                </a:cubicBezTo>
                <a:cubicBezTo>
                  <a:pt x="291" y="14"/>
                  <a:pt x="291" y="14"/>
                  <a:pt x="291" y="14"/>
                </a:cubicBezTo>
                <a:cubicBezTo>
                  <a:pt x="301" y="14"/>
                  <a:pt x="301" y="14"/>
                  <a:pt x="301" y="14"/>
                </a:cubicBezTo>
                <a:cubicBezTo>
                  <a:pt x="301" y="31"/>
                  <a:pt x="301" y="31"/>
                  <a:pt x="301" y="31"/>
                </a:cubicBezTo>
                <a:cubicBezTo>
                  <a:pt x="322" y="31"/>
                  <a:pt x="322" y="31"/>
                  <a:pt x="322" y="31"/>
                </a:cubicBezTo>
                <a:cubicBezTo>
                  <a:pt x="322" y="43"/>
                  <a:pt x="322" y="43"/>
                  <a:pt x="322" y="43"/>
                </a:cubicBezTo>
                <a:cubicBezTo>
                  <a:pt x="301" y="43"/>
                  <a:pt x="301" y="43"/>
                  <a:pt x="301" y="43"/>
                </a:cubicBezTo>
                <a:cubicBezTo>
                  <a:pt x="301" y="84"/>
                  <a:pt x="301" y="84"/>
                  <a:pt x="301" y="84"/>
                </a:cubicBezTo>
                <a:cubicBezTo>
                  <a:pt x="301" y="87"/>
                  <a:pt x="302" y="90"/>
                  <a:pt x="304" y="92"/>
                </a:cubicBezTo>
                <a:cubicBezTo>
                  <a:pt x="306" y="94"/>
                  <a:pt x="308" y="95"/>
                  <a:pt x="311" y="95"/>
                </a:cubicBezTo>
                <a:close/>
                <a:moveTo>
                  <a:pt x="353" y="107"/>
                </a:moveTo>
                <a:cubicBezTo>
                  <a:pt x="337" y="107"/>
                  <a:pt x="337" y="107"/>
                  <a:pt x="337" y="107"/>
                </a:cubicBezTo>
                <a:cubicBezTo>
                  <a:pt x="337" y="31"/>
                  <a:pt x="337" y="31"/>
                  <a:pt x="337" y="31"/>
                </a:cubicBezTo>
                <a:cubicBezTo>
                  <a:pt x="353" y="31"/>
                  <a:pt x="353" y="31"/>
                  <a:pt x="353" y="31"/>
                </a:cubicBezTo>
                <a:cubicBezTo>
                  <a:pt x="353" y="107"/>
                  <a:pt x="353" y="107"/>
                  <a:pt x="353" y="107"/>
                </a:cubicBezTo>
                <a:close/>
                <a:moveTo>
                  <a:pt x="336" y="11"/>
                </a:moveTo>
                <a:cubicBezTo>
                  <a:pt x="336" y="8"/>
                  <a:pt x="336" y="6"/>
                  <a:pt x="338" y="4"/>
                </a:cubicBezTo>
                <a:cubicBezTo>
                  <a:pt x="339" y="3"/>
                  <a:pt x="342" y="2"/>
                  <a:pt x="345" y="2"/>
                </a:cubicBezTo>
                <a:cubicBezTo>
                  <a:pt x="347" y="2"/>
                  <a:pt x="350" y="3"/>
                  <a:pt x="351" y="4"/>
                </a:cubicBezTo>
                <a:cubicBezTo>
                  <a:pt x="353" y="6"/>
                  <a:pt x="354" y="8"/>
                  <a:pt x="354" y="11"/>
                </a:cubicBezTo>
                <a:cubicBezTo>
                  <a:pt x="354" y="14"/>
                  <a:pt x="353" y="16"/>
                  <a:pt x="351" y="17"/>
                </a:cubicBezTo>
                <a:cubicBezTo>
                  <a:pt x="350" y="19"/>
                  <a:pt x="347" y="20"/>
                  <a:pt x="345" y="20"/>
                </a:cubicBezTo>
                <a:cubicBezTo>
                  <a:pt x="342" y="20"/>
                  <a:pt x="339" y="19"/>
                  <a:pt x="338" y="17"/>
                </a:cubicBezTo>
                <a:cubicBezTo>
                  <a:pt x="336" y="16"/>
                  <a:pt x="336" y="14"/>
                  <a:pt x="336" y="11"/>
                </a:cubicBezTo>
                <a:close/>
                <a:moveTo>
                  <a:pt x="440" y="107"/>
                </a:moveTo>
                <a:cubicBezTo>
                  <a:pt x="424" y="107"/>
                  <a:pt x="424" y="107"/>
                  <a:pt x="424" y="107"/>
                </a:cubicBezTo>
                <a:cubicBezTo>
                  <a:pt x="424" y="60"/>
                  <a:pt x="424" y="60"/>
                  <a:pt x="424" y="60"/>
                </a:cubicBezTo>
                <a:cubicBezTo>
                  <a:pt x="424" y="54"/>
                  <a:pt x="423" y="50"/>
                  <a:pt x="420" y="47"/>
                </a:cubicBezTo>
                <a:cubicBezTo>
                  <a:pt x="418" y="44"/>
                  <a:pt x="414" y="43"/>
                  <a:pt x="409" y="43"/>
                </a:cubicBezTo>
                <a:cubicBezTo>
                  <a:pt x="403" y="43"/>
                  <a:pt x="398" y="45"/>
                  <a:pt x="394" y="49"/>
                </a:cubicBezTo>
                <a:cubicBezTo>
                  <a:pt x="391" y="53"/>
                  <a:pt x="390" y="59"/>
                  <a:pt x="390" y="69"/>
                </a:cubicBezTo>
                <a:cubicBezTo>
                  <a:pt x="390" y="107"/>
                  <a:pt x="390" y="107"/>
                  <a:pt x="390" y="107"/>
                </a:cubicBezTo>
                <a:cubicBezTo>
                  <a:pt x="374" y="107"/>
                  <a:pt x="374" y="107"/>
                  <a:pt x="374" y="107"/>
                </a:cubicBezTo>
                <a:cubicBezTo>
                  <a:pt x="374" y="31"/>
                  <a:pt x="374" y="31"/>
                  <a:pt x="374" y="31"/>
                </a:cubicBezTo>
                <a:cubicBezTo>
                  <a:pt x="386" y="31"/>
                  <a:pt x="386" y="31"/>
                  <a:pt x="386" y="31"/>
                </a:cubicBezTo>
                <a:cubicBezTo>
                  <a:pt x="388" y="41"/>
                  <a:pt x="388" y="41"/>
                  <a:pt x="388" y="41"/>
                </a:cubicBezTo>
                <a:cubicBezTo>
                  <a:pt x="389" y="41"/>
                  <a:pt x="389" y="41"/>
                  <a:pt x="389" y="41"/>
                </a:cubicBezTo>
                <a:cubicBezTo>
                  <a:pt x="392" y="37"/>
                  <a:pt x="395" y="35"/>
                  <a:pt x="399" y="33"/>
                </a:cubicBezTo>
                <a:cubicBezTo>
                  <a:pt x="403" y="31"/>
                  <a:pt x="408" y="30"/>
                  <a:pt x="413" y="30"/>
                </a:cubicBezTo>
                <a:cubicBezTo>
                  <a:pt x="431" y="30"/>
                  <a:pt x="440" y="39"/>
                  <a:pt x="440" y="57"/>
                </a:cubicBezTo>
                <a:cubicBezTo>
                  <a:pt x="440" y="107"/>
                  <a:pt x="440" y="107"/>
                  <a:pt x="440" y="107"/>
                </a:cubicBezTo>
                <a:close/>
                <a:moveTo>
                  <a:pt x="524" y="31"/>
                </a:moveTo>
                <a:cubicBezTo>
                  <a:pt x="524" y="40"/>
                  <a:pt x="524" y="40"/>
                  <a:pt x="524" y="40"/>
                </a:cubicBezTo>
                <a:cubicBezTo>
                  <a:pt x="511" y="42"/>
                  <a:pt x="511" y="42"/>
                  <a:pt x="511" y="42"/>
                </a:cubicBezTo>
                <a:cubicBezTo>
                  <a:pt x="513" y="44"/>
                  <a:pt x="514" y="46"/>
                  <a:pt x="514" y="48"/>
                </a:cubicBezTo>
                <a:cubicBezTo>
                  <a:pt x="515" y="50"/>
                  <a:pt x="516" y="53"/>
                  <a:pt x="516" y="55"/>
                </a:cubicBezTo>
                <a:cubicBezTo>
                  <a:pt x="516" y="63"/>
                  <a:pt x="513" y="69"/>
                  <a:pt x="507" y="74"/>
                </a:cubicBezTo>
                <a:cubicBezTo>
                  <a:pt x="502" y="78"/>
                  <a:pt x="495" y="81"/>
                  <a:pt x="485" y="81"/>
                </a:cubicBezTo>
                <a:cubicBezTo>
                  <a:pt x="483" y="81"/>
                  <a:pt x="481" y="80"/>
                  <a:pt x="479" y="80"/>
                </a:cubicBezTo>
                <a:cubicBezTo>
                  <a:pt x="475" y="82"/>
                  <a:pt x="474" y="85"/>
                  <a:pt x="474" y="87"/>
                </a:cubicBezTo>
                <a:cubicBezTo>
                  <a:pt x="474" y="89"/>
                  <a:pt x="474" y="91"/>
                  <a:pt x="476" y="91"/>
                </a:cubicBezTo>
                <a:cubicBezTo>
                  <a:pt x="478" y="92"/>
                  <a:pt x="481" y="93"/>
                  <a:pt x="485" y="93"/>
                </a:cubicBezTo>
                <a:cubicBezTo>
                  <a:pt x="498" y="93"/>
                  <a:pt x="498" y="93"/>
                  <a:pt x="498" y="93"/>
                </a:cubicBezTo>
                <a:cubicBezTo>
                  <a:pt x="506" y="93"/>
                  <a:pt x="513" y="94"/>
                  <a:pt x="517" y="98"/>
                </a:cubicBezTo>
                <a:cubicBezTo>
                  <a:pt x="521" y="102"/>
                  <a:pt x="524" y="107"/>
                  <a:pt x="524" y="113"/>
                </a:cubicBezTo>
                <a:cubicBezTo>
                  <a:pt x="524" y="122"/>
                  <a:pt x="520" y="128"/>
                  <a:pt x="513" y="133"/>
                </a:cubicBezTo>
                <a:cubicBezTo>
                  <a:pt x="506" y="138"/>
                  <a:pt x="496" y="140"/>
                  <a:pt x="482" y="140"/>
                </a:cubicBezTo>
                <a:cubicBezTo>
                  <a:pt x="472" y="140"/>
                  <a:pt x="464" y="138"/>
                  <a:pt x="459" y="135"/>
                </a:cubicBezTo>
                <a:cubicBezTo>
                  <a:pt x="453" y="131"/>
                  <a:pt x="451" y="126"/>
                  <a:pt x="451" y="119"/>
                </a:cubicBezTo>
                <a:cubicBezTo>
                  <a:pt x="451" y="114"/>
                  <a:pt x="452" y="111"/>
                  <a:pt x="455" y="107"/>
                </a:cubicBezTo>
                <a:cubicBezTo>
                  <a:pt x="458" y="104"/>
                  <a:pt x="462" y="102"/>
                  <a:pt x="467" y="101"/>
                </a:cubicBezTo>
                <a:cubicBezTo>
                  <a:pt x="465" y="100"/>
                  <a:pt x="464" y="98"/>
                  <a:pt x="462" y="96"/>
                </a:cubicBezTo>
                <a:cubicBezTo>
                  <a:pt x="461" y="94"/>
                  <a:pt x="460" y="92"/>
                  <a:pt x="460" y="90"/>
                </a:cubicBezTo>
                <a:cubicBezTo>
                  <a:pt x="460" y="87"/>
                  <a:pt x="461" y="85"/>
                  <a:pt x="462" y="83"/>
                </a:cubicBezTo>
                <a:cubicBezTo>
                  <a:pt x="464" y="81"/>
                  <a:pt x="466" y="79"/>
                  <a:pt x="470" y="77"/>
                </a:cubicBezTo>
                <a:cubicBezTo>
                  <a:pt x="466" y="75"/>
                  <a:pt x="462" y="73"/>
                  <a:pt x="460" y="69"/>
                </a:cubicBezTo>
                <a:cubicBezTo>
                  <a:pt x="458" y="65"/>
                  <a:pt x="456" y="61"/>
                  <a:pt x="456" y="55"/>
                </a:cubicBezTo>
                <a:cubicBezTo>
                  <a:pt x="456" y="47"/>
                  <a:pt x="459" y="41"/>
                  <a:pt x="464" y="36"/>
                </a:cubicBezTo>
                <a:cubicBezTo>
                  <a:pt x="469" y="32"/>
                  <a:pt x="477" y="30"/>
                  <a:pt x="486" y="30"/>
                </a:cubicBezTo>
                <a:cubicBezTo>
                  <a:pt x="488" y="30"/>
                  <a:pt x="491" y="30"/>
                  <a:pt x="493" y="30"/>
                </a:cubicBezTo>
                <a:cubicBezTo>
                  <a:pt x="495" y="30"/>
                  <a:pt x="497" y="31"/>
                  <a:pt x="498" y="31"/>
                </a:cubicBezTo>
                <a:cubicBezTo>
                  <a:pt x="524" y="31"/>
                  <a:pt x="524" y="31"/>
                  <a:pt x="524" y="31"/>
                </a:cubicBezTo>
                <a:close/>
                <a:moveTo>
                  <a:pt x="465" y="118"/>
                </a:moveTo>
                <a:cubicBezTo>
                  <a:pt x="465" y="122"/>
                  <a:pt x="467" y="124"/>
                  <a:pt x="470" y="126"/>
                </a:cubicBezTo>
                <a:cubicBezTo>
                  <a:pt x="473" y="128"/>
                  <a:pt x="477" y="129"/>
                  <a:pt x="483" y="129"/>
                </a:cubicBezTo>
                <a:cubicBezTo>
                  <a:pt x="492" y="129"/>
                  <a:pt x="498" y="128"/>
                  <a:pt x="502" y="125"/>
                </a:cubicBezTo>
                <a:cubicBezTo>
                  <a:pt x="507" y="123"/>
                  <a:pt x="509" y="119"/>
                  <a:pt x="509" y="115"/>
                </a:cubicBezTo>
                <a:cubicBezTo>
                  <a:pt x="509" y="112"/>
                  <a:pt x="508" y="110"/>
                  <a:pt x="505" y="108"/>
                </a:cubicBezTo>
                <a:cubicBezTo>
                  <a:pt x="503" y="107"/>
                  <a:pt x="499" y="106"/>
                  <a:pt x="492" y="106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75" y="106"/>
                  <a:pt x="472" y="107"/>
                  <a:pt x="469" y="109"/>
                </a:cubicBezTo>
                <a:cubicBezTo>
                  <a:pt x="466" y="112"/>
                  <a:pt x="465" y="115"/>
                  <a:pt x="465" y="118"/>
                </a:cubicBezTo>
                <a:close/>
                <a:moveTo>
                  <a:pt x="472" y="55"/>
                </a:moveTo>
                <a:cubicBezTo>
                  <a:pt x="472" y="60"/>
                  <a:pt x="473" y="64"/>
                  <a:pt x="476" y="66"/>
                </a:cubicBezTo>
                <a:cubicBezTo>
                  <a:pt x="478" y="69"/>
                  <a:pt x="481" y="70"/>
                  <a:pt x="486" y="70"/>
                </a:cubicBezTo>
                <a:cubicBezTo>
                  <a:pt x="495" y="70"/>
                  <a:pt x="500" y="65"/>
                  <a:pt x="500" y="55"/>
                </a:cubicBezTo>
                <a:cubicBezTo>
                  <a:pt x="500" y="50"/>
                  <a:pt x="499" y="47"/>
                  <a:pt x="497" y="44"/>
                </a:cubicBezTo>
                <a:cubicBezTo>
                  <a:pt x="494" y="41"/>
                  <a:pt x="491" y="40"/>
                  <a:pt x="486" y="40"/>
                </a:cubicBezTo>
                <a:cubicBezTo>
                  <a:pt x="481" y="40"/>
                  <a:pt x="478" y="41"/>
                  <a:pt x="476" y="44"/>
                </a:cubicBezTo>
                <a:cubicBezTo>
                  <a:pt x="473" y="47"/>
                  <a:pt x="472" y="50"/>
                  <a:pt x="472" y="55"/>
                </a:cubicBezTo>
                <a:close/>
                <a:moveTo>
                  <a:pt x="658" y="56"/>
                </a:moveTo>
                <a:cubicBezTo>
                  <a:pt x="658" y="72"/>
                  <a:pt x="653" y="85"/>
                  <a:pt x="644" y="93"/>
                </a:cubicBezTo>
                <a:cubicBezTo>
                  <a:pt x="635" y="102"/>
                  <a:pt x="622" y="107"/>
                  <a:pt x="604" y="107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6" y="7"/>
                  <a:pt x="576" y="7"/>
                  <a:pt x="576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23" y="7"/>
                  <a:pt x="636" y="11"/>
                  <a:pt x="644" y="20"/>
                </a:cubicBezTo>
                <a:cubicBezTo>
                  <a:pt x="653" y="28"/>
                  <a:pt x="658" y="40"/>
                  <a:pt x="658" y="56"/>
                </a:cubicBezTo>
                <a:close/>
                <a:moveTo>
                  <a:pt x="640" y="56"/>
                </a:moveTo>
                <a:cubicBezTo>
                  <a:pt x="640" y="32"/>
                  <a:pt x="629" y="20"/>
                  <a:pt x="607" y="20"/>
                </a:cubicBezTo>
                <a:cubicBezTo>
                  <a:pt x="593" y="20"/>
                  <a:pt x="593" y="20"/>
                  <a:pt x="593" y="20"/>
                </a:cubicBezTo>
                <a:cubicBezTo>
                  <a:pt x="593" y="93"/>
                  <a:pt x="593" y="93"/>
                  <a:pt x="593" y="93"/>
                </a:cubicBezTo>
                <a:cubicBezTo>
                  <a:pt x="604" y="93"/>
                  <a:pt x="604" y="93"/>
                  <a:pt x="604" y="93"/>
                </a:cubicBezTo>
                <a:cubicBezTo>
                  <a:pt x="628" y="93"/>
                  <a:pt x="640" y="81"/>
                  <a:pt x="640" y="56"/>
                </a:cubicBezTo>
                <a:close/>
                <a:moveTo>
                  <a:pt x="708" y="108"/>
                </a:moveTo>
                <a:cubicBezTo>
                  <a:pt x="697" y="108"/>
                  <a:pt x="688" y="104"/>
                  <a:pt x="681" y="98"/>
                </a:cubicBezTo>
                <a:cubicBezTo>
                  <a:pt x="674" y="91"/>
                  <a:pt x="671" y="81"/>
                  <a:pt x="671" y="69"/>
                </a:cubicBezTo>
                <a:cubicBezTo>
                  <a:pt x="671" y="57"/>
                  <a:pt x="674" y="47"/>
                  <a:pt x="680" y="40"/>
                </a:cubicBezTo>
                <a:cubicBezTo>
                  <a:pt x="686" y="33"/>
                  <a:pt x="695" y="30"/>
                  <a:pt x="706" y="30"/>
                </a:cubicBezTo>
                <a:cubicBezTo>
                  <a:pt x="715" y="30"/>
                  <a:pt x="723" y="33"/>
                  <a:pt x="729" y="39"/>
                </a:cubicBezTo>
                <a:cubicBezTo>
                  <a:pt x="735" y="45"/>
                  <a:pt x="738" y="53"/>
                  <a:pt x="738" y="64"/>
                </a:cubicBezTo>
                <a:cubicBezTo>
                  <a:pt x="738" y="72"/>
                  <a:pt x="738" y="72"/>
                  <a:pt x="738" y="72"/>
                </a:cubicBezTo>
                <a:cubicBezTo>
                  <a:pt x="687" y="72"/>
                  <a:pt x="687" y="72"/>
                  <a:pt x="687" y="72"/>
                </a:cubicBezTo>
                <a:cubicBezTo>
                  <a:pt x="688" y="80"/>
                  <a:pt x="690" y="85"/>
                  <a:pt x="693" y="89"/>
                </a:cubicBezTo>
                <a:cubicBezTo>
                  <a:pt x="697" y="93"/>
                  <a:pt x="702" y="95"/>
                  <a:pt x="709" y="95"/>
                </a:cubicBezTo>
                <a:cubicBezTo>
                  <a:pt x="714" y="95"/>
                  <a:pt x="718" y="95"/>
                  <a:pt x="722" y="94"/>
                </a:cubicBezTo>
                <a:cubicBezTo>
                  <a:pt x="725" y="93"/>
                  <a:pt x="730" y="92"/>
                  <a:pt x="734" y="90"/>
                </a:cubicBezTo>
                <a:cubicBezTo>
                  <a:pt x="734" y="103"/>
                  <a:pt x="734" y="103"/>
                  <a:pt x="734" y="103"/>
                </a:cubicBezTo>
                <a:cubicBezTo>
                  <a:pt x="730" y="105"/>
                  <a:pt x="726" y="106"/>
                  <a:pt x="722" y="107"/>
                </a:cubicBezTo>
                <a:cubicBezTo>
                  <a:pt x="718" y="108"/>
                  <a:pt x="714" y="108"/>
                  <a:pt x="708" y="108"/>
                </a:cubicBezTo>
                <a:close/>
                <a:moveTo>
                  <a:pt x="706" y="42"/>
                </a:moveTo>
                <a:cubicBezTo>
                  <a:pt x="700" y="42"/>
                  <a:pt x="696" y="43"/>
                  <a:pt x="693" y="47"/>
                </a:cubicBezTo>
                <a:cubicBezTo>
                  <a:pt x="690" y="50"/>
                  <a:pt x="688" y="55"/>
                  <a:pt x="688" y="61"/>
                </a:cubicBezTo>
                <a:cubicBezTo>
                  <a:pt x="722" y="61"/>
                  <a:pt x="722" y="61"/>
                  <a:pt x="722" y="61"/>
                </a:cubicBezTo>
                <a:cubicBezTo>
                  <a:pt x="722" y="55"/>
                  <a:pt x="720" y="50"/>
                  <a:pt x="718" y="47"/>
                </a:cubicBezTo>
                <a:cubicBezTo>
                  <a:pt x="715" y="43"/>
                  <a:pt x="711" y="42"/>
                  <a:pt x="706" y="42"/>
                </a:cubicBezTo>
                <a:close/>
                <a:moveTo>
                  <a:pt x="801" y="107"/>
                </a:moveTo>
                <a:cubicBezTo>
                  <a:pt x="798" y="96"/>
                  <a:pt x="798" y="96"/>
                  <a:pt x="798" y="96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794" y="101"/>
                  <a:pt x="790" y="104"/>
                  <a:pt x="787" y="105"/>
                </a:cubicBezTo>
                <a:cubicBezTo>
                  <a:pt x="783" y="107"/>
                  <a:pt x="778" y="108"/>
                  <a:pt x="773" y="108"/>
                </a:cubicBezTo>
                <a:cubicBezTo>
                  <a:pt x="765" y="108"/>
                  <a:pt x="759" y="106"/>
                  <a:pt x="755" y="102"/>
                </a:cubicBezTo>
                <a:cubicBezTo>
                  <a:pt x="751" y="98"/>
                  <a:pt x="749" y="92"/>
                  <a:pt x="749" y="85"/>
                </a:cubicBezTo>
                <a:cubicBezTo>
                  <a:pt x="749" y="77"/>
                  <a:pt x="752" y="71"/>
                  <a:pt x="758" y="67"/>
                </a:cubicBezTo>
                <a:cubicBezTo>
                  <a:pt x="763" y="63"/>
                  <a:pt x="772" y="61"/>
                  <a:pt x="784" y="61"/>
                </a:cubicBezTo>
                <a:cubicBezTo>
                  <a:pt x="797" y="60"/>
                  <a:pt x="797" y="60"/>
                  <a:pt x="797" y="60"/>
                </a:cubicBezTo>
                <a:cubicBezTo>
                  <a:pt x="797" y="56"/>
                  <a:pt x="797" y="56"/>
                  <a:pt x="797" y="56"/>
                </a:cubicBezTo>
                <a:cubicBezTo>
                  <a:pt x="797" y="52"/>
                  <a:pt x="796" y="48"/>
                  <a:pt x="794" y="46"/>
                </a:cubicBezTo>
                <a:cubicBezTo>
                  <a:pt x="791" y="43"/>
                  <a:pt x="788" y="42"/>
                  <a:pt x="783" y="42"/>
                </a:cubicBezTo>
                <a:cubicBezTo>
                  <a:pt x="779" y="42"/>
                  <a:pt x="776" y="42"/>
                  <a:pt x="772" y="44"/>
                </a:cubicBezTo>
                <a:cubicBezTo>
                  <a:pt x="768" y="45"/>
                  <a:pt x="765" y="46"/>
                  <a:pt x="762" y="48"/>
                </a:cubicBezTo>
                <a:cubicBezTo>
                  <a:pt x="757" y="36"/>
                  <a:pt x="757" y="36"/>
                  <a:pt x="757" y="36"/>
                </a:cubicBezTo>
                <a:cubicBezTo>
                  <a:pt x="761" y="34"/>
                  <a:pt x="765" y="32"/>
                  <a:pt x="770" y="31"/>
                </a:cubicBezTo>
                <a:cubicBezTo>
                  <a:pt x="775" y="30"/>
                  <a:pt x="780" y="30"/>
                  <a:pt x="784" y="30"/>
                </a:cubicBezTo>
                <a:cubicBezTo>
                  <a:pt x="793" y="30"/>
                  <a:pt x="801" y="32"/>
                  <a:pt x="806" y="36"/>
                </a:cubicBezTo>
                <a:cubicBezTo>
                  <a:pt x="810" y="40"/>
                  <a:pt x="813" y="47"/>
                  <a:pt x="813" y="56"/>
                </a:cubicBezTo>
                <a:cubicBezTo>
                  <a:pt x="813" y="107"/>
                  <a:pt x="813" y="107"/>
                  <a:pt x="813" y="107"/>
                </a:cubicBezTo>
                <a:cubicBezTo>
                  <a:pt x="801" y="107"/>
                  <a:pt x="801" y="107"/>
                  <a:pt x="801" y="107"/>
                </a:cubicBezTo>
                <a:close/>
                <a:moveTo>
                  <a:pt x="778" y="96"/>
                </a:moveTo>
                <a:cubicBezTo>
                  <a:pt x="783" y="96"/>
                  <a:pt x="788" y="94"/>
                  <a:pt x="792" y="91"/>
                </a:cubicBezTo>
                <a:cubicBezTo>
                  <a:pt x="795" y="87"/>
                  <a:pt x="797" y="83"/>
                  <a:pt x="797" y="77"/>
                </a:cubicBezTo>
                <a:cubicBezTo>
                  <a:pt x="797" y="70"/>
                  <a:pt x="797" y="70"/>
                  <a:pt x="797" y="70"/>
                </a:cubicBezTo>
                <a:cubicBezTo>
                  <a:pt x="787" y="71"/>
                  <a:pt x="787" y="71"/>
                  <a:pt x="787" y="71"/>
                </a:cubicBezTo>
                <a:cubicBezTo>
                  <a:pt x="780" y="71"/>
                  <a:pt x="774" y="72"/>
                  <a:pt x="771" y="75"/>
                </a:cubicBezTo>
                <a:cubicBezTo>
                  <a:pt x="767" y="77"/>
                  <a:pt x="766" y="80"/>
                  <a:pt x="766" y="85"/>
                </a:cubicBezTo>
                <a:cubicBezTo>
                  <a:pt x="766" y="88"/>
                  <a:pt x="767" y="91"/>
                  <a:pt x="769" y="93"/>
                </a:cubicBezTo>
                <a:cubicBezTo>
                  <a:pt x="771" y="95"/>
                  <a:pt x="774" y="96"/>
                  <a:pt x="778" y="96"/>
                </a:cubicBezTo>
                <a:close/>
                <a:moveTo>
                  <a:pt x="859" y="108"/>
                </a:moveTo>
                <a:cubicBezTo>
                  <a:pt x="850" y="108"/>
                  <a:pt x="842" y="104"/>
                  <a:pt x="837" y="98"/>
                </a:cubicBezTo>
                <a:cubicBezTo>
                  <a:pt x="832" y="91"/>
                  <a:pt x="829" y="81"/>
                  <a:pt x="829" y="69"/>
                </a:cubicBezTo>
                <a:cubicBezTo>
                  <a:pt x="829" y="57"/>
                  <a:pt x="832" y="47"/>
                  <a:pt x="837" y="40"/>
                </a:cubicBezTo>
                <a:cubicBezTo>
                  <a:pt x="842" y="33"/>
                  <a:pt x="850" y="30"/>
                  <a:pt x="859" y="30"/>
                </a:cubicBezTo>
                <a:cubicBezTo>
                  <a:pt x="869" y="30"/>
                  <a:pt x="877" y="33"/>
                  <a:pt x="882" y="41"/>
                </a:cubicBezTo>
                <a:cubicBezTo>
                  <a:pt x="883" y="41"/>
                  <a:pt x="883" y="41"/>
                  <a:pt x="883" y="41"/>
                </a:cubicBezTo>
                <a:cubicBezTo>
                  <a:pt x="882" y="35"/>
                  <a:pt x="882" y="31"/>
                  <a:pt x="882" y="28"/>
                </a:cubicBezTo>
                <a:cubicBezTo>
                  <a:pt x="882" y="0"/>
                  <a:pt x="882" y="0"/>
                  <a:pt x="882" y="0"/>
                </a:cubicBezTo>
                <a:cubicBezTo>
                  <a:pt x="898" y="0"/>
                  <a:pt x="898" y="0"/>
                  <a:pt x="898" y="0"/>
                </a:cubicBezTo>
                <a:cubicBezTo>
                  <a:pt x="898" y="107"/>
                  <a:pt x="898" y="107"/>
                  <a:pt x="898" y="107"/>
                </a:cubicBezTo>
                <a:cubicBezTo>
                  <a:pt x="885" y="107"/>
                  <a:pt x="885" y="107"/>
                  <a:pt x="885" y="107"/>
                </a:cubicBezTo>
                <a:cubicBezTo>
                  <a:pt x="882" y="97"/>
                  <a:pt x="882" y="97"/>
                  <a:pt x="882" y="97"/>
                </a:cubicBezTo>
                <a:cubicBezTo>
                  <a:pt x="882" y="97"/>
                  <a:pt x="882" y="97"/>
                  <a:pt x="882" y="97"/>
                </a:cubicBezTo>
                <a:cubicBezTo>
                  <a:pt x="876" y="104"/>
                  <a:pt x="869" y="108"/>
                  <a:pt x="859" y="108"/>
                </a:cubicBezTo>
                <a:close/>
                <a:moveTo>
                  <a:pt x="863" y="95"/>
                </a:moveTo>
                <a:cubicBezTo>
                  <a:pt x="870" y="95"/>
                  <a:pt x="875" y="93"/>
                  <a:pt x="878" y="89"/>
                </a:cubicBezTo>
                <a:cubicBezTo>
                  <a:pt x="881" y="86"/>
                  <a:pt x="882" y="80"/>
                  <a:pt x="882" y="71"/>
                </a:cubicBezTo>
                <a:cubicBezTo>
                  <a:pt x="882" y="69"/>
                  <a:pt x="882" y="69"/>
                  <a:pt x="882" y="69"/>
                </a:cubicBezTo>
                <a:cubicBezTo>
                  <a:pt x="882" y="60"/>
                  <a:pt x="881" y="53"/>
                  <a:pt x="878" y="49"/>
                </a:cubicBezTo>
                <a:cubicBezTo>
                  <a:pt x="875" y="45"/>
                  <a:pt x="870" y="43"/>
                  <a:pt x="863" y="43"/>
                </a:cubicBezTo>
                <a:cubicBezTo>
                  <a:pt x="857" y="43"/>
                  <a:pt x="853" y="45"/>
                  <a:pt x="850" y="50"/>
                </a:cubicBezTo>
                <a:cubicBezTo>
                  <a:pt x="847" y="54"/>
                  <a:pt x="846" y="61"/>
                  <a:pt x="846" y="69"/>
                </a:cubicBezTo>
                <a:cubicBezTo>
                  <a:pt x="846" y="78"/>
                  <a:pt x="847" y="84"/>
                  <a:pt x="850" y="88"/>
                </a:cubicBezTo>
                <a:cubicBezTo>
                  <a:pt x="853" y="93"/>
                  <a:pt x="857" y="95"/>
                  <a:pt x="863" y="95"/>
                </a:cubicBezTo>
                <a:close/>
                <a:moveTo>
                  <a:pt x="935" y="107"/>
                </a:moveTo>
                <a:cubicBezTo>
                  <a:pt x="919" y="107"/>
                  <a:pt x="919" y="107"/>
                  <a:pt x="919" y="107"/>
                </a:cubicBezTo>
                <a:cubicBezTo>
                  <a:pt x="919" y="0"/>
                  <a:pt x="919" y="0"/>
                  <a:pt x="919" y="0"/>
                </a:cubicBezTo>
                <a:cubicBezTo>
                  <a:pt x="935" y="0"/>
                  <a:pt x="935" y="0"/>
                  <a:pt x="935" y="0"/>
                </a:cubicBezTo>
                <a:cubicBezTo>
                  <a:pt x="935" y="107"/>
                  <a:pt x="935" y="107"/>
                  <a:pt x="935" y="107"/>
                </a:cubicBezTo>
                <a:close/>
                <a:moveTo>
                  <a:pt x="972" y="107"/>
                </a:moveTo>
                <a:cubicBezTo>
                  <a:pt x="956" y="107"/>
                  <a:pt x="956" y="107"/>
                  <a:pt x="956" y="107"/>
                </a:cubicBezTo>
                <a:cubicBezTo>
                  <a:pt x="956" y="31"/>
                  <a:pt x="956" y="31"/>
                  <a:pt x="956" y="31"/>
                </a:cubicBezTo>
                <a:cubicBezTo>
                  <a:pt x="972" y="31"/>
                  <a:pt x="972" y="31"/>
                  <a:pt x="972" y="31"/>
                </a:cubicBezTo>
                <a:cubicBezTo>
                  <a:pt x="972" y="107"/>
                  <a:pt x="972" y="107"/>
                  <a:pt x="972" y="107"/>
                </a:cubicBezTo>
                <a:close/>
                <a:moveTo>
                  <a:pt x="955" y="11"/>
                </a:moveTo>
                <a:cubicBezTo>
                  <a:pt x="955" y="8"/>
                  <a:pt x="956" y="6"/>
                  <a:pt x="957" y="4"/>
                </a:cubicBezTo>
                <a:cubicBezTo>
                  <a:pt x="959" y="3"/>
                  <a:pt x="961" y="2"/>
                  <a:pt x="964" y="2"/>
                </a:cubicBezTo>
                <a:cubicBezTo>
                  <a:pt x="967" y="2"/>
                  <a:pt x="969" y="3"/>
                  <a:pt x="971" y="4"/>
                </a:cubicBezTo>
                <a:cubicBezTo>
                  <a:pt x="972" y="6"/>
                  <a:pt x="973" y="8"/>
                  <a:pt x="973" y="11"/>
                </a:cubicBezTo>
                <a:cubicBezTo>
                  <a:pt x="973" y="14"/>
                  <a:pt x="972" y="16"/>
                  <a:pt x="971" y="17"/>
                </a:cubicBezTo>
                <a:cubicBezTo>
                  <a:pt x="969" y="19"/>
                  <a:pt x="967" y="20"/>
                  <a:pt x="964" y="20"/>
                </a:cubicBezTo>
                <a:cubicBezTo>
                  <a:pt x="961" y="20"/>
                  <a:pt x="959" y="19"/>
                  <a:pt x="957" y="17"/>
                </a:cubicBezTo>
                <a:cubicBezTo>
                  <a:pt x="956" y="16"/>
                  <a:pt x="955" y="14"/>
                  <a:pt x="955" y="11"/>
                </a:cubicBezTo>
                <a:close/>
                <a:moveTo>
                  <a:pt x="1060" y="107"/>
                </a:moveTo>
                <a:cubicBezTo>
                  <a:pt x="1043" y="107"/>
                  <a:pt x="1043" y="107"/>
                  <a:pt x="1043" y="107"/>
                </a:cubicBezTo>
                <a:cubicBezTo>
                  <a:pt x="1043" y="60"/>
                  <a:pt x="1043" y="60"/>
                  <a:pt x="1043" y="60"/>
                </a:cubicBezTo>
                <a:cubicBezTo>
                  <a:pt x="1043" y="54"/>
                  <a:pt x="1042" y="50"/>
                  <a:pt x="1040" y="47"/>
                </a:cubicBezTo>
                <a:cubicBezTo>
                  <a:pt x="1038" y="44"/>
                  <a:pt x="1034" y="43"/>
                  <a:pt x="1029" y="43"/>
                </a:cubicBezTo>
                <a:cubicBezTo>
                  <a:pt x="1022" y="43"/>
                  <a:pt x="1017" y="45"/>
                  <a:pt x="1014" y="49"/>
                </a:cubicBezTo>
                <a:cubicBezTo>
                  <a:pt x="1011" y="53"/>
                  <a:pt x="1009" y="59"/>
                  <a:pt x="1009" y="69"/>
                </a:cubicBezTo>
                <a:cubicBezTo>
                  <a:pt x="1009" y="107"/>
                  <a:pt x="1009" y="107"/>
                  <a:pt x="1009" y="107"/>
                </a:cubicBezTo>
                <a:cubicBezTo>
                  <a:pt x="993" y="107"/>
                  <a:pt x="993" y="107"/>
                  <a:pt x="993" y="107"/>
                </a:cubicBezTo>
                <a:cubicBezTo>
                  <a:pt x="993" y="31"/>
                  <a:pt x="993" y="31"/>
                  <a:pt x="993" y="31"/>
                </a:cubicBezTo>
                <a:cubicBezTo>
                  <a:pt x="1006" y="31"/>
                  <a:pt x="1006" y="31"/>
                  <a:pt x="1006" y="31"/>
                </a:cubicBezTo>
                <a:cubicBezTo>
                  <a:pt x="1008" y="41"/>
                  <a:pt x="1008" y="41"/>
                  <a:pt x="1008" y="41"/>
                </a:cubicBezTo>
                <a:cubicBezTo>
                  <a:pt x="1009" y="41"/>
                  <a:pt x="1009" y="41"/>
                  <a:pt x="1009" y="41"/>
                </a:cubicBezTo>
                <a:cubicBezTo>
                  <a:pt x="1011" y="37"/>
                  <a:pt x="1014" y="35"/>
                  <a:pt x="1018" y="33"/>
                </a:cubicBezTo>
                <a:cubicBezTo>
                  <a:pt x="1023" y="31"/>
                  <a:pt x="1027" y="30"/>
                  <a:pt x="1032" y="30"/>
                </a:cubicBezTo>
                <a:cubicBezTo>
                  <a:pt x="1051" y="30"/>
                  <a:pt x="1060" y="39"/>
                  <a:pt x="1060" y="57"/>
                </a:cubicBezTo>
                <a:cubicBezTo>
                  <a:pt x="1060" y="107"/>
                  <a:pt x="1060" y="107"/>
                  <a:pt x="1060" y="107"/>
                </a:cubicBezTo>
                <a:close/>
                <a:moveTo>
                  <a:pt x="1113" y="108"/>
                </a:moveTo>
                <a:cubicBezTo>
                  <a:pt x="1101" y="108"/>
                  <a:pt x="1092" y="104"/>
                  <a:pt x="1085" y="98"/>
                </a:cubicBezTo>
                <a:cubicBezTo>
                  <a:pt x="1079" y="91"/>
                  <a:pt x="1076" y="81"/>
                  <a:pt x="1076" y="69"/>
                </a:cubicBezTo>
                <a:cubicBezTo>
                  <a:pt x="1076" y="57"/>
                  <a:pt x="1079" y="47"/>
                  <a:pt x="1085" y="40"/>
                </a:cubicBezTo>
                <a:cubicBezTo>
                  <a:pt x="1091" y="33"/>
                  <a:pt x="1099" y="30"/>
                  <a:pt x="1110" y="30"/>
                </a:cubicBezTo>
                <a:cubicBezTo>
                  <a:pt x="1120" y="30"/>
                  <a:pt x="1128" y="33"/>
                  <a:pt x="1134" y="39"/>
                </a:cubicBezTo>
                <a:cubicBezTo>
                  <a:pt x="1139" y="45"/>
                  <a:pt x="1142" y="53"/>
                  <a:pt x="1142" y="64"/>
                </a:cubicBezTo>
                <a:cubicBezTo>
                  <a:pt x="1142" y="72"/>
                  <a:pt x="1142" y="72"/>
                  <a:pt x="1142" y="72"/>
                </a:cubicBezTo>
                <a:cubicBezTo>
                  <a:pt x="1092" y="72"/>
                  <a:pt x="1092" y="72"/>
                  <a:pt x="1092" y="72"/>
                </a:cubicBezTo>
                <a:cubicBezTo>
                  <a:pt x="1092" y="80"/>
                  <a:pt x="1094" y="85"/>
                  <a:pt x="1098" y="89"/>
                </a:cubicBezTo>
                <a:cubicBezTo>
                  <a:pt x="1102" y="93"/>
                  <a:pt x="1107" y="95"/>
                  <a:pt x="1114" y="95"/>
                </a:cubicBezTo>
                <a:cubicBezTo>
                  <a:pt x="1118" y="95"/>
                  <a:pt x="1122" y="95"/>
                  <a:pt x="1126" y="94"/>
                </a:cubicBezTo>
                <a:cubicBezTo>
                  <a:pt x="1130" y="93"/>
                  <a:pt x="1134" y="92"/>
                  <a:pt x="1139" y="90"/>
                </a:cubicBezTo>
                <a:cubicBezTo>
                  <a:pt x="1139" y="103"/>
                  <a:pt x="1139" y="103"/>
                  <a:pt x="1139" y="103"/>
                </a:cubicBezTo>
                <a:cubicBezTo>
                  <a:pt x="1135" y="105"/>
                  <a:pt x="1131" y="106"/>
                  <a:pt x="1127" y="107"/>
                </a:cubicBezTo>
                <a:cubicBezTo>
                  <a:pt x="1123" y="108"/>
                  <a:pt x="1118" y="108"/>
                  <a:pt x="1113" y="108"/>
                </a:cubicBezTo>
                <a:close/>
                <a:moveTo>
                  <a:pt x="1110" y="42"/>
                </a:moveTo>
                <a:cubicBezTo>
                  <a:pt x="1105" y="42"/>
                  <a:pt x="1101" y="43"/>
                  <a:pt x="1098" y="47"/>
                </a:cubicBezTo>
                <a:cubicBezTo>
                  <a:pt x="1095" y="50"/>
                  <a:pt x="1093" y="55"/>
                  <a:pt x="1092" y="61"/>
                </a:cubicBezTo>
                <a:cubicBezTo>
                  <a:pt x="1127" y="61"/>
                  <a:pt x="1127" y="61"/>
                  <a:pt x="1127" y="61"/>
                </a:cubicBezTo>
                <a:cubicBezTo>
                  <a:pt x="1127" y="55"/>
                  <a:pt x="1125" y="50"/>
                  <a:pt x="1122" y="47"/>
                </a:cubicBezTo>
                <a:cubicBezTo>
                  <a:pt x="1119" y="43"/>
                  <a:pt x="1115" y="42"/>
                  <a:pt x="1110" y="42"/>
                </a:cubicBezTo>
                <a:close/>
                <a:moveTo>
                  <a:pt x="1210" y="85"/>
                </a:moveTo>
                <a:cubicBezTo>
                  <a:pt x="1210" y="92"/>
                  <a:pt x="1207" y="98"/>
                  <a:pt x="1202" y="102"/>
                </a:cubicBezTo>
                <a:cubicBezTo>
                  <a:pt x="1196" y="106"/>
                  <a:pt x="1188" y="108"/>
                  <a:pt x="1178" y="108"/>
                </a:cubicBezTo>
                <a:cubicBezTo>
                  <a:pt x="1168" y="108"/>
                  <a:pt x="1160" y="106"/>
                  <a:pt x="1154" y="103"/>
                </a:cubicBezTo>
                <a:cubicBezTo>
                  <a:pt x="1154" y="89"/>
                  <a:pt x="1154" y="89"/>
                  <a:pt x="1154" y="89"/>
                </a:cubicBezTo>
                <a:cubicBezTo>
                  <a:pt x="1163" y="94"/>
                  <a:pt x="1171" y="96"/>
                  <a:pt x="1179" y="96"/>
                </a:cubicBezTo>
                <a:cubicBezTo>
                  <a:pt x="1189" y="96"/>
                  <a:pt x="1194" y="93"/>
                  <a:pt x="1194" y="87"/>
                </a:cubicBezTo>
                <a:cubicBezTo>
                  <a:pt x="1194" y="85"/>
                  <a:pt x="1193" y="83"/>
                  <a:pt x="1192" y="82"/>
                </a:cubicBezTo>
                <a:cubicBezTo>
                  <a:pt x="1191" y="81"/>
                  <a:pt x="1189" y="79"/>
                  <a:pt x="1187" y="78"/>
                </a:cubicBezTo>
                <a:cubicBezTo>
                  <a:pt x="1184" y="77"/>
                  <a:pt x="1181" y="75"/>
                  <a:pt x="1176" y="73"/>
                </a:cubicBezTo>
                <a:cubicBezTo>
                  <a:pt x="1168" y="70"/>
                  <a:pt x="1162" y="67"/>
                  <a:pt x="1159" y="63"/>
                </a:cubicBezTo>
                <a:cubicBezTo>
                  <a:pt x="1156" y="60"/>
                  <a:pt x="1154" y="55"/>
                  <a:pt x="1154" y="50"/>
                </a:cubicBezTo>
                <a:cubicBezTo>
                  <a:pt x="1154" y="44"/>
                  <a:pt x="1157" y="39"/>
                  <a:pt x="1162" y="35"/>
                </a:cubicBezTo>
                <a:cubicBezTo>
                  <a:pt x="1167" y="31"/>
                  <a:pt x="1174" y="30"/>
                  <a:pt x="1183" y="30"/>
                </a:cubicBezTo>
                <a:cubicBezTo>
                  <a:pt x="1192" y="30"/>
                  <a:pt x="1200" y="31"/>
                  <a:pt x="1208" y="35"/>
                </a:cubicBezTo>
                <a:cubicBezTo>
                  <a:pt x="1203" y="47"/>
                  <a:pt x="1203" y="47"/>
                  <a:pt x="1203" y="47"/>
                </a:cubicBezTo>
                <a:cubicBezTo>
                  <a:pt x="1195" y="44"/>
                  <a:pt x="1188" y="42"/>
                  <a:pt x="1183" y="42"/>
                </a:cubicBezTo>
                <a:cubicBezTo>
                  <a:pt x="1174" y="42"/>
                  <a:pt x="1170" y="44"/>
                  <a:pt x="1170" y="49"/>
                </a:cubicBezTo>
                <a:cubicBezTo>
                  <a:pt x="1170" y="52"/>
                  <a:pt x="1171" y="54"/>
                  <a:pt x="1173" y="55"/>
                </a:cubicBezTo>
                <a:cubicBezTo>
                  <a:pt x="1175" y="57"/>
                  <a:pt x="1180" y="59"/>
                  <a:pt x="1188" y="62"/>
                </a:cubicBezTo>
                <a:cubicBezTo>
                  <a:pt x="1194" y="64"/>
                  <a:pt x="1198" y="67"/>
                  <a:pt x="1201" y="69"/>
                </a:cubicBezTo>
                <a:cubicBezTo>
                  <a:pt x="1204" y="71"/>
                  <a:pt x="1206" y="73"/>
                  <a:pt x="1208" y="76"/>
                </a:cubicBezTo>
                <a:cubicBezTo>
                  <a:pt x="1209" y="78"/>
                  <a:pt x="1210" y="81"/>
                  <a:pt x="1210" y="85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1" name="Freeform 49"/>
          <p:cNvSpPr>
            <a:spLocks noEditPoints="1"/>
          </p:cNvSpPr>
          <p:nvPr/>
        </p:nvSpPr>
        <p:spPr bwMode="auto">
          <a:xfrm>
            <a:off x="4917611" y="1868323"/>
            <a:ext cx="954195" cy="121057"/>
          </a:xfrm>
          <a:custGeom>
            <a:avLst/>
            <a:gdLst>
              <a:gd name="T0" fmla="*/ 0 w 1104"/>
              <a:gd name="T1" fmla="*/ 7 h 140"/>
              <a:gd name="T2" fmla="*/ 123 w 1104"/>
              <a:gd name="T3" fmla="*/ 106 h 140"/>
              <a:gd name="T4" fmla="*/ 77 w 1104"/>
              <a:gd name="T5" fmla="*/ 102 h 140"/>
              <a:gd name="T6" fmla="*/ 119 w 1104"/>
              <a:gd name="T7" fmla="*/ 56 h 140"/>
              <a:gd name="T8" fmla="*/ 78 w 1104"/>
              <a:gd name="T9" fmla="*/ 36 h 140"/>
              <a:gd name="T10" fmla="*/ 135 w 1104"/>
              <a:gd name="T11" fmla="*/ 106 h 140"/>
              <a:gd name="T12" fmla="*/ 119 w 1104"/>
              <a:gd name="T13" fmla="*/ 70 h 140"/>
              <a:gd name="T14" fmla="*/ 99 w 1104"/>
              <a:gd name="T15" fmla="*/ 96 h 140"/>
              <a:gd name="T16" fmla="*/ 151 w 1104"/>
              <a:gd name="T17" fmla="*/ 89 h 140"/>
              <a:gd name="T18" fmla="*/ 173 w 1104"/>
              <a:gd name="T19" fmla="*/ 73 h 140"/>
              <a:gd name="T20" fmla="*/ 205 w 1104"/>
              <a:gd name="T21" fmla="*/ 35 h 140"/>
              <a:gd name="T22" fmla="*/ 184 w 1104"/>
              <a:gd name="T23" fmla="*/ 62 h 140"/>
              <a:gd name="T24" fmla="*/ 246 w 1104"/>
              <a:gd name="T25" fmla="*/ 55 h 140"/>
              <a:gd name="T26" fmla="*/ 270 w 1104"/>
              <a:gd name="T27" fmla="*/ 106 h 140"/>
              <a:gd name="T28" fmla="*/ 221 w 1104"/>
              <a:gd name="T29" fmla="*/ 0 h 140"/>
              <a:gd name="T30" fmla="*/ 350 w 1104"/>
              <a:gd name="T31" fmla="*/ 85 h 140"/>
              <a:gd name="T32" fmla="*/ 320 w 1104"/>
              <a:gd name="T33" fmla="*/ 96 h 140"/>
              <a:gd name="T34" fmla="*/ 299 w 1104"/>
              <a:gd name="T35" fmla="*/ 63 h 140"/>
              <a:gd name="T36" fmla="*/ 344 w 1104"/>
              <a:gd name="T37" fmla="*/ 47 h 140"/>
              <a:gd name="T38" fmla="*/ 342 w 1104"/>
              <a:gd name="T39" fmla="*/ 69 h 140"/>
              <a:gd name="T40" fmla="*/ 418 w 1104"/>
              <a:gd name="T41" fmla="*/ 57 h 140"/>
              <a:gd name="T42" fmla="*/ 473 w 1104"/>
              <a:gd name="T43" fmla="*/ 103 h 140"/>
              <a:gd name="T44" fmla="*/ 423 w 1104"/>
              <a:gd name="T45" fmla="*/ 11 h 140"/>
              <a:gd name="T46" fmla="*/ 448 w 1104"/>
              <a:gd name="T47" fmla="*/ 19 h 140"/>
              <a:gd name="T48" fmla="*/ 491 w 1104"/>
              <a:gd name="T49" fmla="*/ 89 h 140"/>
              <a:gd name="T50" fmla="*/ 558 w 1104"/>
              <a:gd name="T51" fmla="*/ 69 h 140"/>
              <a:gd name="T52" fmla="*/ 507 w 1104"/>
              <a:gd name="T53" fmla="*/ 49 h 140"/>
              <a:gd name="T54" fmla="*/ 619 w 1104"/>
              <a:gd name="T55" fmla="*/ 47 h 140"/>
              <a:gd name="T56" fmla="*/ 574 w 1104"/>
              <a:gd name="T57" fmla="*/ 106 h 140"/>
              <a:gd name="T58" fmla="*/ 599 w 1104"/>
              <a:gd name="T59" fmla="*/ 32 h 140"/>
              <a:gd name="T60" fmla="*/ 660 w 1104"/>
              <a:gd name="T61" fmla="*/ 30 h 140"/>
              <a:gd name="T62" fmla="*/ 670 w 1104"/>
              <a:gd name="T63" fmla="*/ 60 h 140"/>
              <a:gd name="T64" fmla="*/ 638 w 1104"/>
              <a:gd name="T65" fmla="*/ 106 h 140"/>
              <a:gd name="T66" fmla="*/ 722 w 1104"/>
              <a:gd name="T67" fmla="*/ 140 h 140"/>
              <a:gd name="T68" fmla="*/ 722 w 1104"/>
              <a:gd name="T69" fmla="*/ 41 h 140"/>
              <a:gd name="T70" fmla="*/ 745 w 1104"/>
              <a:gd name="T71" fmla="*/ 108 h 140"/>
              <a:gd name="T72" fmla="*/ 727 w 1104"/>
              <a:gd name="T73" fmla="*/ 88 h 140"/>
              <a:gd name="T74" fmla="*/ 741 w 1104"/>
              <a:gd name="T75" fmla="*/ 43 h 140"/>
              <a:gd name="T76" fmla="*/ 808 w 1104"/>
              <a:gd name="T77" fmla="*/ 106 h 140"/>
              <a:gd name="T78" fmla="*/ 859 w 1104"/>
              <a:gd name="T79" fmla="*/ 30 h 140"/>
              <a:gd name="T80" fmla="*/ 847 w 1104"/>
              <a:gd name="T81" fmla="*/ 89 h 140"/>
              <a:gd name="T82" fmla="*/ 875 w 1104"/>
              <a:gd name="T83" fmla="*/ 107 h 140"/>
              <a:gd name="T84" fmla="*/ 875 w 1104"/>
              <a:gd name="T85" fmla="*/ 61 h 140"/>
              <a:gd name="T86" fmla="*/ 947 w 1104"/>
              <a:gd name="T87" fmla="*/ 105 h 140"/>
              <a:gd name="T88" fmla="*/ 899 w 1104"/>
              <a:gd name="T89" fmla="*/ 43 h 140"/>
              <a:gd name="T90" fmla="*/ 925 w 1104"/>
              <a:gd name="T91" fmla="*/ 31 h 140"/>
              <a:gd name="T92" fmla="*/ 928 w 1104"/>
              <a:gd name="T93" fmla="*/ 92 h 140"/>
              <a:gd name="T94" fmla="*/ 965 w 1104"/>
              <a:gd name="T95" fmla="*/ 40 h 140"/>
              <a:gd name="T96" fmla="*/ 973 w 1104"/>
              <a:gd name="T97" fmla="*/ 72 h 140"/>
              <a:gd name="T98" fmla="*/ 1019 w 1104"/>
              <a:gd name="T99" fmla="*/ 103 h 140"/>
              <a:gd name="T100" fmla="*/ 973 w 1104"/>
              <a:gd name="T101" fmla="*/ 61 h 140"/>
              <a:gd name="T102" fmla="*/ 1043 w 1104"/>
              <a:gd name="T103" fmla="*/ 98 h 140"/>
              <a:gd name="T104" fmla="*/ 1089 w 1104"/>
              <a:gd name="T105" fmla="*/ 41 h 140"/>
              <a:gd name="T106" fmla="*/ 1091 w 1104"/>
              <a:gd name="T107" fmla="*/ 106 h 140"/>
              <a:gd name="T108" fmla="*/ 1083 w 1104"/>
              <a:gd name="T109" fmla="*/ 89 h 140"/>
              <a:gd name="T110" fmla="*/ 1056 w 1104"/>
              <a:gd name="T111" fmla="*/ 5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04" h="140">
                <a:moveTo>
                  <a:pt x="46" y="106"/>
                </a:moveTo>
                <a:cubicBezTo>
                  <a:pt x="30" y="106"/>
                  <a:pt x="30" y="106"/>
                  <a:pt x="30" y="106"/>
                </a:cubicBezTo>
                <a:cubicBezTo>
                  <a:pt x="30" y="21"/>
                  <a:pt x="30" y="21"/>
                  <a:pt x="30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75" y="7"/>
                  <a:pt x="75" y="7"/>
                  <a:pt x="75" y="7"/>
                </a:cubicBezTo>
                <a:cubicBezTo>
                  <a:pt x="75" y="21"/>
                  <a:pt x="75" y="21"/>
                  <a:pt x="75" y="21"/>
                </a:cubicBezTo>
                <a:cubicBezTo>
                  <a:pt x="46" y="21"/>
                  <a:pt x="46" y="21"/>
                  <a:pt x="46" y="21"/>
                </a:cubicBezTo>
                <a:cubicBezTo>
                  <a:pt x="46" y="106"/>
                  <a:pt x="46" y="106"/>
                  <a:pt x="46" y="106"/>
                </a:cubicBezTo>
                <a:close/>
                <a:moveTo>
                  <a:pt x="123" y="106"/>
                </a:moveTo>
                <a:cubicBezTo>
                  <a:pt x="120" y="96"/>
                  <a:pt x="120" y="96"/>
                  <a:pt x="120" y="96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6" y="101"/>
                  <a:pt x="112" y="104"/>
                  <a:pt x="108" y="105"/>
                </a:cubicBezTo>
                <a:cubicBezTo>
                  <a:pt x="105" y="107"/>
                  <a:pt x="100" y="108"/>
                  <a:pt x="94" y="108"/>
                </a:cubicBezTo>
                <a:cubicBezTo>
                  <a:pt x="87" y="108"/>
                  <a:pt x="81" y="106"/>
                  <a:pt x="77" y="102"/>
                </a:cubicBezTo>
                <a:cubicBezTo>
                  <a:pt x="73" y="98"/>
                  <a:pt x="71" y="92"/>
                  <a:pt x="71" y="85"/>
                </a:cubicBezTo>
                <a:cubicBezTo>
                  <a:pt x="71" y="77"/>
                  <a:pt x="74" y="71"/>
                  <a:pt x="79" y="67"/>
                </a:cubicBezTo>
                <a:cubicBezTo>
                  <a:pt x="85" y="63"/>
                  <a:pt x="94" y="61"/>
                  <a:pt x="106" y="61"/>
                </a:cubicBezTo>
                <a:cubicBezTo>
                  <a:pt x="119" y="60"/>
                  <a:pt x="119" y="60"/>
                  <a:pt x="119" y="60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1"/>
                  <a:pt x="118" y="48"/>
                  <a:pt x="115" y="45"/>
                </a:cubicBezTo>
                <a:cubicBezTo>
                  <a:pt x="113" y="43"/>
                  <a:pt x="110" y="42"/>
                  <a:pt x="105" y="42"/>
                </a:cubicBezTo>
                <a:cubicBezTo>
                  <a:pt x="101" y="42"/>
                  <a:pt x="97" y="42"/>
                  <a:pt x="94" y="44"/>
                </a:cubicBezTo>
                <a:cubicBezTo>
                  <a:pt x="90" y="45"/>
                  <a:pt x="87" y="46"/>
                  <a:pt x="84" y="48"/>
                </a:cubicBezTo>
                <a:cubicBezTo>
                  <a:pt x="78" y="36"/>
                  <a:pt x="78" y="36"/>
                  <a:pt x="78" y="36"/>
                </a:cubicBezTo>
                <a:cubicBezTo>
                  <a:pt x="82" y="34"/>
                  <a:pt x="87" y="32"/>
                  <a:pt x="92" y="31"/>
                </a:cubicBezTo>
                <a:cubicBezTo>
                  <a:pt x="97" y="30"/>
                  <a:pt x="101" y="30"/>
                  <a:pt x="106" y="30"/>
                </a:cubicBezTo>
                <a:cubicBezTo>
                  <a:pt x="115" y="30"/>
                  <a:pt x="122" y="32"/>
                  <a:pt x="127" y="36"/>
                </a:cubicBezTo>
                <a:cubicBezTo>
                  <a:pt x="132" y="40"/>
                  <a:pt x="135" y="47"/>
                  <a:pt x="135" y="56"/>
                </a:cubicBezTo>
                <a:cubicBezTo>
                  <a:pt x="135" y="106"/>
                  <a:pt x="135" y="106"/>
                  <a:pt x="135" y="106"/>
                </a:cubicBezTo>
                <a:cubicBezTo>
                  <a:pt x="123" y="106"/>
                  <a:pt x="123" y="106"/>
                  <a:pt x="123" y="106"/>
                </a:cubicBezTo>
                <a:close/>
                <a:moveTo>
                  <a:pt x="99" y="96"/>
                </a:moveTo>
                <a:cubicBezTo>
                  <a:pt x="105" y="96"/>
                  <a:pt x="110" y="94"/>
                  <a:pt x="113" y="91"/>
                </a:cubicBezTo>
                <a:cubicBezTo>
                  <a:pt x="117" y="87"/>
                  <a:pt x="119" y="83"/>
                  <a:pt x="119" y="77"/>
                </a:cubicBezTo>
                <a:cubicBezTo>
                  <a:pt x="119" y="70"/>
                  <a:pt x="119" y="70"/>
                  <a:pt x="119" y="70"/>
                </a:cubicBezTo>
                <a:cubicBezTo>
                  <a:pt x="109" y="71"/>
                  <a:pt x="109" y="71"/>
                  <a:pt x="109" y="71"/>
                </a:cubicBezTo>
                <a:cubicBezTo>
                  <a:pt x="101" y="71"/>
                  <a:pt x="96" y="72"/>
                  <a:pt x="92" y="75"/>
                </a:cubicBezTo>
                <a:cubicBezTo>
                  <a:pt x="89" y="77"/>
                  <a:pt x="87" y="80"/>
                  <a:pt x="87" y="85"/>
                </a:cubicBezTo>
                <a:cubicBezTo>
                  <a:pt x="87" y="88"/>
                  <a:pt x="88" y="91"/>
                  <a:pt x="90" y="93"/>
                </a:cubicBezTo>
                <a:cubicBezTo>
                  <a:pt x="92" y="95"/>
                  <a:pt x="95" y="96"/>
                  <a:pt x="99" y="96"/>
                </a:cubicBezTo>
                <a:close/>
                <a:moveTo>
                  <a:pt x="206" y="85"/>
                </a:moveTo>
                <a:cubicBezTo>
                  <a:pt x="206" y="92"/>
                  <a:pt x="203" y="98"/>
                  <a:pt x="198" y="102"/>
                </a:cubicBezTo>
                <a:cubicBezTo>
                  <a:pt x="193" y="106"/>
                  <a:pt x="185" y="108"/>
                  <a:pt x="175" y="108"/>
                </a:cubicBezTo>
                <a:cubicBezTo>
                  <a:pt x="165" y="108"/>
                  <a:pt x="157" y="106"/>
                  <a:pt x="151" y="103"/>
                </a:cubicBezTo>
                <a:cubicBezTo>
                  <a:pt x="151" y="89"/>
                  <a:pt x="151" y="89"/>
                  <a:pt x="151" y="89"/>
                </a:cubicBezTo>
                <a:cubicBezTo>
                  <a:pt x="159" y="93"/>
                  <a:pt x="168" y="96"/>
                  <a:pt x="175" y="96"/>
                </a:cubicBezTo>
                <a:cubicBezTo>
                  <a:pt x="185" y="96"/>
                  <a:pt x="190" y="93"/>
                  <a:pt x="190" y="87"/>
                </a:cubicBezTo>
                <a:cubicBezTo>
                  <a:pt x="190" y="85"/>
                  <a:pt x="190" y="83"/>
                  <a:pt x="189" y="82"/>
                </a:cubicBezTo>
                <a:cubicBezTo>
                  <a:pt x="187" y="81"/>
                  <a:pt x="186" y="79"/>
                  <a:pt x="183" y="78"/>
                </a:cubicBezTo>
                <a:cubicBezTo>
                  <a:pt x="181" y="76"/>
                  <a:pt x="177" y="75"/>
                  <a:pt x="173" y="73"/>
                </a:cubicBezTo>
                <a:cubicBezTo>
                  <a:pt x="164" y="70"/>
                  <a:pt x="158" y="66"/>
                  <a:pt x="155" y="63"/>
                </a:cubicBezTo>
                <a:cubicBezTo>
                  <a:pt x="152" y="60"/>
                  <a:pt x="150" y="55"/>
                  <a:pt x="150" y="50"/>
                </a:cubicBezTo>
                <a:cubicBezTo>
                  <a:pt x="150" y="43"/>
                  <a:pt x="153" y="38"/>
                  <a:pt x="158" y="35"/>
                </a:cubicBezTo>
                <a:cubicBezTo>
                  <a:pt x="164" y="31"/>
                  <a:pt x="171" y="30"/>
                  <a:pt x="180" y="30"/>
                </a:cubicBezTo>
                <a:cubicBezTo>
                  <a:pt x="188" y="30"/>
                  <a:pt x="197" y="31"/>
                  <a:pt x="205" y="35"/>
                </a:cubicBezTo>
                <a:cubicBezTo>
                  <a:pt x="200" y="47"/>
                  <a:pt x="200" y="47"/>
                  <a:pt x="200" y="47"/>
                </a:cubicBezTo>
                <a:cubicBezTo>
                  <a:pt x="191" y="44"/>
                  <a:pt x="185" y="42"/>
                  <a:pt x="179" y="42"/>
                </a:cubicBezTo>
                <a:cubicBezTo>
                  <a:pt x="171" y="42"/>
                  <a:pt x="166" y="44"/>
                  <a:pt x="166" y="49"/>
                </a:cubicBezTo>
                <a:cubicBezTo>
                  <a:pt x="166" y="52"/>
                  <a:pt x="167" y="54"/>
                  <a:pt x="170" y="55"/>
                </a:cubicBezTo>
                <a:cubicBezTo>
                  <a:pt x="172" y="57"/>
                  <a:pt x="177" y="59"/>
                  <a:pt x="184" y="62"/>
                </a:cubicBezTo>
                <a:cubicBezTo>
                  <a:pt x="190" y="64"/>
                  <a:pt x="195" y="67"/>
                  <a:pt x="198" y="69"/>
                </a:cubicBezTo>
                <a:cubicBezTo>
                  <a:pt x="200" y="71"/>
                  <a:pt x="203" y="73"/>
                  <a:pt x="204" y="76"/>
                </a:cubicBezTo>
                <a:cubicBezTo>
                  <a:pt x="205" y="78"/>
                  <a:pt x="206" y="81"/>
                  <a:pt x="206" y="85"/>
                </a:cubicBezTo>
                <a:close/>
                <a:moveTo>
                  <a:pt x="237" y="67"/>
                </a:moveTo>
                <a:cubicBezTo>
                  <a:pt x="246" y="55"/>
                  <a:pt x="246" y="55"/>
                  <a:pt x="246" y="55"/>
                </a:cubicBezTo>
                <a:cubicBezTo>
                  <a:pt x="269" y="31"/>
                  <a:pt x="269" y="31"/>
                  <a:pt x="269" y="31"/>
                </a:cubicBezTo>
                <a:cubicBezTo>
                  <a:pt x="287" y="31"/>
                  <a:pt x="287" y="31"/>
                  <a:pt x="287" y="31"/>
                </a:cubicBezTo>
                <a:cubicBezTo>
                  <a:pt x="257" y="63"/>
                  <a:pt x="257" y="63"/>
                  <a:pt x="257" y="63"/>
                </a:cubicBezTo>
                <a:cubicBezTo>
                  <a:pt x="289" y="106"/>
                  <a:pt x="289" y="106"/>
                  <a:pt x="289" y="106"/>
                </a:cubicBezTo>
                <a:cubicBezTo>
                  <a:pt x="270" y="106"/>
                  <a:pt x="270" y="106"/>
                  <a:pt x="270" y="106"/>
                </a:cubicBezTo>
                <a:cubicBezTo>
                  <a:pt x="246" y="73"/>
                  <a:pt x="246" y="73"/>
                  <a:pt x="246" y="73"/>
                </a:cubicBezTo>
                <a:cubicBezTo>
                  <a:pt x="237" y="81"/>
                  <a:pt x="237" y="81"/>
                  <a:pt x="237" y="81"/>
                </a:cubicBezTo>
                <a:cubicBezTo>
                  <a:pt x="237" y="106"/>
                  <a:pt x="237" y="106"/>
                  <a:pt x="237" y="106"/>
                </a:cubicBezTo>
                <a:cubicBezTo>
                  <a:pt x="221" y="106"/>
                  <a:pt x="221" y="106"/>
                  <a:pt x="221" y="106"/>
                </a:cubicBezTo>
                <a:cubicBezTo>
                  <a:pt x="221" y="0"/>
                  <a:pt x="221" y="0"/>
                  <a:pt x="221" y="0"/>
                </a:cubicBezTo>
                <a:cubicBezTo>
                  <a:pt x="237" y="0"/>
                  <a:pt x="237" y="0"/>
                  <a:pt x="237" y="0"/>
                </a:cubicBezTo>
                <a:cubicBezTo>
                  <a:pt x="237" y="52"/>
                  <a:pt x="237" y="52"/>
                  <a:pt x="237" y="52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237" y="67"/>
                  <a:pt x="237" y="67"/>
                  <a:pt x="237" y="67"/>
                </a:cubicBezTo>
                <a:close/>
                <a:moveTo>
                  <a:pt x="350" y="85"/>
                </a:moveTo>
                <a:cubicBezTo>
                  <a:pt x="350" y="92"/>
                  <a:pt x="348" y="98"/>
                  <a:pt x="342" y="102"/>
                </a:cubicBezTo>
                <a:cubicBezTo>
                  <a:pt x="337" y="106"/>
                  <a:pt x="329" y="108"/>
                  <a:pt x="319" y="108"/>
                </a:cubicBezTo>
                <a:cubicBezTo>
                  <a:pt x="309" y="108"/>
                  <a:pt x="301" y="106"/>
                  <a:pt x="295" y="10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304" y="93"/>
                  <a:pt x="312" y="96"/>
                  <a:pt x="320" y="96"/>
                </a:cubicBezTo>
                <a:cubicBezTo>
                  <a:pt x="330" y="96"/>
                  <a:pt x="335" y="93"/>
                  <a:pt x="335" y="87"/>
                </a:cubicBezTo>
                <a:cubicBezTo>
                  <a:pt x="335" y="85"/>
                  <a:pt x="334" y="83"/>
                  <a:pt x="333" y="82"/>
                </a:cubicBezTo>
                <a:cubicBezTo>
                  <a:pt x="332" y="81"/>
                  <a:pt x="330" y="79"/>
                  <a:pt x="328" y="78"/>
                </a:cubicBezTo>
                <a:cubicBezTo>
                  <a:pt x="325" y="76"/>
                  <a:pt x="322" y="75"/>
                  <a:pt x="317" y="73"/>
                </a:cubicBezTo>
                <a:cubicBezTo>
                  <a:pt x="308" y="70"/>
                  <a:pt x="303" y="66"/>
                  <a:pt x="299" y="63"/>
                </a:cubicBezTo>
                <a:cubicBezTo>
                  <a:pt x="296" y="60"/>
                  <a:pt x="295" y="55"/>
                  <a:pt x="295" y="50"/>
                </a:cubicBezTo>
                <a:cubicBezTo>
                  <a:pt x="295" y="43"/>
                  <a:pt x="297" y="38"/>
                  <a:pt x="303" y="35"/>
                </a:cubicBezTo>
                <a:cubicBezTo>
                  <a:pt x="308" y="31"/>
                  <a:pt x="315" y="30"/>
                  <a:pt x="324" y="30"/>
                </a:cubicBezTo>
                <a:cubicBezTo>
                  <a:pt x="333" y="30"/>
                  <a:pt x="341" y="31"/>
                  <a:pt x="349" y="35"/>
                </a:cubicBezTo>
                <a:cubicBezTo>
                  <a:pt x="344" y="47"/>
                  <a:pt x="344" y="47"/>
                  <a:pt x="344" y="47"/>
                </a:cubicBezTo>
                <a:cubicBezTo>
                  <a:pt x="336" y="44"/>
                  <a:pt x="329" y="42"/>
                  <a:pt x="323" y="42"/>
                </a:cubicBezTo>
                <a:cubicBezTo>
                  <a:pt x="315" y="42"/>
                  <a:pt x="311" y="44"/>
                  <a:pt x="311" y="49"/>
                </a:cubicBezTo>
                <a:cubicBezTo>
                  <a:pt x="311" y="52"/>
                  <a:pt x="312" y="54"/>
                  <a:pt x="314" y="55"/>
                </a:cubicBezTo>
                <a:cubicBezTo>
                  <a:pt x="316" y="57"/>
                  <a:pt x="321" y="59"/>
                  <a:pt x="328" y="62"/>
                </a:cubicBezTo>
                <a:cubicBezTo>
                  <a:pt x="335" y="64"/>
                  <a:pt x="339" y="67"/>
                  <a:pt x="342" y="69"/>
                </a:cubicBezTo>
                <a:cubicBezTo>
                  <a:pt x="345" y="71"/>
                  <a:pt x="347" y="73"/>
                  <a:pt x="348" y="76"/>
                </a:cubicBezTo>
                <a:cubicBezTo>
                  <a:pt x="350" y="78"/>
                  <a:pt x="350" y="81"/>
                  <a:pt x="350" y="85"/>
                </a:cubicBezTo>
                <a:close/>
                <a:moveTo>
                  <a:pt x="448" y="19"/>
                </a:moveTo>
                <a:cubicBezTo>
                  <a:pt x="439" y="19"/>
                  <a:pt x="431" y="23"/>
                  <a:pt x="426" y="29"/>
                </a:cubicBezTo>
                <a:cubicBezTo>
                  <a:pt x="421" y="36"/>
                  <a:pt x="418" y="45"/>
                  <a:pt x="418" y="57"/>
                </a:cubicBezTo>
                <a:cubicBezTo>
                  <a:pt x="418" y="69"/>
                  <a:pt x="421" y="78"/>
                  <a:pt x="426" y="84"/>
                </a:cubicBezTo>
                <a:cubicBezTo>
                  <a:pt x="431" y="91"/>
                  <a:pt x="438" y="94"/>
                  <a:pt x="448" y="94"/>
                </a:cubicBezTo>
                <a:cubicBezTo>
                  <a:pt x="452" y="94"/>
                  <a:pt x="457" y="93"/>
                  <a:pt x="460" y="93"/>
                </a:cubicBezTo>
                <a:cubicBezTo>
                  <a:pt x="464" y="92"/>
                  <a:pt x="469" y="91"/>
                  <a:pt x="473" y="89"/>
                </a:cubicBezTo>
                <a:cubicBezTo>
                  <a:pt x="473" y="103"/>
                  <a:pt x="473" y="103"/>
                  <a:pt x="473" y="103"/>
                </a:cubicBezTo>
                <a:cubicBezTo>
                  <a:pt x="465" y="106"/>
                  <a:pt x="456" y="108"/>
                  <a:pt x="446" y="108"/>
                </a:cubicBezTo>
                <a:cubicBezTo>
                  <a:pt x="432" y="108"/>
                  <a:pt x="420" y="103"/>
                  <a:pt x="413" y="95"/>
                </a:cubicBezTo>
                <a:cubicBezTo>
                  <a:pt x="405" y="86"/>
                  <a:pt x="401" y="73"/>
                  <a:pt x="401" y="57"/>
                </a:cubicBezTo>
                <a:cubicBezTo>
                  <a:pt x="401" y="46"/>
                  <a:pt x="403" y="37"/>
                  <a:pt x="407" y="29"/>
                </a:cubicBezTo>
                <a:cubicBezTo>
                  <a:pt x="410" y="21"/>
                  <a:pt x="416" y="16"/>
                  <a:pt x="423" y="11"/>
                </a:cubicBezTo>
                <a:cubicBezTo>
                  <a:pt x="430" y="7"/>
                  <a:pt x="439" y="5"/>
                  <a:pt x="448" y="5"/>
                </a:cubicBezTo>
                <a:cubicBezTo>
                  <a:pt x="459" y="5"/>
                  <a:pt x="468" y="7"/>
                  <a:pt x="477" y="12"/>
                </a:cubicBezTo>
                <a:cubicBezTo>
                  <a:pt x="471" y="25"/>
                  <a:pt x="471" y="25"/>
                  <a:pt x="471" y="25"/>
                </a:cubicBezTo>
                <a:cubicBezTo>
                  <a:pt x="467" y="24"/>
                  <a:pt x="464" y="22"/>
                  <a:pt x="460" y="21"/>
                </a:cubicBezTo>
                <a:cubicBezTo>
                  <a:pt x="456" y="20"/>
                  <a:pt x="452" y="19"/>
                  <a:pt x="448" y="19"/>
                </a:cubicBezTo>
                <a:close/>
                <a:moveTo>
                  <a:pt x="558" y="69"/>
                </a:moveTo>
                <a:cubicBezTo>
                  <a:pt x="558" y="81"/>
                  <a:pt x="555" y="91"/>
                  <a:pt x="548" y="97"/>
                </a:cubicBezTo>
                <a:cubicBezTo>
                  <a:pt x="542" y="104"/>
                  <a:pt x="533" y="108"/>
                  <a:pt x="522" y="108"/>
                </a:cubicBezTo>
                <a:cubicBezTo>
                  <a:pt x="515" y="108"/>
                  <a:pt x="509" y="106"/>
                  <a:pt x="503" y="103"/>
                </a:cubicBezTo>
                <a:cubicBezTo>
                  <a:pt x="498" y="100"/>
                  <a:pt x="494" y="95"/>
                  <a:pt x="491" y="89"/>
                </a:cubicBezTo>
                <a:cubicBezTo>
                  <a:pt x="488" y="83"/>
                  <a:pt x="486" y="76"/>
                  <a:pt x="486" y="69"/>
                </a:cubicBezTo>
                <a:cubicBezTo>
                  <a:pt x="486" y="56"/>
                  <a:pt x="489" y="47"/>
                  <a:pt x="496" y="40"/>
                </a:cubicBezTo>
                <a:cubicBezTo>
                  <a:pt x="502" y="33"/>
                  <a:pt x="511" y="30"/>
                  <a:pt x="522" y="30"/>
                </a:cubicBezTo>
                <a:cubicBezTo>
                  <a:pt x="533" y="30"/>
                  <a:pt x="542" y="33"/>
                  <a:pt x="548" y="40"/>
                </a:cubicBezTo>
                <a:cubicBezTo>
                  <a:pt x="555" y="47"/>
                  <a:pt x="558" y="57"/>
                  <a:pt x="558" y="69"/>
                </a:cubicBezTo>
                <a:close/>
                <a:moveTo>
                  <a:pt x="503" y="69"/>
                </a:moveTo>
                <a:cubicBezTo>
                  <a:pt x="503" y="86"/>
                  <a:pt x="509" y="95"/>
                  <a:pt x="522" y="95"/>
                </a:cubicBezTo>
                <a:cubicBezTo>
                  <a:pt x="535" y="95"/>
                  <a:pt x="541" y="86"/>
                  <a:pt x="541" y="69"/>
                </a:cubicBezTo>
                <a:cubicBezTo>
                  <a:pt x="541" y="51"/>
                  <a:pt x="535" y="43"/>
                  <a:pt x="522" y="43"/>
                </a:cubicBezTo>
                <a:cubicBezTo>
                  <a:pt x="515" y="43"/>
                  <a:pt x="510" y="45"/>
                  <a:pt x="507" y="49"/>
                </a:cubicBezTo>
                <a:cubicBezTo>
                  <a:pt x="504" y="54"/>
                  <a:pt x="503" y="60"/>
                  <a:pt x="503" y="69"/>
                </a:cubicBezTo>
                <a:close/>
                <a:moveTo>
                  <a:pt x="638" y="106"/>
                </a:moveTo>
                <a:cubicBezTo>
                  <a:pt x="622" y="106"/>
                  <a:pt x="622" y="106"/>
                  <a:pt x="622" y="106"/>
                </a:cubicBezTo>
                <a:cubicBezTo>
                  <a:pt x="622" y="60"/>
                  <a:pt x="622" y="60"/>
                  <a:pt x="622" y="60"/>
                </a:cubicBezTo>
                <a:cubicBezTo>
                  <a:pt x="622" y="54"/>
                  <a:pt x="621" y="50"/>
                  <a:pt x="619" y="47"/>
                </a:cubicBezTo>
                <a:cubicBezTo>
                  <a:pt x="616" y="44"/>
                  <a:pt x="613" y="43"/>
                  <a:pt x="608" y="43"/>
                </a:cubicBezTo>
                <a:cubicBezTo>
                  <a:pt x="602" y="43"/>
                  <a:pt x="598" y="45"/>
                  <a:pt x="595" y="49"/>
                </a:cubicBezTo>
                <a:cubicBezTo>
                  <a:pt x="592" y="53"/>
                  <a:pt x="590" y="59"/>
                  <a:pt x="590" y="69"/>
                </a:cubicBezTo>
                <a:cubicBezTo>
                  <a:pt x="590" y="106"/>
                  <a:pt x="590" y="106"/>
                  <a:pt x="590" y="106"/>
                </a:cubicBezTo>
                <a:cubicBezTo>
                  <a:pt x="574" y="106"/>
                  <a:pt x="574" y="106"/>
                  <a:pt x="574" y="106"/>
                </a:cubicBezTo>
                <a:cubicBezTo>
                  <a:pt x="574" y="31"/>
                  <a:pt x="574" y="31"/>
                  <a:pt x="574" y="31"/>
                </a:cubicBezTo>
                <a:cubicBezTo>
                  <a:pt x="587" y="31"/>
                  <a:pt x="587" y="31"/>
                  <a:pt x="587" y="31"/>
                </a:cubicBezTo>
                <a:cubicBezTo>
                  <a:pt x="589" y="41"/>
                  <a:pt x="589" y="41"/>
                  <a:pt x="589" y="41"/>
                </a:cubicBezTo>
                <a:cubicBezTo>
                  <a:pt x="590" y="41"/>
                  <a:pt x="590" y="41"/>
                  <a:pt x="590" y="41"/>
                </a:cubicBezTo>
                <a:cubicBezTo>
                  <a:pt x="592" y="37"/>
                  <a:pt x="595" y="34"/>
                  <a:pt x="599" y="32"/>
                </a:cubicBezTo>
                <a:cubicBezTo>
                  <a:pt x="603" y="30"/>
                  <a:pt x="608" y="30"/>
                  <a:pt x="612" y="30"/>
                </a:cubicBezTo>
                <a:cubicBezTo>
                  <a:pt x="624" y="30"/>
                  <a:pt x="632" y="33"/>
                  <a:pt x="635" y="41"/>
                </a:cubicBezTo>
                <a:cubicBezTo>
                  <a:pt x="636" y="41"/>
                  <a:pt x="636" y="41"/>
                  <a:pt x="636" y="41"/>
                </a:cubicBezTo>
                <a:cubicBezTo>
                  <a:pt x="639" y="38"/>
                  <a:pt x="642" y="35"/>
                  <a:pt x="646" y="33"/>
                </a:cubicBezTo>
                <a:cubicBezTo>
                  <a:pt x="650" y="31"/>
                  <a:pt x="655" y="30"/>
                  <a:pt x="660" y="30"/>
                </a:cubicBezTo>
                <a:cubicBezTo>
                  <a:pt x="669" y="30"/>
                  <a:pt x="675" y="32"/>
                  <a:pt x="680" y="36"/>
                </a:cubicBezTo>
                <a:cubicBezTo>
                  <a:pt x="684" y="41"/>
                  <a:pt x="686" y="48"/>
                  <a:pt x="686" y="57"/>
                </a:cubicBezTo>
                <a:cubicBezTo>
                  <a:pt x="686" y="106"/>
                  <a:pt x="686" y="106"/>
                  <a:pt x="686" y="106"/>
                </a:cubicBezTo>
                <a:cubicBezTo>
                  <a:pt x="670" y="106"/>
                  <a:pt x="670" y="106"/>
                  <a:pt x="670" y="106"/>
                </a:cubicBezTo>
                <a:cubicBezTo>
                  <a:pt x="670" y="60"/>
                  <a:pt x="670" y="60"/>
                  <a:pt x="670" y="60"/>
                </a:cubicBezTo>
                <a:cubicBezTo>
                  <a:pt x="670" y="54"/>
                  <a:pt x="669" y="50"/>
                  <a:pt x="666" y="47"/>
                </a:cubicBezTo>
                <a:cubicBezTo>
                  <a:pt x="664" y="44"/>
                  <a:pt x="661" y="43"/>
                  <a:pt x="656" y="43"/>
                </a:cubicBezTo>
                <a:cubicBezTo>
                  <a:pt x="650" y="43"/>
                  <a:pt x="645" y="45"/>
                  <a:pt x="642" y="48"/>
                </a:cubicBezTo>
                <a:cubicBezTo>
                  <a:pt x="639" y="52"/>
                  <a:pt x="638" y="58"/>
                  <a:pt x="638" y="66"/>
                </a:cubicBezTo>
                <a:cubicBezTo>
                  <a:pt x="638" y="106"/>
                  <a:pt x="638" y="106"/>
                  <a:pt x="638" y="106"/>
                </a:cubicBezTo>
                <a:close/>
                <a:moveTo>
                  <a:pt x="745" y="108"/>
                </a:moveTo>
                <a:cubicBezTo>
                  <a:pt x="735" y="108"/>
                  <a:pt x="728" y="104"/>
                  <a:pt x="722" y="97"/>
                </a:cubicBezTo>
                <a:cubicBezTo>
                  <a:pt x="721" y="97"/>
                  <a:pt x="721" y="97"/>
                  <a:pt x="721" y="97"/>
                </a:cubicBezTo>
                <a:cubicBezTo>
                  <a:pt x="722" y="104"/>
                  <a:pt x="722" y="108"/>
                  <a:pt x="722" y="109"/>
                </a:cubicBezTo>
                <a:cubicBezTo>
                  <a:pt x="722" y="140"/>
                  <a:pt x="722" y="140"/>
                  <a:pt x="722" y="140"/>
                </a:cubicBezTo>
                <a:cubicBezTo>
                  <a:pt x="706" y="140"/>
                  <a:pt x="706" y="140"/>
                  <a:pt x="706" y="140"/>
                </a:cubicBezTo>
                <a:cubicBezTo>
                  <a:pt x="706" y="31"/>
                  <a:pt x="706" y="31"/>
                  <a:pt x="706" y="31"/>
                </a:cubicBezTo>
                <a:cubicBezTo>
                  <a:pt x="719" y="31"/>
                  <a:pt x="719" y="31"/>
                  <a:pt x="719" y="31"/>
                </a:cubicBezTo>
                <a:cubicBezTo>
                  <a:pt x="720" y="32"/>
                  <a:pt x="720" y="36"/>
                  <a:pt x="721" y="41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7" y="33"/>
                  <a:pt x="735" y="30"/>
                  <a:pt x="745" y="30"/>
                </a:cubicBezTo>
                <a:cubicBezTo>
                  <a:pt x="754" y="30"/>
                  <a:pt x="762" y="33"/>
                  <a:pt x="767" y="40"/>
                </a:cubicBezTo>
                <a:cubicBezTo>
                  <a:pt x="772" y="47"/>
                  <a:pt x="775" y="56"/>
                  <a:pt x="775" y="69"/>
                </a:cubicBezTo>
                <a:cubicBezTo>
                  <a:pt x="775" y="81"/>
                  <a:pt x="772" y="91"/>
                  <a:pt x="767" y="97"/>
                </a:cubicBezTo>
                <a:cubicBezTo>
                  <a:pt x="761" y="104"/>
                  <a:pt x="754" y="108"/>
                  <a:pt x="745" y="108"/>
                </a:cubicBezTo>
                <a:close/>
                <a:moveTo>
                  <a:pt x="741" y="43"/>
                </a:moveTo>
                <a:cubicBezTo>
                  <a:pt x="734" y="43"/>
                  <a:pt x="730" y="45"/>
                  <a:pt x="727" y="48"/>
                </a:cubicBezTo>
                <a:cubicBezTo>
                  <a:pt x="724" y="52"/>
                  <a:pt x="722" y="58"/>
                  <a:pt x="722" y="66"/>
                </a:cubicBezTo>
                <a:cubicBezTo>
                  <a:pt x="722" y="69"/>
                  <a:pt x="722" y="69"/>
                  <a:pt x="722" y="69"/>
                </a:cubicBezTo>
                <a:cubicBezTo>
                  <a:pt x="722" y="78"/>
                  <a:pt x="724" y="84"/>
                  <a:pt x="727" y="88"/>
                </a:cubicBezTo>
                <a:cubicBezTo>
                  <a:pt x="730" y="93"/>
                  <a:pt x="734" y="95"/>
                  <a:pt x="741" y="95"/>
                </a:cubicBezTo>
                <a:cubicBezTo>
                  <a:pt x="747" y="95"/>
                  <a:pt x="751" y="92"/>
                  <a:pt x="754" y="88"/>
                </a:cubicBezTo>
                <a:cubicBezTo>
                  <a:pt x="757" y="83"/>
                  <a:pt x="758" y="77"/>
                  <a:pt x="758" y="68"/>
                </a:cubicBezTo>
                <a:cubicBezTo>
                  <a:pt x="758" y="60"/>
                  <a:pt x="757" y="54"/>
                  <a:pt x="754" y="49"/>
                </a:cubicBezTo>
                <a:cubicBezTo>
                  <a:pt x="751" y="45"/>
                  <a:pt x="746" y="43"/>
                  <a:pt x="741" y="43"/>
                </a:cubicBezTo>
                <a:close/>
                <a:moveTo>
                  <a:pt x="808" y="106"/>
                </a:moveTo>
                <a:cubicBezTo>
                  <a:pt x="792" y="106"/>
                  <a:pt x="792" y="106"/>
                  <a:pt x="792" y="106"/>
                </a:cubicBezTo>
                <a:cubicBezTo>
                  <a:pt x="792" y="0"/>
                  <a:pt x="792" y="0"/>
                  <a:pt x="792" y="0"/>
                </a:cubicBezTo>
                <a:cubicBezTo>
                  <a:pt x="808" y="0"/>
                  <a:pt x="808" y="0"/>
                  <a:pt x="808" y="0"/>
                </a:cubicBezTo>
                <a:cubicBezTo>
                  <a:pt x="808" y="106"/>
                  <a:pt x="808" y="106"/>
                  <a:pt x="808" y="106"/>
                </a:cubicBezTo>
                <a:close/>
                <a:moveTo>
                  <a:pt x="862" y="108"/>
                </a:moveTo>
                <a:cubicBezTo>
                  <a:pt x="850" y="108"/>
                  <a:pt x="841" y="104"/>
                  <a:pt x="834" y="98"/>
                </a:cubicBezTo>
                <a:cubicBezTo>
                  <a:pt x="828" y="91"/>
                  <a:pt x="824" y="81"/>
                  <a:pt x="824" y="69"/>
                </a:cubicBezTo>
                <a:cubicBezTo>
                  <a:pt x="824" y="57"/>
                  <a:pt x="827" y="47"/>
                  <a:pt x="833" y="40"/>
                </a:cubicBezTo>
                <a:cubicBezTo>
                  <a:pt x="840" y="33"/>
                  <a:pt x="848" y="30"/>
                  <a:pt x="859" y="30"/>
                </a:cubicBezTo>
                <a:cubicBezTo>
                  <a:pt x="869" y="30"/>
                  <a:pt x="877" y="33"/>
                  <a:pt x="882" y="39"/>
                </a:cubicBezTo>
                <a:cubicBezTo>
                  <a:pt x="888" y="45"/>
                  <a:pt x="891" y="53"/>
                  <a:pt x="891" y="64"/>
                </a:cubicBezTo>
                <a:cubicBezTo>
                  <a:pt x="891" y="72"/>
                  <a:pt x="891" y="72"/>
                  <a:pt x="891" y="72"/>
                </a:cubicBezTo>
                <a:cubicBezTo>
                  <a:pt x="841" y="72"/>
                  <a:pt x="841" y="72"/>
                  <a:pt x="841" y="72"/>
                </a:cubicBezTo>
                <a:cubicBezTo>
                  <a:pt x="841" y="80"/>
                  <a:pt x="843" y="85"/>
                  <a:pt x="847" y="89"/>
                </a:cubicBezTo>
                <a:cubicBezTo>
                  <a:pt x="850" y="93"/>
                  <a:pt x="856" y="95"/>
                  <a:pt x="862" y="95"/>
                </a:cubicBezTo>
                <a:cubicBezTo>
                  <a:pt x="867" y="95"/>
                  <a:pt x="871" y="95"/>
                  <a:pt x="875" y="94"/>
                </a:cubicBezTo>
                <a:cubicBezTo>
                  <a:pt x="879" y="93"/>
                  <a:pt x="883" y="92"/>
                  <a:pt x="887" y="90"/>
                </a:cubicBezTo>
                <a:cubicBezTo>
                  <a:pt x="887" y="103"/>
                  <a:pt x="887" y="103"/>
                  <a:pt x="887" y="103"/>
                </a:cubicBezTo>
                <a:cubicBezTo>
                  <a:pt x="883" y="105"/>
                  <a:pt x="879" y="106"/>
                  <a:pt x="875" y="107"/>
                </a:cubicBezTo>
                <a:cubicBezTo>
                  <a:pt x="871" y="107"/>
                  <a:pt x="867" y="108"/>
                  <a:pt x="862" y="108"/>
                </a:cubicBezTo>
                <a:close/>
                <a:moveTo>
                  <a:pt x="859" y="42"/>
                </a:moveTo>
                <a:cubicBezTo>
                  <a:pt x="854" y="42"/>
                  <a:pt x="850" y="43"/>
                  <a:pt x="846" y="47"/>
                </a:cubicBezTo>
                <a:cubicBezTo>
                  <a:pt x="843" y="50"/>
                  <a:pt x="842" y="54"/>
                  <a:pt x="841" y="61"/>
                </a:cubicBezTo>
                <a:cubicBezTo>
                  <a:pt x="875" y="61"/>
                  <a:pt x="875" y="61"/>
                  <a:pt x="875" y="61"/>
                </a:cubicBezTo>
                <a:cubicBezTo>
                  <a:pt x="875" y="54"/>
                  <a:pt x="874" y="50"/>
                  <a:pt x="871" y="47"/>
                </a:cubicBezTo>
                <a:cubicBezTo>
                  <a:pt x="868" y="43"/>
                  <a:pt x="864" y="42"/>
                  <a:pt x="859" y="42"/>
                </a:cubicBezTo>
                <a:close/>
                <a:moveTo>
                  <a:pt x="936" y="95"/>
                </a:moveTo>
                <a:cubicBezTo>
                  <a:pt x="939" y="95"/>
                  <a:pt x="943" y="94"/>
                  <a:pt x="947" y="93"/>
                </a:cubicBezTo>
                <a:cubicBezTo>
                  <a:pt x="947" y="105"/>
                  <a:pt x="947" y="105"/>
                  <a:pt x="947" y="105"/>
                </a:cubicBezTo>
                <a:cubicBezTo>
                  <a:pt x="946" y="106"/>
                  <a:pt x="943" y="107"/>
                  <a:pt x="940" y="107"/>
                </a:cubicBezTo>
                <a:cubicBezTo>
                  <a:pt x="938" y="108"/>
                  <a:pt x="935" y="108"/>
                  <a:pt x="932" y="108"/>
                </a:cubicBezTo>
                <a:cubicBezTo>
                  <a:pt x="917" y="108"/>
                  <a:pt x="909" y="100"/>
                  <a:pt x="909" y="84"/>
                </a:cubicBezTo>
                <a:cubicBezTo>
                  <a:pt x="909" y="43"/>
                  <a:pt x="909" y="43"/>
                  <a:pt x="909" y="43"/>
                </a:cubicBezTo>
                <a:cubicBezTo>
                  <a:pt x="899" y="43"/>
                  <a:pt x="899" y="43"/>
                  <a:pt x="899" y="43"/>
                </a:cubicBezTo>
                <a:cubicBezTo>
                  <a:pt x="899" y="36"/>
                  <a:pt x="899" y="36"/>
                  <a:pt x="899" y="36"/>
                </a:cubicBezTo>
                <a:cubicBezTo>
                  <a:pt x="910" y="30"/>
                  <a:pt x="910" y="30"/>
                  <a:pt x="910" y="30"/>
                </a:cubicBezTo>
                <a:cubicBezTo>
                  <a:pt x="915" y="14"/>
                  <a:pt x="915" y="14"/>
                  <a:pt x="915" y="14"/>
                </a:cubicBezTo>
                <a:cubicBezTo>
                  <a:pt x="925" y="14"/>
                  <a:pt x="925" y="14"/>
                  <a:pt x="925" y="14"/>
                </a:cubicBezTo>
                <a:cubicBezTo>
                  <a:pt x="925" y="31"/>
                  <a:pt x="925" y="31"/>
                  <a:pt x="925" y="31"/>
                </a:cubicBezTo>
                <a:cubicBezTo>
                  <a:pt x="947" y="31"/>
                  <a:pt x="947" y="31"/>
                  <a:pt x="947" y="31"/>
                </a:cubicBezTo>
                <a:cubicBezTo>
                  <a:pt x="947" y="43"/>
                  <a:pt x="947" y="43"/>
                  <a:pt x="947" y="43"/>
                </a:cubicBezTo>
                <a:cubicBezTo>
                  <a:pt x="925" y="43"/>
                  <a:pt x="925" y="43"/>
                  <a:pt x="925" y="43"/>
                </a:cubicBezTo>
                <a:cubicBezTo>
                  <a:pt x="925" y="83"/>
                  <a:pt x="925" y="83"/>
                  <a:pt x="925" y="83"/>
                </a:cubicBezTo>
                <a:cubicBezTo>
                  <a:pt x="925" y="87"/>
                  <a:pt x="926" y="90"/>
                  <a:pt x="928" y="92"/>
                </a:cubicBezTo>
                <a:cubicBezTo>
                  <a:pt x="930" y="94"/>
                  <a:pt x="932" y="95"/>
                  <a:pt x="936" y="95"/>
                </a:cubicBezTo>
                <a:close/>
                <a:moveTo>
                  <a:pt x="994" y="108"/>
                </a:moveTo>
                <a:cubicBezTo>
                  <a:pt x="982" y="108"/>
                  <a:pt x="973" y="104"/>
                  <a:pt x="966" y="98"/>
                </a:cubicBezTo>
                <a:cubicBezTo>
                  <a:pt x="959" y="91"/>
                  <a:pt x="956" y="81"/>
                  <a:pt x="956" y="69"/>
                </a:cubicBezTo>
                <a:cubicBezTo>
                  <a:pt x="956" y="57"/>
                  <a:pt x="959" y="47"/>
                  <a:pt x="965" y="40"/>
                </a:cubicBezTo>
                <a:cubicBezTo>
                  <a:pt x="971" y="33"/>
                  <a:pt x="980" y="30"/>
                  <a:pt x="991" y="30"/>
                </a:cubicBezTo>
                <a:cubicBezTo>
                  <a:pt x="1001" y="30"/>
                  <a:pt x="1008" y="33"/>
                  <a:pt x="1014" y="39"/>
                </a:cubicBezTo>
                <a:cubicBezTo>
                  <a:pt x="1020" y="45"/>
                  <a:pt x="1023" y="53"/>
                  <a:pt x="1023" y="64"/>
                </a:cubicBezTo>
                <a:cubicBezTo>
                  <a:pt x="1023" y="72"/>
                  <a:pt x="1023" y="72"/>
                  <a:pt x="1023" y="72"/>
                </a:cubicBezTo>
                <a:cubicBezTo>
                  <a:pt x="973" y="72"/>
                  <a:pt x="973" y="72"/>
                  <a:pt x="973" y="72"/>
                </a:cubicBezTo>
                <a:cubicBezTo>
                  <a:pt x="973" y="80"/>
                  <a:pt x="975" y="85"/>
                  <a:pt x="979" y="89"/>
                </a:cubicBezTo>
                <a:cubicBezTo>
                  <a:pt x="982" y="93"/>
                  <a:pt x="988" y="95"/>
                  <a:pt x="994" y="95"/>
                </a:cubicBezTo>
                <a:cubicBezTo>
                  <a:pt x="999" y="95"/>
                  <a:pt x="1003" y="95"/>
                  <a:pt x="1007" y="94"/>
                </a:cubicBezTo>
                <a:cubicBezTo>
                  <a:pt x="1011" y="93"/>
                  <a:pt x="1015" y="92"/>
                  <a:pt x="1019" y="90"/>
                </a:cubicBezTo>
                <a:cubicBezTo>
                  <a:pt x="1019" y="103"/>
                  <a:pt x="1019" y="103"/>
                  <a:pt x="1019" y="103"/>
                </a:cubicBezTo>
                <a:cubicBezTo>
                  <a:pt x="1015" y="105"/>
                  <a:pt x="1011" y="106"/>
                  <a:pt x="1007" y="107"/>
                </a:cubicBezTo>
                <a:cubicBezTo>
                  <a:pt x="1003" y="107"/>
                  <a:pt x="999" y="108"/>
                  <a:pt x="994" y="108"/>
                </a:cubicBezTo>
                <a:close/>
                <a:moveTo>
                  <a:pt x="991" y="42"/>
                </a:moveTo>
                <a:cubicBezTo>
                  <a:pt x="986" y="42"/>
                  <a:pt x="981" y="43"/>
                  <a:pt x="978" y="47"/>
                </a:cubicBezTo>
                <a:cubicBezTo>
                  <a:pt x="975" y="50"/>
                  <a:pt x="973" y="54"/>
                  <a:pt x="973" y="61"/>
                </a:cubicBezTo>
                <a:cubicBezTo>
                  <a:pt x="1007" y="61"/>
                  <a:pt x="1007" y="61"/>
                  <a:pt x="1007" y="61"/>
                </a:cubicBezTo>
                <a:cubicBezTo>
                  <a:pt x="1007" y="54"/>
                  <a:pt x="1006" y="50"/>
                  <a:pt x="1003" y="47"/>
                </a:cubicBezTo>
                <a:cubicBezTo>
                  <a:pt x="1000" y="43"/>
                  <a:pt x="996" y="42"/>
                  <a:pt x="991" y="42"/>
                </a:cubicBezTo>
                <a:close/>
                <a:moveTo>
                  <a:pt x="1065" y="108"/>
                </a:moveTo>
                <a:cubicBezTo>
                  <a:pt x="1055" y="108"/>
                  <a:pt x="1048" y="104"/>
                  <a:pt x="1043" y="98"/>
                </a:cubicBezTo>
                <a:cubicBezTo>
                  <a:pt x="1037" y="91"/>
                  <a:pt x="1035" y="81"/>
                  <a:pt x="1035" y="69"/>
                </a:cubicBezTo>
                <a:cubicBezTo>
                  <a:pt x="1035" y="56"/>
                  <a:pt x="1038" y="47"/>
                  <a:pt x="1043" y="40"/>
                </a:cubicBezTo>
                <a:cubicBezTo>
                  <a:pt x="1048" y="33"/>
                  <a:pt x="1056" y="30"/>
                  <a:pt x="1065" y="30"/>
                </a:cubicBezTo>
                <a:cubicBezTo>
                  <a:pt x="1075" y="30"/>
                  <a:pt x="1083" y="33"/>
                  <a:pt x="1088" y="41"/>
                </a:cubicBezTo>
                <a:cubicBezTo>
                  <a:pt x="1089" y="41"/>
                  <a:pt x="1089" y="41"/>
                  <a:pt x="1089" y="41"/>
                </a:cubicBezTo>
                <a:cubicBezTo>
                  <a:pt x="1088" y="35"/>
                  <a:pt x="1087" y="31"/>
                  <a:pt x="1087" y="28"/>
                </a:cubicBezTo>
                <a:cubicBezTo>
                  <a:pt x="1087" y="0"/>
                  <a:pt x="1087" y="0"/>
                  <a:pt x="1087" y="0"/>
                </a:cubicBezTo>
                <a:cubicBezTo>
                  <a:pt x="1104" y="0"/>
                  <a:pt x="1104" y="0"/>
                  <a:pt x="1104" y="0"/>
                </a:cubicBezTo>
                <a:cubicBezTo>
                  <a:pt x="1104" y="106"/>
                  <a:pt x="1104" y="106"/>
                  <a:pt x="1104" y="106"/>
                </a:cubicBezTo>
                <a:cubicBezTo>
                  <a:pt x="1091" y="106"/>
                  <a:pt x="1091" y="106"/>
                  <a:pt x="1091" y="106"/>
                </a:cubicBezTo>
                <a:cubicBezTo>
                  <a:pt x="1088" y="97"/>
                  <a:pt x="1088" y="97"/>
                  <a:pt x="1088" y="97"/>
                </a:cubicBezTo>
                <a:cubicBezTo>
                  <a:pt x="1087" y="97"/>
                  <a:pt x="1087" y="97"/>
                  <a:pt x="1087" y="97"/>
                </a:cubicBezTo>
                <a:cubicBezTo>
                  <a:pt x="1082" y="104"/>
                  <a:pt x="1075" y="108"/>
                  <a:pt x="1065" y="108"/>
                </a:cubicBezTo>
                <a:close/>
                <a:moveTo>
                  <a:pt x="1069" y="95"/>
                </a:moveTo>
                <a:cubicBezTo>
                  <a:pt x="1076" y="95"/>
                  <a:pt x="1081" y="93"/>
                  <a:pt x="1083" y="89"/>
                </a:cubicBezTo>
                <a:cubicBezTo>
                  <a:pt x="1086" y="86"/>
                  <a:pt x="1088" y="80"/>
                  <a:pt x="1088" y="71"/>
                </a:cubicBezTo>
                <a:cubicBezTo>
                  <a:pt x="1088" y="69"/>
                  <a:pt x="1088" y="69"/>
                  <a:pt x="1088" y="69"/>
                </a:cubicBezTo>
                <a:cubicBezTo>
                  <a:pt x="1088" y="59"/>
                  <a:pt x="1087" y="53"/>
                  <a:pt x="1083" y="49"/>
                </a:cubicBezTo>
                <a:cubicBezTo>
                  <a:pt x="1080" y="45"/>
                  <a:pt x="1076" y="43"/>
                  <a:pt x="1069" y="43"/>
                </a:cubicBezTo>
                <a:cubicBezTo>
                  <a:pt x="1063" y="43"/>
                  <a:pt x="1059" y="45"/>
                  <a:pt x="1056" y="50"/>
                </a:cubicBezTo>
                <a:cubicBezTo>
                  <a:pt x="1053" y="54"/>
                  <a:pt x="1051" y="61"/>
                  <a:pt x="1051" y="69"/>
                </a:cubicBezTo>
                <a:cubicBezTo>
                  <a:pt x="1051" y="77"/>
                  <a:pt x="1053" y="84"/>
                  <a:pt x="1056" y="88"/>
                </a:cubicBezTo>
                <a:cubicBezTo>
                  <a:pt x="1059" y="93"/>
                  <a:pt x="1063" y="95"/>
                  <a:pt x="1069" y="95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2" name="Freeform 50"/>
          <p:cNvSpPr>
            <a:spLocks noEditPoints="1"/>
          </p:cNvSpPr>
          <p:nvPr/>
        </p:nvSpPr>
        <p:spPr bwMode="auto">
          <a:xfrm>
            <a:off x="7913688" y="4713718"/>
            <a:ext cx="653197" cy="121057"/>
          </a:xfrm>
          <a:custGeom>
            <a:avLst/>
            <a:gdLst>
              <a:gd name="T0" fmla="*/ 16 w 756"/>
              <a:gd name="T1" fmla="*/ 69 h 140"/>
              <a:gd name="T2" fmla="*/ 29 w 756"/>
              <a:gd name="T3" fmla="*/ 7 h 140"/>
              <a:gd name="T4" fmla="*/ 25 w 756"/>
              <a:gd name="T5" fmla="*/ 55 h 140"/>
              <a:gd name="T6" fmla="*/ 27 w 756"/>
              <a:gd name="T7" fmla="*/ 20 h 140"/>
              <a:gd name="T8" fmla="*/ 126 w 756"/>
              <a:gd name="T9" fmla="*/ 96 h 140"/>
              <a:gd name="T10" fmla="*/ 83 w 756"/>
              <a:gd name="T11" fmla="*/ 102 h 140"/>
              <a:gd name="T12" fmla="*/ 125 w 756"/>
              <a:gd name="T13" fmla="*/ 60 h 140"/>
              <a:gd name="T14" fmla="*/ 100 w 756"/>
              <a:gd name="T15" fmla="*/ 44 h 140"/>
              <a:gd name="T16" fmla="*/ 112 w 756"/>
              <a:gd name="T17" fmla="*/ 30 h 140"/>
              <a:gd name="T18" fmla="*/ 130 w 756"/>
              <a:gd name="T19" fmla="*/ 107 h 140"/>
              <a:gd name="T20" fmla="*/ 125 w 756"/>
              <a:gd name="T21" fmla="*/ 70 h 140"/>
              <a:gd name="T22" fmla="*/ 97 w 756"/>
              <a:gd name="T23" fmla="*/ 93 h 140"/>
              <a:gd name="T24" fmla="*/ 206 w 756"/>
              <a:gd name="T25" fmla="*/ 45 h 140"/>
              <a:gd name="T26" fmla="*/ 178 w 756"/>
              <a:gd name="T27" fmla="*/ 107 h 140"/>
              <a:gd name="T28" fmla="*/ 176 w 756"/>
              <a:gd name="T29" fmla="*/ 44 h 140"/>
              <a:gd name="T30" fmla="*/ 248 w 756"/>
              <a:gd name="T31" fmla="*/ 95 h 140"/>
              <a:gd name="T32" fmla="*/ 244 w 756"/>
              <a:gd name="T33" fmla="*/ 108 h 140"/>
              <a:gd name="T34" fmla="*/ 211 w 756"/>
              <a:gd name="T35" fmla="*/ 36 h 140"/>
              <a:gd name="T36" fmla="*/ 238 w 756"/>
              <a:gd name="T37" fmla="*/ 31 h 140"/>
              <a:gd name="T38" fmla="*/ 238 w 756"/>
              <a:gd name="T39" fmla="*/ 84 h 140"/>
              <a:gd name="T40" fmla="*/ 324 w 756"/>
              <a:gd name="T41" fmla="*/ 107 h 140"/>
              <a:gd name="T42" fmla="*/ 294 w 756"/>
              <a:gd name="T43" fmla="*/ 49 h 140"/>
              <a:gd name="T44" fmla="*/ 273 w 756"/>
              <a:gd name="T45" fmla="*/ 31 h 140"/>
              <a:gd name="T46" fmla="*/ 299 w 756"/>
              <a:gd name="T47" fmla="*/ 33 h 140"/>
              <a:gd name="T48" fmla="*/ 393 w 756"/>
              <a:gd name="T49" fmla="*/ 108 h 140"/>
              <a:gd name="T50" fmla="*/ 390 w 756"/>
              <a:gd name="T51" fmla="*/ 30 h 140"/>
              <a:gd name="T52" fmla="*/ 372 w 756"/>
              <a:gd name="T53" fmla="*/ 72 h 140"/>
              <a:gd name="T54" fmla="*/ 419 w 756"/>
              <a:gd name="T55" fmla="*/ 90 h 140"/>
              <a:gd name="T56" fmla="*/ 390 w 756"/>
              <a:gd name="T57" fmla="*/ 42 h 140"/>
              <a:gd name="T58" fmla="*/ 402 w 756"/>
              <a:gd name="T59" fmla="*/ 47 h 140"/>
              <a:gd name="T60" fmla="*/ 484 w 756"/>
              <a:gd name="T61" fmla="*/ 45 h 140"/>
              <a:gd name="T62" fmla="*/ 455 w 756"/>
              <a:gd name="T63" fmla="*/ 107 h 140"/>
              <a:gd name="T64" fmla="*/ 454 w 756"/>
              <a:gd name="T65" fmla="*/ 44 h 140"/>
              <a:gd name="T66" fmla="*/ 548 w 756"/>
              <a:gd name="T67" fmla="*/ 85 h 140"/>
              <a:gd name="T68" fmla="*/ 493 w 756"/>
              <a:gd name="T69" fmla="*/ 89 h 140"/>
              <a:gd name="T70" fmla="*/ 525 w 756"/>
              <a:gd name="T71" fmla="*/ 78 h 140"/>
              <a:gd name="T72" fmla="*/ 500 w 756"/>
              <a:gd name="T73" fmla="*/ 35 h 140"/>
              <a:gd name="T74" fmla="*/ 521 w 756"/>
              <a:gd name="T75" fmla="*/ 42 h 140"/>
              <a:gd name="T76" fmla="*/ 540 w 756"/>
              <a:gd name="T77" fmla="*/ 69 h 140"/>
              <a:gd name="T78" fmla="*/ 614 w 756"/>
              <a:gd name="T79" fmla="*/ 107 h 140"/>
              <a:gd name="T80" fmla="*/ 584 w 756"/>
              <a:gd name="T81" fmla="*/ 49 h 140"/>
              <a:gd name="T82" fmla="*/ 564 w 756"/>
              <a:gd name="T83" fmla="*/ 0 h 140"/>
              <a:gd name="T84" fmla="*/ 580 w 756"/>
              <a:gd name="T85" fmla="*/ 41 h 140"/>
              <a:gd name="T86" fmla="*/ 630 w 756"/>
              <a:gd name="T87" fmla="*/ 107 h 140"/>
              <a:gd name="T88" fmla="*/ 667 w 756"/>
              <a:gd name="T89" fmla="*/ 31 h 140"/>
              <a:gd name="T90" fmla="*/ 659 w 756"/>
              <a:gd name="T91" fmla="*/ 2 h 140"/>
              <a:gd name="T92" fmla="*/ 659 w 756"/>
              <a:gd name="T93" fmla="*/ 20 h 140"/>
              <a:gd name="T94" fmla="*/ 704 w 756"/>
              <a:gd name="T95" fmla="*/ 98 h 140"/>
              <a:gd name="T96" fmla="*/ 688 w 756"/>
              <a:gd name="T97" fmla="*/ 140 h 140"/>
              <a:gd name="T98" fmla="*/ 704 w 756"/>
              <a:gd name="T99" fmla="*/ 41 h 140"/>
              <a:gd name="T100" fmla="*/ 748 w 756"/>
              <a:gd name="T101" fmla="*/ 98 h 140"/>
              <a:gd name="T102" fmla="*/ 704 w 756"/>
              <a:gd name="T103" fmla="*/ 66 h 140"/>
              <a:gd name="T104" fmla="*/ 735 w 756"/>
              <a:gd name="T10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56" h="140">
                <a:moveTo>
                  <a:pt x="66" y="37"/>
                </a:moveTo>
                <a:cubicBezTo>
                  <a:pt x="66" y="47"/>
                  <a:pt x="63" y="55"/>
                  <a:pt x="56" y="61"/>
                </a:cubicBezTo>
                <a:cubicBezTo>
                  <a:pt x="49" y="66"/>
                  <a:pt x="39" y="69"/>
                  <a:pt x="27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107"/>
                  <a:pt x="16" y="107"/>
                  <a:pt x="16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7"/>
                  <a:pt x="0" y="7"/>
                  <a:pt x="0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41" y="7"/>
                  <a:pt x="50" y="9"/>
                  <a:pt x="57" y="14"/>
                </a:cubicBezTo>
                <a:cubicBezTo>
                  <a:pt x="63" y="19"/>
                  <a:pt x="66" y="27"/>
                  <a:pt x="66" y="37"/>
                </a:cubicBezTo>
                <a:close/>
                <a:moveTo>
                  <a:pt x="16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33" y="55"/>
                  <a:pt x="39" y="54"/>
                  <a:pt x="43" y="51"/>
                </a:cubicBezTo>
                <a:cubicBezTo>
                  <a:pt x="47" y="48"/>
                  <a:pt x="49" y="44"/>
                  <a:pt x="49" y="37"/>
                </a:cubicBezTo>
                <a:cubicBezTo>
                  <a:pt x="49" y="32"/>
                  <a:pt x="47" y="27"/>
                  <a:pt x="44" y="25"/>
                </a:cubicBezTo>
                <a:cubicBezTo>
                  <a:pt x="40" y="22"/>
                  <a:pt x="35" y="20"/>
                  <a:pt x="27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55"/>
                  <a:pt x="16" y="55"/>
                  <a:pt x="16" y="55"/>
                </a:cubicBezTo>
                <a:close/>
                <a:moveTo>
                  <a:pt x="130" y="107"/>
                </a:moveTo>
                <a:cubicBezTo>
                  <a:pt x="126" y="96"/>
                  <a:pt x="126" y="96"/>
                  <a:pt x="126" y="96"/>
                </a:cubicBezTo>
                <a:cubicBezTo>
                  <a:pt x="126" y="96"/>
                  <a:pt x="126" y="96"/>
                  <a:pt x="126" y="96"/>
                </a:cubicBezTo>
                <a:cubicBezTo>
                  <a:pt x="122" y="101"/>
                  <a:pt x="119" y="104"/>
                  <a:pt x="115" y="105"/>
                </a:cubicBezTo>
                <a:cubicBezTo>
                  <a:pt x="111" y="107"/>
                  <a:pt x="106" y="108"/>
                  <a:pt x="101" y="108"/>
                </a:cubicBezTo>
                <a:cubicBezTo>
                  <a:pt x="93" y="108"/>
                  <a:pt x="87" y="106"/>
                  <a:pt x="83" y="102"/>
                </a:cubicBezTo>
                <a:cubicBezTo>
                  <a:pt x="79" y="98"/>
                  <a:pt x="77" y="92"/>
                  <a:pt x="77" y="85"/>
                </a:cubicBezTo>
                <a:cubicBezTo>
                  <a:pt x="77" y="77"/>
                  <a:pt x="80" y="71"/>
                  <a:pt x="86" y="67"/>
                </a:cubicBezTo>
                <a:cubicBezTo>
                  <a:pt x="91" y="63"/>
                  <a:pt x="100" y="61"/>
                  <a:pt x="112" y="61"/>
                </a:cubicBezTo>
                <a:cubicBezTo>
                  <a:pt x="125" y="60"/>
                  <a:pt x="125" y="60"/>
                  <a:pt x="125" y="60"/>
                </a:cubicBezTo>
                <a:cubicBezTo>
                  <a:pt x="125" y="56"/>
                  <a:pt x="125" y="56"/>
                  <a:pt x="125" y="56"/>
                </a:cubicBezTo>
                <a:cubicBezTo>
                  <a:pt x="125" y="52"/>
                  <a:pt x="124" y="48"/>
                  <a:pt x="122" y="46"/>
                </a:cubicBezTo>
                <a:cubicBezTo>
                  <a:pt x="120" y="43"/>
                  <a:pt x="116" y="42"/>
                  <a:pt x="111" y="42"/>
                </a:cubicBezTo>
                <a:cubicBezTo>
                  <a:pt x="107" y="42"/>
                  <a:pt x="104" y="42"/>
                  <a:pt x="100" y="44"/>
                </a:cubicBezTo>
                <a:cubicBezTo>
                  <a:pt x="97" y="45"/>
                  <a:pt x="93" y="46"/>
                  <a:pt x="90" y="48"/>
                </a:cubicBezTo>
                <a:cubicBezTo>
                  <a:pt x="85" y="36"/>
                  <a:pt x="85" y="36"/>
                  <a:pt x="85" y="36"/>
                </a:cubicBezTo>
                <a:cubicBezTo>
                  <a:pt x="89" y="34"/>
                  <a:pt x="93" y="32"/>
                  <a:pt x="98" y="31"/>
                </a:cubicBezTo>
                <a:cubicBezTo>
                  <a:pt x="103" y="30"/>
                  <a:pt x="108" y="30"/>
                  <a:pt x="112" y="30"/>
                </a:cubicBezTo>
                <a:cubicBezTo>
                  <a:pt x="122" y="30"/>
                  <a:pt x="129" y="32"/>
                  <a:pt x="134" y="36"/>
                </a:cubicBezTo>
                <a:cubicBezTo>
                  <a:pt x="139" y="40"/>
                  <a:pt x="141" y="47"/>
                  <a:pt x="141" y="56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30" y="107"/>
                  <a:pt x="130" y="107"/>
                  <a:pt x="130" y="107"/>
                </a:cubicBezTo>
                <a:close/>
                <a:moveTo>
                  <a:pt x="106" y="96"/>
                </a:moveTo>
                <a:cubicBezTo>
                  <a:pt x="112" y="96"/>
                  <a:pt x="116" y="94"/>
                  <a:pt x="120" y="91"/>
                </a:cubicBezTo>
                <a:cubicBezTo>
                  <a:pt x="123" y="87"/>
                  <a:pt x="125" y="83"/>
                  <a:pt x="125" y="77"/>
                </a:cubicBezTo>
                <a:cubicBezTo>
                  <a:pt x="125" y="70"/>
                  <a:pt x="125" y="70"/>
                  <a:pt x="125" y="70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08" y="71"/>
                  <a:pt x="102" y="72"/>
                  <a:pt x="99" y="75"/>
                </a:cubicBezTo>
                <a:cubicBezTo>
                  <a:pt x="95" y="77"/>
                  <a:pt x="94" y="80"/>
                  <a:pt x="94" y="85"/>
                </a:cubicBezTo>
                <a:cubicBezTo>
                  <a:pt x="94" y="88"/>
                  <a:pt x="95" y="91"/>
                  <a:pt x="97" y="93"/>
                </a:cubicBezTo>
                <a:cubicBezTo>
                  <a:pt x="99" y="95"/>
                  <a:pt x="102" y="96"/>
                  <a:pt x="106" y="96"/>
                </a:cubicBezTo>
                <a:close/>
                <a:moveTo>
                  <a:pt x="200" y="30"/>
                </a:moveTo>
                <a:cubicBezTo>
                  <a:pt x="203" y="30"/>
                  <a:pt x="206" y="30"/>
                  <a:pt x="208" y="30"/>
                </a:cubicBezTo>
                <a:cubicBezTo>
                  <a:pt x="206" y="45"/>
                  <a:pt x="206" y="45"/>
                  <a:pt x="206" y="45"/>
                </a:cubicBezTo>
                <a:cubicBezTo>
                  <a:pt x="204" y="45"/>
                  <a:pt x="202" y="44"/>
                  <a:pt x="199" y="44"/>
                </a:cubicBezTo>
                <a:cubicBezTo>
                  <a:pt x="193" y="44"/>
                  <a:pt x="188" y="47"/>
                  <a:pt x="184" y="51"/>
                </a:cubicBezTo>
                <a:cubicBezTo>
                  <a:pt x="180" y="55"/>
                  <a:pt x="178" y="60"/>
                  <a:pt x="178" y="67"/>
                </a:cubicBezTo>
                <a:cubicBezTo>
                  <a:pt x="178" y="107"/>
                  <a:pt x="178" y="107"/>
                  <a:pt x="178" y="107"/>
                </a:cubicBezTo>
                <a:cubicBezTo>
                  <a:pt x="162" y="107"/>
                  <a:pt x="162" y="107"/>
                  <a:pt x="162" y="107"/>
                </a:cubicBezTo>
                <a:cubicBezTo>
                  <a:pt x="162" y="31"/>
                  <a:pt x="162" y="31"/>
                  <a:pt x="162" y="31"/>
                </a:cubicBezTo>
                <a:cubicBezTo>
                  <a:pt x="174" y="31"/>
                  <a:pt x="174" y="31"/>
                  <a:pt x="174" y="31"/>
                </a:cubicBezTo>
                <a:cubicBezTo>
                  <a:pt x="176" y="44"/>
                  <a:pt x="176" y="44"/>
                  <a:pt x="176" y="44"/>
                </a:cubicBezTo>
                <a:cubicBezTo>
                  <a:pt x="177" y="44"/>
                  <a:pt x="177" y="44"/>
                  <a:pt x="177" y="44"/>
                </a:cubicBezTo>
                <a:cubicBezTo>
                  <a:pt x="180" y="40"/>
                  <a:pt x="183" y="36"/>
                  <a:pt x="187" y="34"/>
                </a:cubicBezTo>
                <a:cubicBezTo>
                  <a:pt x="191" y="31"/>
                  <a:pt x="195" y="30"/>
                  <a:pt x="200" y="30"/>
                </a:cubicBezTo>
                <a:close/>
                <a:moveTo>
                  <a:pt x="248" y="95"/>
                </a:moveTo>
                <a:cubicBezTo>
                  <a:pt x="252" y="95"/>
                  <a:pt x="256" y="94"/>
                  <a:pt x="260" y="93"/>
                </a:cubicBezTo>
                <a:cubicBezTo>
                  <a:pt x="260" y="105"/>
                  <a:pt x="260" y="105"/>
                  <a:pt x="260" y="105"/>
                </a:cubicBezTo>
                <a:cubicBezTo>
                  <a:pt x="258" y="106"/>
                  <a:pt x="256" y="107"/>
                  <a:pt x="253" y="107"/>
                </a:cubicBezTo>
                <a:cubicBezTo>
                  <a:pt x="250" y="108"/>
                  <a:pt x="247" y="108"/>
                  <a:pt x="244" y="108"/>
                </a:cubicBezTo>
                <a:cubicBezTo>
                  <a:pt x="229" y="108"/>
                  <a:pt x="222" y="100"/>
                  <a:pt x="222" y="84"/>
                </a:cubicBezTo>
                <a:cubicBezTo>
                  <a:pt x="222" y="43"/>
                  <a:pt x="222" y="43"/>
                  <a:pt x="222" y="43"/>
                </a:cubicBezTo>
                <a:cubicBezTo>
                  <a:pt x="211" y="43"/>
                  <a:pt x="211" y="43"/>
                  <a:pt x="211" y="43"/>
                </a:cubicBezTo>
                <a:cubicBezTo>
                  <a:pt x="211" y="36"/>
                  <a:pt x="211" y="36"/>
                  <a:pt x="211" y="36"/>
                </a:cubicBezTo>
                <a:cubicBezTo>
                  <a:pt x="222" y="30"/>
                  <a:pt x="222" y="30"/>
                  <a:pt x="222" y="30"/>
                </a:cubicBezTo>
                <a:cubicBezTo>
                  <a:pt x="228" y="14"/>
                  <a:pt x="228" y="14"/>
                  <a:pt x="228" y="14"/>
                </a:cubicBezTo>
                <a:cubicBezTo>
                  <a:pt x="238" y="14"/>
                  <a:pt x="238" y="14"/>
                  <a:pt x="238" y="14"/>
                </a:cubicBezTo>
                <a:cubicBezTo>
                  <a:pt x="238" y="31"/>
                  <a:pt x="238" y="31"/>
                  <a:pt x="238" y="31"/>
                </a:cubicBezTo>
                <a:cubicBezTo>
                  <a:pt x="259" y="31"/>
                  <a:pt x="259" y="31"/>
                  <a:pt x="259" y="31"/>
                </a:cubicBezTo>
                <a:cubicBezTo>
                  <a:pt x="259" y="43"/>
                  <a:pt x="259" y="43"/>
                  <a:pt x="259" y="43"/>
                </a:cubicBezTo>
                <a:cubicBezTo>
                  <a:pt x="238" y="43"/>
                  <a:pt x="238" y="43"/>
                  <a:pt x="238" y="43"/>
                </a:cubicBezTo>
                <a:cubicBezTo>
                  <a:pt x="238" y="84"/>
                  <a:pt x="238" y="84"/>
                  <a:pt x="238" y="84"/>
                </a:cubicBezTo>
                <a:cubicBezTo>
                  <a:pt x="238" y="87"/>
                  <a:pt x="239" y="90"/>
                  <a:pt x="241" y="92"/>
                </a:cubicBezTo>
                <a:cubicBezTo>
                  <a:pt x="243" y="94"/>
                  <a:pt x="245" y="95"/>
                  <a:pt x="248" y="95"/>
                </a:cubicBezTo>
                <a:close/>
                <a:moveTo>
                  <a:pt x="340" y="107"/>
                </a:moveTo>
                <a:cubicBezTo>
                  <a:pt x="324" y="107"/>
                  <a:pt x="324" y="107"/>
                  <a:pt x="324" y="107"/>
                </a:cubicBezTo>
                <a:cubicBezTo>
                  <a:pt x="324" y="60"/>
                  <a:pt x="324" y="60"/>
                  <a:pt x="324" y="60"/>
                </a:cubicBezTo>
                <a:cubicBezTo>
                  <a:pt x="324" y="54"/>
                  <a:pt x="322" y="50"/>
                  <a:pt x="320" y="47"/>
                </a:cubicBezTo>
                <a:cubicBezTo>
                  <a:pt x="318" y="44"/>
                  <a:pt x="314" y="43"/>
                  <a:pt x="309" y="43"/>
                </a:cubicBezTo>
                <a:cubicBezTo>
                  <a:pt x="302" y="43"/>
                  <a:pt x="297" y="45"/>
                  <a:pt x="294" y="49"/>
                </a:cubicBezTo>
                <a:cubicBezTo>
                  <a:pt x="291" y="53"/>
                  <a:pt x="289" y="59"/>
                  <a:pt x="289" y="69"/>
                </a:cubicBezTo>
                <a:cubicBezTo>
                  <a:pt x="289" y="107"/>
                  <a:pt x="289" y="107"/>
                  <a:pt x="289" y="107"/>
                </a:cubicBezTo>
                <a:cubicBezTo>
                  <a:pt x="273" y="107"/>
                  <a:pt x="273" y="107"/>
                  <a:pt x="273" y="107"/>
                </a:cubicBezTo>
                <a:cubicBezTo>
                  <a:pt x="273" y="31"/>
                  <a:pt x="273" y="31"/>
                  <a:pt x="273" y="31"/>
                </a:cubicBezTo>
                <a:cubicBezTo>
                  <a:pt x="286" y="31"/>
                  <a:pt x="286" y="31"/>
                  <a:pt x="286" y="31"/>
                </a:cubicBezTo>
                <a:cubicBezTo>
                  <a:pt x="288" y="41"/>
                  <a:pt x="288" y="41"/>
                  <a:pt x="288" y="41"/>
                </a:cubicBezTo>
                <a:cubicBezTo>
                  <a:pt x="289" y="41"/>
                  <a:pt x="289" y="41"/>
                  <a:pt x="289" y="41"/>
                </a:cubicBezTo>
                <a:cubicBezTo>
                  <a:pt x="291" y="37"/>
                  <a:pt x="294" y="35"/>
                  <a:pt x="299" y="33"/>
                </a:cubicBezTo>
                <a:cubicBezTo>
                  <a:pt x="303" y="31"/>
                  <a:pt x="307" y="30"/>
                  <a:pt x="312" y="30"/>
                </a:cubicBezTo>
                <a:cubicBezTo>
                  <a:pt x="331" y="30"/>
                  <a:pt x="340" y="39"/>
                  <a:pt x="340" y="57"/>
                </a:cubicBezTo>
                <a:cubicBezTo>
                  <a:pt x="340" y="107"/>
                  <a:pt x="340" y="107"/>
                  <a:pt x="340" y="107"/>
                </a:cubicBezTo>
                <a:close/>
                <a:moveTo>
                  <a:pt x="393" y="108"/>
                </a:moveTo>
                <a:cubicBezTo>
                  <a:pt x="381" y="108"/>
                  <a:pt x="372" y="104"/>
                  <a:pt x="366" y="98"/>
                </a:cubicBezTo>
                <a:cubicBezTo>
                  <a:pt x="359" y="91"/>
                  <a:pt x="356" y="81"/>
                  <a:pt x="356" y="69"/>
                </a:cubicBezTo>
                <a:cubicBezTo>
                  <a:pt x="356" y="57"/>
                  <a:pt x="359" y="47"/>
                  <a:pt x="365" y="40"/>
                </a:cubicBezTo>
                <a:cubicBezTo>
                  <a:pt x="371" y="33"/>
                  <a:pt x="379" y="30"/>
                  <a:pt x="390" y="30"/>
                </a:cubicBezTo>
                <a:cubicBezTo>
                  <a:pt x="400" y="30"/>
                  <a:pt x="408" y="33"/>
                  <a:pt x="414" y="39"/>
                </a:cubicBezTo>
                <a:cubicBezTo>
                  <a:pt x="420" y="45"/>
                  <a:pt x="422" y="53"/>
                  <a:pt x="422" y="64"/>
                </a:cubicBezTo>
                <a:cubicBezTo>
                  <a:pt x="422" y="72"/>
                  <a:pt x="422" y="72"/>
                  <a:pt x="422" y="72"/>
                </a:cubicBezTo>
                <a:cubicBezTo>
                  <a:pt x="372" y="72"/>
                  <a:pt x="372" y="72"/>
                  <a:pt x="372" y="72"/>
                </a:cubicBezTo>
                <a:cubicBezTo>
                  <a:pt x="372" y="80"/>
                  <a:pt x="374" y="85"/>
                  <a:pt x="378" y="89"/>
                </a:cubicBezTo>
                <a:cubicBezTo>
                  <a:pt x="382" y="93"/>
                  <a:pt x="387" y="95"/>
                  <a:pt x="394" y="95"/>
                </a:cubicBezTo>
                <a:cubicBezTo>
                  <a:pt x="398" y="95"/>
                  <a:pt x="402" y="95"/>
                  <a:pt x="406" y="94"/>
                </a:cubicBezTo>
                <a:cubicBezTo>
                  <a:pt x="410" y="93"/>
                  <a:pt x="414" y="92"/>
                  <a:pt x="419" y="90"/>
                </a:cubicBezTo>
                <a:cubicBezTo>
                  <a:pt x="419" y="103"/>
                  <a:pt x="419" y="103"/>
                  <a:pt x="419" y="103"/>
                </a:cubicBezTo>
                <a:cubicBezTo>
                  <a:pt x="415" y="105"/>
                  <a:pt x="411" y="106"/>
                  <a:pt x="407" y="107"/>
                </a:cubicBezTo>
                <a:cubicBezTo>
                  <a:pt x="403" y="108"/>
                  <a:pt x="398" y="108"/>
                  <a:pt x="393" y="108"/>
                </a:cubicBezTo>
                <a:close/>
                <a:moveTo>
                  <a:pt x="390" y="42"/>
                </a:moveTo>
                <a:cubicBezTo>
                  <a:pt x="385" y="42"/>
                  <a:pt x="381" y="43"/>
                  <a:pt x="378" y="47"/>
                </a:cubicBezTo>
                <a:cubicBezTo>
                  <a:pt x="375" y="50"/>
                  <a:pt x="373" y="55"/>
                  <a:pt x="372" y="61"/>
                </a:cubicBezTo>
                <a:cubicBezTo>
                  <a:pt x="407" y="61"/>
                  <a:pt x="407" y="61"/>
                  <a:pt x="407" y="61"/>
                </a:cubicBezTo>
                <a:cubicBezTo>
                  <a:pt x="407" y="55"/>
                  <a:pt x="405" y="50"/>
                  <a:pt x="402" y="47"/>
                </a:cubicBezTo>
                <a:cubicBezTo>
                  <a:pt x="399" y="43"/>
                  <a:pt x="395" y="42"/>
                  <a:pt x="390" y="42"/>
                </a:cubicBezTo>
                <a:close/>
                <a:moveTo>
                  <a:pt x="477" y="30"/>
                </a:moveTo>
                <a:cubicBezTo>
                  <a:pt x="480" y="30"/>
                  <a:pt x="483" y="30"/>
                  <a:pt x="485" y="30"/>
                </a:cubicBezTo>
                <a:cubicBezTo>
                  <a:pt x="484" y="45"/>
                  <a:pt x="484" y="45"/>
                  <a:pt x="484" y="45"/>
                </a:cubicBezTo>
                <a:cubicBezTo>
                  <a:pt x="481" y="45"/>
                  <a:pt x="479" y="44"/>
                  <a:pt x="477" y="44"/>
                </a:cubicBezTo>
                <a:cubicBezTo>
                  <a:pt x="470" y="44"/>
                  <a:pt x="465" y="47"/>
                  <a:pt x="461" y="51"/>
                </a:cubicBezTo>
                <a:cubicBezTo>
                  <a:pt x="457" y="55"/>
                  <a:pt x="455" y="60"/>
                  <a:pt x="455" y="67"/>
                </a:cubicBezTo>
                <a:cubicBezTo>
                  <a:pt x="455" y="107"/>
                  <a:pt x="455" y="107"/>
                  <a:pt x="455" y="107"/>
                </a:cubicBezTo>
                <a:cubicBezTo>
                  <a:pt x="439" y="107"/>
                  <a:pt x="439" y="107"/>
                  <a:pt x="439" y="107"/>
                </a:cubicBezTo>
                <a:cubicBezTo>
                  <a:pt x="439" y="31"/>
                  <a:pt x="439" y="31"/>
                  <a:pt x="439" y="31"/>
                </a:cubicBezTo>
                <a:cubicBezTo>
                  <a:pt x="451" y="31"/>
                  <a:pt x="451" y="31"/>
                  <a:pt x="451" y="31"/>
                </a:cubicBezTo>
                <a:cubicBezTo>
                  <a:pt x="454" y="44"/>
                  <a:pt x="454" y="44"/>
                  <a:pt x="454" y="44"/>
                </a:cubicBezTo>
                <a:cubicBezTo>
                  <a:pt x="454" y="44"/>
                  <a:pt x="454" y="44"/>
                  <a:pt x="454" y="44"/>
                </a:cubicBezTo>
                <a:cubicBezTo>
                  <a:pt x="457" y="40"/>
                  <a:pt x="460" y="36"/>
                  <a:pt x="464" y="34"/>
                </a:cubicBezTo>
                <a:cubicBezTo>
                  <a:pt x="468" y="31"/>
                  <a:pt x="473" y="30"/>
                  <a:pt x="477" y="30"/>
                </a:cubicBezTo>
                <a:close/>
                <a:moveTo>
                  <a:pt x="548" y="85"/>
                </a:moveTo>
                <a:cubicBezTo>
                  <a:pt x="548" y="92"/>
                  <a:pt x="545" y="98"/>
                  <a:pt x="540" y="102"/>
                </a:cubicBezTo>
                <a:cubicBezTo>
                  <a:pt x="535" y="106"/>
                  <a:pt x="527" y="108"/>
                  <a:pt x="517" y="108"/>
                </a:cubicBezTo>
                <a:cubicBezTo>
                  <a:pt x="507" y="108"/>
                  <a:pt x="499" y="106"/>
                  <a:pt x="493" y="103"/>
                </a:cubicBezTo>
                <a:cubicBezTo>
                  <a:pt x="493" y="89"/>
                  <a:pt x="493" y="89"/>
                  <a:pt x="493" y="89"/>
                </a:cubicBezTo>
                <a:cubicBezTo>
                  <a:pt x="502" y="94"/>
                  <a:pt x="510" y="96"/>
                  <a:pt x="518" y="96"/>
                </a:cubicBezTo>
                <a:cubicBezTo>
                  <a:pt x="527" y="96"/>
                  <a:pt x="532" y="93"/>
                  <a:pt x="532" y="87"/>
                </a:cubicBezTo>
                <a:cubicBezTo>
                  <a:pt x="532" y="85"/>
                  <a:pt x="532" y="83"/>
                  <a:pt x="531" y="82"/>
                </a:cubicBezTo>
                <a:cubicBezTo>
                  <a:pt x="530" y="81"/>
                  <a:pt x="528" y="79"/>
                  <a:pt x="525" y="78"/>
                </a:cubicBezTo>
                <a:cubicBezTo>
                  <a:pt x="523" y="77"/>
                  <a:pt x="519" y="75"/>
                  <a:pt x="515" y="73"/>
                </a:cubicBezTo>
                <a:cubicBezTo>
                  <a:pt x="506" y="70"/>
                  <a:pt x="500" y="67"/>
                  <a:pt x="497" y="63"/>
                </a:cubicBezTo>
                <a:cubicBezTo>
                  <a:pt x="494" y="60"/>
                  <a:pt x="493" y="55"/>
                  <a:pt x="493" y="50"/>
                </a:cubicBezTo>
                <a:cubicBezTo>
                  <a:pt x="493" y="44"/>
                  <a:pt x="495" y="39"/>
                  <a:pt x="500" y="35"/>
                </a:cubicBezTo>
                <a:cubicBezTo>
                  <a:pt x="506" y="31"/>
                  <a:pt x="513" y="30"/>
                  <a:pt x="522" y="30"/>
                </a:cubicBezTo>
                <a:cubicBezTo>
                  <a:pt x="531" y="30"/>
                  <a:pt x="539" y="31"/>
                  <a:pt x="547" y="35"/>
                </a:cubicBezTo>
                <a:cubicBezTo>
                  <a:pt x="542" y="47"/>
                  <a:pt x="542" y="47"/>
                  <a:pt x="542" y="47"/>
                </a:cubicBezTo>
                <a:cubicBezTo>
                  <a:pt x="534" y="44"/>
                  <a:pt x="527" y="42"/>
                  <a:pt x="521" y="42"/>
                </a:cubicBezTo>
                <a:cubicBezTo>
                  <a:pt x="513" y="42"/>
                  <a:pt x="508" y="44"/>
                  <a:pt x="508" y="49"/>
                </a:cubicBezTo>
                <a:cubicBezTo>
                  <a:pt x="508" y="52"/>
                  <a:pt x="510" y="54"/>
                  <a:pt x="512" y="55"/>
                </a:cubicBezTo>
                <a:cubicBezTo>
                  <a:pt x="514" y="57"/>
                  <a:pt x="519" y="59"/>
                  <a:pt x="526" y="62"/>
                </a:cubicBezTo>
                <a:cubicBezTo>
                  <a:pt x="532" y="64"/>
                  <a:pt x="537" y="67"/>
                  <a:pt x="540" y="69"/>
                </a:cubicBezTo>
                <a:cubicBezTo>
                  <a:pt x="543" y="71"/>
                  <a:pt x="545" y="73"/>
                  <a:pt x="546" y="76"/>
                </a:cubicBezTo>
                <a:cubicBezTo>
                  <a:pt x="547" y="78"/>
                  <a:pt x="548" y="81"/>
                  <a:pt x="548" y="85"/>
                </a:cubicBezTo>
                <a:close/>
                <a:moveTo>
                  <a:pt x="630" y="107"/>
                </a:moveTo>
                <a:cubicBezTo>
                  <a:pt x="614" y="107"/>
                  <a:pt x="614" y="107"/>
                  <a:pt x="614" y="107"/>
                </a:cubicBezTo>
                <a:cubicBezTo>
                  <a:pt x="614" y="60"/>
                  <a:pt x="614" y="60"/>
                  <a:pt x="614" y="60"/>
                </a:cubicBezTo>
                <a:cubicBezTo>
                  <a:pt x="614" y="54"/>
                  <a:pt x="613" y="50"/>
                  <a:pt x="610" y="47"/>
                </a:cubicBezTo>
                <a:cubicBezTo>
                  <a:pt x="608" y="44"/>
                  <a:pt x="604" y="43"/>
                  <a:pt x="599" y="43"/>
                </a:cubicBezTo>
                <a:cubicBezTo>
                  <a:pt x="593" y="43"/>
                  <a:pt x="588" y="45"/>
                  <a:pt x="584" y="49"/>
                </a:cubicBezTo>
                <a:cubicBezTo>
                  <a:pt x="581" y="53"/>
                  <a:pt x="580" y="60"/>
                  <a:pt x="580" y="69"/>
                </a:cubicBezTo>
                <a:cubicBezTo>
                  <a:pt x="580" y="107"/>
                  <a:pt x="580" y="107"/>
                  <a:pt x="580" y="107"/>
                </a:cubicBezTo>
                <a:cubicBezTo>
                  <a:pt x="564" y="107"/>
                  <a:pt x="564" y="107"/>
                  <a:pt x="564" y="107"/>
                </a:cubicBezTo>
                <a:cubicBezTo>
                  <a:pt x="564" y="0"/>
                  <a:pt x="564" y="0"/>
                  <a:pt x="564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80" y="27"/>
                  <a:pt x="580" y="27"/>
                  <a:pt x="580" y="27"/>
                </a:cubicBezTo>
                <a:cubicBezTo>
                  <a:pt x="580" y="32"/>
                  <a:pt x="579" y="36"/>
                  <a:pt x="579" y="41"/>
                </a:cubicBezTo>
                <a:cubicBezTo>
                  <a:pt x="580" y="41"/>
                  <a:pt x="580" y="41"/>
                  <a:pt x="580" y="41"/>
                </a:cubicBezTo>
                <a:cubicBezTo>
                  <a:pt x="582" y="37"/>
                  <a:pt x="585" y="35"/>
                  <a:pt x="589" y="33"/>
                </a:cubicBezTo>
                <a:cubicBezTo>
                  <a:pt x="593" y="31"/>
                  <a:pt x="597" y="30"/>
                  <a:pt x="603" y="30"/>
                </a:cubicBezTo>
                <a:cubicBezTo>
                  <a:pt x="621" y="30"/>
                  <a:pt x="630" y="39"/>
                  <a:pt x="630" y="57"/>
                </a:cubicBezTo>
                <a:cubicBezTo>
                  <a:pt x="630" y="107"/>
                  <a:pt x="630" y="107"/>
                  <a:pt x="630" y="107"/>
                </a:cubicBezTo>
                <a:close/>
                <a:moveTo>
                  <a:pt x="667" y="107"/>
                </a:moveTo>
                <a:cubicBezTo>
                  <a:pt x="651" y="107"/>
                  <a:pt x="651" y="107"/>
                  <a:pt x="651" y="107"/>
                </a:cubicBezTo>
                <a:cubicBezTo>
                  <a:pt x="651" y="31"/>
                  <a:pt x="651" y="31"/>
                  <a:pt x="651" y="31"/>
                </a:cubicBezTo>
                <a:cubicBezTo>
                  <a:pt x="667" y="31"/>
                  <a:pt x="667" y="31"/>
                  <a:pt x="667" y="31"/>
                </a:cubicBezTo>
                <a:cubicBezTo>
                  <a:pt x="667" y="107"/>
                  <a:pt x="667" y="107"/>
                  <a:pt x="667" y="107"/>
                </a:cubicBezTo>
                <a:close/>
                <a:moveTo>
                  <a:pt x="650" y="11"/>
                </a:moveTo>
                <a:cubicBezTo>
                  <a:pt x="650" y="8"/>
                  <a:pt x="650" y="6"/>
                  <a:pt x="652" y="4"/>
                </a:cubicBezTo>
                <a:cubicBezTo>
                  <a:pt x="654" y="3"/>
                  <a:pt x="656" y="2"/>
                  <a:pt x="659" y="2"/>
                </a:cubicBezTo>
                <a:cubicBezTo>
                  <a:pt x="662" y="2"/>
                  <a:pt x="664" y="3"/>
                  <a:pt x="665" y="4"/>
                </a:cubicBezTo>
                <a:cubicBezTo>
                  <a:pt x="667" y="6"/>
                  <a:pt x="668" y="8"/>
                  <a:pt x="668" y="11"/>
                </a:cubicBezTo>
                <a:cubicBezTo>
                  <a:pt x="668" y="14"/>
                  <a:pt x="667" y="16"/>
                  <a:pt x="665" y="17"/>
                </a:cubicBezTo>
                <a:cubicBezTo>
                  <a:pt x="664" y="19"/>
                  <a:pt x="662" y="20"/>
                  <a:pt x="659" y="20"/>
                </a:cubicBezTo>
                <a:cubicBezTo>
                  <a:pt x="656" y="20"/>
                  <a:pt x="654" y="19"/>
                  <a:pt x="652" y="17"/>
                </a:cubicBezTo>
                <a:cubicBezTo>
                  <a:pt x="650" y="16"/>
                  <a:pt x="650" y="14"/>
                  <a:pt x="650" y="11"/>
                </a:cubicBezTo>
                <a:close/>
                <a:moveTo>
                  <a:pt x="726" y="108"/>
                </a:moveTo>
                <a:cubicBezTo>
                  <a:pt x="716" y="108"/>
                  <a:pt x="709" y="104"/>
                  <a:pt x="704" y="98"/>
                </a:cubicBezTo>
                <a:cubicBezTo>
                  <a:pt x="703" y="98"/>
                  <a:pt x="703" y="98"/>
                  <a:pt x="703" y="98"/>
                </a:cubicBezTo>
                <a:cubicBezTo>
                  <a:pt x="703" y="104"/>
                  <a:pt x="704" y="108"/>
                  <a:pt x="704" y="109"/>
                </a:cubicBezTo>
                <a:cubicBezTo>
                  <a:pt x="704" y="140"/>
                  <a:pt x="704" y="140"/>
                  <a:pt x="704" y="140"/>
                </a:cubicBezTo>
                <a:cubicBezTo>
                  <a:pt x="688" y="140"/>
                  <a:pt x="688" y="140"/>
                  <a:pt x="688" y="140"/>
                </a:cubicBezTo>
                <a:cubicBezTo>
                  <a:pt x="688" y="31"/>
                  <a:pt x="688" y="31"/>
                  <a:pt x="688" y="31"/>
                </a:cubicBezTo>
                <a:cubicBezTo>
                  <a:pt x="701" y="31"/>
                  <a:pt x="701" y="31"/>
                  <a:pt x="701" y="31"/>
                </a:cubicBezTo>
                <a:cubicBezTo>
                  <a:pt x="701" y="32"/>
                  <a:pt x="702" y="36"/>
                  <a:pt x="703" y="41"/>
                </a:cubicBezTo>
                <a:cubicBezTo>
                  <a:pt x="704" y="41"/>
                  <a:pt x="704" y="41"/>
                  <a:pt x="704" y="41"/>
                </a:cubicBezTo>
                <a:cubicBezTo>
                  <a:pt x="709" y="33"/>
                  <a:pt x="716" y="30"/>
                  <a:pt x="726" y="30"/>
                </a:cubicBezTo>
                <a:cubicBezTo>
                  <a:pt x="736" y="30"/>
                  <a:pt x="743" y="33"/>
                  <a:pt x="748" y="40"/>
                </a:cubicBezTo>
                <a:cubicBezTo>
                  <a:pt x="754" y="47"/>
                  <a:pt x="756" y="56"/>
                  <a:pt x="756" y="69"/>
                </a:cubicBezTo>
                <a:cubicBezTo>
                  <a:pt x="756" y="81"/>
                  <a:pt x="754" y="91"/>
                  <a:pt x="748" y="98"/>
                </a:cubicBezTo>
                <a:cubicBezTo>
                  <a:pt x="743" y="104"/>
                  <a:pt x="735" y="108"/>
                  <a:pt x="726" y="108"/>
                </a:cubicBezTo>
                <a:close/>
                <a:moveTo>
                  <a:pt x="722" y="43"/>
                </a:moveTo>
                <a:cubicBezTo>
                  <a:pt x="716" y="43"/>
                  <a:pt x="711" y="45"/>
                  <a:pt x="708" y="48"/>
                </a:cubicBezTo>
                <a:cubicBezTo>
                  <a:pt x="705" y="52"/>
                  <a:pt x="704" y="58"/>
                  <a:pt x="704" y="66"/>
                </a:cubicBezTo>
                <a:cubicBezTo>
                  <a:pt x="704" y="69"/>
                  <a:pt x="704" y="69"/>
                  <a:pt x="704" y="69"/>
                </a:cubicBezTo>
                <a:cubicBezTo>
                  <a:pt x="704" y="78"/>
                  <a:pt x="705" y="84"/>
                  <a:pt x="708" y="89"/>
                </a:cubicBezTo>
                <a:cubicBezTo>
                  <a:pt x="711" y="93"/>
                  <a:pt x="716" y="95"/>
                  <a:pt x="722" y="95"/>
                </a:cubicBezTo>
                <a:cubicBezTo>
                  <a:pt x="728" y="95"/>
                  <a:pt x="732" y="92"/>
                  <a:pt x="735" y="88"/>
                </a:cubicBezTo>
                <a:cubicBezTo>
                  <a:pt x="738" y="83"/>
                  <a:pt x="740" y="77"/>
                  <a:pt x="740" y="68"/>
                </a:cubicBezTo>
                <a:cubicBezTo>
                  <a:pt x="740" y="60"/>
                  <a:pt x="738" y="54"/>
                  <a:pt x="735" y="49"/>
                </a:cubicBezTo>
                <a:cubicBezTo>
                  <a:pt x="732" y="45"/>
                  <a:pt x="728" y="43"/>
                  <a:pt x="722" y="43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3" name="Freeform 51"/>
          <p:cNvSpPr>
            <a:spLocks noEditPoints="1"/>
          </p:cNvSpPr>
          <p:nvPr/>
        </p:nvSpPr>
        <p:spPr bwMode="auto">
          <a:xfrm>
            <a:off x="4664159" y="6136416"/>
            <a:ext cx="1460734" cy="121057"/>
          </a:xfrm>
          <a:custGeom>
            <a:avLst/>
            <a:gdLst>
              <a:gd name="T0" fmla="*/ 0 w 1690"/>
              <a:gd name="T1" fmla="*/ 107 h 140"/>
              <a:gd name="T2" fmla="*/ 77 w 1690"/>
              <a:gd name="T3" fmla="*/ 40 h 140"/>
              <a:gd name="T4" fmla="*/ 104 w 1690"/>
              <a:gd name="T5" fmla="*/ 43 h 140"/>
              <a:gd name="T6" fmla="*/ 156 w 1690"/>
              <a:gd name="T7" fmla="*/ 89 h 140"/>
              <a:gd name="T8" fmla="*/ 187 w 1690"/>
              <a:gd name="T9" fmla="*/ 95 h 140"/>
              <a:gd name="T10" fmla="*/ 287 w 1690"/>
              <a:gd name="T11" fmla="*/ 31 h 140"/>
              <a:gd name="T12" fmla="*/ 255 w 1690"/>
              <a:gd name="T13" fmla="*/ 107 h 140"/>
              <a:gd name="T14" fmla="*/ 334 w 1690"/>
              <a:gd name="T15" fmla="*/ 107 h 140"/>
              <a:gd name="T16" fmla="*/ 326 w 1690"/>
              <a:gd name="T17" fmla="*/ 2 h 140"/>
              <a:gd name="T18" fmla="*/ 421 w 1690"/>
              <a:gd name="T19" fmla="*/ 107 h 140"/>
              <a:gd name="T20" fmla="*/ 371 w 1690"/>
              <a:gd name="T21" fmla="*/ 107 h 140"/>
              <a:gd name="T22" fmla="*/ 394 w 1690"/>
              <a:gd name="T23" fmla="*/ 30 h 140"/>
              <a:gd name="T24" fmla="*/ 497 w 1690"/>
              <a:gd name="T25" fmla="*/ 55 h 140"/>
              <a:gd name="T26" fmla="*/ 479 w 1690"/>
              <a:gd name="T27" fmla="*/ 93 h 140"/>
              <a:gd name="T28" fmla="*/ 436 w 1690"/>
              <a:gd name="T29" fmla="*/ 107 h 140"/>
              <a:gd name="T30" fmla="*/ 438 w 1690"/>
              <a:gd name="T31" fmla="*/ 55 h 140"/>
              <a:gd name="T32" fmla="*/ 451 w 1690"/>
              <a:gd name="T33" fmla="*/ 126 h 140"/>
              <a:gd name="T34" fmla="*/ 450 w 1690"/>
              <a:gd name="T35" fmla="*/ 110 h 140"/>
              <a:gd name="T36" fmla="*/ 467 w 1690"/>
              <a:gd name="T37" fmla="*/ 40 h 140"/>
              <a:gd name="T38" fmla="*/ 559 w 1690"/>
              <a:gd name="T39" fmla="*/ 43 h 140"/>
              <a:gd name="T40" fmla="*/ 601 w 1690"/>
              <a:gd name="T41" fmla="*/ 2 h 140"/>
              <a:gd name="T42" fmla="*/ 594 w 1690"/>
              <a:gd name="T43" fmla="*/ 43 h 140"/>
              <a:gd name="T44" fmla="*/ 610 w 1690"/>
              <a:gd name="T45" fmla="*/ 40 h 140"/>
              <a:gd name="T46" fmla="*/ 636 w 1690"/>
              <a:gd name="T47" fmla="*/ 43 h 140"/>
              <a:gd name="T48" fmla="*/ 710 w 1690"/>
              <a:gd name="T49" fmla="*/ 51 h 140"/>
              <a:gd name="T50" fmla="*/ 704 w 1690"/>
              <a:gd name="T51" fmla="*/ 44 h 140"/>
              <a:gd name="T52" fmla="*/ 782 w 1690"/>
              <a:gd name="T53" fmla="*/ 56 h 140"/>
              <a:gd name="T54" fmla="*/ 829 w 1690"/>
              <a:gd name="T55" fmla="*/ 94 h 140"/>
              <a:gd name="T56" fmla="*/ 931 w 1690"/>
              <a:gd name="T57" fmla="*/ 108 h 140"/>
              <a:gd name="T58" fmla="*/ 906 w 1690"/>
              <a:gd name="T59" fmla="*/ 31 h 140"/>
              <a:gd name="T60" fmla="*/ 931 w 1690"/>
              <a:gd name="T61" fmla="*/ 108 h 140"/>
              <a:gd name="T62" fmla="*/ 941 w 1690"/>
              <a:gd name="T63" fmla="*/ 88 h 140"/>
              <a:gd name="T64" fmla="*/ 995 w 1690"/>
              <a:gd name="T65" fmla="*/ 109 h 140"/>
              <a:gd name="T66" fmla="*/ 1017 w 1690"/>
              <a:gd name="T67" fmla="*/ 30 h 140"/>
              <a:gd name="T68" fmla="*/ 995 w 1690"/>
              <a:gd name="T69" fmla="*/ 66 h 140"/>
              <a:gd name="T70" fmla="*/ 1013 w 1690"/>
              <a:gd name="T71" fmla="*/ 43 h 140"/>
              <a:gd name="T72" fmla="*/ 1069 w 1690"/>
              <a:gd name="T73" fmla="*/ 40 h 140"/>
              <a:gd name="T74" fmla="*/ 1095 w 1690"/>
              <a:gd name="T75" fmla="*/ 43 h 140"/>
              <a:gd name="T76" fmla="*/ 1169 w 1690"/>
              <a:gd name="T77" fmla="*/ 51 h 140"/>
              <a:gd name="T78" fmla="*/ 1163 w 1690"/>
              <a:gd name="T79" fmla="*/ 44 h 140"/>
              <a:gd name="T80" fmla="*/ 1230 w 1690"/>
              <a:gd name="T81" fmla="*/ 108 h 140"/>
              <a:gd name="T82" fmla="*/ 1223 w 1690"/>
              <a:gd name="T83" fmla="*/ 14 h 140"/>
              <a:gd name="T84" fmla="*/ 1234 w 1690"/>
              <a:gd name="T85" fmla="*/ 95 h 140"/>
              <a:gd name="T86" fmla="*/ 1258 w 1690"/>
              <a:gd name="T87" fmla="*/ 80 h 140"/>
              <a:gd name="T88" fmla="*/ 1309 w 1690"/>
              <a:gd name="T89" fmla="*/ 69 h 140"/>
              <a:gd name="T90" fmla="*/ 1396 w 1690"/>
              <a:gd name="T91" fmla="*/ 60 h 140"/>
              <a:gd name="T92" fmla="*/ 1346 w 1690"/>
              <a:gd name="T93" fmla="*/ 31 h 140"/>
              <a:gd name="T94" fmla="*/ 1412 w 1690"/>
              <a:gd name="T95" fmla="*/ 107 h 140"/>
              <a:gd name="T96" fmla="*/ 1434 w 1690"/>
              <a:gd name="T97" fmla="*/ 4 h 140"/>
              <a:gd name="T98" fmla="*/ 1432 w 1690"/>
              <a:gd name="T99" fmla="*/ 11 h 140"/>
              <a:gd name="T100" fmla="*/ 1472 w 1690"/>
              <a:gd name="T101" fmla="*/ 43 h 140"/>
              <a:gd name="T102" fmla="*/ 1509 w 1690"/>
              <a:gd name="T103" fmla="*/ 31 h 140"/>
              <a:gd name="T104" fmla="*/ 1523 w 1690"/>
              <a:gd name="T105" fmla="*/ 107 h 140"/>
              <a:gd name="T106" fmla="*/ 1538 w 1690"/>
              <a:gd name="T107" fmla="*/ 4 h 140"/>
              <a:gd name="T108" fmla="*/ 1566 w 1690"/>
              <a:gd name="T109" fmla="*/ 98 h 140"/>
              <a:gd name="T110" fmla="*/ 1572 w 1690"/>
              <a:gd name="T111" fmla="*/ 72 h 140"/>
              <a:gd name="T112" fmla="*/ 1593 w 1690"/>
              <a:gd name="T113" fmla="*/ 108 h 140"/>
              <a:gd name="T114" fmla="*/ 1690 w 1690"/>
              <a:gd name="T115" fmla="*/ 85 h 140"/>
              <a:gd name="T116" fmla="*/ 1672 w 1690"/>
              <a:gd name="T117" fmla="*/ 82 h 140"/>
              <a:gd name="T118" fmla="*/ 1689 w 1690"/>
              <a:gd name="T119" fmla="*/ 35 h 140"/>
              <a:gd name="T120" fmla="*/ 1688 w 1690"/>
              <a:gd name="T121" fmla="*/ 7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90" h="140">
                <a:moveTo>
                  <a:pt x="0" y="107"/>
                </a:moveTo>
                <a:cubicBezTo>
                  <a:pt x="0" y="7"/>
                  <a:pt x="0" y="7"/>
                  <a:pt x="0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93"/>
                  <a:pt x="16" y="93"/>
                  <a:pt x="16" y="93"/>
                </a:cubicBezTo>
                <a:cubicBezTo>
                  <a:pt x="59" y="93"/>
                  <a:pt x="59" y="93"/>
                  <a:pt x="59" y="93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0" y="107"/>
                  <a:pt x="0" y="107"/>
                  <a:pt x="0" y="107"/>
                </a:cubicBezTo>
                <a:close/>
                <a:moveTo>
                  <a:pt x="139" y="69"/>
                </a:moveTo>
                <a:cubicBezTo>
                  <a:pt x="139" y="81"/>
                  <a:pt x="136" y="91"/>
                  <a:pt x="130" y="98"/>
                </a:cubicBezTo>
                <a:cubicBezTo>
                  <a:pt x="123" y="104"/>
                  <a:pt x="115" y="108"/>
                  <a:pt x="103" y="108"/>
                </a:cubicBezTo>
                <a:cubicBezTo>
                  <a:pt x="96" y="108"/>
                  <a:pt x="90" y="106"/>
                  <a:pt x="85" y="103"/>
                </a:cubicBezTo>
                <a:cubicBezTo>
                  <a:pt x="79" y="100"/>
                  <a:pt x="75" y="95"/>
                  <a:pt x="72" y="89"/>
                </a:cubicBezTo>
                <a:cubicBezTo>
                  <a:pt x="69" y="83"/>
                  <a:pt x="68" y="77"/>
                  <a:pt x="68" y="69"/>
                </a:cubicBezTo>
                <a:cubicBezTo>
                  <a:pt x="68" y="56"/>
                  <a:pt x="71" y="47"/>
                  <a:pt x="77" y="40"/>
                </a:cubicBezTo>
                <a:cubicBezTo>
                  <a:pt x="84" y="33"/>
                  <a:pt x="92" y="30"/>
                  <a:pt x="104" y="30"/>
                </a:cubicBezTo>
                <a:cubicBezTo>
                  <a:pt x="115" y="30"/>
                  <a:pt x="123" y="33"/>
                  <a:pt x="130" y="40"/>
                </a:cubicBezTo>
                <a:cubicBezTo>
                  <a:pt x="136" y="47"/>
                  <a:pt x="139" y="57"/>
                  <a:pt x="139" y="69"/>
                </a:cubicBezTo>
                <a:close/>
                <a:moveTo>
                  <a:pt x="84" y="69"/>
                </a:moveTo>
                <a:cubicBezTo>
                  <a:pt x="84" y="86"/>
                  <a:pt x="91" y="95"/>
                  <a:pt x="104" y="95"/>
                </a:cubicBezTo>
                <a:cubicBezTo>
                  <a:pt x="116" y="95"/>
                  <a:pt x="123" y="86"/>
                  <a:pt x="123" y="69"/>
                </a:cubicBezTo>
                <a:cubicBezTo>
                  <a:pt x="123" y="51"/>
                  <a:pt x="116" y="43"/>
                  <a:pt x="104" y="43"/>
                </a:cubicBezTo>
                <a:cubicBezTo>
                  <a:pt x="97" y="43"/>
                  <a:pt x="92" y="45"/>
                  <a:pt x="89" y="50"/>
                </a:cubicBezTo>
                <a:cubicBezTo>
                  <a:pt x="86" y="54"/>
                  <a:pt x="84" y="60"/>
                  <a:pt x="84" y="69"/>
                </a:cubicBezTo>
                <a:close/>
                <a:moveTo>
                  <a:pt x="223" y="69"/>
                </a:moveTo>
                <a:cubicBezTo>
                  <a:pt x="223" y="81"/>
                  <a:pt x="220" y="91"/>
                  <a:pt x="213" y="98"/>
                </a:cubicBezTo>
                <a:cubicBezTo>
                  <a:pt x="207" y="104"/>
                  <a:pt x="198" y="108"/>
                  <a:pt x="187" y="108"/>
                </a:cubicBezTo>
                <a:cubicBezTo>
                  <a:pt x="180" y="108"/>
                  <a:pt x="174" y="106"/>
                  <a:pt x="168" y="103"/>
                </a:cubicBezTo>
                <a:cubicBezTo>
                  <a:pt x="163" y="100"/>
                  <a:pt x="159" y="95"/>
                  <a:pt x="156" y="89"/>
                </a:cubicBezTo>
                <a:cubicBezTo>
                  <a:pt x="153" y="83"/>
                  <a:pt x="151" y="77"/>
                  <a:pt x="151" y="69"/>
                </a:cubicBezTo>
                <a:cubicBezTo>
                  <a:pt x="151" y="56"/>
                  <a:pt x="155" y="47"/>
                  <a:pt x="161" y="40"/>
                </a:cubicBezTo>
                <a:cubicBezTo>
                  <a:pt x="167" y="33"/>
                  <a:pt x="176" y="30"/>
                  <a:pt x="187" y="30"/>
                </a:cubicBezTo>
                <a:cubicBezTo>
                  <a:pt x="198" y="30"/>
                  <a:pt x="207" y="33"/>
                  <a:pt x="213" y="40"/>
                </a:cubicBezTo>
                <a:cubicBezTo>
                  <a:pt x="220" y="47"/>
                  <a:pt x="223" y="57"/>
                  <a:pt x="223" y="69"/>
                </a:cubicBezTo>
                <a:close/>
                <a:moveTo>
                  <a:pt x="168" y="69"/>
                </a:moveTo>
                <a:cubicBezTo>
                  <a:pt x="168" y="86"/>
                  <a:pt x="174" y="95"/>
                  <a:pt x="187" y="95"/>
                </a:cubicBezTo>
                <a:cubicBezTo>
                  <a:pt x="200" y="95"/>
                  <a:pt x="206" y="86"/>
                  <a:pt x="206" y="69"/>
                </a:cubicBezTo>
                <a:cubicBezTo>
                  <a:pt x="206" y="51"/>
                  <a:pt x="200" y="43"/>
                  <a:pt x="187" y="43"/>
                </a:cubicBezTo>
                <a:cubicBezTo>
                  <a:pt x="180" y="43"/>
                  <a:pt x="175" y="45"/>
                  <a:pt x="172" y="50"/>
                </a:cubicBezTo>
                <a:cubicBezTo>
                  <a:pt x="169" y="54"/>
                  <a:pt x="168" y="60"/>
                  <a:pt x="168" y="69"/>
                </a:cubicBezTo>
                <a:close/>
                <a:moveTo>
                  <a:pt x="255" y="67"/>
                </a:moveTo>
                <a:cubicBezTo>
                  <a:pt x="264" y="55"/>
                  <a:pt x="264" y="55"/>
                  <a:pt x="264" y="55"/>
                </a:cubicBezTo>
                <a:cubicBezTo>
                  <a:pt x="287" y="31"/>
                  <a:pt x="287" y="31"/>
                  <a:pt x="287" y="31"/>
                </a:cubicBezTo>
                <a:cubicBezTo>
                  <a:pt x="305" y="31"/>
                  <a:pt x="305" y="31"/>
                  <a:pt x="305" y="31"/>
                </a:cubicBezTo>
                <a:cubicBezTo>
                  <a:pt x="275" y="64"/>
                  <a:pt x="275" y="64"/>
                  <a:pt x="275" y="64"/>
                </a:cubicBezTo>
                <a:cubicBezTo>
                  <a:pt x="307" y="107"/>
                  <a:pt x="307" y="107"/>
                  <a:pt x="307" y="107"/>
                </a:cubicBezTo>
                <a:cubicBezTo>
                  <a:pt x="288" y="107"/>
                  <a:pt x="288" y="107"/>
                  <a:pt x="288" y="107"/>
                </a:cubicBezTo>
                <a:cubicBezTo>
                  <a:pt x="264" y="73"/>
                  <a:pt x="264" y="73"/>
                  <a:pt x="264" y="73"/>
                </a:cubicBezTo>
                <a:cubicBezTo>
                  <a:pt x="255" y="81"/>
                  <a:pt x="255" y="81"/>
                  <a:pt x="255" y="81"/>
                </a:cubicBezTo>
                <a:cubicBezTo>
                  <a:pt x="255" y="107"/>
                  <a:pt x="255" y="107"/>
                  <a:pt x="255" y="107"/>
                </a:cubicBezTo>
                <a:cubicBezTo>
                  <a:pt x="239" y="107"/>
                  <a:pt x="239" y="107"/>
                  <a:pt x="239" y="107"/>
                </a:cubicBezTo>
                <a:cubicBezTo>
                  <a:pt x="239" y="0"/>
                  <a:pt x="239" y="0"/>
                  <a:pt x="239" y="0"/>
                </a:cubicBezTo>
                <a:cubicBezTo>
                  <a:pt x="255" y="0"/>
                  <a:pt x="255" y="0"/>
                  <a:pt x="255" y="0"/>
                </a:cubicBezTo>
                <a:cubicBezTo>
                  <a:pt x="255" y="52"/>
                  <a:pt x="255" y="52"/>
                  <a:pt x="255" y="52"/>
                </a:cubicBezTo>
                <a:cubicBezTo>
                  <a:pt x="255" y="67"/>
                  <a:pt x="255" y="67"/>
                  <a:pt x="255" y="67"/>
                </a:cubicBezTo>
                <a:cubicBezTo>
                  <a:pt x="255" y="67"/>
                  <a:pt x="255" y="67"/>
                  <a:pt x="255" y="67"/>
                </a:cubicBezTo>
                <a:close/>
                <a:moveTo>
                  <a:pt x="334" y="107"/>
                </a:moveTo>
                <a:cubicBezTo>
                  <a:pt x="318" y="107"/>
                  <a:pt x="318" y="107"/>
                  <a:pt x="318" y="107"/>
                </a:cubicBezTo>
                <a:cubicBezTo>
                  <a:pt x="318" y="31"/>
                  <a:pt x="318" y="31"/>
                  <a:pt x="318" y="31"/>
                </a:cubicBezTo>
                <a:cubicBezTo>
                  <a:pt x="334" y="31"/>
                  <a:pt x="334" y="31"/>
                  <a:pt x="334" y="31"/>
                </a:cubicBezTo>
                <a:cubicBezTo>
                  <a:pt x="334" y="107"/>
                  <a:pt x="334" y="107"/>
                  <a:pt x="334" y="107"/>
                </a:cubicBezTo>
                <a:close/>
                <a:moveTo>
                  <a:pt x="317" y="11"/>
                </a:moveTo>
                <a:cubicBezTo>
                  <a:pt x="317" y="8"/>
                  <a:pt x="317" y="6"/>
                  <a:pt x="319" y="4"/>
                </a:cubicBezTo>
                <a:cubicBezTo>
                  <a:pt x="321" y="3"/>
                  <a:pt x="323" y="2"/>
                  <a:pt x="326" y="2"/>
                </a:cubicBezTo>
                <a:cubicBezTo>
                  <a:pt x="329" y="2"/>
                  <a:pt x="331" y="3"/>
                  <a:pt x="332" y="4"/>
                </a:cubicBezTo>
                <a:cubicBezTo>
                  <a:pt x="334" y="6"/>
                  <a:pt x="335" y="8"/>
                  <a:pt x="335" y="11"/>
                </a:cubicBezTo>
                <a:cubicBezTo>
                  <a:pt x="335" y="14"/>
                  <a:pt x="334" y="16"/>
                  <a:pt x="332" y="18"/>
                </a:cubicBezTo>
                <a:cubicBezTo>
                  <a:pt x="331" y="19"/>
                  <a:pt x="329" y="20"/>
                  <a:pt x="326" y="20"/>
                </a:cubicBezTo>
                <a:cubicBezTo>
                  <a:pt x="323" y="20"/>
                  <a:pt x="321" y="19"/>
                  <a:pt x="319" y="18"/>
                </a:cubicBezTo>
                <a:cubicBezTo>
                  <a:pt x="317" y="16"/>
                  <a:pt x="317" y="14"/>
                  <a:pt x="317" y="11"/>
                </a:cubicBezTo>
                <a:close/>
                <a:moveTo>
                  <a:pt x="421" y="107"/>
                </a:moveTo>
                <a:cubicBezTo>
                  <a:pt x="405" y="107"/>
                  <a:pt x="405" y="107"/>
                  <a:pt x="405" y="107"/>
                </a:cubicBezTo>
                <a:cubicBezTo>
                  <a:pt x="405" y="60"/>
                  <a:pt x="405" y="60"/>
                  <a:pt x="405" y="60"/>
                </a:cubicBezTo>
                <a:cubicBezTo>
                  <a:pt x="405" y="54"/>
                  <a:pt x="404" y="50"/>
                  <a:pt x="402" y="47"/>
                </a:cubicBezTo>
                <a:cubicBezTo>
                  <a:pt x="399" y="44"/>
                  <a:pt x="396" y="43"/>
                  <a:pt x="390" y="43"/>
                </a:cubicBezTo>
                <a:cubicBezTo>
                  <a:pt x="384" y="43"/>
                  <a:pt x="379" y="45"/>
                  <a:pt x="376" y="49"/>
                </a:cubicBezTo>
                <a:cubicBezTo>
                  <a:pt x="372" y="53"/>
                  <a:pt x="371" y="60"/>
                  <a:pt x="371" y="69"/>
                </a:cubicBezTo>
                <a:cubicBezTo>
                  <a:pt x="371" y="107"/>
                  <a:pt x="371" y="107"/>
                  <a:pt x="371" y="107"/>
                </a:cubicBezTo>
                <a:cubicBezTo>
                  <a:pt x="355" y="107"/>
                  <a:pt x="355" y="107"/>
                  <a:pt x="355" y="107"/>
                </a:cubicBezTo>
                <a:cubicBezTo>
                  <a:pt x="355" y="31"/>
                  <a:pt x="355" y="31"/>
                  <a:pt x="355" y="31"/>
                </a:cubicBezTo>
                <a:cubicBezTo>
                  <a:pt x="367" y="31"/>
                  <a:pt x="367" y="31"/>
                  <a:pt x="367" y="31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73" y="37"/>
                  <a:pt x="376" y="35"/>
                  <a:pt x="380" y="33"/>
                </a:cubicBezTo>
                <a:cubicBezTo>
                  <a:pt x="384" y="31"/>
                  <a:pt x="389" y="30"/>
                  <a:pt x="394" y="30"/>
                </a:cubicBezTo>
                <a:cubicBezTo>
                  <a:pt x="412" y="30"/>
                  <a:pt x="421" y="39"/>
                  <a:pt x="421" y="57"/>
                </a:cubicBezTo>
                <a:cubicBezTo>
                  <a:pt x="421" y="107"/>
                  <a:pt x="421" y="107"/>
                  <a:pt x="421" y="107"/>
                </a:cubicBezTo>
                <a:close/>
                <a:moveTo>
                  <a:pt x="505" y="31"/>
                </a:moveTo>
                <a:cubicBezTo>
                  <a:pt x="505" y="40"/>
                  <a:pt x="505" y="40"/>
                  <a:pt x="505" y="40"/>
                </a:cubicBezTo>
                <a:cubicBezTo>
                  <a:pt x="493" y="42"/>
                  <a:pt x="493" y="42"/>
                  <a:pt x="493" y="42"/>
                </a:cubicBezTo>
                <a:cubicBezTo>
                  <a:pt x="494" y="44"/>
                  <a:pt x="495" y="46"/>
                  <a:pt x="496" y="48"/>
                </a:cubicBezTo>
                <a:cubicBezTo>
                  <a:pt x="496" y="50"/>
                  <a:pt x="497" y="53"/>
                  <a:pt x="497" y="55"/>
                </a:cubicBezTo>
                <a:cubicBezTo>
                  <a:pt x="497" y="63"/>
                  <a:pt x="494" y="69"/>
                  <a:pt x="489" y="74"/>
                </a:cubicBezTo>
                <a:cubicBezTo>
                  <a:pt x="483" y="78"/>
                  <a:pt x="476" y="81"/>
                  <a:pt x="466" y="81"/>
                </a:cubicBezTo>
                <a:cubicBezTo>
                  <a:pt x="464" y="81"/>
                  <a:pt x="462" y="80"/>
                  <a:pt x="460" y="80"/>
                </a:cubicBezTo>
                <a:cubicBezTo>
                  <a:pt x="456" y="82"/>
                  <a:pt x="455" y="85"/>
                  <a:pt x="455" y="88"/>
                </a:cubicBezTo>
                <a:cubicBezTo>
                  <a:pt x="455" y="89"/>
                  <a:pt x="455" y="91"/>
                  <a:pt x="457" y="91"/>
                </a:cubicBezTo>
                <a:cubicBezTo>
                  <a:pt x="459" y="92"/>
                  <a:pt x="462" y="93"/>
                  <a:pt x="466" y="93"/>
                </a:cubicBezTo>
                <a:cubicBezTo>
                  <a:pt x="479" y="93"/>
                  <a:pt x="479" y="93"/>
                  <a:pt x="479" y="93"/>
                </a:cubicBezTo>
                <a:cubicBezTo>
                  <a:pt x="488" y="93"/>
                  <a:pt x="494" y="94"/>
                  <a:pt x="498" y="98"/>
                </a:cubicBezTo>
                <a:cubicBezTo>
                  <a:pt x="503" y="102"/>
                  <a:pt x="505" y="107"/>
                  <a:pt x="505" y="113"/>
                </a:cubicBezTo>
                <a:cubicBezTo>
                  <a:pt x="505" y="122"/>
                  <a:pt x="501" y="129"/>
                  <a:pt x="494" y="133"/>
                </a:cubicBezTo>
                <a:cubicBezTo>
                  <a:pt x="487" y="138"/>
                  <a:pt x="477" y="140"/>
                  <a:pt x="463" y="140"/>
                </a:cubicBezTo>
                <a:cubicBezTo>
                  <a:pt x="453" y="140"/>
                  <a:pt x="445" y="138"/>
                  <a:pt x="440" y="135"/>
                </a:cubicBezTo>
                <a:cubicBezTo>
                  <a:pt x="435" y="131"/>
                  <a:pt x="432" y="126"/>
                  <a:pt x="432" y="119"/>
                </a:cubicBezTo>
                <a:cubicBezTo>
                  <a:pt x="432" y="114"/>
                  <a:pt x="433" y="111"/>
                  <a:pt x="436" y="107"/>
                </a:cubicBezTo>
                <a:cubicBezTo>
                  <a:pt x="439" y="104"/>
                  <a:pt x="443" y="102"/>
                  <a:pt x="449" y="101"/>
                </a:cubicBezTo>
                <a:cubicBezTo>
                  <a:pt x="446" y="100"/>
                  <a:pt x="445" y="98"/>
                  <a:pt x="443" y="96"/>
                </a:cubicBezTo>
                <a:cubicBezTo>
                  <a:pt x="442" y="94"/>
                  <a:pt x="441" y="92"/>
                  <a:pt x="441" y="90"/>
                </a:cubicBezTo>
                <a:cubicBezTo>
                  <a:pt x="441" y="87"/>
                  <a:pt x="442" y="85"/>
                  <a:pt x="444" y="83"/>
                </a:cubicBezTo>
                <a:cubicBezTo>
                  <a:pt x="445" y="81"/>
                  <a:pt x="448" y="79"/>
                  <a:pt x="451" y="77"/>
                </a:cubicBezTo>
                <a:cubicBezTo>
                  <a:pt x="447" y="75"/>
                  <a:pt x="444" y="73"/>
                  <a:pt x="441" y="69"/>
                </a:cubicBezTo>
                <a:cubicBezTo>
                  <a:pt x="439" y="65"/>
                  <a:pt x="438" y="61"/>
                  <a:pt x="438" y="55"/>
                </a:cubicBezTo>
                <a:cubicBezTo>
                  <a:pt x="438" y="47"/>
                  <a:pt x="440" y="41"/>
                  <a:pt x="445" y="36"/>
                </a:cubicBezTo>
                <a:cubicBezTo>
                  <a:pt x="450" y="32"/>
                  <a:pt x="458" y="30"/>
                  <a:pt x="467" y="30"/>
                </a:cubicBezTo>
                <a:cubicBezTo>
                  <a:pt x="469" y="30"/>
                  <a:pt x="472" y="30"/>
                  <a:pt x="474" y="30"/>
                </a:cubicBezTo>
                <a:cubicBezTo>
                  <a:pt x="476" y="30"/>
                  <a:pt x="478" y="31"/>
                  <a:pt x="479" y="31"/>
                </a:cubicBezTo>
                <a:cubicBezTo>
                  <a:pt x="505" y="31"/>
                  <a:pt x="505" y="31"/>
                  <a:pt x="505" y="31"/>
                </a:cubicBezTo>
                <a:close/>
                <a:moveTo>
                  <a:pt x="446" y="118"/>
                </a:moveTo>
                <a:cubicBezTo>
                  <a:pt x="446" y="122"/>
                  <a:pt x="448" y="124"/>
                  <a:pt x="451" y="126"/>
                </a:cubicBezTo>
                <a:cubicBezTo>
                  <a:pt x="454" y="128"/>
                  <a:pt x="458" y="129"/>
                  <a:pt x="464" y="129"/>
                </a:cubicBezTo>
                <a:cubicBezTo>
                  <a:pt x="473" y="129"/>
                  <a:pt x="479" y="128"/>
                  <a:pt x="483" y="125"/>
                </a:cubicBezTo>
                <a:cubicBezTo>
                  <a:pt x="488" y="123"/>
                  <a:pt x="490" y="120"/>
                  <a:pt x="490" y="115"/>
                </a:cubicBezTo>
                <a:cubicBezTo>
                  <a:pt x="490" y="112"/>
                  <a:pt x="489" y="110"/>
                  <a:pt x="486" y="108"/>
                </a:cubicBezTo>
                <a:cubicBezTo>
                  <a:pt x="484" y="107"/>
                  <a:pt x="480" y="106"/>
                  <a:pt x="473" y="106"/>
                </a:cubicBezTo>
                <a:cubicBezTo>
                  <a:pt x="461" y="106"/>
                  <a:pt x="461" y="106"/>
                  <a:pt x="461" y="106"/>
                </a:cubicBezTo>
                <a:cubicBezTo>
                  <a:pt x="457" y="106"/>
                  <a:pt x="453" y="107"/>
                  <a:pt x="450" y="110"/>
                </a:cubicBezTo>
                <a:cubicBezTo>
                  <a:pt x="448" y="112"/>
                  <a:pt x="446" y="115"/>
                  <a:pt x="446" y="118"/>
                </a:cubicBezTo>
                <a:close/>
                <a:moveTo>
                  <a:pt x="453" y="55"/>
                </a:moveTo>
                <a:cubicBezTo>
                  <a:pt x="453" y="60"/>
                  <a:pt x="454" y="64"/>
                  <a:pt x="457" y="66"/>
                </a:cubicBezTo>
                <a:cubicBezTo>
                  <a:pt x="459" y="69"/>
                  <a:pt x="463" y="70"/>
                  <a:pt x="467" y="70"/>
                </a:cubicBezTo>
                <a:cubicBezTo>
                  <a:pt x="476" y="70"/>
                  <a:pt x="481" y="65"/>
                  <a:pt x="481" y="55"/>
                </a:cubicBezTo>
                <a:cubicBezTo>
                  <a:pt x="481" y="50"/>
                  <a:pt x="480" y="47"/>
                  <a:pt x="478" y="44"/>
                </a:cubicBezTo>
                <a:cubicBezTo>
                  <a:pt x="475" y="41"/>
                  <a:pt x="472" y="40"/>
                  <a:pt x="467" y="40"/>
                </a:cubicBezTo>
                <a:cubicBezTo>
                  <a:pt x="463" y="40"/>
                  <a:pt x="459" y="41"/>
                  <a:pt x="457" y="44"/>
                </a:cubicBezTo>
                <a:cubicBezTo>
                  <a:pt x="454" y="47"/>
                  <a:pt x="453" y="50"/>
                  <a:pt x="453" y="55"/>
                </a:cubicBezTo>
                <a:close/>
                <a:moveTo>
                  <a:pt x="594" y="43"/>
                </a:moveTo>
                <a:cubicBezTo>
                  <a:pt x="575" y="43"/>
                  <a:pt x="575" y="43"/>
                  <a:pt x="575" y="43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59" y="107"/>
                  <a:pt x="559" y="107"/>
                  <a:pt x="559" y="107"/>
                </a:cubicBezTo>
                <a:cubicBezTo>
                  <a:pt x="559" y="43"/>
                  <a:pt x="559" y="43"/>
                  <a:pt x="559" y="43"/>
                </a:cubicBezTo>
                <a:cubicBezTo>
                  <a:pt x="547" y="43"/>
                  <a:pt x="547" y="43"/>
                  <a:pt x="547" y="43"/>
                </a:cubicBezTo>
                <a:cubicBezTo>
                  <a:pt x="547" y="36"/>
                  <a:pt x="547" y="36"/>
                  <a:pt x="547" y="36"/>
                </a:cubicBezTo>
                <a:cubicBezTo>
                  <a:pt x="559" y="31"/>
                  <a:pt x="559" y="31"/>
                  <a:pt x="559" y="31"/>
                </a:cubicBezTo>
                <a:cubicBezTo>
                  <a:pt x="559" y="26"/>
                  <a:pt x="559" y="26"/>
                  <a:pt x="559" y="26"/>
                </a:cubicBezTo>
                <a:cubicBezTo>
                  <a:pt x="559" y="17"/>
                  <a:pt x="561" y="10"/>
                  <a:pt x="565" y="6"/>
                </a:cubicBezTo>
                <a:cubicBezTo>
                  <a:pt x="570" y="2"/>
                  <a:pt x="576" y="0"/>
                  <a:pt x="585" y="0"/>
                </a:cubicBezTo>
                <a:cubicBezTo>
                  <a:pt x="590" y="0"/>
                  <a:pt x="596" y="1"/>
                  <a:pt x="601" y="2"/>
                </a:cubicBezTo>
                <a:cubicBezTo>
                  <a:pt x="597" y="15"/>
                  <a:pt x="597" y="15"/>
                  <a:pt x="597" y="15"/>
                </a:cubicBezTo>
                <a:cubicBezTo>
                  <a:pt x="593" y="13"/>
                  <a:pt x="589" y="13"/>
                  <a:pt x="586" y="13"/>
                </a:cubicBezTo>
                <a:cubicBezTo>
                  <a:pt x="582" y="13"/>
                  <a:pt x="579" y="14"/>
                  <a:pt x="578" y="16"/>
                </a:cubicBezTo>
                <a:cubicBezTo>
                  <a:pt x="576" y="18"/>
                  <a:pt x="575" y="22"/>
                  <a:pt x="575" y="26"/>
                </a:cubicBezTo>
                <a:cubicBezTo>
                  <a:pt x="575" y="31"/>
                  <a:pt x="575" y="31"/>
                  <a:pt x="575" y="31"/>
                </a:cubicBezTo>
                <a:cubicBezTo>
                  <a:pt x="594" y="31"/>
                  <a:pt x="594" y="31"/>
                  <a:pt x="594" y="31"/>
                </a:cubicBezTo>
                <a:cubicBezTo>
                  <a:pt x="594" y="43"/>
                  <a:pt x="594" y="43"/>
                  <a:pt x="594" y="43"/>
                </a:cubicBezTo>
                <a:close/>
                <a:moveTo>
                  <a:pt x="672" y="69"/>
                </a:moveTo>
                <a:cubicBezTo>
                  <a:pt x="672" y="81"/>
                  <a:pt x="669" y="91"/>
                  <a:pt x="662" y="98"/>
                </a:cubicBezTo>
                <a:cubicBezTo>
                  <a:pt x="656" y="104"/>
                  <a:pt x="647" y="108"/>
                  <a:pt x="636" y="108"/>
                </a:cubicBezTo>
                <a:cubicBezTo>
                  <a:pt x="629" y="108"/>
                  <a:pt x="623" y="106"/>
                  <a:pt x="617" y="103"/>
                </a:cubicBezTo>
                <a:cubicBezTo>
                  <a:pt x="612" y="100"/>
                  <a:pt x="608" y="95"/>
                  <a:pt x="605" y="89"/>
                </a:cubicBezTo>
                <a:cubicBezTo>
                  <a:pt x="602" y="83"/>
                  <a:pt x="600" y="77"/>
                  <a:pt x="600" y="69"/>
                </a:cubicBezTo>
                <a:cubicBezTo>
                  <a:pt x="600" y="56"/>
                  <a:pt x="603" y="47"/>
                  <a:pt x="610" y="40"/>
                </a:cubicBezTo>
                <a:cubicBezTo>
                  <a:pt x="616" y="33"/>
                  <a:pt x="625" y="30"/>
                  <a:pt x="636" y="30"/>
                </a:cubicBezTo>
                <a:cubicBezTo>
                  <a:pt x="647" y="30"/>
                  <a:pt x="656" y="33"/>
                  <a:pt x="662" y="40"/>
                </a:cubicBezTo>
                <a:cubicBezTo>
                  <a:pt x="669" y="47"/>
                  <a:pt x="672" y="57"/>
                  <a:pt x="672" y="69"/>
                </a:cubicBezTo>
                <a:close/>
                <a:moveTo>
                  <a:pt x="617" y="69"/>
                </a:moveTo>
                <a:cubicBezTo>
                  <a:pt x="617" y="86"/>
                  <a:pt x="623" y="95"/>
                  <a:pt x="636" y="95"/>
                </a:cubicBezTo>
                <a:cubicBezTo>
                  <a:pt x="649" y="95"/>
                  <a:pt x="655" y="86"/>
                  <a:pt x="655" y="69"/>
                </a:cubicBezTo>
                <a:cubicBezTo>
                  <a:pt x="655" y="51"/>
                  <a:pt x="649" y="43"/>
                  <a:pt x="636" y="43"/>
                </a:cubicBezTo>
                <a:cubicBezTo>
                  <a:pt x="629" y="43"/>
                  <a:pt x="624" y="45"/>
                  <a:pt x="621" y="50"/>
                </a:cubicBezTo>
                <a:cubicBezTo>
                  <a:pt x="618" y="54"/>
                  <a:pt x="617" y="60"/>
                  <a:pt x="617" y="69"/>
                </a:cubicBezTo>
                <a:close/>
                <a:moveTo>
                  <a:pt x="727" y="30"/>
                </a:moveTo>
                <a:cubicBezTo>
                  <a:pt x="730" y="30"/>
                  <a:pt x="733" y="30"/>
                  <a:pt x="735" y="30"/>
                </a:cubicBezTo>
                <a:cubicBezTo>
                  <a:pt x="733" y="45"/>
                  <a:pt x="733" y="45"/>
                  <a:pt x="733" y="45"/>
                </a:cubicBezTo>
                <a:cubicBezTo>
                  <a:pt x="731" y="45"/>
                  <a:pt x="728" y="44"/>
                  <a:pt x="726" y="44"/>
                </a:cubicBezTo>
                <a:cubicBezTo>
                  <a:pt x="720" y="44"/>
                  <a:pt x="714" y="47"/>
                  <a:pt x="710" y="51"/>
                </a:cubicBezTo>
                <a:cubicBezTo>
                  <a:pt x="706" y="55"/>
                  <a:pt x="704" y="60"/>
                  <a:pt x="704" y="67"/>
                </a:cubicBezTo>
                <a:cubicBezTo>
                  <a:pt x="704" y="107"/>
                  <a:pt x="704" y="107"/>
                  <a:pt x="704" y="107"/>
                </a:cubicBezTo>
                <a:cubicBezTo>
                  <a:pt x="688" y="107"/>
                  <a:pt x="688" y="107"/>
                  <a:pt x="688" y="107"/>
                </a:cubicBezTo>
                <a:cubicBezTo>
                  <a:pt x="688" y="31"/>
                  <a:pt x="688" y="31"/>
                  <a:pt x="688" y="31"/>
                </a:cubicBezTo>
                <a:cubicBezTo>
                  <a:pt x="701" y="31"/>
                  <a:pt x="701" y="31"/>
                  <a:pt x="701" y="31"/>
                </a:cubicBezTo>
                <a:cubicBezTo>
                  <a:pt x="703" y="44"/>
                  <a:pt x="703" y="44"/>
                  <a:pt x="703" y="44"/>
                </a:cubicBezTo>
                <a:cubicBezTo>
                  <a:pt x="704" y="44"/>
                  <a:pt x="704" y="44"/>
                  <a:pt x="704" y="44"/>
                </a:cubicBezTo>
                <a:cubicBezTo>
                  <a:pt x="706" y="40"/>
                  <a:pt x="710" y="36"/>
                  <a:pt x="714" y="34"/>
                </a:cubicBezTo>
                <a:cubicBezTo>
                  <a:pt x="718" y="31"/>
                  <a:pt x="722" y="30"/>
                  <a:pt x="727" y="30"/>
                </a:cubicBezTo>
                <a:close/>
                <a:moveTo>
                  <a:pt x="875" y="57"/>
                </a:moveTo>
                <a:cubicBezTo>
                  <a:pt x="875" y="73"/>
                  <a:pt x="871" y="85"/>
                  <a:pt x="863" y="94"/>
                </a:cubicBezTo>
                <a:cubicBezTo>
                  <a:pt x="855" y="103"/>
                  <a:pt x="843" y="108"/>
                  <a:pt x="829" y="108"/>
                </a:cubicBezTo>
                <a:cubicBezTo>
                  <a:pt x="814" y="108"/>
                  <a:pt x="802" y="103"/>
                  <a:pt x="794" y="95"/>
                </a:cubicBezTo>
                <a:cubicBezTo>
                  <a:pt x="786" y="86"/>
                  <a:pt x="782" y="73"/>
                  <a:pt x="782" y="56"/>
                </a:cubicBezTo>
                <a:cubicBezTo>
                  <a:pt x="782" y="40"/>
                  <a:pt x="786" y="27"/>
                  <a:pt x="794" y="18"/>
                </a:cubicBezTo>
                <a:cubicBezTo>
                  <a:pt x="802" y="10"/>
                  <a:pt x="814" y="5"/>
                  <a:pt x="829" y="5"/>
                </a:cubicBezTo>
                <a:cubicBezTo>
                  <a:pt x="844" y="5"/>
                  <a:pt x="855" y="10"/>
                  <a:pt x="863" y="19"/>
                </a:cubicBezTo>
                <a:cubicBezTo>
                  <a:pt x="871" y="28"/>
                  <a:pt x="875" y="40"/>
                  <a:pt x="875" y="57"/>
                </a:cubicBezTo>
                <a:close/>
                <a:moveTo>
                  <a:pt x="799" y="57"/>
                </a:moveTo>
                <a:cubicBezTo>
                  <a:pt x="799" y="69"/>
                  <a:pt x="802" y="78"/>
                  <a:pt x="807" y="84"/>
                </a:cubicBezTo>
                <a:cubicBezTo>
                  <a:pt x="811" y="91"/>
                  <a:pt x="819" y="94"/>
                  <a:pt x="829" y="94"/>
                </a:cubicBezTo>
                <a:cubicBezTo>
                  <a:pt x="838" y="94"/>
                  <a:pt x="846" y="91"/>
                  <a:pt x="851" y="85"/>
                </a:cubicBezTo>
                <a:cubicBezTo>
                  <a:pt x="855" y="78"/>
                  <a:pt x="858" y="69"/>
                  <a:pt x="858" y="57"/>
                </a:cubicBezTo>
                <a:cubicBezTo>
                  <a:pt x="858" y="44"/>
                  <a:pt x="855" y="35"/>
                  <a:pt x="851" y="29"/>
                </a:cubicBezTo>
                <a:cubicBezTo>
                  <a:pt x="846" y="22"/>
                  <a:pt x="838" y="19"/>
                  <a:pt x="829" y="19"/>
                </a:cubicBezTo>
                <a:cubicBezTo>
                  <a:pt x="819" y="19"/>
                  <a:pt x="812" y="22"/>
                  <a:pt x="807" y="29"/>
                </a:cubicBezTo>
                <a:cubicBezTo>
                  <a:pt x="802" y="35"/>
                  <a:pt x="799" y="44"/>
                  <a:pt x="799" y="57"/>
                </a:cubicBezTo>
                <a:close/>
                <a:moveTo>
                  <a:pt x="931" y="108"/>
                </a:moveTo>
                <a:cubicBezTo>
                  <a:pt x="922" y="108"/>
                  <a:pt x="915" y="105"/>
                  <a:pt x="909" y="98"/>
                </a:cubicBezTo>
                <a:cubicBezTo>
                  <a:pt x="908" y="98"/>
                  <a:pt x="908" y="98"/>
                  <a:pt x="908" y="98"/>
                </a:cubicBezTo>
                <a:cubicBezTo>
                  <a:pt x="909" y="104"/>
                  <a:pt x="909" y="108"/>
                  <a:pt x="909" y="109"/>
                </a:cubicBezTo>
                <a:cubicBezTo>
                  <a:pt x="909" y="140"/>
                  <a:pt x="909" y="140"/>
                  <a:pt x="909" y="140"/>
                </a:cubicBezTo>
                <a:cubicBezTo>
                  <a:pt x="893" y="140"/>
                  <a:pt x="893" y="140"/>
                  <a:pt x="893" y="140"/>
                </a:cubicBezTo>
                <a:cubicBezTo>
                  <a:pt x="893" y="31"/>
                  <a:pt x="893" y="31"/>
                  <a:pt x="893" y="31"/>
                </a:cubicBezTo>
                <a:cubicBezTo>
                  <a:pt x="906" y="31"/>
                  <a:pt x="906" y="31"/>
                  <a:pt x="906" y="31"/>
                </a:cubicBezTo>
                <a:cubicBezTo>
                  <a:pt x="907" y="32"/>
                  <a:pt x="907" y="36"/>
                  <a:pt x="908" y="41"/>
                </a:cubicBezTo>
                <a:cubicBezTo>
                  <a:pt x="909" y="41"/>
                  <a:pt x="909" y="41"/>
                  <a:pt x="909" y="41"/>
                </a:cubicBezTo>
                <a:cubicBezTo>
                  <a:pt x="914" y="33"/>
                  <a:pt x="922" y="30"/>
                  <a:pt x="932" y="30"/>
                </a:cubicBezTo>
                <a:cubicBezTo>
                  <a:pt x="941" y="30"/>
                  <a:pt x="949" y="33"/>
                  <a:pt x="954" y="40"/>
                </a:cubicBezTo>
                <a:cubicBezTo>
                  <a:pt x="959" y="47"/>
                  <a:pt x="962" y="56"/>
                  <a:pt x="962" y="69"/>
                </a:cubicBezTo>
                <a:cubicBezTo>
                  <a:pt x="962" y="81"/>
                  <a:pt x="959" y="91"/>
                  <a:pt x="954" y="98"/>
                </a:cubicBezTo>
                <a:cubicBezTo>
                  <a:pt x="948" y="104"/>
                  <a:pt x="941" y="108"/>
                  <a:pt x="931" y="108"/>
                </a:cubicBezTo>
                <a:close/>
                <a:moveTo>
                  <a:pt x="928" y="43"/>
                </a:moveTo>
                <a:cubicBezTo>
                  <a:pt x="921" y="43"/>
                  <a:pt x="917" y="45"/>
                  <a:pt x="914" y="48"/>
                </a:cubicBezTo>
                <a:cubicBezTo>
                  <a:pt x="911" y="52"/>
                  <a:pt x="909" y="58"/>
                  <a:pt x="909" y="66"/>
                </a:cubicBezTo>
                <a:cubicBezTo>
                  <a:pt x="909" y="69"/>
                  <a:pt x="909" y="69"/>
                  <a:pt x="909" y="69"/>
                </a:cubicBezTo>
                <a:cubicBezTo>
                  <a:pt x="909" y="78"/>
                  <a:pt x="911" y="85"/>
                  <a:pt x="914" y="89"/>
                </a:cubicBezTo>
                <a:cubicBezTo>
                  <a:pt x="917" y="93"/>
                  <a:pt x="921" y="95"/>
                  <a:pt x="928" y="95"/>
                </a:cubicBezTo>
                <a:cubicBezTo>
                  <a:pt x="933" y="95"/>
                  <a:pt x="938" y="93"/>
                  <a:pt x="941" y="88"/>
                </a:cubicBezTo>
                <a:cubicBezTo>
                  <a:pt x="944" y="83"/>
                  <a:pt x="945" y="77"/>
                  <a:pt x="945" y="69"/>
                </a:cubicBezTo>
                <a:cubicBezTo>
                  <a:pt x="945" y="60"/>
                  <a:pt x="944" y="54"/>
                  <a:pt x="941" y="49"/>
                </a:cubicBezTo>
                <a:cubicBezTo>
                  <a:pt x="938" y="45"/>
                  <a:pt x="933" y="43"/>
                  <a:pt x="928" y="43"/>
                </a:cubicBezTo>
                <a:close/>
                <a:moveTo>
                  <a:pt x="1017" y="108"/>
                </a:moveTo>
                <a:cubicBezTo>
                  <a:pt x="1007" y="108"/>
                  <a:pt x="1000" y="105"/>
                  <a:pt x="995" y="98"/>
                </a:cubicBezTo>
                <a:cubicBezTo>
                  <a:pt x="994" y="98"/>
                  <a:pt x="994" y="98"/>
                  <a:pt x="994" y="98"/>
                </a:cubicBezTo>
                <a:cubicBezTo>
                  <a:pt x="994" y="104"/>
                  <a:pt x="995" y="108"/>
                  <a:pt x="995" y="109"/>
                </a:cubicBezTo>
                <a:cubicBezTo>
                  <a:pt x="995" y="140"/>
                  <a:pt x="995" y="140"/>
                  <a:pt x="995" y="140"/>
                </a:cubicBezTo>
                <a:cubicBezTo>
                  <a:pt x="978" y="140"/>
                  <a:pt x="978" y="140"/>
                  <a:pt x="978" y="140"/>
                </a:cubicBezTo>
                <a:cubicBezTo>
                  <a:pt x="978" y="31"/>
                  <a:pt x="978" y="31"/>
                  <a:pt x="978" y="31"/>
                </a:cubicBezTo>
                <a:cubicBezTo>
                  <a:pt x="991" y="31"/>
                  <a:pt x="991" y="31"/>
                  <a:pt x="991" y="31"/>
                </a:cubicBezTo>
                <a:cubicBezTo>
                  <a:pt x="992" y="32"/>
                  <a:pt x="993" y="36"/>
                  <a:pt x="994" y="41"/>
                </a:cubicBezTo>
                <a:cubicBezTo>
                  <a:pt x="995" y="41"/>
                  <a:pt x="995" y="41"/>
                  <a:pt x="995" y="41"/>
                </a:cubicBezTo>
                <a:cubicBezTo>
                  <a:pt x="1000" y="33"/>
                  <a:pt x="1007" y="30"/>
                  <a:pt x="1017" y="30"/>
                </a:cubicBezTo>
                <a:cubicBezTo>
                  <a:pt x="1026" y="30"/>
                  <a:pt x="1034" y="33"/>
                  <a:pt x="1039" y="40"/>
                </a:cubicBezTo>
                <a:cubicBezTo>
                  <a:pt x="1044" y="47"/>
                  <a:pt x="1047" y="56"/>
                  <a:pt x="1047" y="69"/>
                </a:cubicBezTo>
                <a:cubicBezTo>
                  <a:pt x="1047" y="81"/>
                  <a:pt x="1044" y="91"/>
                  <a:pt x="1039" y="98"/>
                </a:cubicBezTo>
                <a:cubicBezTo>
                  <a:pt x="1034" y="104"/>
                  <a:pt x="1026" y="108"/>
                  <a:pt x="1017" y="108"/>
                </a:cubicBezTo>
                <a:close/>
                <a:moveTo>
                  <a:pt x="1013" y="43"/>
                </a:moveTo>
                <a:cubicBezTo>
                  <a:pt x="1007" y="43"/>
                  <a:pt x="1002" y="45"/>
                  <a:pt x="999" y="48"/>
                </a:cubicBezTo>
                <a:cubicBezTo>
                  <a:pt x="996" y="52"/>
                  <a:pt x="995" y="58"/>
                  <a:pt x="995" y="66"/>
                </a:cubicBezTo>
                <a:cubicBezTo>
                  <a:pt x="995" y="69"/>
                  <a:pt x="995" y="69"/>
                  <a:pt x="995" y="69"/>
                </a:cubicBezTo>
                <a:cubicBezTo>
                  <a:pt x="995" y="78"/>
                  <a:pt x="996" y="85"/>
                  <a:pt x="999" y="89"/>
                </a:cubicBezTo>
                <a:cubicBezTo>
                  <a:pt x="1002" y="93"/>
                  <a:pt x="1007" y="95"/>
                  <a:pt x="1013" y="95"/>
                </a:cubicBezTo>
                <a:cubicBezTo>
                  <a:pt x="1019" y="95"/>
                  <a:pt x="1023" y="93"/>
                  <a:pt x="1026" y="88"/>
                </a:cubicBezTo>
                <a:cubicBezTo>
                  <a:pt x="1029" y="83"/>
                  <a:pt x="1030" y="77"/>
                  <a:pt x="1030" y="69"/>
                </a:cubicBezTo>
                <a:cubicBezTo>
                  <a:pt x="1030" y="60"/>
                  <a:pt x="1029" y="54"/>
                  <a:pt x="1026" y="49"/>
                </a:cubicBezTo>
                <a:cubicBezTo>
                  <a:pt x="1023" y="45"/>
                  <a:pt x="1019" y="43"/>
                  <a:pt x="1013" y="43"/>
                </a:cubicBezTo>
                <a:close/>
                <a:moveTo>
                  <a:pt x="1131" y="69"/>
                </a:moveTo>
                <a:cubicBezTo>
                  <a:pt x="1131" y="81"/>
                  <a:pt x="1128" y="91"/>
                  <a:pt x="1121" y="98"/>
                </a:cubicBezTo>
                <a:cubicBezTo>
                  <a:pt x="1115" y="104"/>
                  <a:pt x="1106" y="108"/>
                  <a:pt x="1095" y="108"/>
                </a:cubicBezTo>
                <a:cubicBezTo>
                  <a:pt x="1088" y="108"/>
                  <a:pt x="1082" y="106"/>
                  <a:pt x="1076" y="103"/>
                </a:cubicBezTo>
                <a:cubicBezTo>
                  <a:pt x="1071" y="100"/>
                  <a:pt x="1067" y="95"/>
                  <a:pt x="1064" y="89"/>
                </a:cubicBezTo>
                <a:cubicBezTo>
                  <a:pt x="1061" y="83"/>
                  <a:pt x="1059" y="77"/>
                  <a:pt x="1059" y="69"/>
                </a:cubicBezTo>
                <a:cubicBezTo>
                  <a:pt x="1059" y="56"/>
                  <a:pt x="1062" y="47"/>
                  <a:pt x="1069" y="40"/>
                </a:cubicBezTo>
                <a:cubicBezTo>
                  <a:pt x="1075" y="33"/>
                  <a:pt x="1084" y="30"/>
                  <a:pt x="1095" y="30"/>
                </a:cubicBezTo>
                <a:cubicBezTo>
                  <a:pt x="1106" y="30"/>
                  <a:pt x="1115" y="33"/>
                  <a:pt x="1121" y="40"/>
                </a:cubicBezTo>
                <a:cubicBezTo>
                  <a:pt x="1128" y="47"/>
                  <a:pt x="1131" y="57"/>
                  <a:pt x="1131" y="69"/>
                </a:cubicBezTo>
                <a:close/>
                <a:moveTo>
                  <a:pt x="1076" y="69"/>
                </a:moveTo>
                <a:cubicBezTo>
                  <a:pt x="1076" y="86"/>
                  <a:pt x="1082" y="95"/>
                  <a:pt x="1095" y="95"/>
                </a:cubicBezTo>
                <a:cubicBezTo>
                  <a:pt x="1108" y="95"/>
                  <a:pt x="1114" y="86"/>
                  <a:pt x="1114" y="69"/>
                </a:cubicBezTo>
                <a:cubicBezTo>
                  <a:pt x="1114" y="51"/>
                  <a:pt x="1108" y="43"/>
                  <a:pt x="1095" y="43"/>
                </a:cubicBezTo>
                <a:cubicBezTo>
                  <a:pt x="1088" y="43"/>
                  <a:pt x="1083" y="45"/>
                  <a:pt x="1080" y="50"/>
                </a:cubicBezTo>
                <a:cubicBezTo>
                  <a:pt x="1077" y="54"/>
                  <a:pt x="1076" y="60"/>
                  <a:pt x="1076" y="69"/>
                </a:cubicBezTo>
                <a:close/>
                <a:moveTo>
                  <a:pt x="1186" y="30"/>
                </a:moveTo>
                <a:cubicBezTo>
                  <a:pt x="1189" y="30"/>
                  <a:pt x="1192" y="30"/>
                  <a:pt x="1194" y="30"/>
                </a:cubicBezTo>
                <a:cubicBezTo>
                  <a:pt x="1192" y="45"/>
                  <a:pt x="1192" y="45"/>
                  <a:pt x="1192" y="45"/>
                </a:cubicBezTo>
                <a:cubicBezTo>
                  <a:pt x="1190" y="45"/>
                  <a:pt x="1187" y="44"/>
                  <a:pt x="1185" y="44"/>
                </a:cubicBezTo>
                <a:cubicBezTo>
                  <a:pt x="1179" y="44"/>
                  <a:pt x="1173" y="47"/>
                  <a:pt x="1169" y="51"/>
                </a:cubicBezTo>
                <a:cubicBezTo>
                  <a:pt x="1165" y="55"/>
                  <a:pt x="1163" y="60"/>
                  <a:pt x="1163" y="67"/>
                </a:cubicBezTo>
                <a:cubicBezTo>
                  <a:pt x="1163" y="107"/>
                  <a:pt x="1163" y="107"/>
                  <a:pt x="1163" y="107"/>
                </a:cubicBezTo>
                <a:cubicBezTo>
                  <a:pt x="1147" y="107"/>
                  <a:pt x="1147" y="107"/>
                  <a:pt x="1147" y="107"/>
                </a:cubicBezTo>
                <a:cubicBezTo>
                  <a:pt x="1147" y="31"/>
                  <a:pt x="1147" y="31"/>
                  <a:pt x="1147" y="31"/>
                </a:cubicBezTo>
                <a:cubicBezTo>
                  <a:pt x="1160" y="31"/>
                  <a:pt x="1160" y="31"/>
                  <a:pt x="1160" y="31"/>
                </a:cubicBezTo>
                <a:cubicBezTo>
                  <a:pt x="1162" y="44"/>
                  <a:pt x="1162" y="44"/>
                  <a:pt x="1162" y="44"/>
                </a:cubicBezTo>
                <a:cubicBezTo>
                  <a:pt x="1163" y="44"/>
                  <a:pt x="1163" y="44"/>
                  <a:pt x="1163" y="44"/>
                </a:cubicBezTo>
                <a:cubicBezTo>
                  <a:pt x="1165" y="40"/>
                  <a:pt x="1169" y="36"/>
                  <a:pt x="1173" y="34"/>
                </a:cubicBezTo>
                <a:cubicBezTo>
                  <a:pt x="1177" y="31"/>
                  <a:pt x="1181" y="30"/>
                  <a:pt x="1186" y="30"/>
                </a:cubicBezTo>
                <a:close/>
                <a:moveTo>
                  <a:pt x="1234" y="95"/>
                </a:moveTo>
                <a:cubicBezTo>
                  <a:pt x="1238" y="95"/>
                  <a:pt x="1242" y="94"/>
                  <a:pt x="1246" y="93"/>
                </a:cubicBezTo>
                <a:cubicBezTo>
                  <a:pt x="1246" y="105"/>
                  <a:pt x="1246" y="105"/>
                  <a:pt x="1246" y="105"/>
                </a:cubicBezTo>
                <a:cubicBezTo>
                  <a:pt x="1244" y="106"/>
                  <a:pt x="1242" y="107"/>
                  <a:pt x="1239" y="107"/>
                </a:cubicBezTo>
                <a:cubicBezTo>
                  <a:pt x="1236" y="108"/>
                  <a:pt x="1233" y="108"/>
                  <a:pt x="1230" y="108"/>
                </a:cubicBezTo>
                <a:cubicBezTo>
                  <a:pt x="1215" y="108"/>
                  <a:pt x="1207" y="100"/>
                  <a:pt x="1207" y="84"/>
                </a:cubicBezTo>
                <a:cubicBezTo>
                  <a:pt x="1207" y="43"/>
                  <a:pt x="1207" y="43"/>
                  <a:pt x="1207" y="43"/>
                </a:cubicBezTo>
                <a:cubicBezTo>
                  <a:pt x="1197" y="43"/>
                  <a:pt x="1197" y="43"/>
                  <a:pt x="1197" y="43"/>
                </a:cubicBezTo>
                <a:cubicBezTo>
                  <a:pt x="1197" y="36"/>
                  <a:pt x="1197" y="36"/>
                  <a:pt x="1197" y="36"/>
                </a:cubicBezTo>
                <a:cubicBezTo>
                  <a:pt x="1208" y="30"/>
                  <a:pt x="1208" y="30"/>
                  <a:pt x="1208" y="30"/>
                </a:cubicBezTo>
                <a:cubicBezTo>
                  <a:pt x="1214" y="14"/>
                  <a:pt x="1214" y="14"/>
                  <a:pt x="1214" y="14"/>
                </a:cubicBezTo>
                <a:cubicBezTo>
                  <a:pt x="1223" y="14"/>
                  <a:pt x="1223" y="14"/>
                  <a:pt x="1223" y="14"/>
                </a:cubicBezTo>
                <a:cubicBezTo>
                  <a:pt x="1223" y="31"/>
                  <a:pt x="1223" y="31"/>
                  <a:pt x="1223" y="31"/>
                </a:cubicBezTo>
                <a:cubicBezTo>
                  <a:pt x="1245" y="31"/>
                  <a:pt x="1245" y="31"/>
                  <a:pt x="1245" y="31"/>
                </a:cubicBezTo>
                <a:cubicBezTo>
                  <a:pt x="1245" y="43"/>
                  <a:pt x="1245" y="43"/>
                  <a:pt x="1245" y="43"/>
                </a:cubicBezTo>
                <a:cubicBezTo>
                  <a:pt x="1223" y="43"/>
                  <a:pt x="1223" y="43"/>
                  <a:pt x="1223" y="43"/>
                </a:cubicBezTo>
                <a:cubicBezTo>
                  <a:pt x="1223" y="84"/>
                  <a:pt x="1223" y="84"/>
                  <a:pt x="1223" y="84"/>
                </a:cubicBezTo>
                <a:cubicBezTo>
                  <a:pt x="1223" y="88"/>
                  <a:pt x="1224" y="90"/>
                  <a:pt x="1226" y="92"/>
                </a:cubicBezTo>
                <a:cubicBezTo>
                  <a:pt x="1228" y="94"/>
                  <a:pt x="1231" y="95"/>
                  <a:pt x="1234" y="95"/>
                </a:cubicBezTo>
                <a:close/>
                <a:moveTo>
                  <a:pt x="1312" y="107"/>
                </a:moveTo>
                <a:cubicBezTo>
                  <a:pt x="1310" y="97"/>
                  <a:pt x="1310" y="97"/>
                  <a:pt x="1310" y="97"/>
                </a:cubicBezTo>
                <a:cubicBezTo>
                  <a:pt x="1309" y="97"/>
                  <a:pt x="1309" y="97"/>
                  <a:pt x="1309" y="97"/>
                </a:cubicBezTo>
                <a:cubicBezTo>
                  <a:pt x="1307" y="100"/>
                  <a:pt x="1304" y="103"/>
                  <a:pt x="1300" y="105"/>
                </a:cubicBezTo>
                <a:cubicBezTo>
                  <a:pt x="1296" y="107"/>
                  <a:pt x="1291" y="108"/>
                  <a:pt x="1286" y="108"/>
                </a:cubicBezTo>
                <a:cubicBezTo>
                  <a:pt x="1276" y="108"/>
                  <a:pt x="1270" y="106"/>
                  <a:pt x="1265" y="101"/>
                </a:cubicBezTo>
                <a:cubicBezTo>
                  <a:pt x="1261" y="97"/>
                  <a:pt x="1258" y="90"/>
                  <a:pt x="1258" y="80"/>
                </a:cubicBezTo>
                <a:cubicBezTo>
                  <a:pt x="1258" y="31"/>
                  <a:pt x="1258" y="31"/>
                  <a:pt x="1258" y="31"/>
                </a:cubicBezTo>
                <a:cubicBezTo>
                  <a:pt x="1274" y="31"/>
                  <a:pt x="1274" y="31"/>
                  <a:pt x="1274" y="31"/>
                </a:cubicBezTo>
                <a:cubicBezTo>
                  <a:pt x="1274" y="78"/>
                  <a:pt x="1274" y="78"/>
                  <a:pt x="1274" y="78"/>
                </a:cubicBezTo>
                <a:cubicBezTo>
                  <a:pt x="1274" y="83"/>
                  <a:pt x="1276" y="88"/>
                  <a:pt x="1278" y="91"/>
                </a:cubicBezTo>
                <a:cubicBezTo>
                  <a:pt x="1280" y="94"/>
                  <a:pt x="1284" y="95"/>
                  <a:pt x="1289" y="95"/>
                </a:cubicBezTo>
                <a:cubicBezTo>
                  <a:pt x="1296" y="95"/>
                  <a:pt x="1301" y="93"/>
                  <a:pt x="1304" y="89"/>
                </a:cubicBezTo>
                <a:cubicBezTo>
                  <a:pt x="1307" y="85"/>
                  <a:pt x="1309" y="78"/>
                  <a:pt x="1309" y="69"/>
                </a:cubicBezTo>
                <a:cubicBezTo>
                  <a:pt x="1309" y="31"/>
                  <a:pt x="1309" y="31"/>
                  <a:pt x="1309" y="31"/>
                </a:cubicBezTo>
                <a:cubicBezTo>
                  <a:pt x="1325" y="31"/>
                  <a:pt x="1325" y="31"/>
                  <a:pt x="1325" y="31"/>
                </a:cubicBezTo>
                <a:cubicBezTo>
                  <a:pt x="1325" y="107"/>
                  <a:pt x="1325" y="107"/>
                  <a:pt x="1325" y="107"/>
                </a:cubicBezTo>
                <a:cubicBezTo>
                  <a:pt x="1312" y="107"/>
                  <a:pt x="1312" y="107"/>
                  <a:pt x="1312" y="107"/>
                </a:cubicBezTo>
                <a:close/>
                <a:moveTo>
                  <a:pt x="1412" y="107"/>
                </a:moveTo>
                <a:cubicBezTo>
                  <a:pt x="1396" y="107"/>
                  <a:pt x="1396" y="107"/>
                  <a:pt x="1396" y="107"/>
                </a:cubicBezTo>
                <a:cubicBezTo>
                  <a:pt x="1396" y="60"/>
                  <a:pt x="1396" y="60"/>
                  <a:pt x="1396" y="60"/>
                </a:cubicBezTo>
                <a:cubicBezTo>
                  <a:pt x="1396" y="54"/>
                  <a:pt x="1395" y="50"/>
                  <a:pt x="1393" y="47"/>
                </a:cubicBezTo>
                <a:cubicBezTo>
                  <a:pt x="1390" y="44"/>
                  <a:pt x="1387" y="43"/>
                  <a:pt x="1382" y="43"/>
                </a:cubicBezTo>
                <a:cubicBezTo>
                  <a:pt x="1375" y="43"/>
                  <a:pt x="1370" y="45"/>
                  <a:pt x="1367" y="49"/>
                </a:cubicBezTo>
                <a:cubicBezTo>
                  <a:pt x="1364" y="53"/>
                  <a:pt x="1362" y="60"/>
                  <a:pt x="1362" y="69"/>
                </a:cubicBezTo>
                <a:cubicBezTo>
                  <a:pt x="1362" y="107"/>
                  <a:pt x="1362" y="107"/>
                  <a:pt x="1362" y="107"/>
                </a:cubicBezTo>
                <a:cubicBezTo>
                  <a:pt x="1346" y="107"/>
                  <a:pt x="1346" y="107"/>
                  <a:pt x="1346" y="107"/>
                </a:cubicBezTo>
                <a:cubicBezTo>
                  <a:pt x="1346" y="31"/>
                  <a:pt x="1346" y="31"/>
                  <a:pt x="1346" y="31"/>
                </a:cubicBezTo>
                <a:cubicBezTo>
                  <a:pt x="1358" y="31"/>
                  <a:pt x="1358" y="31"/>
                  <a:pt x="1358" y="31"/>
                </a:cubicBezTo>
                <a:cubicBezTo>
                  <a:pt x="1361" y="41"/>
                  <a:pt x="1361" y="41"/>
                  <a:pt x="1361" y="41"/>
                </a:cubicBezTo>
                <a:cubicBezTo>
                  <a:pt x="1362" y="41"/>
                  <a:pt x="1362" y="41"/>
                  <a:pt x="1362" y="41"/>
                </a:cubicBezTo>
                <a:cubicBezTo>
                  <a:pt x="1364" y="37"/>
                  <a:pt x="1367" y="35"/>
                  <a:pt x="1371" y="33"/>
                </a:cubicBezTo>
                <a:cubicBezTo>
                  <a:pt x="1375" y="31"/>
                  <a:pt x="1380" y="30"/>
                  <a:pt x="1385" y="30"/>
                </a:cubicBezTo>
                <a:cubicBezTo>
                  <a:pt x="1403" y="30"/>
                  <a:pt x="1412" y="39"/>
                  <a:pt x="1412" y="57"/>
                </a:cubicBezTo>
                <a:cubicBezTo>
                  <a:pt x="1412" y="107"/>
                  <a:pt x="1412" y="107"/>
                  <a:pt x="1412" y="107"/>
                </a:cubicBezTo>
                <a:close/>
                <a:moveTo>
                  <a:pt x="1449" y="107"/>
                </a:moveTo>
                <a:cubicBezTo>
                  <a:pt x="1433" y="107"/>
                  <a:pt x="1433" y="107"/>
                  <a:pt x="1433" y="107"/>
                </a:cubicBezTo>
                <a:cubicBezTo>
                  <a:pt x="1433" y="31"/>
                  <a:pt x="1433" y="31"/>
                  <a:pt x="1433" y="31"/>
                </a:cubicBezTo>
                <a:cubicBezTo>
                  <a:pt x="1449" y="31"/>
                  <a:pt x="1449" y="31"/>
                  <a:pt x="1449" y="31"/>
                </a:cubicBezTo>
                <a:cubicBezTo>
                  <a:pt x="1449" y="107"/>
                  <a:pt x="1449" y="107"/>
                  <a:pt x="1449" y="107"/>
                </a:cubicBezTo>
                <a:close/>
                <a:moveTo>
                  <a:pt x="1432" y="11"/>
                </a:moveTo>
                <a:cubicBezTo>
                  <a:pt x="1432" y="8"/>
                  <a:pt x="1433" y="6"/>
                  <a:pt x="1434" y="4"/>
                </a:cubicBezTo>
                <a:cubicBezTo>
                  <a:pt x="1436" y="3"/>
                  <a:pt x="1438" y="2"/>
                  <a:pt x="1441" y="2"/>
                </a:cubicBezTo>
                <a:cubicBezTo>
                  <a:pt x="1444" y="2"/>
                  <a:pt x="1446" y="3"/>
                  <a:pt x="1448" y="4"/>
                </a:cubicBezTo>
                <a:cubicBezTo>
                  <a:pt x="1449" y="6"/>
                  <a:pt x="1450" y="8"/>
                  <a:pt x="1450" y="11"/>
                </a:cubicBezTo>
                <a:cubicBezTo>
                  <a:pt x="1450" y="14"/>
                  <a:pt x="1449" y="16"/>
                  <a:pt x="1448" y="18"/>
                </a:cubicBezTo>
                <a:cubicBezTo>
                  <a:pt x="1446" y="19"/>
                  <a:pt x="1444" y="20"/>
                  <a:pt x="1441" y="20"/>
                </a:cubicBezTo>
                <a:cubicBezTo>
                  <a:pt x="1438" y="20"/>
                  <a:pt x="1436" y="19"/>
                  <a:pt x="1434" y="18"/>
                </a:cubicBezTo>
                <a:cubicBezTo>
                  <a:pt x="1433" y="16"/>
                  <a:pt x="1432" y="14"/>
                  <a:pt x="1432" y="11"/>
                </a:cubicBezTo>
                <a:close/>
                <a:moveTo>
                  <a:pt x="1498" y="95"/>
                </a:moveTo>
                <a:cubicBezTo>
                  <a:pt x="1502" y="95"/>
                  <a:pt x="1506" y="94"/>
                  <a:pt x="1510" y="93"/>
                </a:cubicBezTo>
                <a:cubicBezTo>
                  <a:pt x="1510" y="105"/>
                  <a:pt x="1510" y="105"/>
                  <a:pt x="1510" y="105"/>
                </a:cubicBezTo>
                <a:cubicBezTo>
                  <a:pt x="1508" y="106"/>
                  <a:pt x="1506" y="107"/>
                  <a:pt x="1503" y="107"/>
                </a:cubicBezTo>
                <a:cubicBezTo>
                  <a:pt x="1500" y="108"/>
                  <a:pt x="1497" y="108"/>
                  <a:pt x="1494" y="108"/>
                </a:cubicBezTo>
                <a:cubicBezTo>
                  <a:pt x="1479" y="108"/>
                  <a:pt x="1472" y="100"/>
                  <a:pt x="1472" y="84"/>
                </a:cubicBezTo>
                <a:cubicBezTo>
                  <a:pt x="1472" y="43"/>
                  <a:pt x="1472" y="43"/>
                  <a:pt x="1472" y="43"/>
                </a:cubicBezTo>
                <a:cubicBezTo>
                  <a:pt x="1461" y="43"/>
                  <a:pt x="1461" y="43"/>
                  <a:pt x="1461" y="43"/>
                </a:cubicBezTo>
                <a:cubicBezTo>
                  <a:pt x="1461" y="36"/>
                  <a:pt x="1461" y="36"/>
                  <a:pt x="1461" y="36"/>
                </a:cubicBezTo>
                <a:cubicBezTo>
                  <a:pt x="1472" y="30"/>
                  <a:pt x="1472" y="30"/>
                  <a:pt x="1472" y="30"/>
                </a:cubicBezTo>
                <a:cubicBezTo>
                  <a:pt x="1478" y="14"/>
                  <a:pt x="1478" y="14"/>
                  <a:pt x="1478" y="14"/>
                </a:cubicBezTo>
                <a:cubicBezTo>
                  <a:pt x="1488" y="14"/>
                  <a:pt x="1488" y="14"/>
                  <a:pt x="1488" y="14"/>
                </a:cubicBezTo>
                <a:cubicBezTo>
                  <a:pt x="1488" y="31"/>
                  <a:pt x="1488" y="31"/>
                  <a:pt x="1488" y="31"/>
                </a:cubicBezTo>
                <a:cubicBezTo>
                  <a:pt x="1509" y="31"/>
                  <a:pt x="1509" y="31"/>
                  <a:pt x="1509" y="31"/>
                </a:cubicBezTo>
                <a:cubicBezTo>
                  <a:pt x="1509" y="43"/>
                  <a:pt x="1509" y="43"/>
                  <a:pt x="1509" y="43"/>
                </a:cubicBezTo>
                <a:cubicBezTo>
                  <a:pt x="1488" y="43"/>
                  <a:pt x="1488" y="43"/>
                  <a:pt x="1488" y="43"/>
                </a:cubicBezTo>
                <a:cubicBezTo>
                  <a:pt x="1488" y="84"/>
                  <a:pt x="1488" y="84"/>
                  <a:pt x="1488" y="84"/>
                </a:cubicBezTo>
                <a:cubicBezTo>
                  <a:pt x="1488" y="88"/>
                  <a:pt x="1489" y="90"/>
                  <a:pt x="1491" y="92"/>
                </a:cubicBezTo>
                <a:cubicBezTo>
                  <a:pt x="1492" y="94"/>
                  <a:pt x="1495" y="95"/>
                  <a:pt x="1498" y="95"/>
                </a:cubicBezTo>
                <a:close/>
                <a:moveTo>
                  <a:pt x="1539" y="107"/>
                </a:moveTo>
                <a:cubicBezTo>
                  <a:pt x="1523" y="107"/>
                  <a:pt x="1523" y="107"/>
                  <a:pt x="1523" y="107"/>
                </a:cubicBezTo>
                <a:cubicBezTo>
                  <a:pt x="1523" y="31"/>
                  <a:pt x="1523" y="31"/>
                  <a:pt x="1523" y="31"/>
                </a:cubicBezTo>
                <a:cubicBezTo>
                  <a:pt x="1539" y="31"/>
                  <a:pt x="1539" y="31"/>
                  <a:pt x="1539" y="31"/>
                </a:cubicBezTo>
                <a:cubicBezTo>
                  <a:pt x="1539" y="107"/>
                  <a:pt x="1539" y="107"/>
                  <a:pt x="1539" y="107"/>
                </a:cubicBezTo>
                <a:close/>
                <a:moveTo>
                  <a:pt x="1522" y="11"/>
                </a:moveTo>
                <a:cubicBezTo>
                  <a:pt x="1522" y="8"/>
                  <a:pt x="1523" y="6"/>
                  <a:pt x="1525" y="4"/>
                </a:cubicBezTo>
                <a:cubicBezTo>
                  <a:pt x="1526" y="3"/>
                  <a:pt x="1528" y="2"/>
                  <a:pt x="1531" y="2"/>
                </a:cubicBezTo>
                <a:cubicBezTo>
                  <a:pt x="1534" y="2"/>
                  <a:pt x="1536" y="3"/>
                  <a:pt x="1538" y="4"/>
                </a:cubicBezTo>
                <a:cubicBezTo>
                  <a:pt x="1539" y="6"/>
                  <a:pt x="1540" y="8"/>
                  <a:pt x="1540" y="11"/>
                </a:cubicBezTo>
                <a:cubicBezTo>
                  <a:pt x="1540" y="14"/>
                  <a:pt x="1539" y="16"/>
                  <a:pt x="1538" y="18"/>
                </a:cubicBezTo>
                <a:cubicBezTo>
                  <a:pt x="1536" y="19"/>
                  <a:pt x="1534" y="20"/>
                  <a:pt x="1531" y="20"/>
                </a:cubicBezTo>
                <a:cubicBezTo>
                  <a:pt x="1528" y="20"/>
                  <a:pt x="1526" y="19"/>
                  <a:pt x="1525" y="18"/>
                </a:cubicBezTo>
                <a:cubicBezTo>
                  <a:pt x="1523" y="16"/>
                  <a:pt x="1522" y="14"/>
                  <a:pt x="1522" y="11"/>
                </a:cubicBezTo>
                <a:close/>
                <a:moveTo>
                  <a:pt x="1593" y="108"/>
                </a:moveTo>
                <a:cubicBezTo>
                  <a:pt x="1582" y="108"/>
                  <a:pt x="1572" y="105"/>
                  <a:pt x="1566" y="98"/>
                </a:cubicBezTo>
                <a:cubicBezTo>
                  <a:pt x="1559" y="91"/>
                  <a:pt x="1556" y="81"/>
                  <a:pt x="1556" y="69"/>
                </a:cubicBezTo>
                <a:cubicBezTo>
                  <a:pt x="1556" y="57"/>
                  <a:pt x="1559" y="47"/>
                  <a:pt x="1565" y="40"/>
                </a:cubicBezTo>
                <a:cubicBezTo>
                  <a:pt x="1571" y="33"/>
                  <a:pt x="1580" y="30"/>
                  <a:pt x="1590" y="30"/>
                </a:cubicBezTo>
                <a:cubicBezTo>
                  <a:pt x="1600" y="30"/>
                  <a:pt x="1608" y="33"/>
                  <a:pt x="1614" y="39"/>
                </a:cubicBezTo>
                <a:cubicBezTo>
                  <a:pt x="1620" y="45"/>
                  <a:pt x="1623" y="53"/>
                  <a:pt x="1623" y="64"/>
                </a:cubicBezTo>
                <a:cubicBezTo>
                  <a:pt x="1623" y="72"/>
                  <a:pt x="1623" y="72"/>
                  <a:pt x="1623" y="72"/>
                </a:cubicBezTo>
                <a:cubicBezTo>
                  <a:pt x="1572" y="72"/>
                  <a:pt x="1572" y="72"/>
                  <a:pt x="1572" y="72"/>
                </a:cubicBezTo>
                <a:cubicBezTo>
                  <a:pt x="1573" y="80"/>
                  <a:pt x="1575" y="85"/>
                  <a:pt x="1578" y="89"/>
                </a:cubicBezTo>
                <a:cubicBezTo>
                  <a:pt x="1582" y="93"/>
                  <a:pt x="1587" y="95"/>
                  <a:pt x="1594" y="95"/>
                </a:cubicBezTo>
                <a:cubicBezTo>
                  <a:pt x="1598" y="95"/>
                  <a:pt x="1603" y="95"/>
                  <a:pt x="1606" y="94"/>
                </a:cubicBezTo>
                <a:cubicBezTo>
                  <a:pt x="1610" y="93"/>
                  <a:pt x="1614" y="92"/>
                  <a:pt x="1619" y="90"/>
                </a:cubicBezTo>
                <a:cubicBezTo>
                  <a:pt x="1619" y="103"/>
                  <a:pt x="1619" y="103"/>
                  <a:pt x="1619" y="103"/>
                </a:cubicBezTo>
                <a:cubicBezTo>
                  <a:pt x="1615" y="105"/>
                  <a:pt x="1611" y="106"/>
                  <a:pt x="1607" y="107"/>
                </a:cubicBezTo>
                <a:cubicBezTo>
                  <a:pt x="1603" y="108"/>
                  <a:pt x="1598" y="108"/>
                  <a:pt x="1593" y="108"/>
                </a:cubicBezTo>
                <a:close/>
                <a:moveTo>
                  <a:pt x="1590" y="42"/>
                </a:moveTo>
                <a:cubicBezTo>
                  <a:pt x="1585" y="42"/>
                  <a:pt x="1581" y="43"/>
                  <a:pt x="1578" y="47"/>
                </a:cubicBezTo>
                <a:cubicBezTo>
                  <a:pt x="1575" y="50"/>
                  <a:pt x="1573" y="55"/>
                  <a:pt x="1573" y="61"/>
                </a:cubicBezTo>
                <a:cubicBezTo>
                  <a:pt x="1607" y="61"/>
                  <a:pt x="1607" y="61"/>
                  <a:pt x="1607" y="61"/>
                </a:cubicBezTo>
                <a:cubicBezTo>
                  <a:pt x="1607" y="55"/>
                  <a:pt x="1605" y="50"/>
                  <a:pt x="1602" y="47"/>
                </a:cubicBezTo>
                <a:cubicBezTo>
                  <a:pt x="1599" y="43"/>
                  <a:pt x="1595" y="42"/>
                  <a:pt x="1590" y="42"/>
                </a:cubicBezTo>
                <a:close/>
                <a:moveTo>
                  <a:pt x="1690" y="85"/>
                </a:moveTo>
                <a:cubicBezTo>
                  <a:pt x="1690" y="92"/>
                  <a:pt x="1687" y="98"/>
                  <a:pt x="1682" y="102"/>
                </a:cubicBezTo>
                <a:cubicBezTo>
                  <a:pt x="1676" y="106"/>
                  <a:pt x="1669" y="108"/>
                  <a:pt x="1659" y="108"/>
                </a:cubicBezTo>
                <a:cubicBezTo>
                  <a:pt x="1649" y="108"/>
                  <a:pt x="1641" y="106"/>
                  <a:pt x="1634" y="103"/>
                </a:cubicBezTo>
                <a:cubicBezTo>
                  <a:pt x="1634" y="90"/>
                  <a:pt x="1634" y="90"/>
                  <a:pt x="1634" y="90"/>
                </a:cubicBezTo>
                <a:cubicBezTo>
                  <a:pt x="1643" y="94"/>
                  <a:pt x="1652" y="96"/>
                  <a:pt x="1659" y="96"/>
                </a:cubicBezTo>
                <a:cubicBezTo>
                  <a:pt x="1669" y="96"/>
                  <a:pt x="1674" y="93"/>
                  <a:pt x="1674" y="87"/>
                </a:cubicBezTo>
                <a:cubicBezTo>
                  <a:pt x="1674" y="85"/>
                  <a:pt x="1673" y="83"/>
                  <a:pt x="1672" y="82"/>
                </a:cubicBezTo>
                <a:cubicBezTo>
                  <a:pt x="1671" y="81"/>
                  <a:pt x="1670" y="79"/>
                  <a:pt x="1667" y="78"/>
                </a:cubicBezTo>
                <a:cubicBezTo>
                  <a:pt x="1664" y="77"/>
                  <a:pt x="1661" y="75"/>
                  <a:pt x="1657" y="73"/>
                </a:cubicBezTo>
                <a:cubicBezTo>
                  <a:pt x="1648" y="70"/>
                  <a:pt x="1642" y="67"/>
                  <a:pt x="1639" y="63"/>
                </a:cubicBezTo>
                <a:cubicBezTo>
                  <a:pt x="1636" y="60"/>
                  <a:pt x="1634" y="55"/>
                  <a:pt x="1634" y="50"/>
                </a:cubicBezTo>
                <a:cubicBezTo>
                  <a:pt x="1634" y="44"/>
                  <a:pt x="1637" y="39"/>
                  <a:pt x="1642" y="35"/>
                </a:cubicBezTo>
                <a:cubicBezTo>
                  <a:pt x="1647" y="31"/>
                  <a:pt x="1654" y="30"/>
                  <a:pt x="1663" y="30"/>
                </a:cubicBezTo>
                <a:cubicBezTo>
                  <a:pt x="1672" y="30"/>
                  <a:pt x="1681" y="31"/>
                  <a:pt x="1689" y="35"/>
                </a:cubicBezTo>
                <a:cubicBezTo>
                  <a:pt x="1683" y="47"/>
                  <a:pt x="1683" y="47"/>
                  <a:pt x="1683" y="47"/>
                </a:cubicBezTo>
                <a:cubicBezTo>
                  <a:pt x="1675" y="44"/>
                  <a:pt x="1668" y="42"/>
                  <a:pt x="1663" y="42"/>
                </a:cubicBezTo>
                <a:cubicBezTo>
                  <a:pt x="1654" y="42"/>
                  <a:pt x="1650" y="45"/>
                  <a:pt x="1650" y="49"/>
                </a:cubicBezTo>
                <a:cubicBezTo>
                  <a:pt x="1650" y="52"/>
                  <a:pt x="1651" y="54"/>
                  <a:pt x="1653" y="55"/>
                </a:cubicBezTo>
                <a:cubicBezTo>
                  <a:pt x="1656" y="57"/>
                  <a:pt x="1660" y="59"/>
                  <a:pt x="1668" y="62"/>
                </a:cubicBezTo>
                <a:cubicBezTo>
                  <a:pt x="1674" y="65"/>
                  <a:pt x="1679" y="67"/>
                  <a:pt x="1681" y="69"/>
                </a:cubicBezTo>
                <a:cubicBezTo>
                  <a:pt x="1684" y="71"/>
                  <a:pt x="1686" y="73"/>
                  <a:pt x="1688" y="76"/>
                </a:cubicBezTo>
                <a:cubicBezTo>
                  <a:pt x="1689" y="78"/>
                  <a:pt x="1690" y="81"/>
                  <a:pt x="1690" y="85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4" name="Freeform 52"/>
          <p:cNvSpPr>
            <a:spLocks noEditPoints="1"/>
          </p:cNvSpPr>
          <p:nvPr/>
        </p:nvSpPr>
        <p:spPr bwMode="auto">
          <a:xfrm>
            <a:off x="7923197" y="1868323"/>
            <a:ext cx="634179" cy="87410"/>
          </a:xfrm>
          <a:custGeom>
            <a:avLst/>
            <a:gdLst>
              <a:gd name="T0" fmla="*/ 16 w 734"/>
              <a:gd name="T1" fmla="*/ 0 h 101"/>
              <a:gd name="T2" fmla="*/ 105 w 734"/>
              <a:gd name="T3" fmla="*/ 100 h 101"/>
              <a:gd name="T4" fmla="*/ 86 w 734"/>
              <a:gd name="T5" fmla="*/ 41 h 101"/>
              <a:gd name="T6" fmla="*/ 55 w 734"/>
              <a:gd name="T7" fmla="*/ 62 h 101"/>
              <a:gd name="T8" fmla="*/ 39 w 734"/>
              <a:gd name="T9" fmla="*/ 24 h 101"/>
              <a:gd name="T10" fmla="*/ 54 w 734"/>
              <a:gd name="T11" fmla="*/ 34 h 101"/>
              <a:gd name="T12" fmla="*/ 105 w 734"/>
              <a:gd name="T13" fmla="*/ 51 h 101"/>
              <a:gd name="T14" fmla="*/ 114 w 734"/>
              <a:gd name="T15" fmla="*/ 24 h 101"/>
              <a:gd name="T16" fmla="*/ 151 w 734"/>
              <a:gd name="T17" fmla="*/ 86 h 101"/>
              <a:gd name="T18" fmla="*/ 172 w 734"/>
              <a:gd name="T19" fmla="*/ 24 h 101"/>
              <a:gd name="T20" fmla="*/ 143 w 734"/>
              <a:gd name="T21" fmla="*/ 100 h 101"/>
              <a:gd name="T22" fmla="*/ 194 w 734"/>
              <a:gd name="T23" fmla="*/ 63 h 101"/>
              <a:gd name="T24" fmla="*/ 252 w 734"/>
              <a:gd name="T25" fmla="*/ 32 h 101"/>
              <a:gd name="T26" fmla="*/ 211 w 734"/>
              <a:gd name="T27" fmla="*/ 66 h 101"/>
              <a:gd name="T28" fmla="*/ 245 w 734"/>
              <a:gd name="T29" fmla="*/ 87 h 101"/>
              <a:gd name="T30" fmla="*/ 245 w 734"/>
              <a:gd name="T31" fmla="*/ 100 h 101"/>
              <a:gd name="T32" fmla="*/ 217 w 734"/>
              <a:gd name="T33" fmla="*/ 40 h 101"/>
              <a:gd name="T34" fmla="*/ 241 w 734"/>
              <a:gd name="T35" fmla="*/ 40 h 101"/>
              <a:gd name="T36" fmla="*/ 320 w 734"/>
              <a:gd name="T37" fmla="*/ 95 h 101"/>
              <a:gd name="T38" fmla="*/ 273 w 734"/>
              <a:gd name="T39" fmla="*/ 83 h 101"/>
              <a:gd name="T40" fmla="*/ 311 w 734"/>
              <a:gd name="T41" fmla="*/ 75 h 101"/>
              <a:gd name="T42" fmla="*/ 277 w 734"/>
              <a:gd name="T43" fmla="*/ 57 h 101"/>
              <a:gd name="T44" fmla="*/ 302 w 734"/>
              <a:gd name="T45" fmla="*/ 23 h 101"/>
              <a:gd name="T46" fmla="*/ 301 w 734"/>
              <a:gd name="T47" fmla="*/ 36 h 101"/>
              <a:gd name="T48" fmla="*/ 306 w 734"/>
              <a:gd name="T49" fmla="*/ 56 h 101"/>
              <a:gd name="T50" fmla="*/ 328 w 734"/>
              <a:gd name="T51" fmla="*/ 78 h 101"/>
              <a:gd name="T52" fmla="*/ 384 w 734"/>
              <a:gd name="T53" fmla="*/ 99 h 101"/>
              <a:gd name="T54" fmla="*/ 345 w 734"/>
              <a:gd name="T55" fmla="*/ 77 h 101"/>
              <a:gd name="T56" fmla="*/ 335 w 734"/>
              <a:gd name="T57" fmla="*/ 30 h 101"/>
              <a:gd name="T58" fmla="*/ 361 w 734"/>
              <a:gd name="T59" fmla="*/ 8 h 101"/>
              <a:gd name="T60" fmla="*/ 383 w 734"/>
              <a:gd name="T61" fmla="*/ 37 h 101"/>
              <a:gd name="T62" fmla="*/ 364 w 734"/>
              <a:gd name="T63" fmla="*/ 86 h 101"/>
              <a:gd name="T64" fmla="*/ 444 w 734"/>
              <a:gd name="T65" fmla="*/ 100 h 101"/>
              <a:gd name="T66" fmla="*/ 431 w 734"/>
              <a:gd name="T67" fmla="*/ 36 h 101"/>
              <a:gd name="T68" fmla="*/ 413 w 734"/>
              <a:gd name="T69" fmla="*/ 100 h 101"/>
              <a:gd name="T70" fmla="*/ 409 w 734"/>
              <a:gd name="T71" fmla="*/ 24 h 101"/>
              <a:gd name="T72" fmla="*/ 422 w 734"/>
              <a:gd name="T73" fmla="*/ 26 h 101"/>
              <a:gd name="T74" fmla="*/ 459 w 734"/>
              <a:gd name="T75" fmla="*/ 35 h 101"/>
              <a:gd name="T76" fmla="*/ 502 w 734"/>
              <a:gd name="T77" fmla="*/ 30 h 101"/>
              <a:gd name="T78" fmla="*/ 492 w 734"/>
              <a:gd name="T79" fmla="*/ 100 h 101"/>
              <a:gd name="T80" fmla="*/ 479 w 734"/>
              <a:gd name="T81" fmla="*/ 36 h 101"/>
              <a:gd name="T82" fmla="*/ 461 w 734"/>
              <a:gd name="T83" fmla="*/ 100 h 101"/>
              <a:gd name="T84" fmla="*/ 524 w 734"/>
              <a:gd name="T85" fmla="*/ 63 h 101"/>
              <a:gd name="T86" fmla="*/ 582 w 734"/>
              <a:gd name="T87" fmla="*/ 32 h 101"/>
              <a:gd name="T88" fmla="*/ 541 w 734"/>
              <a:gd name="T89" fmla="*/ 66 h 101"/>
              <a:gd name="T90" fmla="*/ 575 w 734"/>
              <a:gd name="T91" fmla="*/ 87 h 101"/>
              <a:gd name="T92" fmla="*/ 575 w 734"/>
              <a:gd name="T93" fmla="*/ 100 h 101"/>
              <a:gd name="T94" fmla="*/ 547 w 734"/>
              <a:gd name="T95" fmla="*/ 40 h 101"/>
              <a:gd name="T96" fmla="*/ 571 w 734"/>
              <a:gd name="T97" fmla="*/ 40 h 101"/>
              <a:gd name="T98" fmla="*/ 658 w 734"/>
              <a:gd name="T99" fmla="*/ 100 h 101"/>
              <a:gd name="T100" fmla="*/ 643 w 734"/>
              <a:gd name="T101" fmla="*/ 36 h 101"/>
              <a:gd name="T102" fmla="*/ 624 w 734"/>
              <a:gd name="T103" fmla="*/ 100 h 101"/>
              <a:gd name="T104" fmla="*/ 620 w 734"/>
              <a:gd name="T105" fmla="*/ 24 h 101"/>
              <a:gd name="T106" fmla="*/ 633 w 734"/>
              <a:gd name="T107" fmla="*/ 26 h 101"/>
              <a:gd name="T108" fmla="*/ 674 w 734"/>
              <a:gd name="T109" fmla="*/ 100 h 101"/>
              <a:gd name="T110" fmla="*/ 734 w 734"/>
              <a:gd name="T111" fmla="*/ 99 h 101"/>
              <a:gd name="T112" fmla="*/ 696 w 734"/>
              <a:gd name="T113" fmla="*/ 77 h 101"/>
              <a:gd name="T114" fmla="*/ 686 w 734"/>
              <a:gd name="T115" fmla="*/ 30 h 101"/>
              <a:gd name="T116" fmla="*/ 712 w 734"/>
              <a:gd name="T117" fmla="*/ 8 h 101"/>
              <a:gd name="T118" fmla="*/ 734 w 734"/>
              <a:gd name="T119" fmla="*/ 37 h 101"/>
              <a:gd name="T120" fmla="*/ 715 w 734"/>
              <a:gd name="T121" fmla="*/ 86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34" h="101">
                <a:moveTo>
                  <a:pt x="0" y="100"/>
                </a:moveTo>
                <a:cubicBezTo>
                  <a:pt x="0" y="0"/>
                  <a:pt x="0" y="0"/>
                  <a:pt x="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100"/>
                  <a:pt x="16" y="100"/>
                  <a:pt x="16" y="100"/>
                </a:cubicBezTo>
                <a:cubicBezTo>
                  <a:pt x="0" y="100"/>
                  <a:pt x="0" y="100"/>
                  <a:pt x="0" y="100"/>
                </a:cubicBezTo>
                <a:close/>
                <a:moveTo>
                  <a:pt x="105" y="100"/>
                </a:moveTo>
                <a:cubicBezTo>
                  <a:pt x="89" y="100"/>
                  <a:pt x="89" y="100"/>
                  <a:pt x="89" y="100"/>
                </a:cubicBezTo>
                <a:cubicBezTo>
                  <a:pt x="89" y="54"/>
                  <a:pt x="89" y="54"/>
                  <a:pt x="89" y="54"/>
                </a:cubicBezTo>
                <a:cubicBezTo>
                  <a:pt x="89" y="48"/>
                  <a:pt x="88" y="43"/>
                  <a:pt x="86" y="41"/>
                </a:cubicBezTo>
                <a:cubicBezTo>
                  <a:pt x="83" y="38"/>
                  <a:pt x="80" y="36"/>
                  <a:pt x="75" y="36"/>
                </a:cubicBezTo>
                <a:cubicBezTo>
                  <a:pt x="68" y="36"/>
                  <a:pt x="63" y="38"/>
                  <a:pt x="60" y="42"/>
                </a:cubicBezTo>
                <a:cubicBezTo>
                  <a:pt x="56" y="46"/>
                  <a:pt x="55" y="53"/>
                  <a:pt x="55" y="62"/>
                </a:cubicBezTo>
                <a:cubicBezTo>
                  <a:pt x="55" y="100"/>
                  <a:pt x="55" y="100"/>
                  <a:pt x="55" y="100"/>
                </a:cubicBezTo>
                <a:cubicBezTo>
                  <a:pt x="39" y="100"/>
                  <a:pt x="39" y="100"/>
                  <a:pt x="39" y="100"/>
                </a:cubicBezTo>
                <a:cubicBezTo>
                  <a:pt x="39" y="24"/>
                  <a:pt x="39" y="24"/>
                  <a:pt x="39" y="24"/>
                </a:cubicBezTo>
                <a:cubicBezTo>
                  <a:pt x="51" y="24"/>
                  <a:pt x="51" y="24"/>
                  <a:pt x="51" y="24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4"/>
                  <a:pt x="54" y="34"/>
                  <a:pt x="54" y="34"/>
                </a:cubicBezTo>
                <a:cubicBezTo>
                  <a:pt x="57" y="31"/>
                  <a:pt x="60" y="28"/>
                  <a:pt x="64" y="26"/>
                </a:cubicBezTo>
                <a:cubicBezTo>
                  <a:pt x="68" y="24"/>
                  <a:pt x="73" y="23"/>
                  <a:pt x="78" y="23"/>
                </a:cubicBezTo>
                <a:cubicBezTo>
                  <a:pt x="96" y="23"/>
                  <a:pt x="105" y="32"/>
                  <a:pt x="105" y="51"/>
                </a:cubicBezTo>
                <a:cubicBezTo>
                  <a:pt x="105" y="100"/>
                  <a:pt x="105" y="100"/>
                  <a:pt x="105" y="100"/>
                </a:cubicBezTo>
                <a:close/>
                <a:moveTo>
                  <a:pt x="143" y="100"/>
                </a:moveTo>
                <a:cubicBezTo>
                  <a:pt x="114" y="24"/>
                  <a:pt x="114" y="24"/>
                  <a:pt x="114" y="24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47" y="68"/>
                  <a:pt x="147" y="68"/>
                  <a:pt x="147" y="68"/>
                </a:cubicBezTo>
                <a:cubicBezTo>
                  <a:pt x="149" y="76"/>
                  <a:pt x="151" y="82"/>
                  <a:pt x="151" y="86"/>
                </a:cubicBezTo>
                <a:cubicBezTo>
                  <a:pt x="152" y="86"/>
                  <a:pt x="152" y="86"/>
                  <a:pt x="152" y="86"/>
                </a:cubicBezTo>
                <a:cubicBezTo>
                  <a:pt x="152" y="83"/>
                  <a:pt x="154" y="77"/>
                  <a:pt x="157" y="68"/>
                </a:cubicBezTo>
                <a:cubicBezTo>
                  <a:pt x="172" y="24"/>
                  <a:pt x="172" y="24"/>
                  <a:pt x="172" y="24"/>
                </a:cubicBezTo>
                <a:cubicBezTo>
                  <a:pt x="189" y="24"/>
                  <a:pt x="189" y="24"/>
                  <a:pt x="189" y="24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43" y="100"/>
                  <a:pt x="143" y="100"/>
                  <a:pt x="143" y="100"/>
                </a:cubicBezTo>
                <a:close/>
                <a:moveTo>
                  <a:pt x="232" y="101"/>
                </a:moveTo>
                <a:cubicBezTo>
                  <a:pt x="220" y="101"/>
                  <a:pt x="211" y="98"/>
                  <a:pt x="204" y="91"/>
                </a:cubicBezTo>
                <a:cubicBezTo>
                  <a:pt x="198" y="84"/>
                  <a:pt x="194" y="75"/>
                  <a:pt x="194" y="63"/>
                </a:cubicBezTo>
                <a:cubicBezTo>
                  <a:pt x="194" y="50"/>
                  <a:pt x="197" y="41"/>
                  <a:pt x="204" y="34"/>
                </a:cubicBezTo>
                <a:cubicBezTo>
                  <a:pt x="210" y="27"/>
                  <a:pt x="218" y="23"/>
                  <a:pt x="229" y="23"/>
                </a:cubicBezTo>
                <a:cubicBezTo>
                  <a:pt x="239" y="23"/>
                  <a:pt x="247" y="26"/>
                  <a:pt x="252" y="32"/>
                </a:cubicBezTo>
                <a:cubicBezTo>
                  <a:pt x="258" y="38"/>
                  <a:pt x="261" y="47"/>
                  <a:pt x="261" y="57"/>
                </a:cubicBezTo>
                <a:cubicBezTo>
                  <a:pt x="261" y="66"/>
                  <a:pt x="261" y="66"/>
                  <a:pt x="261" y="66"/>
                </a:cubicBezTo>
                <a:cubicBezTo>
                  <a:pt x="211" y="66"/>
                  <a:pt x="211" y="66"/>
                  <a:pt x="211" y="66"/>
                </a:cubicBezTo>
                <a:cubicBezTo>
                  <a:pt x="211" y="73"/>
                  <a:pt x="213" y="79"/>
                  <a:pt x="217" y="83"/>
                </a:cubicBezTo>
                <a:cubicBezTo>
                  <a:pt x="221" y="87"/>
                  <a:pt x="226" y="89"/>
                  <a:pt x="233" y="89"/>
                </a:cubicBezTo>
                <a:cubicBezTo>
                  <a:pt x="237" y="89"/>
                  <a:pt x="241" y="88"/>
                  <a:pt x="245" y="87"/>
                </a:cubicBezTo>
                <a:cubicBezTo>
                  <a:pt x="249" y="87"/>
                  <a:pt x="253" y="85"/>
                  <a:pt x="257" y="83"/>
                </a:cubicBezTo>
                <a:cubicBezTo>
                  <a:pt x="257" y="96"/>
                  <a:pt x="257" y="96"/>
                  <a:pt x="257" y="96"/>
                </a:cubicBezTo>
                <a:cubicBezTo>
                  <a:pt x="253" y="98"/>
                  <a:pt x="249" y="99"/>
                  <a:pt x="245" y="100"/>
                </a:cubicBezTo>
                <a:cubicBezTo>
                  <a:pt x="242" y="101"/>
                  <a:pt x="237" y="101"/>
                  <a:pt x="232" y="101"/>
                </a:cubicBezTo>
                <a:close/>
                <a:moveTo>
                  <a:pt x="229" y="35"/>
                </a:moveTo>
                <a:cubicBezTo>
                  <a:pt x="224" y="35"/>
                  <a:pt x="220" y="37"/>
                  <a:pt x="217" y="40"/>
                </a:cubicBezTo>
                <a:cubicBezTo>
                  <a:pt x="214" y="43"/>
                  <a:pt x="212" y="48"/>
                  <a:pt x="211" y="54"/>
                </a:cubicBezTo>
                <a:cubicBezTo>
                  <a:pt x="245" y="54"/>
                  <a:pt x="245" y="54"/>
                  <a:pt x="245" y="54"/>
                </a:cubicBezTo>
                <a:cubicBezTo>
                  <a:pt x="245" y="48"/>
                  <a:pt x="244" y="43"/>
                  <a:pt x="241" y="40"/>
                </a:cubicBezTo>
                <a:cubicBezTo>
                  <a:pt x="238" y="37"/>
                  <a:pt x="234" y="35"/>
                  <a:pt x="229" y="35"/>
                </a:cubicBezTo>
                <a:close/>
                <a:moveTo>
                  <a:pt x="328" y="78"/>
                </a:moveTo>
                <a:cubicBezTo>
                  <a:pt x="328" y="86"/>
                  <a:pt x="326" y="92"/>
                  <a:pt x="320" y="95"/>
                </a:cubicBezTo>
                <a:cubicBezTo>
                  <a:pt x="315" y="99"/>
                  <a:pt x="307" y="101"/>
                  <a:pt x="297" y="101"/>
                </a:cubicBezTo>
                <a:cubicBezTo>
                  <a:pt x="287" y="101"/>
                  <a:pt x="279" y="100"/>
                  <a:pt x="273" y="97"/>
                </a:cubicBezTo>
                <a:cubicBezTo>
                  <a:pt x="273" y="83"/>
                  <a:pt x="273" y="83"/>
                  <a:pt x="273" y="83"/>
                </a:cubicBezTo>
                <a:cubicBezTo>
                  <a:pt x="282" y="87"/>
                  <a:pt x="290" y="89"/>
                  <a:pt x="298" y="89"/>
                </a:cubicBezTo>
                <a:cubicBezTo>
                  <a:pt x="308" y="89"/>
                  <a:pt x="313" y="86"/>
                  <a:pt x="313" y="80"/>
                </a:cubicBezTo>
                <a:cubicBezTo>
                  <a:pt x="313" y="78"/>
                  <a:pt x="312" y="77"/>
                  <a:pt x="311" y="75"/>
                </a:cubicBezTo>
                <a:cubicBezTo>
                  <a:pt x="310" y="74"/>
                  <a:pt x="308" y="73"/>
                  <a:pt x="305" y="71"/>
                </a:cubicBezTo>
                <a:cubicBezTo>
                  <a:pt x="303" y="70"/>
                  <a:pt x="300" y="68"/>
                  <a:pt x="295" y="67"/>
                </a:cubicBezTo>
                <a:cubicBezTo>
                  <a:pt x="286" y="63"/>
                  <a:pt x="280" y="60"/>
                  <a:pt x="277" y="57"/>
                </a:cubicBezTo>
                <a:cubicBezTo>
                  <a:pt x="274" y="53"/>
                  <a:pt x="273" y="49"/>
                  <a:pt x="273" y="44"/>
                </a:cubicBezTo>
                <a:cubicBezTo>
                  <a:pt x="273" y="37"/>
                  <a:pt x="275" y="32"/>
                  <a:pt x="281" y="28"/>
                </a:cubicBezTo>
                <a:cubicBezTo>
                  <a:pt x="286" y="25"/>
                  <a:pt x="293" y="23"/>
                  <a:pt x="302" y="23"/>
                </a:cubicBezTo>
                <a:cubicBezTo>
                  <a:pt x="311" y="23"/>
                  <a:pt x="319" y="25"/>
                  <a:pt x="327" y="28"/>
                </a:cubicBezTo>
                <a:cubicBezTo>
                  <a:pt x="322" y="41"/>
                  <a:pt x="322" y="41"/>
                  <a:pt x="322" y="41"/>
                </a:cubicBezTo>
                <a:cubicBezTo>
                  <a:pt x="314" y="37"/>
                  <a:pt x="307" y="36"/>
                  <a:pt x="301" y="36"/>
                </a:cubicBezTo>
                <a:cubicBezTo>
                  <a:pt x="293" y="36"/>
                  <a:pt x="289" y="38"/>
                  <a:pt x="289" y="43"/>
                </a:cubicBezTo>
                <a:cubicBezTo>
                  <a:pt x="289" y="45"/>
                  <a:pt x="290" y="47"/>
                  <a:pt x="292" y="49"/>
                </a:cubicBezTo>
                <a:cubicBezTo>
                  <a:pt x="294" y="50"/>
                  <a:pt x="299" y="53"/>
                  <a:pt x="306" y="56"/>
                </a:cubicBezTo>
                <a:cubicBezTo>
                  <a:pt x="313" y="58"/>
                  <a:pt x="317" y="60"/>
                  <a:pt x="320" y="62"/>
                </a:cubicBezTo>
                <a:cubicBezTo>
                  <a:pt x="323" y="64"/>
                  <a:pt x="325" y="66"/>
                  <a:pt x="326" y="69"/>
                </a:cubicBezTo>
                <a:cubicBezTo>
                  <a:pt x="328" y="72"/>
                  <a:pt x="328" y="75"/>
                  <a:pt x="328" y="78"/>
                </a:cubicBezTo>
                <a:close/>
                <a:moveTo>
                  <a:pt x="372" y="88"/>
                </a:moveTo>
                <a:cubicBezTo>
                  <a:pt x="376" y="88"/>
                  <a:pt x="380" y="88"/>
                  <a:pt x="384" y="87"/>
                </a:cubicBezTo>
                <a:cubicBezTo>
                  <a:pt x="384" y="99"/>
                  <a:pt x="384" y="99"/>
                  <a:pt x="384" y="99"/>
                </a:cubicBezTo>
                <a:cubicBezTo>
                  <a:pt x="382" y="99"/>
                  <a:pt x="380" y="100"/>
                  <a:pt x="377" y="101"/>
                </a:cubicBezTo>
                <a:cubicBezTo>
                  <a:pt x="374" y="101"/>
                  <a:pt x="371" y="101"/>
                  <a:pt x="368" y="101"/>
                </a:cubicBezTo>
                <a:cubicBezTo>
                  <a:pt x="353" y="101"/>
                  <a:pt x="345" y="93"/>
                  <a:pt x="345" y="77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35" y="37"/>
                  <a:pt x="335" y="37"/>
                  <a:pt x="335" y="37"/>
                </a:cubicBezTo>
                <a:cubicBezTo>
                  <a:pt x="335" y="30"/>
                  <a:pt x="335" y="30"/>
                  <a:pt x="335" y="30"/>
                </a:cubicBezTo>
                <a:cubicBezTo>
                  <a:pt x="346" y="24"/>
                  <a:pt x="346" y="24"/>
                  <a:pt x="346" y="24"/>
                </a:cubicBezTo>
                <a:cubicBezTo>
                  <a:pt x="352" y="8"/>
                  <a:pt x="352" y="8"/>
                  <a:pt x="352" y="8"/>
                </a:cubicBezTo>
                <a:cubicBezTo>
                  <a:pt x="361" y="8"/>
                  <a:pt x="361" y="8"/>
                  <a:pt x="361" y="8"/>
                </a:cubicBezTo>
                <a:cubicBezTo>
                  <a:pt x="361" y="24"/>
                  <a:pt x="361" y="24"/>
                  <a:pt x="361" y="24"/>
                </a:cubicBezTo>
                <a:cubicBezTo>
                  <a:pt x="383" y="24"/>
                  <a:pt x="383" y="24"/>
                  <a:pt x="383" y="24"/>
                </a:cubicBezTo>
                <a:cubicBezTo>
                  <a:pt x="383" y="37"/>
                  <a:pt x="383" y="37"/>
                  <a:pt x="383" y="37"/>
                </a:cubicBezTo>
                <a:cubicBezTo>
                  <a:pt x="361" y="37"/>
                  <a:pt x="361" y="37"/>
                  <a:pt x="361" y="37"/>
                </a:cubicBezTo>
                <a:cubicBezTo>
                  <a:pt x="361" y="77"/>
                  <a:pt x="361" y="77"/>
                  <a:pt x="361" y="77"/>
                </a:cubicBezTo>
                <a:cubicBezTo>
                  <a:pt x="361" y="81"/>
                  <a:pt x="362" y="84"/>
                  <a:pt x="364" y="86"/>
                </a:cubicBezTo>
                <a:cubicBezTo>
                  <a:pt x="366" y="87"/>
                  <a:pt x="369" y="88"/>
                  <a:pt x="372" y="88"/>
                </a:cubicBezTo>
                <a:close/>
                <a:moveTo>
                  <a:pt x="461" y="100"/>
                </a:moveTo>
                <a:cubicBezTo>
                  <a:pt x="444" y="100"/>
                  <a:pt x="444" y="100"/>
                  <a:pt x="444" y="100"/>
                </a:cubicBezTo>
                <a:cubicBezTo>
                  <a:pt x="444" y="53"/>
                  <a:pt x="444" y="53"/>
                  <a:pt x="444" y="53"/>
                </a:cubicBezTo>
                <a:cubicBezTo>
                  <a:pt x="444" y="48"/>
                  <a:pt x="443" y="43"/>
                  <a:pt x="441" y="40"/>
                </a:cubicBezTo>
                <a:cubicBezTo>
                  <a:pt x="439" y="38"/>
                  <a:pt x="436" y="36"/>
                  <a:pt x="431" y="36"/>
                </a:cubicBezTo>
                <a:cubicBezTo>
                  <a:pt x="425" y="36"/>
                  <a:pt x="420" y="38"/>
                  <a:pt x="417" y="42"/>
                </a:cubicBezTo>
                <a:cubicBezTo>
                  <a:pt x="414" y="46"/>
                  <a:pt x="413" y="53"/>
                  <a:pt x="413" y="62"/>
                </a:cubicBezTo>
                <a:cubicBezTo>
                  <a:pt x="413" y="100"/>
                  <a:pt x="413" y="100"/>
                  <a:pt x="413" y="100"/>
                </a:cubicBezTo>
                <a:cubicBezTo>
                  <a:pt x="397" y="100"/>
                  <a:pt x="397" y="100"/>
                  <a:pt x="397" y="100"/>
                </a:cubicBezTo>
                <a:cubicBezTo>
                  <a:pt x="397" y="24"/>
                  <a:pt x="397" y="24"/>
                  <a:pt x="397" y="24"/>
                </a:cubicBezTo>
                <a:cubicBezTo>
                  <a:pt x="409" y="24"/>
                  <a:pt x="409" y="24"/>
                  <a:pt x="409" y="24"/>
                </a:cubicBezTo>
                <a:cubicBezTo>
                  <a:pt x="412" y="34"/>
                  <a:pt x="412" y="34"/>
                  <a:pt x="412" y="34"/>
                </a:cubicBezTo>
                <a:cubicBezTo>
                  <a:pt x="413" y="34"/>
                  <a:pt x="413" y="34"/>
                  <a:pt x="413" y="34"/>
                </a:cubicBezTo>
                <a:cubicBezTo>
                  <a:pt x="415" y="31"/>
                  <a:pt x="418" y="28"/>
                  <a:pt x="422" y="26"/>
                </a:cubicBezTo>
                <a:cubicBezTo>
                  <a:pt x="426" y="24"/>
                  <a:pt x="430" y="23"/>
                  <a:pt x="435" y="23"/>
                </a:cubicBezTo>
                <a:cubicBezTo>
                  <a:pt x="446" y="23"/>
                  <a:pt x="454" y="27"/>
                  <a:pt x="458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61" y="31"/>
                  <a:pt x="464" y="28"/>
                  <a:pt x="468" y="26"/>
                </a:cubicBezTo>
                <a:cubicBezTo>
                  <a:pt x="472" y="24"/>
                  <a:pt x="477" y="23"/>
                  <a:pt x="482" y="23"/>
                </a:cubicBezTo>
                <a:cubicBezTo>
                  <a:pt x="491" y="23"/>
                  <a:pt x="498" y="25"/>
                  <a:pt x="502" y="30"/>
                </a:cubicBezTo>
                <a:cubicBezTo>
                  <a:pt x="506" y="34"/>
                  <a:pt x="508" y="41"/>
                  <a:pt x="508" y="51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492" y="100"/>
                  <a:pt x="492" y="100"/>
                  <a:pt x="492" y="100"/>
                </a:cubicBezTo>
                <a:cubicBezTo>
                  <a:pt x="492" y="53"/>
                  <a:pt x="492" y="53"/>
                  <a:pt x="492" y="53"/>
                </a:cubicBezTo>
                <a:cubicBezTo>
                  <a:pt x="492" y="48"/>
                  <a:pt x="491" y="43"/>
                  <a:pt x="489" y="40"/>
                </a:cubicBezTo>
                <a:cubicBezTo>
                  <a:pt x="487" y="38"/>
                  <a:pt x="483" y="36"/>
                  <a:pt x="479" y="36"/>
                </a:cubicBezTo>
                <a:cubicBezTo>
                  <a:pt x="472" y="36"/>
                  <a:pt x="468" y="38"/>
                  <a:pt x="465" y="42"/>
                </a:cubicBezTo>
                <a:cubicBezTo>
                  <a:pt x="462" y="46"/>
                  <a:pt x="461" y="52"/>
                  <a:pt x="461" y="60"/>
                </a:cubicBezTo>
                <a:cubicBezTo>
                  <a:pt x="461" y="100"/>
                  <a:pt x="461" y="100"/>
                  <a:pt x="461" y="100"/>
                </a:cubicBezTo>
                <a:close/>
                <a:moveTo>
                  <a:pt x="562" y="101"/>
                </a:moveTo>
                <a:cubicBezTo>
                  <a:pt x="550" y="101"/>
                  <a:pt x="541" y="98"/>
                  <a:pt x="534" y="91"/>
                </a:cubicBezTo>
                <a:cubicBezTo>
                  <a:pt x="528" y="84"/>
                  <a:pt x="524" y="75"/>
                  <a:pt x="524" y="63"/>
                </a:cubicBezTo>
                <a:cubicBezTo>
                  <a:pt x="524" y="50"/>
                  <a:pt x="527" y="41"/>
                  <a:pt x="533" y="34"/>
                </a:cubicBezTo>
                <a:cubicBezTo>
                  <a:pt x="540" y="27"/>
                  <a:pt x="548" y="23"/>
                  <a:pt x="559" y="23"/>
                </a:cubicBezTo>
                <a:cubicBezTo>
                  <a:pt x="569" y="23"/>
                  <a:pt x="577" y="26"/>
                  <a:pt x="582" y="32"/>
                </a:cubicBezTo>
                <a:cubicBezTo>
                  <a:pt x="588" y="38"/>
                  <a:pt x="591" y="47"/>
                  <a:pt x="591" y="57"/>
                </a:cubicBezTo>
                <a:cubicBezTo>
                  <a:pt x="591" y="66"/>
                  <a:pt x="591" y="66"/>
                  <a:pt x="591" y="66"/>
                </a:cubicBezTo>
                <a:cubicBezTo>
                  <a:pt x="541" y="66"/>
                  <a:pt x="541" y="66"/>
                  <a:pt x="541" y="66"/>
                </a:cubicBezTo>
                <a:cubicBezTo>
                  <a:pt x="541" y="73"/>
                  <a:pt x="543" y="79"/>
                  <a:pt x="547" y="83"/>
                </a:cubicBezTo>
                <a:cubicBezTo>
                  <a:pt x="550" y="87"/>
                  <a:pt x="556" y="89"/>
                  <a:pt x="563" y="89"/>
                </a:cubicBezTo>
                <a:cubicBezTo>
                  <a:pt x="567" y="89"/>
                  <a:pt x="571" y="88"/>
                  <a:pt x="575" y="87"/>
                </a:cubicBezTo>
                <a:cubicBezTo>
                  <a:pt x="579" y="87"/>
                  <a:pt x="583" y="85"/>
                  <a:pt x="587" y="83"/>
                </a:cubicBezTo>
                <a:cubicBezTo>
                  <a:pt x="587" y="96"/>
                  <a:pt x="587" y="96"/>
                  <a:pt x="587" y="96"/>
                </a:cubicBezTo>
                <a:cubicBezTo>
                  <a:pt x="583" y="98"/>
                  <a:pt x="579" y="99"/>
                  <a:pt x="575" y="100"/>
                </a:cubicBezTo>
                <a:cubicBezTo>
                  <a:pt x="571" y="101"/>
                  <a:pt x="567" y="101"/>
                  <a:pt x="562" y="101"/>
                </a:cubicBezTo>
                <a:close/>
                <a:moveTo>
                  <a:pt x="559" y="35"/>
                </a:moveTo>
                <a:cubicBezTo>
                  <a:pt x="554" y="35"/>
                  <a:pt x="550" y="37"/>
                  <a:pt x="547" y="40"/>
                </a:cubicBezTo>
                <a:cubicBezTo>
                  <a:pt x="543" y="43"/>
                  <a:pt x="542" y="48"/>
                  <a:pt x="541" y="54"/>
                </a:cubicBezTo>
                <a:cubicBezTo>
                  <a:pt x="575" y="54"/>
                  <a:pt x="575" y="54"/>
                  <a:pt x="575" y="54"/>
                </a:cubicBezTo>
                <a:cubicBezTo>
                  <a:pt x="575" y="48"/>
                  <a:pt x="574" y="43"/>
                  <a:pt x="571" y="40"/>
                </a:cubicBezTo>
                <a:cubicBezTo>
                  <a:pt x="568" y="37"/>
                  <a:pt x="564" y="35"/>
                  <a:pt x="559" y="35"/>
                </a:cubicBezTo>
                <a:close/>
                <a:moveTo>
                  <a:pt x="674" y="100"/>
                </a:moveTo>
                <a:cubicBezTo>
                  <a:pt x="658" y="100"/>
                  <a:pt x="658" y="100"/>
                  <a:pt x="658" y="100"/>
                </a:cubicBezTo>
                <a:cubicBezTo>
                  <a:pt x="658" y="54"/>
                  <a:pt x="658" y="54"/>
                  <a:pt x="658" y="54"/>
                </a:cubicBezTo>
                <a:cubicBezTo>
                  <a:pt x="658" y="48"/>
                  <a:pt x="657" y="43"/>
                  <a:pt x="654" y="41"/>
                </a:cubicBezTo>
                <a:cubicBezTo>
                  <a:pt x="652" y="38"/>
                  <a:pt x="648" y="36"/>
                  <a:pt x="643" y="36"/>
                </a:cubicBezTo>
                <a:cubicBezTo>
                  <a:pt x="636" y="36"/>
                  <a:pt x="631" y="38"/>
                  <a:pt x="628" y="42"/>
                </a:cubicBezTo>
                <a:cubicBezTo>
                  <a:pt x="625" y="46"/>
                  <a:pt x="624" y="53"/>
                  <a:pt x="624" y="62"/>
                </a:cubicBezTo>
                <a:cubicBezTo>
                  <a:pt x="624" y="100"/>
                  <a:pt x="624" y="100"/>
                  <a:pt x="624" y="100"/>
                </a:cubicBezTo>
                <a:cubicBezTo>
                  <a:pt x="608" y="100"/>
                  <a:pt x="608" y="100"/>
                  <a:pt x="608" y="100"/>
                </a:cubicBezTo>
                <a:cubicBezTo>
                  <a:pt x="608" y="24"/>
                  <a:pt x="608" y="24"/>
                  <a:pt x="608" y="24"/>
                </a:cubicBezTo>
                <a:cubicBezTo>
                  <a:pt x="620" y="24"/>
                  <a:pt x="620" y="24"/>
                  <a:pt x="620" y="24"/>
                </a:cubicBezTo>
                <a:cubicBezTo>
                  <a:pt x="622" y="34"/>
                  <a:pt x="622" y="34"/>
                  <a:pt x="622" y="34"/>
                </a:cubicBezTo>
                <a:cubicBezTo>
                  <a:pt x="623" y="34"/>
                  <a:pt x="623" y="34"/>
                  <a:pt x="623" y="34"/>
                </a:cubicBezTo>
                <a:cubicBezTo>
                  <a:pt x="625" y="31"/>
                  <a:pt x="629" y="28"/>
                  <a:pt x="633" y="26"/>
                </a:cubicBezTo>
                <a:cubicBezTo>
                  <a:pt x="637" y="24"/>
                  <a:pt x="642" y="23"/>
                  <a:pt x="647" y="23"/>
                </a:cubicBezTo>
                <a:cubicBezTo>
                  <a:pt x="665" y="23"/>
                  <a:pt x="674" y="32"/>
                  <a:pt x="674" y="51"/>
                </a:cubicBezTo>
                <a:cubicBezTo>
                  <a:pt x="674" y="100"/>
                  <a:pt x="674" y="100"/>
                  <a:pt x="674" y="100"/>
                </a:cubicBezTo>
                <a:close/>
                <a:moveTo>
                  <a:pt x="723" y="88"/>
                </a:moveTo>
                <a:cubicBezTo>
                  <a:pt x="727" y="88"/>
                  <a:pt x="730" y="88"/>
                  <a:pt x="734" y="87"/>
                </a:cubicBezTo>
                <a:cubicBezTo>
                  <a:pt x="734" y="99"/>
                  <a:pt x="734" y="99"/>
                  <a:pt x="734" y="99"/>
                </a:cubicBezTo>
                <a:cubicBezTo>
                  <a:pt x="733" y="99"/>
                  <a:pt x="730" y="100"/>
                  <a:pt x="727" y="101"/>
                </a:cubicBezTo>
                <a:cubicBezTo>
                  <a:pt x="725" y="101"/>
                  <a:pt x="722" y="101"/>
                  <a:pt x="719" y="101"/>
                </a:cubicBezTo>
                <a:cubicBezTo>
                  <a:pt x="704" y="101"/>
                  <a:pt x="696" y="93"/>
                  <a:pt x="696" y="77"/>
                </a:cubicBezTo>
                <a:cubicBezTo>
                  <a:pt x="696" y="37"/>
                  <a:pt x="696" y="37"/>
                  <a:pt x="696" y="37"/>
                </a:cubicBezTo>
                <a:cubicBezTo>
                  <a:pt x="686" y="37"/>
                  <a:pt x="686" y="37"/>
                  <a:pt x="686" y="37"/>
                </a:cubicBezTo>
                <a:cubicBezTo>
                  <a:pt x="686" y="30"/>
                  <a:pt x="686" y="30"/>
                  <a:pt x="686" y="30"/>
                </a:cubicBezTo>
                <a:cubicBezTo>
                  <a:pt x="697" y="24"/>
                  <a:pt x="697" y="24"/>
                  <a:pt x="697" y="24"/>
                </a:cubicBezTo>
                <a:cubicBezTo>
                  <a:pt x="702" y="8"/>
                  <a:pt x="702" y="8"/>
                  <a:pt x="702" y="8"/>
                </a:cubicBezTo>
                <a:cubicBezTo>
                  <a:pt x="712" y="8"/>
                  <a:pt x="712" y="8"/>
                  <a:pt x="712" y="8"/>
                </a:cubicBezTo>
                <a:cubicBezTo>
                  <a:pt x="712" y="24"/>
                  <a:pt x="712" y="24"/>
                  <a:pt x="712" y="24"/>
                </a:cubicBezTo>
                <a:cubicBezTo>
                  <a:pt x="734" y="24"/>
                  <a:pt x="734" y="24"/>
                  <a:pt x="734" y="24"/>
                </a:cubicBezTo>
                <a:cubicBezTo>
                  <a:pt x="734" y="37"/>
                  <a:pt x="734" y="37"/>
                  <a:pt x="734" y="37"/>
                </a:cubicBezTo>
                <a:cubicBezTo>
                  <a:pt x="712" y="37"/>
                  <a:pt x="712" y="37"/>
                  <a:pt x="712" y="37"/>
                </a:cubicBezTo>
                <a:cubicBezTo>
                  <a:pt x="712" y="77"/>
                  <a:pt x="712" y="77"/>
                  <a:pt x="712" y="77"/>
                </a:cubicBezTo>
                <a:cubicBezTo>
                  <a:pt x="712" y="81"/>
                  <a:pt x="713" y="84"/>
                  <a:pt x="715" y="86"/>
                </a:cubicBezTo>
                <a:cubicBezTo>
                  <a:pt x="717" y="87"/>
                  <a:pt x="719" y="88"/>
                  <a:pt x="723" y="88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5" name="Freeform 53"/>
          <p:cNvSpPr>
            <a:spLocks noEditPoints="1"/>
          </p:cNvSpPr>
          <p:nvPr/>
        </p:nvSpPr>
        <p:spPr bwMode="auto">
          <a:xfrm>
            <a:off x="7779464" y="3292849"/>
            <a:ext cx="922376" cy="121057"/>
          </a:xfrm>
          <a:custGeom>
            <a:avLst/>
            <a:gdLst>
              <a:gd name="T0" fmla="*/ 0 w 1067"/>
              <a:gd name="T1" fmla="*/ 6 h 140"/>
              <a:gd name="T2" fmla="*/ 30 w 1067"/>
              <a:gd name="T3" fmla="*/ 20 h 140"/>
              <a:gd name="T4" fmla="*/ 132 w 1067"/>
              <a:gd name="T5" fmla="*/ 108 h 140"/>
              <a:gd name="T6" fmla="*/ 152 w 1067"/>
              <a:gd name="T7" fmla="*/ 38 h 140"/>
              <a:gd name="T8" fmla="*/ 132 w 1067"/>
              <a:gd name="T9" fmla="*/ 95 h 140"/>
              <a:gd name="T10" fmla="*/ 132 w 1067"/>
              <a:gd name="T11" fmla="*/ 108 h 140"/>
              <a:gd name="T12" fmla="*/ 141 w 1067"/>
              <a:gd name="T13" fmla="*/ 46 h 140"/>
              <a:gd name="T14" fmla="*/ 182 w 1067"/>
              <a:gd name="T15" fmla="*/ 40 h 140"/>
              <a:gd name="T16" fmla="*/ 189 w 1067"/>
              <a:gd name="T17" fmla="*/ 69 h 140"/>
              <a:gd name="T18" fmla="*/ 220 w 1067"/>
              <a:gd name="T19" fmla="*/ 107 h 140"/>
              <a:gd name="T20" fmla="*/ 261 w 1067"/>
              <a:gd name="T21" fmla="*/ 31 h 140"/>
              <a:gd name="T22" fmla="*/ 259 w 1067"/>
              <a:gd name="T23" fmla="*/ 4 h 140"/>
              <a:gd name="T24" fmla="*/ 244 w 1067"/>
              <a:gd name="T25" fmla="*/ 11 h 140"/>
              <a:gd name="T26" fmla="*/ 277 w 1067"/>
              <a:gd name="T27" fmla="*/ 89 h 140"/>
              <a:gd name="T28" fmla="*/ 299 w 1067"/>
              <a:gd name="T29" fmla="*/ 73 h 140"/>
              <a:gd name="T30" fmla="*/ 331 w 1067"/>
              <a:gd name="T31" fmla="*/ 35 h 140"/>
              <a:gd name="T32" fmla="*/ 311 w 1067"/>
              <a:gd name="T33" fmla="*/ 62 h 140"/>
              <a:gd name="T34" fmla="*/ 348 w 1067"/>
              <a:gd name="T35" fmla="*/ 106 h 140"/>
              <a:gd name="T36" fmla="*/ 350 w 1067"/>
              <a:gd name="T37" fmla="*/ 4 h 140"/>
              <a:gd name="T38" fmla="*/ 356 w 1067"/>
              <a:gd name="T39" fmla="*/ 20 h 140"/>
              <a:gd name="T40" fmla="*/ 416 w 1067"/>
              <a:gd name="T41" fmla="*/ 108 h 140"/>
              <a:gd name="T42" fmla="*/ 417 w 1067"/>
              <a:gd name="T43" fmla="*/ 29 h 140"/>
              <a:gd name="T44" fmla="*/ 436 w 1067"/>
              <a:gd name="T45" fmla="*/ 68 h 140"/>
              <a:gd name="T46" fmla="*/ 519 w 1067"/>
              <a:gd name="T47" fmla="*/ 106 h 140"/>
              <a:gd name="T48" fmla="*/ 485 w 1067"/>
              <a:gd name="T49" fmla="*/ 69 h 140"/>
              <a:gd name="T50" fmla="*/ 484 w 1067"/>
              <a:gd name="T51" fmla="*/ 41 h 140"/>
              <a:gd name="T52" fmla="*/ 535 w 1067"/>
              <a:gd name="T53" fmla="*/ 106 h 140"/>
              <a:gd name="T54" fmla="*/ 611 w 1067"/>
              <a:gd name="T55" fmla="*/ 106 h 140"/>
              <a:gd name="T56" fmla="*/ 647 w 1067"/>
              <a:gd name="T57" fmla="*/ 86 h 140"/>
              <a:gd name="T58" fmla="*/ 683 w 1067"/>
              <a:gd name="T59" fmla="*/ 57 h 140"/>
              <a:gd name="T60" fmla="*/ 639 w 1067"/>
              <a:gd name="T61" fmla="*/ 106 h 140"/>
              <a:gd name="T62" fmla="*/ 740 w 1067"/>
              <a:gd name="T63" fmla="*/ 108 h 140"/>
              <a:gd name="T64" fmla="*/ 764 w 1067"/>
              <a:gd name="T65" fmla="*/ 60 h 140"/>
              <a:gd name="T66" fmla="*/ 729 w 1067"/>
              <a:gd name="T67" fmla="*/ 47 h 140"/>
              <a:gd name="T68" fmla="*/ 780 w 1067"/>
              <a:gd name="T69" fmla="*/ 55 h 140"/>
              <a:gd name="T70" fmla="*/ 764 w 1067"/>
              <a:gd name="T71" fmla="*/ 77 h 140"/>
              <a:gd name="T72" fmla="*/ 736 w 1067"/>
              <a:gd name="T73" fmla="*/ 93 h 140"/>
              <a:gd name="T74" fmla="*/ 866 w 1067"/>
              <a:gd name="T75" fmla="*/ 31 h 140"/>
              <a:gd name="T76" fmla="*/ 816 w 1067"/>
              <a:gd name="T77" fmla="*/ 80 h 140"/>
              <a:gd name="T78" fmla="*/ 816 w 1067"/>
              <a:gd name="T79" fmla="*/ 52 h 140"/>
              <a:gd name="T80" fmla="*/ 879 w 1067"/>
              <a:gd name="T81" fmla="*/ 31 h 140"/>
              <a:gd name="T82" fmla="*/ 887 w 1067"/>
              <a:gd name="T83" fmla="*/ 2 h 140"/>
              <a:gd name="T84" fmla="*/ 880 w 1067"/>
              <a:gd name="T85" fmla="*/ 17 h 140"/>
              <a:gd name="T86" fmla="*/ 963 w 1067"/>
              <a:gd name="T87" fmla="*/ 47 h 140"/>
              <a:gd name="T88" fmla="*/ 916 w 1067"/>
              <a:gd name="T89" fmla="*/ 106 h 140"/>
              <a:gd name="T90" fmla="*/ 941 w 1067"/>
              <a:gd name="T91" fmla="*/ 32 h 140"/>
              <a:gd name="T92" fmla="*/ 1067 w 1067"/>
              <a:gd name="T93" fmla="*/ 40 h 140"/>
              <a:gd name="T94" fmla="*/ 1027 w 1067"/>
              <a:gd name="T95" fmla="*/ 80 h 140"/>
              <a:gd name="T96" fmla="*/ 1040 w 1067"/>
              <a:gd name="T97" fmla="*/ 92 h 140"/>
              <a:gd name="T98" fmla="*/ 1001 w 1067"/>
              <a:gd name="T99" fmla="*/ 134 h 140"/>
              <a:gd name="T100" fmla="*/ 1002 w 1067"/>
              <a:gd name="T101" fmla="*/ 90 h 140"/>
              <a:gd name="T102" fmla="*/ 1006 w 1067"/>
              <a:gd name="T103" fmla="*/ 36 h 140"/>
              <a:gd name="T104" fmla="*/ 1007 w 1067"/>
              <a:gd name="T105" fmla="*/ 118 h 140"/>
              <a:gd name="T106" fmla="*/ 1047 w 1067"/>
              <a:gd name="T107" fmla="*/ 108 h 140"/>
              <a:gd name="T108" fmla="*/ 1014 w 1067"/>
              <a:gd name="T109" fmla="*/ 55 h 140"/>
              <a:gd name="T110" fmla="*/ 1028 w 1067"/>
              <a:gd name="T111" fmla="*/ 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67" h="140">
                <a:moveTo>
                  <a:pt x="81" y="55"/>
                </a:moveTo>
                <a:cubicBezTo>
                  <a:pt x="81" y="72"/>
                  <a:pt x="76" y="84"/>
                  <a:pt x="67" y="93"/>
                </a:cubicBezTo>
                <a:cubicBezTo>
                  <a:pt x="58" y="102"/>
                  <a:pt x="45" y="106"/>
                  <a:pt x="27" y="10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6"/>
                  <a:pt x="0" y="6"/>
                  <a:pt x="0" y="6"/>
                </a:cubicBezTo>
                <a:cubicBezTo>
                  <a:pt x="30" y="6"/>
                  <a:pt x="30" y="6"/>
                  <a:pt x="30" y="6"/>
                </a:cubicBezTo>
                <a:cubicBezTo>
                  <a:pt x="46" y="6"/>
                  <a:pt x="59" y="11"/>
                  <a:pt x="67" y="19"/>
                </a:cubicBezTo>
                <a:cubicBezTo>
                  <a:pt x="76" y="28"/>
                  <a:pt x="81" y="40"/>
                  <a:pt x="81" y="55"/>
                </a:cubicBezTo>
                <a:close/>
                <a:moveTo>
                  <a:pt x="63" y="56"/>
                </a:moveTo>
                <a:cubicBezTo>
                  <a:pt x="63" y="32"/>
                  <a:pt x="52" y="20"/>
                  <a:pt x="30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93"/>
                  <a:pt x="16" y="93"/>
                  <a:pt x="16" y="93"/>
                </a:cubicBezTo>
                <a:cubicBezTo>
                  <a:pt x="27" y="93"/>
                  <a:pt x="27" y="93"/>
                  <a:pt x="27" y="93"/>
                </a:cubicBezTo>
                <a:cubicBezTo>
                  <a:pt x="51" y="93"/>
                  <a:pt x="63" y="80"/>
                  <a:pt x="63" y="56"/>
                </a:cubicBezTo>
                <a:close/>
                <a:moveTo>
                  <a:pt x="132" y="108"/>
                </a:moveTo>
                <a:cubicBezTo>
                  <a:pt x="120" y="108"/>
                  <a:pt x="111" y="104"/>
                  <a:pt x="104" y="97"/>
                </a:cubicBezTo>
                <a:cubicBezTo>
                  <a:pt x="97" y="91"/>
                  <a:pt x="94" y="81"/>
                  <a:pt x="94" y="69"/>
                </a:cubicBezTo>
                <a:cubicBezTo>
                  <a:pt x="94" y="57"/>
                  <a:pt x="97" y="47"/>
                  <a:pt x="103" y="40"/>
                </a:cubicBezTo>
                <a:cubicBezTo>
                  <a:pt x="109" y="33"/>
                  <a:pt x="118" y="29"/>
                  <a:pt x="129" y="29"/>
                </a:cubicBezTo>
                <a:cubicBezTo>
                  <a:pt x="139" y="29"/>
                  <a:pt x="146" y="32"/>
                  <a:pt x="152" y="38"/>
                </a:cubicBezTo>
                <a:cubicBezTo>
                  <a:pt x="158" y="45"/>
                  <a:pt x="161" y="53"/>
                  <a:pt x="161" y="63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11" y="79"/>
                  <a:pt x="113" y="85"/>
                  <a:pt x="117" y="89"/>
                </a:cubicBezTo>
                <a:cubicBezTo>
                  <a:pt x="120" y="93"/>
                  <a:pt x="126" y="95"/>
                  <a:pt x="132" y="95"/>
                </a:cubicBezTo>
                <a:cubicBezTo>
                  <a:pt x="137" y="95"/>
                  <a:pt x="141" y="95"/>
                  <a:pt x="145" y="94"/>
                </a:cubicBezTo>
                <a:cubicBezTo>
                  <a:pt x="149" y="93"/>
                  <a:pt x="153" y="91"/>
                  <a:pt x="157" y="90"/>
                </a:cubicBezTo>
                <a:cubicBezTo>
                  <a:pt x="157" y="103"/>
                  <a:pt x="157" y="103"/>
                  <a:pt x="157" y="103"/>
                </a:cubicBezTo>
                <a:cubicBezTo>
                  <a:pt x="153" y="104"/>
                  <a:pt x="149" y="106"/>
                  <a:pt x="145" y="107"/>
                </a:cubicBezTo>
                <a:cubicBezTo>
                  <a:pt x="141" y="107"/>
                  <a:pt x="137" y="108"/>
                  <a:pt x="132" y="108"/>
                </a:cubicBezTo>
                <a:close/>
                <a:moveTo>
                  <a:pt x="129" y="42"/>
                </a:moveTo>
                <a:cubicBezTo>
                  <a:pt x="124" y="42"/>
                  <a:pt x="119" y="43"/>
                  <a:pt x="116" y="46"/>
                </a:cubicBezTo>
                <a:cubicBezTo>
                  <a:pt x="113" y="50"/>
                  <a:pt x="111" y="54"/>
                  <a:pt x="111" y="61"/>
                </a:cubicBezTo>
                <a:cubicBezTo>
                  <a:pt x="145" y="61"/>
                  <a:pt x="145" y="61"/>
                  <a:pt x="145" y="61"/>
                </a:cubicBezTo>
                <a:cubicBezTo>
                  <a:pt x="145" y="54"/>
                  <a:pt x="144" y="50"/>
                  <a:pt x="141" y="46"/>
                </a:cubicBezTo>
                <a:cubicBezTo>
                  <a:pt x="138" y="43"/>
                  <a:pt x="134" y="42"/>
                  <a:pt x="129" y="42"/>
                </a:cubicBezTo>
                <a:close/>
                <a:moveTo>
                  <a:pt x="208" y="108"/>
                </a:moveTo>
                <a:cubicBezTo>
                  <a:pt x="196" y="108"/>
                  <a:pt x="188" y="104"/>
                  <a:pt x="182" y="98"/>
                </a:cubicBezTo>
                <a:cubicBezTo>
                  <a:pt x="176" y="91"/>
                  <a:pt x="173" y="81"/>
                  <a:pt x="173" y="69"/>
                </a:cubicBezTo>
                <a:cubicBezTo>
                  <a:pt x="173" y="56"/>
                  <a:pt x="176" y="46"/>
                  <a:pt x="182" y="40"/>
                </a:cubicBezTo>
                <a:cubicBezTo>
                  <a:pt x="188" y="33"/>
                  <a:pt x="197" y="29"/>
                  <a:pt x="209" y="29"/>
                </a:cubicBezTo>
                <a:cubicBezTo>
                  <a:pt x="217" y="29"/>
                  <a:pt x="224" y="31"/>
                  <a:pt x="231" y="34"/>
                </a:cubicBezTo>
                <a:cubicBezTo>
                  <a:pt x="226" y="47"/>
                  <a:pt x="226" y="47"/>
                  <a:pt x="226" y="47"/>
                </a:cubicBezTo>
                <a:cubicBezTo>
                  <a:pt x="219" y="44"/>
                  <a:pt x="213" y="43"/>
                  <a:pt x="209" y="43"/>
                </a:cubicBezTo>
                <a:cubicBezTo>
                  <a:pt x="196" y="43"/>
                  <a:pt x="189" y="51"/>
                  <a:pt x="189" y="69"/>
                </a:cubicBezTo>
                <a:cubicBezTo>
                  <a:pt x="189" y="77"/>
                  <a:pt x="191" y="84"/>
                  <a:pt x="194" y="88"/>
                </a:cubicBezTo>
                <a:cubicBezTo>
                  <a:pt x="197" y="92"/>
                  <a:pt x="202" y="94"/>
                  <a:pt x="209" y="94"/>
                </a:cubicBezTo>
                <a:cubicBezTo>
                  <a:pt x="216" y="94"/>
                  <a:pt x="222" y="92"/>
                  <a:pt x="229" y="89"/>
                </a:cubicBezTo>
                <a:cubicBezTo>
                  <a:pt x="229" y="103"/>
                  <a:pt x="229" y="103"/>
                  <a:pt x="229" y="103"/>
                </a:cubicBezTo>
                <a:cubicBezTo>
                  <a:pt x="226" y="105"/>
                  <a:pt x="223" y="106"/>
                  <a:pt x="220" y="107"/>
                </a:cubicBezTo>
                <a:cubicBezTo>
                  <a:pt x="216" y="107"/>
                  <a:pt x="212" y="108"/>
                  <a:pt x="208" y="108"/>
                </a:cubicBezTo>
                <a:close/>
                <a:moveTo>
                  <a:pt x="261" y="106"/>
                </a:moveTo>
                <a:cubicBezTo>
                  <a:pt x="245" y="106"/>
                  <a:pt x="245" y="106"/>
                  <a:pt x="245" y="106"/>
                </a:cubicBezTo>
                <a:cubicBezTo>
                  <a:pt x="245" y="31"/>
                  <a:pt x="245" y="31"/>
                  <a:pt x="245" y="31"/>
                </a:cubicBezTo>
                <a:cubicBezTo>
                  <a:pt x="261" y="31"/>
                  <a:pt x="261" y="31"/>
                  <a:pt x="261" y="31"/>
                </a:cubicBezTo>
                <a:cubicBezTo>
                  <a:pt x="261" y="106"/>
                  <a:pt x="261" y="106"/>
                  <a:pt x="261" y="106"/>
                </a:cubicBezTo>
                <a:close/>
                <a:moveTo>
                  <a:pt x="244" y="11"/>
                </a:moveTo>
                <a:cubicBezTo>
                  <a:pt x="244" y="8"/>
                  <a:pt x="245" y="6"/>
                  <a:pt x="246" y="4"/>
                </a:cubicBezTo>
                <a:cubicBezTo>
                  <a:pt x="248" y="3"/>
                  <a:pt x="250" y="2"/>
                  <a:pt x="253" y="2"/>
                </a:cubicBezTo>
                <a:cubicBezTo>
                  <a:pt x="256" y="2"/>
                  <a:pt x="258" y="3"/>
                  <a:pt x="259" y="4"/>
                </a:cubicBezTo>
                <a:cubicBezTo>
                  <a:pt x="261" y="6"/>
                  <a:pt x="262" y="8"/>
                  <a:pt x="262" y="11"/>
                </a:cubicBezTo>
                <a:cubicBezTo>
                  <a:pt x="262" y="14"/>
                  <a:pt x="261" y="16"/>
                  <a:pt x="259" y="17"/>
                </a:cubicBezTo>
                <a:cubicBezTo>
                  <a:pt x="258" y="19"/>
                  <a:pt x="256" y="20"/>
                  <a:pt x="253" y="20"/>
                </a:cubicBezTo>
                <a:cubicBezTo>
                  <a:pt x="250" y="20"/>
                  <a:pt x="248" y="19"/>
                  <a:pt x="246" y="17"/>
                </a:cubicBezTo>
                <a:cubicBezTo>
                  <a:pt x="245" y="16"/>
                  <a:pt x="244" y="14"/>
                  <a:pt x="244" y="11"/>
                </a:cubicBezTo>
                <a:close/>
                <a:moveTo>
                  <a:pt x="333" y="85"/>
                </a:moveTo>
                <a:cubicBezTo>
                  <a:pt x="333" y="92"/>
                  <a:pt x="330" y="98"/>
                  <a:pt x="325" y="102"/>
                </a:cubicBezTo>
                <a:cubicBezTo>
                  <a:pt x="319" y="106"/>
                  <a:pt x="312" y="108"/>
                  <a:pt x="302" y="108"/>
                </a:cubicBezTo>
                <a:cubicBezTo>
                  <a:pt x="291" y="108"/>
                  <a:pt x="283" y="106"/>
                  <a:pt x="277" y="103"/>
                </a:cubicBezTo>
                <a:cubicBezTo>
                  <a:pt x="277" y="89"/>
                  <a:pt x="277" y="89"/>
                  <a:pt x="277" y="89"/>
                </a:cubicBezTo>
                <a:cubicBezTo>
                  <a:pt x="286" y="93"/>
                  <a:pt x="294" y="95"/>
                  <a:pt x="302" y="95"/>
                </a:cubicBezTo>
                <a:cubicBezTo>
                  <a:pt x="312" y="95"/>
                  <a:pt x="317" y="92"/>
                  <a:pt x="317" y="86"/>
                </a:cubicBezTo>
                <a:cubicBezTo>
                  <a:pt x="317" y="85"/>
                  <a:pt x="316" y="83"/>
                  <a:pt x="315" y="82"/>
                </a:cubicBezTo>
                <a:cubicBezTo>
                  <a:pt x="314" y="80"/>
                  <a:pt x="312" y="79"/>
                  <a:pt x="310" y="78"/>
                </a:cubicBezTo>
                <a:cubicBezTo>
                  <a:pt x="307" y="76"/>
                  <a:pt x="304" y="75"/>
                  <a:pt x="299" y="73"/>
                </a:cubicBezTo>
                <a:cubicBezTo>
                  <a:pt x="291" y="70"/>
                  <a:pt x="285" y="66"/>
                  <a:pt x="282" y="63"/>
                </a:cubicBezTo>
                <a:cubicBezTo>
                  <a:pt x="279" y="60"/>
                  <a:pt x="277" y="55"/>
                  <a:pt x="277" y="50"/>
                </a:cubicBezTo>
                <a:cubicBezTo>
                  <a:pt x="277" y="43"/>
                  <a:pt x="280" y="38"/>
                  <a:pt x="285" y="35"/>
                </a:cubicBezTo>
                <a:cubicBezTo>
                  <a:pt x="290" y="31"/>
                  <a:pt x="297" y="29"/>
                  <a:pt x="306" y="29"/>
                </a:cubicBezTo>
                <a:cubicBezTo>
                  <a:pt x="315" y="29"/>
                  <a:pt x="324" y="31"/>
                  <a:pt x="331" y="35"/>
                </a:cubicBezTo>
                <a:cubicBezTo>
                  <a:pt x="326" y="47"/>
                  <a:pt x="326" y="47"/>
                  <a:pt x="326" y="47"/>
                </a:cubicBezTo>
                <a:cubicBezTo>
                  <a:pt x="318" y="44"/>
                  <a:pt x="311" y="42"/>
                  <a:pt x="306" y="42"/>
                </a:cubicBezTo>
                <a:cubicBezTo>
                  <a:pt x="297" y="42"/>
                  <a:pt x="293" y="44"/>
                  <a:pt x="293" y="49"/>
                </a:cubicBezTo>
                <a:cubicBezTo>
                  <a:pt x="293" y="51"/>
                  <a:pt x="294" y="53"/>
                  <a:pt x="296" y="55"/>
                </a:cubicBezTo>
                <a:cubicBezTo>
                  <a:pt x="299" y="57"/>
                  <a:pt x="303" y="59"/>
                  <a:pt x="311" y="62"/>
                </a:cubicBezTo>
                <a:cubicBezTo>
                  <a:pt x="317" y="64"/>
                  <a:pt x="322" y="66"/>
                  <a:pt x="324" y="68"/>
                </a:cubicBezTo>
                <a:cubicBezTo>
                  <a:pt x="327" y="70"/>
                  <a:pt x="329" y="73"/>
                  <a:pt x="331" y="75"/>
                </a:cubicBezTo>
                <a:cubicBezTo>
                  <a:pt x="332" y="78"/>
                  <a:pt x="333" y="81"/>
                  <a:pt x="333" y="85"/>
                </a:cubicBezTo>
                <a:close/>
                <a:moveTo>
                  <a:pt x="364" y="106"/>
                </a:moveTo>
                <a:cubicBezTo>
                  <a:pt x="348" y="106"/>
                  <a:pt x="348" y="106"/>
                  <a:pt x="348" y="106"/>
                </a:cubicBezTo>
                <a:cubicBezTo>
                  <a:pt x="348" y="31"/>
                  <a:pt x="348" y="31"/>
                  <a:pt x="348" y="31"/>
                </a:cubicBezTo>
                <a:cubicBezTo>
                  <a:pt x="364" y="31"/>
                  <a:pt x="364" y="31"/>
                  <a:pt x="364" y="31"/>
                </a:cubicBezTo>
                <a:cubicBezTo>
                  <a:pt x="364" y="106"/>
                  <a:pt x="364" y="106"/>
                  <a:pt x="364" y="106"/>
                </a:cubicBezTo>
                <a:close/>
                <a:moveTo>
                  <a:pt x="347" y="11"/>
                </a:moveTo>
                <a:cubicBezTo>
                  <a:pt x="347" y="8"/>
                  <a:pt x="348" y="6"/>
                  <a:pt x="350" y="4"/>
                </a:cubicBezTo>
                <a:cubicBezTo>
                  <a:pt x="351" y="3"/>
                  <a:pt x="353" y="2"/>
                  <a:pt x="356" y="2"/>
                </a:cubicBezTo>
                <a:cubicBezTo>
                  <a:pt x="359" y="2"/>
                  <a:pt x="361" y="3"/>
                  <a:pt x="363" y="4"/>
                </a:cubicBezTo>
                <a:cubicBezTo>
                  <a:pt x="364" y="6"/>
                  <a:pt x="365" y="8"/>
                  <a:pt x="365" y="11"/>
                </a:cubicBezTo>
                <a:cubicBezTo>
                  <a:pt x="365" y="14"/>
                  <a:pt x="364" y="16"/>
                  <a:pt x="363" y="17"/>
                </a:cubicBezTo>
                <a:cubicBezTo>
                  <a:pt x="361" y="19"/>
                  <a:pt x="359" y="20"/>
                  <a:pt x="356" y="20"/>
                </a:cubicBezTo>
                <a:cubicBezTo>
                  <a:pt x="353" y="20"/>
                  <a:pt x="351" y="19"/>
                  <a:pt x="350" y="17"/>
                </a:cubicBezTo>
                <a:cubicBezTo>
                  <a:pt x="348" y="16"/>
                  <a:pt x="347" y="14"/>
                  <a:pt x="347" y="11"/>
                </a:cubicBezTo>
                <a:close/>
                <a:moveTo>
                  <a:pt x="452" y="68"/>
                </a:moveTo>
                <a:cubicBezTo>
                  <a:pt x="452" y="81"/>
                  <a:pt x="449" y="90"/>
                  <a:pt x="443" y="97"/>
                </a:cubicBezTo>
                <a:cubicBezTo>
                  <a:pt x="437" y="104"/>
                  <a:pt x="428" y="108"/>
                  <a:pt x="416" y="108"/>
                </a:cubicBezTo>
                <a:cubicBezTo>
                  <a:pt x="409" y="108"/>
                  <a:pt x="403" y="106"/>
                  <a:pt x="398" y="103"/>
                </a:cubicBezTo>
                <a:cubicBezTo>
                  <a:pt x="392" y="100"/>
                  <a:pt x="388" y="95"/>
                  <a:pt x="385" y="89"/>
                </a:cubicBezTo>
                <a:cubicBezTo>
                  <a:pt x="382" y="83"/>
                  <a:pt x="381" y="76"/>
                  <a:pt x="381" y="68"/>
                </a:cubicBezTo>
                <a:cubicBezTo>
                  <a:pt x="381" y="56"/>
                  <a:pt x="384" y="47"/>
                  <a:pt x="390" y="40"/>
                </a:cubicBezTo>
                <a:cubicBezTo>
                  <a:pt x="397" y="33"/>
                  <a:pt x="405" y="29"/>
                  <a:pt x="417" y="29"/>
                </a:cubicBezTo>
                <a:cubicBezTo>
                  <a:pt x="428" y="29"/>
                  <a:pt x="436" y="33"/>
                  <a:pt x="443" y="40"/>
                </a:cubicBezTo>
                <a:cubicBezTo>
                  <a:pt x="449" y="47"/>
                  <a:pt x="452" y="56"/>
                  <a:pt x="452" y="68"/>
                </a:cubicBezTo>
                <a:close/>
                <a:moveTo>
                  <a:pt x="397" y="68"/>
                </a:moveTo>
                <a:cubicBezTo>
                  <a:pt x="397" y="86"/>
                  <a:pt x="404" y="95"/>
                  <a:pt x="417" y="95"/>
                </a:cubicBezTo>
                <a:cubicBezTo>
                  <a:pt x="429" y="95"/>
                  <a:pt x="436" y="86"/>
                  <a:pt x="436" y="68"/>
                </a:cubicBezTo>
                <a:cubicBezTo>
                  <a:pt x="436" y="51"/>
                  <a:pt x="429" y="43"/>
                  <a:pt x="417" y="43"/>
                </a:cubicBezTo>
                <a:cubicBezTo>
                  <a:pt x="410" y="43"/>
                  <a:pt x="405" y="45"/>
                  <a:pt x="402" y="49"/>
                </a:cubicBezTo>
                <a:cubicBezTo>
                  <a:pt x="399" y="54"/>
                  <a:pt x="397" y="60"/>
                  <a:pt x="397" y="68"/>
                </a:cubicBezTo>
                <a:close/>
                <a:moveTo>
                  <a:pt x="535" y="106"/>
                </a:moveTo>
                <a:cubicBezTo>
                  <a:pt x="519" y="106"/>
                  <a:pt x="519" y="106"/>
                  <a:pt x="519" y="106"/>
                </a:cubicBezTo>
                <a:cubicBezTo>
                  <a:pt x="519" y="60"/>
                  <a:pt x="519" y="60"/>
                  <a:pt x="519" y="60"/>
                </a:cubicBezTo>
                <a:cubicBezTo>
                  <a:pt x="519" y="54"/>
                  <a:pt x="518" y="50"/>
                  <a:pt x="516" y="47"/>
                </a:cubicBezTo>
                <a:cubicBezTo>
                  <a:pt x="513" y="44"/>
                  <a:pt x="510" y="43"/>
                  <a:pt x="505" y="43"/>
                </a:cubicBezTo>
                <a:cubicBezTo>
                  <a:pt x="498" y="43"/>
                  <a:pt x="493" y="45"/>
                  <a:pt x="490" y="49"/>
                </a:cubicBezTo>
                <a:cubicBezTo>
                  <a:pt x="487" y="53"/>
                  <a:pt x="485" y="59"/>
                  <a:pt x="485" y="69"/>
                </a:cubicBezTo>
                <a:cubicBezTo>
                  <a:pt x="485" y="106"/>
                  <a:pt x="485" y="106"/>
                  <a:pt x="485" y="106"/>
                </a:cubicBezTo>
                <a:cubicBezTo>
                  <a:pt x="469" y="106"/>
                  <a:pt x="469" y="106"/>
                  <a:pt x="469" y="106"/>
                </a:cubicBezTo>
                <a:cubicBezTo>
                  <a:pt x="469" y="31"/>
                  <a:pt x="469" y="31"/>
                  <a:pt x="469" y="31"/>
                </a:cubicBezTo>
                <a:cubicBezTo>
                  <a:pt x="481" y="31"/>
                  <a:pt x="481" y="31"/>
                  <a:pt x="481" y="31"/>
                </a:cubicBezTo>
                <a:cubicBezTo>
                  <a:pt x="484" y="41"/>
                  <a:pt x="484" y="41"/>
                  <a:pt x="484" y="41"/>
                </a:cubicBezTo>
                <a:cubicBezTo>
                  <a:pt x="485" y="41"/>
                  <a:pt x="485" y="41"/>
                  <a:pt x="485" y="41"/>
                </a:cubicBezTo>
                <a:cubicBezTo>
                  <a:pt x="487" y="37"/>
                  <a:pt x="490" y="34"/>
                  <a:pt x="494" y="32"/>
                </a:cubicBezTo>
                <a:cubicBezTo>
                  <a:pt x="498" y="30"/>
                  <a:pt x="503" y="29"/>
                  <a:pt x="508" y="29"/>
                </a:cubicBezTo>
                <a:cubicBezTo>
                  <a:pt x="526" y="29"/>
                  <a:pt x="535" y="39"/>
                  <a:pt x="535" y="57"/>
                </a:cubicBezTo>
                <a:cubicBezTo>
                  <a:pt x="535" y="106"/>
                  <a:pt x="535" y="106"/>
                  <a:pt x="535" y="106"/>
                </a:cubicBezTo>
                <a:close/>
                <a:moveTo>
                  <a:pt x="639" y="106"/>
                </a:moveTo>
                <a:cubicBezTo>
                  <a:pt x="610" y="23"/>
                  <a:pt x="610" y="23"/>
                  <a:pt x="610" y="23"/>
                </a:cubicBezTo>
                <a:cubicBezTo>
                  <a:pt x="609" y="23"/>
                  <a:pt x="609" y="23"/>
                  <a:pt x="609" y="23"/>
                </a:cubicBezTo>
                <a:cubicBezTo>
                  <a:pt x="610" y="35"/>
                  <a:pt x="611" y="47"/>
                  <a:pt x="611" y="58"/>
                </a:cubicBezTo>
                <a:cubicBezTo>
                  <a:pt x="611" y="106"/>
                  <a:pt x="611" y="106"/>
                  <a:pt x="611" y="106"/>
                </a:cubicBezTo>
                <a:cubicBezTo>
                  <a:pt x="596" y="106"/>
                  <a:pt x="596" y="106"/>
                  <a:pt x="596" y="106"/>
                </a:cubicBezTo>
                <a:cubicBezTo>
                  <a:pt x="596" y="6"/>
                  <a:pt x="596" y="6"/>
                  <a:pt x="596" y="6"/>
                </a:cubicBezTo>
                <a:cubicBezTo>
                  <a:pt x="619" y="6"/>
                  <a:pt x="619" y="6"/>
                  <a:pt x="619" y="6"/>
                </a:cubicBezTo>
                <a:cubicBezTo>
                  <a:pt x="646" y="86"/>
                  <a:pt x="646" y="86"/>
                  <a:pt x="646" y="86"/>
                </a:cubicBezTo>
                <a:cubicBezTo>
                  <a:pt x="647" y="86"/>
                  <a:pt x="647" y="86"/>
                  <a:pt x="647" y="86"/>
                </a:cubicBezTo>
                <a:cubicBezTo>
                  <a:pt x="675" y="6"/>
                  <a:pt x="675" y="6"/>
                  <a:pt x="675" y="6"/>
                </a:cubicBezTo>
                <a:cubicBezTo>
                  <a:pt x="698" y="6"/>
                  <a:pt x="698" y="6"/>
                  <a:pt x="698" y="6"/>
                </a:cubicBezTo>
                <a:cubicBezTo>
                  <a:pt x="698" y="106"/>
                  <a:pt x="698" y="106"/>
                  <a:pt x="698" y="106"/>
                </a:cubicBezTo>
                <a:cubicBezTo>
                  <a:pt x="683" y="106"/>
                  <a:pt x="683" y="106"/>
                  <a:pt x="683" y="106"/>
                </a:cubicBezTo>
                <a:cubicBezTo>
                  <a:pt x="683" y="57"/>
                  <a:pt x="683" y="57"/>
                  <a:pt x="683" y="57"/>
                </a:cubicBezTo>
                <a:cubicBezTo>
                  <a:pt x="683" y="52"/>
                  <a:pt x="683" y="45"/>
                  <a:pt x="683" y="38"/>
                </a:cubicBezTo>
                <a:cubicBezTo>
                  <a:pt x="683" y="30"/>
                  <a:pt x="684" y="25"/>
                  <a:pt x="684" y="23"/>
                </a:cubicBezTo>
                <a:cubicBezTo>
                  <a:pt x="683" y="23"/>
                  <a:pt x="683" y="23"/>
                  <a:pt x="683" y="23"/>
                </a:cubicBezTo>
                <a:cubicBezTo>
                  <a:pt x="653" y="106"/>
                  <a:pt x="653" y="106"/>
                  <a:pt x="653" y="106"/>
                </a:cubicBezTo>
                <a:cubicBezTo>
                  <a:pt x="639" y="106"/>
                  <a:pt x="639" y="106"/>
                  <a:pt x="639" y="106"/>
                </a:cubicBezTo>
                <a:close/>
                <a:moveTo>
                  <a:pt x="768" y="106"/>
                </a:moveTo>
                <a:cubicBezTo>
                  <a:pt x="765" y="96"/>
                  <a:pt x="765" y="96"/>
                  <a:pt x="765" y="96"/>
                </a:cubicBezTo>
                <a:cubicBezTo>
                  <a:pt x="765" y="96"/>
                  <a:pt x="765" y="96"/>
                  <a:pt x="765" y="96"/>
                </a:cubicBezTo>
                <a:cubicBezTo>
                  <a:pt x="761" y="100"/>
                  <a:pt x="757" y="104"/>
                  <a:pt x="754" y="105"/>
                </a:cubicBezTo>
                <a:cubicBezTo>
                  <a:pt x="750" y="107"/>
                  <a:pt x="745" y="108"/>
                  <a:pt x="740" y="108"/>
                </a:cubicBezTo>
                <a:cubicBezTo>
                  <a:pt x="732" y="108"/>
                  <a:pt x="726" y="106"/>
                  <a:pt x="722" y="102"/>
                </a:cubicBezTo>
                <a:cubicBezTo>
                  <a:pt x="718" y="98"/>
                  <a:pt x="716" y="92"/>
                  <a:pt x="716" y="85"/>
                </a:cubicBezTo>
                <a:cubicBezTo>
                  <a:pt x="716" y="77"/>
                  <a:pt x="719" y="71"/>
                  <a:pt x="725" y="67"/>
                </a:cubicBezTo>
                <a:cubicBezTo>
                  <a:pt x="730" y="63"/>
                  <a:pt x="739" y="61"/>
                  <a:pt x="751" y="61"/>
                </a:cubicBezTo>
                <a:cubicBezTo>
                  <a:pt x="764" y="60"/>
                  <a:pt x="764" y="60"/>
                  <a:pt x="764" y="60"/>
                </a:cubicBezTo>
                <a:cubicBezTo>
                  <a:pt x="764" y="56"/>
                  <a:pt x="764" y="56"/>
                  <a:pt x="764" y="56"/>
                </a:cubicBezTo>
                <a:cubicBezTo>
                  <a:pt x="764" y="51"/>
                  <a:pt x="763" y="48"/>
                  <a:pt x="761" y="45"/>
                </a:cubicBezTo>
                <a:cubicBezTo>
                  <a:pt x="758" y="43"/>
                  <a:pt x="755" y="42"/>
                  <a:pt x="750" y="42"/>
                </a:cubicBezTo>
                <a:cubicBezTo>
                  <a:pt x="746" y="42"/>
                  <a:pt x="743" y="42"/>
                  <a:pt x="739" y="43"/>
                </a:cubicBezTo>
                <a:cubicBezTo>
                  <a:pt x="735" y="45"/>
                  <a:pt x="732" y="46"/>
                  <a:pt x="729" y="47"/>
                </a:cubicBezTo>
                <a:cubicBezTo>
                  <a:pt x="724" y="36"/>
                  <a:pt x="724" y="36"/>
                  <a:pt x="724" y="36"/>
                </a:cubicBezTo>
                <a:cubicBezTo>
                  <a:pt x="728" y="34"/>
                  <a:pt x="732" y="32"/>
                  <a:pt x="737" y="31"/>
                </a:cubicBezTo>
                <a:cubicBezTo>
                  <a:pt x="742" y="30"/>
                  <a:pt x="747" y="29"/>
                  <a:pt x="751" y="29"/>
                </a:cubicBezTo>
                <a:cubicBezTo>
                  <a:pt x="760" y="29"/>
                  <a:pt x="768" y="31"/>
                  <a:pt x="773" y="36"/>
                </a:cubicBezTo>
                <a:cubicBezTo>
                  <a:pt x="777" y="40"/>
                  <a:pt x="780" y="46"/>
                  <a:pt x="780" y="55"/>
                </a:cubicBezTo>
                <a:cubicBezTo>
                  <a:pt x="780" y="106"/>
                  <a:pt x="780" y="106"/>
                  <a:pt x="780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45" y="95"/>
                </a:moveTo>
                <a:cubicBezTo>
                  <a:pt x="750" y="95"/>
                  <a:pt x="755" y="94"/>
                  <a:pt x="759" y="90"/>
                </a:cubicBezTo>
                <a:cubicBezTo>
                  <a:pt x="762" y="87"/>
                  <a:pt x="764" y="83"/>
                  <a:pt x="764" y="77"/>
                </a:cubicBezTo>
                <a:cubicBezTo>
                  <a:pt x="764" y="70"/>
                  <a:pt x="764" y="70"/>
                  <a:pt x="764" y="70"/>
                </a:cubicBezTo>
                <a:cubicBezTo>
                  <a:pt x="754" y="71"/>
                  <a:pt x="754" y="71"/>
                  <a:pt x="754" y="71"/>
                </a:cubicBezTo>
                <a:cubicBezTo>
                  <a:pt x="747" y="71"/>
                  <a:pt x="741" y="72"/>
                  <a:pt x="738" y="74"/>
                </a:cubicBezTo>
                <a:cubicBezTo>
                  <a:pt x="734" y="77"/>
                  <a:pt x="733" y="80"/>
                  <a:pt x="733" y="85"/>
                </a:cubicBezTo>
                <a:cubicBezTo>
                  <a:pt x="733" y="88"/>
                  <a:pt x="734" y="91"/>
                  <a:pt x="736" y="93"/>
                </a:cubicBezTo>
                <a:cubicBezTo>
                  <a:pt x="738" y="94"/>
                  <a:pt x="741" y="95"/>
                  <a:pt x="745" y="95"/>
                </a:cubicBezTo>
                <a:close/>
                <a:moveTo>
                  <a:pt x="816" y="66"/>
                </a:moveTo>
                <a:cubicBezTo>
                  <a:pt x="825" y="55"/>
                  <a:pt x="825" y="55"/>
                  <a:pt x="825" y="55"/>
                </a:cubicBezTo>
                <a:cubicBezTo>
                  <a:pt x="848" y="31"/>
                  <a:pt x="848" y="31"/>
                  <a:pt x="848" y="31"/>
                </a:cubicBezTo>
                <a:cubicBezTo>
                  <a:pt x="866" y="31"/>
                  <a:pt x="866" y="31"/>
                  <a:pt x="866" y="31"/>
                </a:cubicBezTo>
                <a:cubicBezTo>
                  <a:pt x="836" y="63"/>
                  <a:pt x="836" y="63"/>
                  <a:pt x="836" y="63"/>
                </a:cubicBezTo>
                <a:cubicBezTo>
                  <a:pt x="868" y="106"/>
                  <a:pt x="868" y="106"/>
                  <a:pt x="868" y="106"/>
                </a:cubicBezTo>
                <a:cubicBezTo>
                  <a:pt x="849" y="106"/>
                  <a:pt x="849" y="106"/>
                  <a:pt x="849" y="106"/>
                </a:cubicBezTo>
                <a:cubicBezTo>
                  <a:pt x="825" y="73"/>
                  <a:pt x="825" y="73"/>
                  <a:pt x="825" y="73"/>
                </a:cubicBezTo>
                <a:cubicBezTo>
                  <a:pt x="816" y="80"/>
                  <a:pt x="816" y="80"/>
                  <a:pt x="816" y="80"/>
                </a:cubicBezTo>
                <a:cubicBezTo>
                  <a:pt x="816" y="106"/>
                  <a:pt x="816" y="106"/>
                  <a:pt x="816" y="106"/>
                </a:cubicBezTo>
                <a:cubicBezTo>
                  <a:pt x="801" y="106"/>
                  <a:pt x="801" y="106"/>
                  <a:pt x="801" y="106"/>
                </a:cubicBezTo>
                <a:cubicBezTo>
                  <a:pt x="801" y="0"/>
                  <a:pt x="801" y="0"/>
                  <a:pt x="801" y="0"/>
                </a:cubicBezTo>
                <a:cubicBezTo>
                  <a:pt x="816" y="0"/>
                  <a:pt x="816" y="0"/>
                  <a:pt x="816" y="0"/>
                </a:cubicBezTo>
                <a:cubicBezTo>
                  <a:pt x="816" y="52"/>
                  <a:pt x="816" y="52"/>
                  <a:pt x="816" y="52"/>
                </a:cubicBezTo>
                <a:cubicBezTo>
                  <a:pt x="816" y="66"/>
                  <a:pt x="816" y="66"/>
                  <a:pt x="816" y="66"/>
                </a:cubicBezTo>
                <a:cubicBezTo>
                  <a:pt x="816" y="66"/>
                  <a:pt x="816" y="66"/>
                  <a:pt x="816" y="66"/>
                </a:cubicBezTo>
                <a:close/>
                <a:moveTo>
                  <a:pt x="895" y="106"/>
                </a:moveTo>
                <a:cubicBezTo>
                  <a:pt x="879" y="106"/>
                  <a:pt x="879" y="106"/>
                  <a:pt x="879" y="106"/>
                </a:cubicBezTo>
                <a:cubicBezTo>
                  <a:pt x="879" y="31"/>
                  <a:pt x="879" y="31"/>
                  <a:pt x="879" y="31"/>
                </a:cubicBezTo>
                <a:cubicBezTo>
                  <a:pt x="895" y="31"/>
                  <a:pt x="895" y="31"/>
                  <a:pt x="895" y="31"/>
                </a:cubicBezTo>
                <a:cubicBezTo>
                  <a:pt x="895" y="106"/>
                  <a:pt x="895" y="106"/>
                  <a:pt x="895" y="106"/>
                </a:cubicBezTo>
                <a:close/>
                <a:moveTo>
                  <a:pt x="878" y="11"/>
                </a:moveTo>
                <a:cubicBezTo>
                  <a:pt x="878" y="8"/>
                  <a:pt x="878" y="6"/>
                  <a:pt x="880" y="4"/>
                </a:cubicBezTo>
                <a:cubicBezTo>
                  <a:pt x="882" y="3"/>
                  <a:pt x="884" y="2"/>
                  <a:pt x="887" y="2"/>
                </a:cubicBezTo>
                <a:cubicBezTo>
                  <a:pt x="890" y="2"/>
                  <a:pt x="892" y="3"/>
                  <a:pt x="893" y="4"/>
                </a:cubicBezTo>
                <a:cubicBezTo>
                  <a:pt x="895" y="6"/>
                  <a:pt x="896" y="8"/>
                  <a:pt x="896" y="11"/>
                </a:cubicBezTo>
                <a:cubicBezTo>
                  <a:pt x="896" y="14"/>
                  <a:pt x="895" y="16"/>
                  <a:pt x="893" y="17"/>
                </a:cubicBezTo>
                <a:cubicBezTo>
                  <a:pt x="892" y="19"/>
                  <a:pt x="890" y="20"/>
                  <a:pt x="887" y="20"/>
                </a:cubicBezTo>
                <a:cubicBezTo>
                  <a:pt x="884" y="20"/>
                  <a:pt x="882" y="19"/>
                  <a:pt x="880" y="17"/>
                </a:cubicBezTo>
                <a:cubicBezTo>
                  <a:pt x="878" y="16"/>
                  <a:pt x="878" y="14"/>
                  <a:pt x="878" y="11"/>
                </a:cubicBezTo>
                <a:close/>
                <a:moveTo>
                  <a:pt x="982" y="106"/>
                </a:moveTo>
                <a:cubicBezTo>
                  <a:pt x="966" y="106"/>
                  <a:pt x="966" y="106"/>
                  <a:pt x="966" y="106"/>
                </a:cubicBezTo>
                <a:cubicBezTo>
                  <a:pt x="966" y="60"/>
                  <a:pt x="966" y="60"/>
                  <a:pt x="966" y="60"/>
                </a:cubicBezTo>
                <a:cubicBezTo>
                  <a:pt x="966" y="54"/>
                  <a:pt x="965" y="50"/>
                  <a:pt x="963" y="47"/>
                </a:cubicBezTo>
                <a:cubicBezTo>
                  <a:pt x="960" y="44"/>
                  <a:pt x="957" y="43"/>
                  <a:pt x="951" y="43"/>
                </a:cubicBezTo>
                <a:cubicBezTo>
                  <a:pt x="945" y="43"/>
                  <a:pt x="940" y="45"/>
                  <a:pt x="937" y="49"/>
                </a:cubicBezTo>
                <a:cubicBezTo>
                  <a:pt x="933" y="53"/>
                  <a:pt x="932" y="59"/>
                  <a:pt x="932" y="69"/>
                </a:cubicBezTo>
                <a:cubicBezTo>
                  <a:pt x="932" y="106"/>
                  <a:pt x="932" y="106"/>
                  <a:pt x="932" y="106"/>
                </a:cubicBezTo>
                <a:cubicBezTo>
                  <a:pt x="916" y="106"/>
                  <a:pt x="916" y="106"/>
                  <a:pt x="916" y="106"/>
                </a:cubicBezTo>
                <a:cubicBezTo>
                  <a:pt x="916" y="31"/>
                  <a:pt x="916" y="31"/>
                  <a:pt x="916" y="31"/>
                </a:cubicBezTo>
                <a:cubicBezTo>
                  <a:pt x="928" y="31"/>
                  <a:pt x="928" y="31"/>
                  <a:pt x="928" y="31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34" y="37"/>
                  <a:pt x="937" y="34"/>
                  <a:pt x="941" y="32"/>
                </a:cubicBezTo>
                <a:cubicBezTo>
                  <a:pt x="945" y="30"/>
                  <a:pt x="950" y="29"/>
                  <a:pt x="955" y="29"/>
                </a:cubicBezTo>
                <a:cubicBezTo>
                  <a:pt x="973" y="29"/>
                  <a:pt x="982" y="39"/>
                  <a:pt x="982" y="57"/>
                </a:cubicBezTo>
                <a:cubicBezTo>
                  <a:pt x="982" y="106"/>
                  <a:pt x="982" y="106"/>
                  <a:pt x="982" y="106"/>
                </a:cubicBezTo>
                <a:close/>
                <a:moveTo>
                  <a:pt x="1067" y="31"/>
                </a:moveTo>
                <a:cubicBezTo>
                  <a:pt x="1067" y="40"/>
                  <a:pt x="1067" y="40"/>
                  <a:pt x="1067" y="40"/>
                </a:cubicBezTo>
                <a:cubicBezTo>
                  <a:pt x="1054" y="42"/>
                  <a:pt x="1054" y="42"/>
                  <a:pt x="1054" y="42"/>
                </a:cubicBezTo>
                <a:cubicBezTo>
                  <a:pt x="1055" y="44"/>
                  <a:pt x="1056" y="46"/>
                  <a:pt x="1057" y="48"/>
                </a:cubicBezTo>
                <a:cubicBezTo>
                  <a:pt x="1057" y="50"/>
                  <a:pt x="1058" y="53"/>
                  <a:pt x="1058" y="55"/>
                </a:cubicBezTo>
                <a:cubicBezTo>
                  <a:pt x="1058" y="63"/>
                  <a:pt x="1055" y="69"/>
                  <a:pt x="1050" y="74"/>
                </a:cubicBezTo>
                <a:cubicBezTo>
                  <a:pt x="1044" y="78"/>
                  <a:pt x="1037" y="80"/>
                  <a:pt x="1027" y="80"/>
                </a:cubicBezTo>
                <a:cubicBezTo>
                  <a:pt x="1025" y="80"/>
                  <a:pt x="1023" y="80"/>
                  <a:pt x="1021" y="80"/>
                </a:cubicBezTo>
                <a:cubicBezTo>
                  <a:pt x="1017" y="82"/>
                  <a:pt x="1016" y="84"/>
                  <a:pt x="1016" y="87"/>
                </a:cubicBezTo>
                <a:cubicBezTo>
                  <a:pt x="1016" y="89"/>
                  <a:pt x="1017" y="90"/>
                  <a:pt x="1018" y="91"/>
                </a:cubicBezTo>
                <a:cubicBezTo>
                  <a:pt x="1020" y="92"/>
                  <a:pt x="1023" y="92"/>
                  <a:pt x="1027" y="92"/>
                </a:cubicBezTo>
                <a:cubicBezTo>
                  <a:pt x="1040" y="92"/>
                  <a:pt x="1040" y="92"/>
                  <a:pt x="1040" y="92"/>
                </a:cubicBezTo>
                <a:cubicBezTo>
                  <a:pt x="1049" y="92"/>
                  <a:pt x="1055" y="94"/>
                  <a:pt x="1059" y="98"/>
                </a:cubicBezTo>
                <a:cubicBezTo>
                  <a:pt x="1064" y="101"/>
                  <a:pt x="1066" y="106"/>
                  <a:pt x="1066" y="113"/>
                </a:cubicBezTo>
                <a:cubicBezTo>
                  <a:pt x="1066" y="122"/>
                  <a:pt x="1062" y="128"/>
                  <a:pt x="1055" y="133"/>
                </a:cubicBezTo>
                <a:cubicBezTo>
                  <a:pt x="1048" y="138"/>
                  <a:pt x="1038" y="140"/>
                  <a:pt x="1025" y="140"/>
                </a:cubicBezTo>
                <a:cubicBezTo>
                  <a:pt x="1014" y="140"/>
                  <a:pt x="1006" y="138"/>
                  <a:pt x="1001" y="134"/>
                </a:cubicBezTo>
                <a:cubicBezTo>
                  <a:pt x="996" y="131"/>
                  <a:pt x="993" y="126"/>
                  <a:pt x="993" y="119"/>
                </a:cubicBezTo>
                <a:cubicBezTo>
                  <a:pt x="993" y="114"/>
                  <a:pt x="994" y="110"/>
                  <a:pt x="997" y="107"/>
                </a:cubicBezTo>
                <a:cubicBezTo>
                  <a:pt x="1000" y="104"/>
                  <a:pt x="1004" y="102"/>
                  <a:pt x="1010" y="101"/>
                </a:cubicBezTo>
                <a:cubicBezTo>
                  <a:pt x="1007" y="100"/>
                  <a:pt x="1006" y="98"/>
                  <a:pt x="1004" y="96"/>
                </a:cubicBezTo>
                <a:cubicBezTo>
                  <a:pt x="1003" y="94"/>
                  <a:pt x="1002" y="92"/>
                  <a:pt x="1002" y="90"/>
                </a:cubicBezTo>
                <a:cubicBezTo>
                  <a:pt x="1002" y="87"/>
                  <a:pt x="1003" y="85"/>
                  <a:pt x="1005" y="83"/>
                </a:cubicBezTo>
                <a:cubicBezTo>
                  <a:pt x="1006" y="81"/>
                  <a:pt x="1009" y="79"/>
                  <a:pt x="1012" y="77"/>
                </a:cubicBezTo>
                <a:cubicBezTo>
                  <a:pt x="1008" y="75"/>
                  <a:pt x="1005" y="72"/>
                  <a:pt x="1002" y="69"/>
                </a:cubicBezTo>
                <a:cubicBezTo>
                  <a:pt x="1000" y="65"/>
                  <a:pt x="999" y="60"/>
                  <a:pt x="999" y="55"/>
                </a:cubicBezTo>
                <a:cubicBezTo>
                  <a:pt x="999" y="47"/>
                  <a:pt x="1001" y="41"/>
                  <a:pt x="1006" y="36"/>
                </a:cubicBezTo>
                <a:cubicBezTo>
                  <a:pt x="1011" y="32"/>
                  <a:pt x="1019" y="29"/>
                  <a:pt x="1028" y="29"/>
                </a:cubicBezTo>
                <a:cubicBezTo>
                  <a:pt x="1030" y="29"/>
                  <a:pt x="1033" y="30"/>
                  <a:pt x="1035" y="30"/>
                </a:cubicBezTo>
                <a:cubicBezTo>
                  <a:pt x="1037" y="30"/>
                  <a:pt x="1039" y="30"/>
                  <a:pt x="1040" y="31"/>
                </a:cubicBezTo>
                <a:cubicBezTo>
                  <a:pt x="1067" y="31"/>
                  <a:pt x="1067" y="31"/>
                  <a:pt x="1067" y="31"/>
                </a:cubicBezTo>
                <a:close/>
                <a:moveTo>
                  <a:pt x="1007" y="118"/>
                </a:moveTo>
                <a:cubicBezTo>
                  <a:pt x="1007" y="121"/>
                  <a:pt x="1009" y="124"/>
                  <a:pt x="1012" y="126"/>
                </a:cubicBezTo>
                <a:cubicBezTo>
                  <a:pt x="1015" y="128"/>
                  <a:pt x="1019" y="129"/>
                  <a:pt x="1025" y="129"/>
                </a:cubicBezTo>
                <a:cubicBezTo>
                  <a:pt x="1034" y="129"/>
                  <a:pt x="1040" y="128"/>
                  <a:pt x="1045" y="125"/>
                </a:cubicBezTo>
                <a:cubicBezTo>
                  <a:pt x="1049" y="123"/>
                  <a:pt x="1051" y="119"/>
                  <a:pt x="1051" y="115"/>
                </a:cubicBezTo>
                <a:cubicBezTo>
                  <a:pt x="1051" y="112"/>
                  <a:pt x="1050" y="109"/>
                  <a:pt x="1047" y="108"/>
                </a:cubicBezTo>
                <a:cubicBezTo>
                  <a:pt x="1045" y="107"/>
                  <a:pt x="1041" y="106"/>
                  <a:pt x="1034" y="106"/>
                </a:cubicBezTo>
                <a:cubicBezTo>
                  <a:pt x="1022" y="106"/>
                  <a:pt x="1022" y="106"/>
                  <a:pt x="1022" y="106"/>
                </a:cubicBezTo>
                <a:cubicBezTo>
                  <a:pt x="1018" y="106"/>
                  <a:pt x="1014" y="107"/>
                  <a:pt x="1011" y="109"/>
                </a:cubicBezTo>
                <a:cubicBezTo>
                  <a:pt x="1009" y="111"/>
                  <a:pt x="1007" y="114"/>
                  <a:pt x="1007" y="118"/>
                </a:cubicBezTo>
                <a:close/>
                <a:moveTo>
                  <a:pt x="1014" y="55"/>
                </a:moveTo>
                <a:cubicBezTo>
                  <a:pt x="1014" y="60"/>
                  <a:pt x="1015" y="64"/>
                  <a:pt x="1018" y="66"/>
                </a:cubicBezTo>
                <a:cubicBezTo>
                  <a:pt x="1020" y="69"/>
                  <a:pt x="1024" y="70"/>
                  <a:pt x="1028" y="70"/>
                </a:cubicBezTo>
                <a:cubicBezTo>
                  <a:pt x="1038" y="70"/>
                  <a:pt x="1042" y="65"/>
                  <a:pt x="1042" y="55"/>
                </a:cubicBezTo>
                <a:cubicBezTo>
                  <a:pt x="1042" y="50"/>
                  <a:pt x="1041" y="46"/>
                  <a:pt x="1039" y="44"/>
                </a:cubicBezTo>
                <a:cubicBezTo>
                  <a:pt x="1036" y="41"/>
                  <a:pt x="1033" y="40"/>
                  <a:pt x="1028" y="40"/>
                </a:cubicBezTo>
                <a:cubicBezTo>
                  <a:pt x="1024" y="40"/>
                  <a:pt x="1020" y="41"/>
                  <a:pt x="1018" y="44"/>
                </a:cubicBezTo>
                <a:cubicBezTo>
                  <a:pt x="1015" y="46"/>
                  <a:pt x="1014" y="50"/>
                  <a:pt x="1014" y="55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6" name="Freeform 54"/>
          <p:cNvSpPr>
            <a:spLocks noEditPoints="1"/>
          </p:cNvSpPr>
          <p:nvPr/>
        </p:nvSpPr>
        <p:spPr bwMode="auto">
          <a:xfrm>
            <a:off x="7780561" y="6136416"/>
            <a:ext cx="919450" cy="90702"/>
          </a:xfrm>
          <a:custGeom>
            <a:avLst/>
            <a:gdLst>
              <a:gd name="T0" fmla="*/ 64 w 1064"/>
              <a:gd name="T1" fmla="*/ 44 h 105"/>
              <a:gd name="T2" fmla="*/ 62 w 1064"/>
              <a:gd name="T3" fmla="*/ 96 h 105"/>
              <a:gd name="T4" fmla="*/ 32 w 1064"/>
              <a:gd name="T5" fmla="*/ 45 h 105"/>
              <a:gd name="T6" fmla="*/ 16 w 1064"/>
              <a:gd name="T7" fmla="*/ 18 h 105"/>
              <a:gd name="T8" fmla="*/ 49 w 1064"/>
              <a:gd name="T9" fmla="*/ 86 h 105"/>
              <a:gd name="T10" fmla="*/ 142 w 1064"/>
              <a:gd name="T11" fmla="*/ 104 h 105"/>
              <a:gd name="T12" fmla="*/ 95 w 1064"/>
              <a:gd name="T13" fmla="*/ 99 h 105"/>
              <a:gd name="T14" fmla="*/ 108 w 1064"/>
              <a:gd name="T15" fmla="*/ 88 h 105"/>
              <a:gd name="T16" fmla="*/ 154 w 1064"/>
              <a:gd name="T17" fmla="*/ 29 h 105"/>
              <a:gd name="T18" fmla="*/ 195 w 1064"/>
              <a:gd name="T19" fmla="*/ 105 h 105"/>
              <a:gd name="T20" fmla="*/ 209 w 1064"/>
              <a:gd name="T21" fmla="*/ 79 h 105"/>
              <a:gd name="T22" fmla="*/ 178 w 1064"/>
              <a:gd name="T23" fmla="*/ 33 h 105"/>
              <a:gd name="T24" fmla="*/ 186 w 1064"/>
              <a:gd name="T25" fmla="*/ 47 h 105"/>
              <a:gd name="T26" fmla="*/ 226 w 1064"/>
              <a:gd name="T27" fmla="*/ 83 h 105"/>
              <a:gd name="T28" fmla="*/ 258 w 1064"/>
              <a:gd name="T29" fmla="*/ 104 h 105"/>
              <a:gd name="T30" fmla="*/ 259 w 1064"/>
              <a:gd name="T31" fmla="*/ 9 h 105"/>
              <a:gd name="T32" fmla="*/ 345 w 1064"/>
              <a:gd name="T33" fmla="*/ 104 h 105"/>
              <a:gd name="T34" fmla="*/ 300 w 1064"/>
              <a:gd name="T35" fmla="*/ 46 h 105"/>
              <a:gd name="T36" fmla="*/ 291 w 1064"/>
              <a:gd name="T37" fmla="*/ 29 h 105"/>
              <a:gd name="T38" fmla="*/ 345 w 1064"/>
              <a:gd name="T39" fmla="*/ 55 h 105"/>
              <a:gd name="T40" fmla="*/ 370 w 1064"/>
              <a:gd name="T41" fmla="*/ 38 h 105"/>
              <a:gd name="T42" fmla="*/ 378 w 1064"/>
              <a:gd name="T43" fmla="*/ 70 h 105"/>
              <a:gd name="T44" fmla="*/ 424 w 1064"/>
              <a:gd name="T45" fmla="*/ 100 h 105"/>
              <a:gd name="T46" fmla="*/ 378 w 1064"/>
              <a:gd name="T47" fmla="*/ 58 h 105"/>
              <a:gd name="T48" fmla="*/ 487 w 1064"/>
              <a:gd name="T49" fmla="*/ 100 h 105"/>
              <a:gd name="T50" fmla="*/ 479 w 1064"/>
              <a:gd name="T51" fmla="*/ 84 h 105"/>
              <a:gd name="T52" fmla="*/ 440 w 1064"/>
              <a:gd name="T53" fmla="*/ 48 h 105"/>
              <a:gd name="T54" fmla="*/ 468 w 1064"/>
              <a:gd name="T55" fmla="*/ 40 h 105"/>
              <a:gd name="T56" fmla="*/ 493 w 1064"/>
              <a:gd name="T57" fmla="*/ 73 h 105"/>
              <a:gd name="T58" fmla="*/ 506 w 1064"/>
              <a:gd name="T59" fmla="*/ 101 h 105"/>
              <a:gd name="T60" fmla="*/ 539 w 1064"/>
              <a:gd name="T61" fmla="*/ 75 h 105"/>
              <a:gd name="T62" fmla="*/ 535 w 1064"/>
              <a:gd name="T63" fmla="*/ 27 h 105"/>
              <a:gd name="T64" fmla="*/ 525 w 1064"/>
              <a:gd name="T65" fmla="*/ 53 h 105"/>
              <a:gd name="T66" fmla="*/ 633 w 1064"/>
              <a:gd name="T67" fmla="*/ 51 h 105"/>
              <a:gd name="T68" fmla="*/ 644 w 1064"/>
              <a:gd name="T69" fmla="*/ 18 h 105"/>
              <a:gd name="T70" fmla="*/ 617 w 1064"/>
              <a:gd name="T71" fmla="*/ 104 h 105"/>
              <a:gd name="T72" fmla="*/ 664 w 1064"/>
              <a:gd name="T73" fmla="*/ 60 h 105"/>
              <a:gd name="T74" fmla="*/ 736 w 1064"/>
              <a:gd name="T75" fmla="*/ 105 h 105"/>
              <a:gd name="T76" fmla="*/ 756 w 1064"/>
              <a:gd name="T77" fmla="*/ 36 h 105"/>
              <a:gd name="T78" fmla="*/ 736 w 1064"/>
              <a:gd name="T79" fmla="*/ 93 h 105"/>
              <a:gd name="T80" fmla="*/ 736 w 1064"/>
              <a:gd name="T81" fmla="*/ 105 h 105"/>
              <a:gd name="T82" fmla="*/ 745 w 1064"/>
              <a:gd name="T83" fmla="*/ 44 h 105"/>
              <a:gd name="T84" fmla="*/ 777 w 1064"/>
              <a:gd name="T85" fmla="*/ 101 h 105"/>
              <a:gd name="T86" fmla="*/ 809 w 1064"/>
              <a:gd name="T87" fmla="*/ 75 h 105"/>
              <a:gd name="T88" fmla="*/ 806 w 1064"/>
              <a:gd name="T89" fmla="*/ 27 h 105"/>
              <a:gd name="T90" fmla="*/ 796 w 1064"/>
              <a:gd name="T91" fmla="*/ 53 h 105"/>
              <a:gd name="T92" fmla="*/ 878 w 1064"/>
              <a:gd name="T93" fmla="*/ 105 h 105"/>
              <a:gd name="T94" fmla="*/ 901 w 1064"/>
              <a:gd name="T95" fmla="*/ 32 h 105"/>
              <a:gd name="T96" fmla="*/ 879 w 1064"/>
              <a:gd name="T97" fmla="*/ 92 h 105"/>
              <a:gd name="T98" fmla="*/ 968 w 1064"/>
              <a:gd name="T99" fmla="*/ 104 h 105"/>
              <a:gd name="T100" fmla="*/ 921 w 1064"/>
              <a:gd name="T101" fmla="*/ 99 h 105"/>
              <a:gd name="T102" fmla="*/ 934 w 1064"/>
              <a:gd name="T103" fmla="*/ 88 h 105"/>
              <a:gd name="T104" fmla="*/ 981 w 1064"/>
              <a:gd name="T105" fmla="*/ 29 h 105"/>
              <a:gd name="T106" fmla="*/ 998 w 1064"/>
              <a:gd name="T107" fmla="*/ 67 h 105"/>
              <a:gd name="T108" fmla="*/ 1064 w 1064"/>
              <a:gd name="T109" fmla="*/ 70 h 105"/>
              <a:gd name="T110" fmla="*/ 1061 w 1064"/>
              <a:gd name="T111" fmla="*/ 87 h 105"/>
              <a:gd name="T112" fmla="*/ 1020 w 1064"/>
              <a:gd name="T113" fmla="*/ 44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64" h="105">
                <a:moveTo>
                  <a:pt x="0" y="4"/>
                </a:moveTo>
                <a:cubicBezTo>
                  <a:pt x="29" y="4"/>
                  <a:pt x="29" y="4"/>
                  <a:pt x="29" y="4"/>
                </a:cubicBezTo>
                <a:cubicBezTo>
                  <a:pt x="43" y="4"/>
                  <a:pt x="53" y="6"/>
                  <a:pt x="59" y="10"/>
                </a:cubicBezTo>
                <a:cubicBezTo>
                  <a:pt x="65" y="14"/>
                  <a:pt x="68" y="21"/>
                  <a:pt x="68" y="29"/>
                </a:cubicBezTo>
                <a:cubicBezTo>
                  <a:pt x="68" y="35"/>
                  <a:pt x="67" y="40"/>
                  <a:pt x="64" y="44"/>
                </a:cubicBezTo>
                <a:cubicBezTo>
                  <a:pt x="61" y="48"/>
                  <a:pt x="56" y="50"/>
                  <a:pt x="51" y="51"/>
                </a:cubicBezTo>
                <a:cubicBezTo>
                  <a:pt x="51" y="52"/>
                  <a:pt x="51" y="52"/>
                  <a:pt x="51" y="52"/>
                </a:cubicBezTo>
                <a:cubicBezTo>
                  <a:pt x="58" y="53"/>
                  <a:pt x="63" y="56"/>
                  <a:pt x="66" y="60"/>
                </a:cubicBezTo>
                <a:cubicBezTo>
                  <a:pt x="70" y="63"/>
                  <a:pt x="71" y="69"/>
                  <a:pt x="71" y="75"/>
                </a:cubicBezTo>
                <a:cubicBezTo>
                  <a:pt x="71" y="84"/>
                  <a:pt x="68" y="91"/>
                  <a:pt x="62" y="96"/>
                </a:cubicBezTo>
                <a:cubicBezTo>
                  <a:pt x="56" y="102"/>
                  <a:pt x="47" y="104"/>
                  <a:pt x="36" y="104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4"/>
                  <a:pt x="0" y="4"/>
                  <a:pt x="0" y="4"/>
                </a:cubicBezTo>
                <a:close/>
                <a:moveTo>
                  <a:pt x="16" y="45"/>
                </a:moveTo>
                <a:cubicBezTo>
                  <a:pt x="32" y="45"/>
                  <a:pt x="32" y="45"/>
                  <a:pt x="32" y="45"/>
                </a:cubicBezTo>
                <a:cubicBezTo>
                  <a:pt x="39" y="45"/>
                  <a:pt x="44" y="44"/>
                  <a:pt x="47" y="42"/>
                </a:cubicBezTo>
                <a:cubicBezTo>
                  <a:pt x="50" y="40"/>
                  <a:pt x="51" y="36"/>
                  <a:pt x="51" y="31"/>
                </a:cubicBezTo>
                <a:cubicBezTo>
                  <a:pt x="51" y="27"/>
                  <a:pt x="50" y="23"/>
                  <a:pt x="46" y="21"/>
                </a:cubicBezTo>
                <a:cubicBezTo>
                  <a:pt x="43" y="19"/>
                  <a:pt x="37" y="18"/>
                  <a:pt x="30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45"/>
                  <a:pt x="16" y="45"/>
                  <a:pt x="16" y="45"/>
                </a:cubicBezTo>
                <a:close/>
                <a:moveTo>
                  <a:pt x="16" y="59"/>
                </a:moveTo>
                <a:cubicBezTo>
                  <a:pt x="16" y="90"/>
                  <a:pt x="16" y="90"/>
                  <a:pt x="16" y="90"/>
                </a:cubicBezTo>
                <a:cubicBezTo>
                  <a:pt x="33" y="90"/>
                  <a:pt x="33" y="90"/>
                  <a:pt x="33" y="90"/>
                </a:cubicBezTo>
                <a:cubicBezTo>
                  <a:pt x="40" y="90"/>
                  <a:pt x="45" y="89"/>
                  <a:pt x="49" y="86"/>
                </a:cubicBezTo>
                <a:cubicBezTo>
                  <a:pt x="52" y="84"/>
                  <a:pt x="54" y="80"/>
                  <a:pt x="54" y="74"/>
                </a:cubicBezTo>
                <a:cubicBezTo>
                  <a:pt x="54" y="69"/>
                  <a:pt x="52" y="65"/>
                  <a:pt x="49" y="63"/>
                </a:cubicBezTo>
                <a:cubicBezTo>
                  <a:pt x="45" y="60"/>
                  <a:pt x="40" y="59"/>
                  <a:pt x="33" y="59"/>
                </a:cubicBezTo>
                <a:cubicBezTo>
                  <a:pt x="16" y="59"/>
                  <a:pt x="16" y="59"/>
                  <a:pt x="16" y="59"/>
                </a:cubicBezTo>
                <a:close/>
                <a:moveTo>
                  <a:pt x="142" y="104"/>
                </a:moveTo>
                <a:cubicBezTo>
                  <a:pt x="139" y="94"/>
                  <a:pt x="139" y="94"/>
                  <a:pt x="139" y="94"/>
                </a:cubicBezTo>
                <a:cubicBezTo>
                  <a:pt x="139" y="94"/>
                  <a:pt x="139" y="94"/>
                  <a:pt x="139" y="94"/>
                </a:cubicBezTo>
                <a:cubicBezTo>
                  <a:pt x="136" y="98"/>
                  <a:pt x="133" y="100"/>
                  <a:pt x="129" y="102"/>
                </a:cubicBezTo>
                <a:cubicBezTo>
                  <a:pt x="125" y="104"/>
                  <a:pt x="120" y="105"/>
                  <a:pt x="115" y="105"/>
                </a:cubicBezTo>
                <a:cubicBezTo>
                  <a:pt x="106" y="105"/>
                  <a:pt x="99" y="103"/>
                  <a:pt x="95" y="99"/>
                </a:cubicBezTo>
                <a:cubicBezTo>
                  <a:pt x="90" y="94"/>
                  <a:pt x="88" y="87"/>
                  <a:pt x="88" y="78"/>
                </a:cubicBezTo>
                <a:cubicBezTo>
                  <a:pt x="88" y="29"/>
                  <a:pt x="88" y="29"/>
                  <a:pt x="88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104" y="75"/>
                  <a:pt x="104" y="75"/>
                  <a:pt x="104" y="75"/>
                </a:cubicBezTo>
                <a:cubicBezTo>
                  <a:pt x="104" y="81"/>
                  <a:pt x="105" y="85"/>
                  <a:pt x="108" y="88"/>
                </a:cubicBezTo>
                <a:cubicBezTo>
                  <a:pt x="110" y="91"/>
                  <a:pt x="114" y="92"/>
                  <a:pt x="119" y="92"/>
                </a:cubicBezTo>
                <a:cubicBezTo>
                  <a:pt x="125" y="92"/>
                  <a:pt x="130" y="90"/>
                  <a:pt x="134" y="86"/>
                </a:cubicBezTo>
                <a:cubicBezTo>
                  <a:pt x="137" y="82"/>
                  <a:pt x="138" y="76"/>
                  <a:pt x="138" y="66"/>
                </a:cubicBezTo>
                <a:cubicBezTo>
                  <a:pt x="138" y="29"/>
                  <a:pt x="138" y="29"/>
                  <a:pt x="138" y="29"/>
                </a:cubicBezTo>
                <a:cubicBezTo>
                  <a:pt x="154" y="29"/>
                  <a:pt x="154" y="29"/>
                  <a:pt x="154" y="29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42" y="104"/>
                  <a:pt x="142" y="104"/>
                  <a:pt x="142" y="104"/>
                </a:cubicBezTo>
                <a:close/>
                <a:moveTo>
                  <a:pt x="226" y="83"/>
                </a:moveTo>
                <a:cubicBezTo>
                  <a:pt x="226" y="90"/>
                  <a:pt x="223" y="96"/>
                  <a:pt x="218" y="100"/>
                </a:cubicBezTo>
                <a:cubicBezTo>
                  <a:pt x="213" y="103"/>
                  <a:pt x="205" y="105"/>
                  <a:pt x="195" y="105"/>
                </a:cubicBezTo>
                <a:cubicBezTo>
                  <a:pt x="185" y="105"/>
                  <a:pt x="177" y="104"/>
                  <a:pt x="171" y="101"/>
                </a:cubicBezTo>
                <a:cubicBezTo>
                  <a:pt x="171" y="87"/>
                  <a:pt x="171" y="87"/>
                  <a:pt x="171" y="87"/>
                </a:cubicBezTo>
                <a:cubicBezTo>
                  <a:pt x="180" y="91"/>
                  <a:pt x="188" y="93"/>
                  <a:pt x="196" y="93"/>
                </a:cubicBezTo>
                <a:cubicBezTo>
                  <a:pt x="205" y="93"/>
                  <a:pt x="210" y="90"/>
                  <a:pt x="210" y="84"/>
                </a:cubicBezTo>
                <a:cubicBezTo>
                  <a:pt x="210" y="82"/>
                  <a:pt x="210" y="81"/>
                  <a:pt x="209" y="79"/>
                </a:cubicBezTo>
                <a:cubicBezTo>
                  <a:pt x="208" y="78"/>
                  <a:pt x="206" y="77"/>
                  <a:pt x="203" y="75"/>
                </a:cubicBezTo>
                <a:cubicBezTo>
                  <a:pt x="201" y="74"/>
                  <a:pt x="197" y="73"/>
                  <a:pt x="193" y="71"/>
                </a:cubicBezTo>
                <a:cubicBezTo>
                  <a:pt x="184" y="67"/>
                  <a:pt x="178" y="64"/>
                  <a:pt x="175" y="61"/>
                </a:cubicBezTo>
                <a:cubicBezTo>
                  <a:pt x="172" y="57"/>
                  <a:pt x="171" y="53"/>
                  <a:pt x="171" y="48"/>
                </a:cubicBezTo>
                <a:cubicBezTo>
                  <a:pt x="171" y="41"/>
                  <a:pt x="173" y="36"/>
                  <a:pt x="178" y="33"/>
                </a:cubicBezTo>
                <a:cubicBezTo>
                  <a:pt x="184" y="29"/>
                  <a:pt x="191" y="27"/>
                  <a:pt x="200" y="27"/>
                </a:cubicBezTo>
                <a:cubicBezTo>
                  <a:pt x="209" y="27"/>
                  <a:pt x="217" y="29"/>
                  <a:pt x="225" y="33"/>
                </a:cubicBezTo>
                <a:cubicBezTo>
                  <a:pt x="220" y="45"/>
                  <a:pt x="220" y="45"/>
                  <a:pt x="220" y="45"/>
                </a:cubicBezTo>
                <a:cubicBezTo>
                  <a:pt x="212" y="41"/>
                  <a:pt x="205" y="40"/>
                  <a:pt x="199" y="40"/>
                </a:cubicBezTo>
                <a:cubicBezTo>
                  <a:pt x="191" y="40"/>
                  <a:pt x="186" y="42"/>
                  <a:pt x="186" y="47"/>
                </a:cubicBezTo>
                <a:cubicBezTo>
                  <a:pt x="186" y="49"/>
                  <a:pt x="188" y="51"/>
                  <a:pt x="190" y="53"/>
                </a:cubicBezTo>
                <a:cubicBezTo>
                  <a:pt x="192" y="54"/>
                  <a:pt x="197" y="57"/>
                  <a:pt x="204" y="60"/>
                </a:cubicBezTo>
                <a:cubicBezTo>
                  <a:pt x="210" y="62"/>
                  <a:pt x="215" y="64"/>
                  <a:pt x="218" y="66"/>
                </a:cubicBezTo>
                <a:cubicBezTo>
                  <a:pt x="221" y="68"/>
                  <a:pt x="223" y="71"/>
                  <a:pt x="224" y="73"/>
                </a:cubicBezTo>
                <a:cubicBezTo>
                  <a:pt x="225" y="76"/>
                  <a:pt x="226" y="79"/>
                  <a:pt x="226" y="83"/>
                </a:cubicBezTo>
                <a:close/>
                <a:moveTo>
                  <a:pt x="258" y="104"/>
                </a:moveTo>
                <a:cubicBezTo>
                  <a:pt x="242" y="104"/>
                  <a:pt x="242" y="104"/>
                  <a:pt x="242" y="104"/>
                </a:cubicBezTo>
                <a:cubicBezTo>
                  <a:pt x="242" y="29"/>
                  <a:pt x="242" y="29"/>
                  <a:pt x="242" y="29"/>
                </a:cubicBezTo>
                <a:cubicBezTo>
                  <a:pt x="258" y="29"/>
                  <a:pt x="258" y="29"/>
                  <a:pt x="258" y="29"/>
                </a:cubicBezTo>
                <a:cubicBezTo>
                  <a:pt x="258" y="104"/>
                  <a:pt x="258" y="104"/>
                  <a:pt x="258" y="104"/>
                </a:cubicBezTo>
                <a:close/>
                <a:moveTo>
                  <a:pt x="241" y="9"/>
                </a:moveTo>
                <a:cubicBezTo>
                  <a:pt x="241" y="6"/>
                  <a:pt x="241" y="3"/>
                  <a:pt x="243" y="2"/>
                </a:cubicBezTo>
                <a:cubicBezTo>
                  <a:pt x="245" y="0"/>
                  <a:pt x="247" y="0"/>
                  <a:pt x="250" y="0"/>
                </a:cubicBezTo>
                <a:cubicBezTo>
                  <a:pt x="253" y="0"/>
                  <a:pt x="255" y="0"/>
                  <a:pt x="256" y="2"/>
                </a:cubicBezTo>
                <a:cubicBezTo>
                  <a:pt x="258" y="3"/>
                  <a:pt x="259" y="6"/>
                  <a:pt x="259" y="9"/>
                </a:cubicBezTo>
                <a:cubicBezTo>
                  <a:pt x="259" y="11"/>
                  <a:pt x="258" y="13"/>
                  <a:pt x="256" y="15"/>
                </a:cubicBezTo>
                <a:cubicBezTo>
                  <a:pt x="255" y="17"/>
                  <a:pt x="253" y="17"/>
                  <a:pt x="250" y="17"/>
                </a:cubicBezTo>
                <a:cubicBezTo>
                  <a:pt x="247" y="17"/>
                  <a:pt x="245" y="17"/>
                  <a:pt x="243" y="15"/>
                </a:cubicBezTo>
                <a:cubicBezTo>
                  <a:pt x="241" y="13"/>
                  <a:pt x="241" y="11"/>
                  <a:pt x="241" y="9"/>
                </a:cubicBezTo>
                <a:close/>
                <a:moveTo>
                  <a:pt x="345" y="104"/>
                </a:moveTo>
                <a:cubicBezTo>
                  <a:pt x="329" y="104"/>
                  <a:pt x="329" y="104"/>
                  <a:pt x="329" y="104"/>
                </a:cubicBezTo>
                <a:cubicBezTo>
                  <a:pt x="329" y="58"/>
                  <a:pt x="329" y="58"/>
                  <a:pt x="329" y="58"/>
                </a:cubicBezTo>
                <a:cubicBezTo>
                  <a:pt x="329" y="52"/>
                  <a:pt x="328" y="47"/>
                  <a:pt x="326" y="45"/>
                </a:cubicBezTo>
                <a:cubicBezTo>
                  <a:pt x="323" y="42"/>
                  <a:pt x="320" y="40"/>
                  <a:pt x="314" y="40"/>
                </a:cubicBezTo>
                <a:cubicBezTo>
                  <a:pt x="308" y="40"/>
                  <a:pt x="303" y="42"/>
                  <a:pt x="300" y="46"/>
                </a:cubicBezTo>
                <a:cubicBezTo>
                  <a:pt x="296" y="50"/>
                  <a:pt x="295" y="57"/>
                  <a:pt x="295" y="66"/>
                </a:cubicBezTo>
                <a:cubicBezTo>
                  <a:pt x="295" y="104"/>
                  <a:pt x="295" y="104"/>
                  <a:pt x="295" y="104"/>
                </a:cubicBezTo>
                <a:cubicBezTo>
                  <a:pt x="279" y="104"/>
                  <a:pt x="279" y="104"/>
                  <a:pt x="279" y="104"/>
                </a:cubicBezTo>
                <a:cubicBezTo>
                  <a:pt x="279" y="29"/>
                  <a:pt x="279" y="29"/>
                  <a:pt x="279" y="29"/>
                </a:cubicBezTo>
                <a:cubicBezTo>
                  <a:pt x="291" y="29"/>
                  <a:pt x="291" y="29"/>
                  <a:pt x="291" y="29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7" y="35"/>
                  <a:pt x="300" y="32"/>
                  <a:pt x="304" y="30"/>
                </a:cubicBezTo>
                <a:cubicBezTo>
                  <a:pt x="308" y="28"/>
                  <a:pt x="313" y="27"/>
                  <a:pt x="318" y="27"/>
                </a:cubicBezTo>
                <a:cubicBezTo>
                  <a:pt x="336" y="27"/>
                  <a:pt x="345" y="36"/>
                  <a:pt x="345" y="55"/>
                </a:cubicBezTo>
                <a:cubicBezTo>
                  <a:pt x="345" y="104"/>
                  <a:pt x="345" y="104"/>
                  <a:pt x="345" y="104"/>
                </a:cubicBezTo>
                <a:close/>
                <a:moveTo>
                  <a:pt x="399" y="105"/>
                </a:moveTo>
                <a:cubicBezTo>
                  <a:pt x="387" y="105"/>
                  <a:pt x="378" y="102"/>
                  <a:pt x="371" y="95"/>
                </a:cubicBezTo>
                <a:cubicBezTo>
                  <a:pt x="365" y="88"/>
                  <a:pt x="361" y="79"/>
                  <a:pt x="361" y="67"/>
                </a:cubicBezTo>
                <a:cubicBezTo>
                  <a:pt x="361" y="55"/>
                  <a:pt x="364" y="45"/>
                  <a:pt x="370" y="38"/>
                </a:cubicBezTo>
                <a:cubicBezTo>
                  <a:pt x="377" y="31"/>
                  <a:pt x="385" y="27"/>
                  <a:pt x="396" y="27"/>
                </a:cubicBezTo>
                <a:cubicBezTo>
                  <a:pt x="406" y="27"/>
                  <a:pt x="414" y="30"/>
                  <a:pt x="419" y="36"/>
                </a:cubicBezTo>
                <a:cubicBezTo>
                  <a:pt x="425" y="42"/>
                  <a:pt x="428" y="51"/>
                  <a:pt x="428" y="61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8" y="77"/>
                  <a:pt x="380" y="83"/>
                  <a:pt x="384" y="87"/>
                </a:cubicBezTo>
                <a:cubicBezTo>
                  <a:pt x="387" y="91"/>
                  <a:pt x="393" y="93"/>
                  <a:pt x="399" y="93"/>
                </a:cubicBezTo>
                <a:cubicBezTo>
                  <a:pt x="404" y="93"/>
                  <a:pt x="408" y="92"/>
                  <a:pt x="412" y="91"/>
                </a:cubicBezTo>
                <a:cubicBezTo>
                  <a:pt x="416" y="91"/>
                  <a:pt x="420" y="89"/>
                  <a:pt x="424" y="87"/>
                </a:cubicBezTo>
                <a:cubicBezTo>
                  <a:pt x="424" y="100"/>
                  <a:pt x="424" y="100"/>
                  <a:pt x="424" y="100"/>
                </a:cubicBezTo>
                <a:cubicBezTo>
                  <a:pt x="420" y="102"/>
                  <a:pt x="416" y="104"/>
                  <a:pt x="412" y="104"/>
                </a:cubicBezTo>
                <a:cubicBezTo>
                  <a:pt x="408" y="105"/>
                  <a:pt x="404" y="105"/>
                  <a:pt x="399" y="105"/>
                </a:cubicBezTo>
                <a:close/>
                <a:moveTo>
                  <a:pt x="396" y="39"/>
                </a:moveTo>
                <a:cubicBezTo>
                  <a:pt x="391" y="39"/>
                  <a:pt x="387" y="41"/>
                  <a:pt x="384" y="44"/>
                </a:cubicBezTo>
                <a:cubicBezTo>
                  <a:pt x="380" y="47"/>
                  <a:pt x="379" y="52"/>
                  <a:pt x="378" y="58"/>
                </a:cubicBezTo>
                <a:cubicBezTo>
                  <a:pt x="412" y="58"/>
                  <a:pt x="412" y="58"/>
                  <a:pt x="412" y="58"/>
                </a:cubicBezTo>
                <a:cubicBezTo>
                  <a:pt x="412" y="52"/>
                  <a:pt x="411" y="47"/>
                  <a:pt x="408" y="44"/>
                </a:cubicBezTo>
                <a:cubicBezTo>
                  <a:pt x="405" y="41"/>
                  <a:pt x="401" y="39"/>
                  <a:pt x="396" y="39"/>
                </a:cubicBezTo>
                <a:close/>
                <a:moveTo>
                  <a:pt x="495" y="83"/>
                </a:moveTo>
                <a:cubicBezTo>
                  <a:pt x="495" y="90"/>
                  <a:pt x="493" y="96"/>
                  <a:pt x="487" y="100"/>
                </a:cubicBezTo>
                <a:cubicBezTo>
                  <a:pt x="482" y="103"/>
                  <a:pt x="474" y="105"/>
                  <a:pt x="464" y="105"/>
                </a:cubicBezTo>
                <a:cubicBezTo>
                  <a:pt x="454" y="105"/>
                  <a:pt x="446" y="104"/>
                  <a:pt x="440" y="101"/>
                </a:cubicBezTo>
                <a:cubicBezTo>
                  <a:pt x="440" y="87"/>
                  <a:pt x="440" y="87"/>
                  <a:pt x="440" y="87"/>
                </a:cubicBezTo>
                <a:cubicBezTo>
                  <a:pt x="449" y="91"/>
                  <a:pt x="457" y="93"/>
                  <a:pt x="465" y="93"/>
                </a:cubicBezTo>
                <a:cubicBezTo>
                  <a:pt x="475" y="93"/>
                  <a:pt x="479" y="90"/>
                  <a:pt x="479" y="84"/>
                </a:cubicBezTo>
                <a:cubicBezTo>
                  <a:pt x="479" y="82"/>
                  <a:pt x="479" y="81"/>
                  <a:pt x="478" y="79"/>
                </a:cubicBezTo>
                <a:cubicBezTo>
                  <a:pt x="477" y="78"/>
                  <a:pt x="475" y="77"/>
                  <a:pt x="472" y="75"/>
                </a:cubicBezTo>
                <a:cubicBezTo>
                  <a:pt x="470" y="74"/>
                  <a:pt x="466" y="73"/>
                  <a:pt x="462" y="71"/>
                </a:cubicBezTo>
                <a:cubicBezTo>
                  <a:pt x="453" y="67"/>
                  <a:pt x="447" y="64"/>
                  <a:pt x="444" y="61"/>
                </a:cubicBezTo>
                <a:cubicBezTo>
                  <a:pt x="441" y="57"/>
                  <a:pt x="440" y="53"/>
                  <a:pt x="440" y="48"/>
                </a:cubicBezTo>
                <a:cubicBezTo>
                  <a:pt x="440" y="41"/>
                  <a:pt x="442" y="36"/>
                  <a:pt x="448" y="33"/>
                </a:cubicBezTo>
                <a:cubicBezTo>
                  <a:pt x="453" y="29"/>
                  <a:pt x="460" y="27"/>
                  <a:pt x="469" y="27"/>
                </a:cubicBezTo>
                <a:cubicBezTo>
                  <a:pt x="478" y="27"/>
                  <a:pt x="486" y="29"/>
                  <a:pt x="494" y="33"/>
                </a:cubicBezTo>
                <a:cubicBezTo>
                  <a:pt x="489" y="45"/>
                  <a:pt x="489" y="45"/>
                  <a:pt x="489" y="45"/>
                </a:cubicBezTo>
                <a:cubicBezTo>
                  <a:pt x="481" y="41"/>
                  <a:pt x="474" y="40"/>
                  <a:pt x="468" y="40"/>
                </a:cubicBezTo>
                <a:cubicBezTo>
                  <a:pt x="460" y="40"/>
                  <a:pt x="456" y="42"/>
                  <a:pt x="456" y="47"/>
                </a:cubicBezTo>
                <a:cubicBezTo>
                  <a:pt x="456" y="49"/>
                  <a:pt x="457" y="51"/>
                  <a:pt x="459" y="53"/>
                </a:cubicBezTo>
                <a:cubicBezTo>
                  <a:pt x="461" y="54"/>
                  <a:pt x="466" y="57"/>
                  <a:pt x="473" y="60"/>
                </a:cubicBezTo>
                <a:cubicBezTo>
                  <a:pt x="480" y="62"/>
                  <a:pt x="484" y="64"/>
                  <a:pt x="487" y="66"/>
                </a:cubicBezTo>
                <a:cubicBezTo>
                  <a:pt x="490" y="68"/>
                  <a:pt x="492" y="71"/>
                  <a:pt x="493" y="73"/>
                </a:cubicBezTo>
                <a:cubicBezTo>
                  <a:pt x="495" y="76"/>
                  <a:pt x="495" y="79"/>
                  <a:pt x="495" y="83"/>
                </a:cubicBezTo>
                <a:close/>
                <a:moveTo>
                  <a:pt x="562" y="83"/>
                </a:moveTo>
                <a:cubicBezTo>
                  <a:pt x="562" y="90"/>
                  <a:pt x="559" y="96"/>
                  <a:pt x="553" y="100"/>
                </a:cubicBezTo>
                <a:cubicBezTo>
                  <a:pt x="548" y="103"/>
                  <a:pt x="540" y="105"/>
                  <a:pt x="530" y="105"/>
                </a:cubicBezTo>
                <a:cubicBezTo>
                  <a:pt x="520" y="105"/>
                  <a:pt x="512" y="104"/>
                  <a:pt x="506" y="101"/>
                </a:cubicBezTo>
                <a:cubicBezTo>
                  <a:pt x="506" y="87"/>
                  <a:pt x="506" y="87"/>
                  <a:pt x="506" y="87"/>
                </a:cubicBezTo>
                <a:cubicBezTo>
                  <a:pt x="515" y="91"/>
                  <a:pt x="523" y="93"/>
                  <a:pt x="531" y="93"/>
                </a:cubicBezTo>
                <a:cubicBezTo>
                  <a:pt x="541" y="93"/>
                  <a:pt x="546" y="90"/>
                  <a:pt x="546" y="84"/>
                </a:cubicBezTo>
                <a:cubicBezTo>
                  <a:pt x="546" y="82"/>
                  <a:pt x="545" y="81"/>
                  <a:pt x="544" y="79"/>
                </a:cubicBezTo>
                <a:cubicBezTo>
                  <a:pt x="543" y="78"/>
                  <a:pt x="541" y="77"/>
                  <a:pt x="539" y="75"/>
                </a:cubicBezTo>
                <a:cubicBezTo>
                  <a:pt x="536" y="74"/>
                  <a:pt x="533" y="73"/>
                  <a:pt x="528" y="71"/>
                </a:cubicBezTo>
                <a:cubicBezTo>
                  <a:pt x="520" y="67"/>
                  <a:pt x="514" y="64"/>
                  <a:pt x="511" y="61"/>
                </a:cubicBezTo>
                <a:cubicBezTo>
                  <a:pt x="508" y="57"/>
                  <a:pt x="506" y="53"/>
                  <a:pt x="506" y="48"/>
                </a:cubicBezTo>
                <a:cubicBezTo>
                  <a:pt x="506" y="41"/>
                  <a:pt x="509" y="36"/>
                  <a:pt x="514" y="33"/>
                </a:cubicBezTo>
                <a:cubicBezTo>
                  <a:pt x="519" y="29"/>
                  <a:pt x="526" y="27"/>
                  <a:pt x="535" y="27"/>
                </a:cubicBezTo>
                <a:cubicBezTo>
                  <a:pt x="544" y="27"/>
                  <a:pt x="552" y="29"/>
                  <a:pt x="560" y="33"/>
                </a:cubicBezTo>
                <a:cubicBezTo>
                  <a:pt x="555" y="45"/>
                  <a:pt x="555" y="45"/>
                  <a:pt x="555" y="45"/>
                </a:cubicBezTo>
                <a:cubicBezTo>
                  <a:pt x="547" y="41"/>
                  <a:pt x="540" y="40"/>
                  <a:pt x="535" y="40"/>
                </a:cubicBezTo>
                <a:cubicBezTo>
                  <a:pt x="526" y="40"/>
                  <a:pt x="522" y="42"/>
                  <a:pt x="522" y="47"/>
                </a:cubicBezTo>
                <a:cubicBezTo>
                  <a:pt x="522" y="49"/>
                  <a:pt x="523" y="51"/>
                  <a:pt x="525" y="53"/>
                </a:cubicBezTo>
                <a:cubicBezTo>
                  <a:pt x="527" y="54"/>
                  <a:pt x="532" y="57"/>
                  <a:pt x="540" y="60"/>
                </a:cubicBezTo>
                <a:cubicBezTo>
                  <a:pt x="546" y="62"/>
                  <a:pt x="550" y="64"/>
                  <a:pt x="553" y="66"/>
                </a:cubicBezTo>
                <a:cubicBezTo>
                  <a:pt x="556" y="68"/>
                  <a:pt x="558" y="71"/>
                  <a:pt x="559" y="73"/>
                </a:cubicBezTo>
                <a:cubicBezTo>
                  <a:pt x="561" y="76"/>
                  <a:pt x="562" y="79"/>
                  <a:pt x="562" y="83"/>
                </a:cubicBezTo>
                <a:close/>
                <a:moveTo>
                  <a:pt x="633" y="51"/>
                </a:moveTo>
                <a:cubicBezTo>
                  <a:pt x="645" y="51"/>
                  <a:pt x="645" y="51"/>
                  <a:pt x="645" y="51"/>
                </a:cubicBezTo>
                <a:cubicBezTo>
                  <a:pt x="652" y="51"/>
                  <a:pt x="658" y="49"/>
                  <a:pt x="661" y="46"/>
                </a:cubicBezTo>
                <a:cubicBezTo>
                  <a:pt x="664" y="44"/>
                  <a:pt x="666" y="39"/>
                  <a:pt x="666" y="34"/>
                </a:cubicBezTo>
                <a:cubicBezTo>
                  <a:pt x="666" y="28"/>
                  <a:pt x="664" y="24"/>
                  <a:pt x="661" y="22"/>
                </a:cubicBezTo>
                <a:cubicBezTo>
                  <a:pt x="657" y="19"/>
                  <a:pt x="651" y="18"/>
                  <a:pt x="644" y="18"/>
                </a:cubicBezTo>
                <a:cubicBezTo>
                  <a:pt x="633" y="18"/>
                  <a:pt x="633" y="18"/>
                  <a:pt x="633" y="18"/>
                </a:cubicBezTo>
                <a:cubicBezTo>
                  <a:pt x="633" y="51"/>
                  <a:pt x="633" y="51"/>
                  <a:pt x="633" y="51"/>
                </a:cubicBezTo>
                <a:close/>
                <a:moveTo>
                  <a:pt x="633" y="64"/>
                </a:moveTo>
                <a:cubicBezTo>
                  <a:pt x="633" y="104"/>
                  <a:pt x="633" y="104"/>
                  <a:pt x="633" y="104"/>
                </a:cubicBezTo>
                <a:cubicBezTo>
                  <a:pt x="617" y="104"/>
                  <a:pt x="617" y="104"/>
                  <a:pt x="617" y="104"/>
                </a:cubicBezTo>
                <a:cubicBezTo>
                  <a:pt x="617" y="4"/>
                  <a:pt x="617" y="4"/>
                  <a:pt x="617" y="4"/>
                </a:cubicBezTo>
                <a:cubicBezTo>
                  <a:pt x="645" y="4"/>
                  <a:pt x="645" y="4"/>
                  <a:pt x="645" y="4"/>
                </a:cubicBezTo>
                <a:cubicBezTo>
                  <a:pt x="658" y="4"/>
                  <a:pt x="667" y="7"/>
                  <a:pt x="674" y="11"/>
                </a:cubicBezTo>
                <a:cubicBezTo>
                  <a:pt x="680" y="16"/>
                  <a:pt x="683" y="24"/>
                  <a:pt x="683" y="33"/>
                </a:cubicBezTo>
                <a:cubicBezTo>
                  <a:pt x="683" y="46"/>
                  <a:pt x="676" y="55"/>
                  <a:pt x="664" y="60"/>
                </a:cubicBezTo>
                <a:cubicBezTo>
                  <a:pt x="692" y="104"/>
                  <a:pt x="692" y="104"/>
                  <a:pt x="692" y="104"/>
                </a:cubicBezTo>
                <a:cubicBezTo>
                  <a:pt x="673" y="104"/>
                  <a:pt x="673" y="104"/>
                  <a:pt x="673" y="104"/>
                </a:cubicBezTo>
                <a:cubicBezTo>
                  <a:pt x="649" y="64"/>
                  <a:pt x="649" y="64"/>
                  <a:pt x="649" y="64"/>
                </a:cubicBezTo>
                <a:cubicBezTo>
                  <a:pt x="633" y="64"/>
                  <a:pt x="633" y="64"/>
                  <a:pt x="633" y="64"/>
                </a:cubicBezTo>
                <a:close/>
                <a:moveTo>
                  <a:pt x="736" y="105"/>
                </a:moveTo>
                <a:cubicBezTo>
                  <a:pt x="724" y="105"/>
                  <a:pt x="715" y="102"/>
                  <a:pt x="708" y="95"/>
                </a:cubicBezTo>
                <a:cubicBezTo>
                  <a:pt x="702" y="88"/>
                  <a:pt x="698" y="79"/>
                  <a:pt x="698" y="67"/>
                </a:cubicBezTo>
                <a:cubicBezTo>
                  <a:pt x="698" y="55"/>
                  <a:pt x="701" y="45"/>
                  <a:pt x="707" y="38"/>
                </a:cubicBezTo>
                <a:cubicBezTo>
                  <a:pt x="714" y="31"/>
                  <a:pt x="722" y="27"/>
                  <a:pt x="733" y="27"/>
                </a:cubicBezTo>
                <a:cubicBezTo>
                  <a:pt x="743" y="27"/>
                  <a:pt x="751" y="30"/>
                  <a:pt x="756" y="36"/>
                </a:cubicBezTo>
                <a:cubicBezTo>
                  <a:pt x="762" y="42"/>
                  <a:pt x="765" y="51"/>
                  <a:pt x="765" y="61"/>
                </a:cubicBezTo>
                <a:cubicBezTo>
                  <a:pt x="765" y="70"/>
                  <a:pt x="765" y="70"/>
                  <a:pt x="765" y="70"/>
                </a:cubicBezTo>
                <a:cubicBezTo>
                  <a:pt x="715" y="70"/>
                  <a:pt x="715" y="70"/>
                  <a:pt x="715" y="70"/>
                </a:cubicBezTo>
                <a:cubicBezTo>
                  <a:pt x="715" y="77"/>
                  <a:pt x="717" y="83"/>
                  <a:pt x="721" y="87"/>
                </a:cubicBezTo>
                <a:cubicBezTo>
                  <a:pt x="724" y="91"/>
                  <a:pt x="730" y="93"/>
                  <a:pt x="736" y="93"/>
                </a:cubicBezTo>
                <a:cubicBezTo>
                  <a:pt x="741" y="93"/>
                  <a:pt x="745" y="92"/>
                  <a:pt x="749" y="91"/>
                </a:cubicBezTo>
                <a:cubicBezTo>
                  <a:pt x="753" y="91"/>
                  <a:pt x="757" y="89"/>
                  <a:pt x="761" y="87"/>
                </a:cubicBezTo>
                <a:cubicBezTo>
                  <a:pt x="761" y="100"/>
                  <a:pt x="761" y="100"/>
                  <a:pt x="761" y="100"/>
                </a:cubicBezTo>
                <a:cubicBezTo>
                  <a:pt x="757" y="102"/>
                  <a:pt x="753" y="104"/>
                  <a:pt x="749" y="104"/>
                </a:cubicBezTo>
                <a:cubicBezTo>
                  <a:pt x="745" y="105"/>
                  <a:pt x="741" y="105"/>
                  <a:pt x="736" y="105"/>
                </a:cubicBezTo>
                <a:close/>
                <a:moveTo>
                  <a:pt x="733" y="39"/>
                </a:moveTo>
                <a:cubicBezTo>
                  <a:pt x="728" y="39"/>
                  <a:pt x="724" y="41"/>
                  <a:pt x="720" y="44"/>
                </a:cubicBezTo>
                <a:cubicBezTo>
                  <a:pt x="717" y="47"/>
                  <a:pt x="716" y="52"/>
                  <a:pt x="715" y="58"/>
                </a:cubicBezTo>
                <a:cubicBezTo>
                  <a:pt x="749" y="58"/>
                  <a:pt x="749" y="58"/>
                  <a:pt x="749" y="58"/>
                </a:cubicBezTo>
                <a:cubicBezTo>
                  <a:pt x="749" y="52"/>
                  <a:pt x="748" y="47"/>
                  <a:pt x="745" y="44"/>
                </a:cubicBezTo>
                <a:cubicBezTo>
                  <a:pt x="742" y="41"/>
                  <a:pt x="738" y="39"/>
                  <a:pt x="733" y="39"/>
                </a:cubicBezTo>
                <a:close/>
                <a:moveTo>
                  <a:pt x="832" y="83"/>
                </a:moveTo>
                <a:cubicBezTo>
                  <a:pt x="832" y="90"/>
                  <a:pt x="830" y="96"/>
                  <a:pt x="824" y="100"/>
                </a:cubicBezTo>
                <a:cubicBezTo>
                  <a:pt x="819" y="103"/>
                  <a:pt x="811" y="105"/>
                  <a:pt x="801" y="105"/>
                </a:cubicBezTo>
                <a:cubicBezTo>
                  <a:pt x="791" y="105"/>
                  <a:pt x="783" y="104"/>
                  <a:pt x="777" y="101"/>
                </a:cubicBezTo>
                <a:cubicBezTo>
                  <a:pt x="777" y="87"/>
                  <a:pt x="777" y="87"/>
                  <a:pt x="777" y="87"/>
                </a:cubicBezTo>
                <a:cubicBezTo>
                  <a:pt x="786" y="91"/>
                  <a:pt x="794" y="93"/>
                  <a:pt x="802" y="93"/>
                </a:cubicBezTo>
                <a:cubicBezTo>
                  <a:pt x="811" y="93"/>
                  <a:pt x="816" y="90"/>
                  <a:pt x="816" y="84"/>
                </a:cubicBezTo>
                <a:cubicBezTo>
                  <a:pt x="816" y="82"/>
                  <a:pt x="816" y="81"/>
                  <a:pt x="815" y="79"/>
                </a:cubicBezTo>
                <a:cubicBezTo>
                  <a:pt x="814" y="78"/>
                  <a:pt x="812" y="77"/>
                  <a:pt x="809" y="75"/>
                </a:cubicBezTo>
                <a:cubicBezTo>
                  <a:pt x="807" y="74"/>
                  <a:pt x="803" y="73"/>
                  <a:pt x="799" y="71"/>
                </a:cubicBezTo>
                <a:cubicBezTo>
                  <a:pt x="790" y="67"/>
                  <a:pt x="784" y="64"/>
                  <a:pt x="781" y="61"/>
                </a:cubicBezTo>
                <a:cubicBezTo>
                  <a:pt x="778" y="57"/>
                  <a:pt x="777" y="53"/>
                  <a:pt x="777" y="48"/>
                </a:cubicBezTo>
                <a:cubicBezTo>
                  <a:pt x="777" y="41"/>
                  <a:pt x="779" y="36"/>
                  <a:pt x="785" y="33"/>
                </a:cubicBezTo>
                <a:cubicBezTo>
                  <a:pt x="790" y="29"/>
                  <a:pt x="797" y="27"/>
                  <a:pt x="806" y="27"/>
                </a:cubicBezTo>
                <a:cubicBezTo>
                  <a:pt x="815" y="27"/>
                  <a:pt x="823" y="29"/>
                  <a:pt x="831" y="33"/>
                </a:cubicBezTo>
                <a:cubicBezTo>
                  <a:pt x="826" y="45"/>
                  <a:pt x="826" y="45"/>
                  <a:pt x="826" y="45"/>
                </a:cubicBezTo>
                <a:cubicBezTo>
                  <a:pt x="818" y="41"/>
                  <a:pt x="811" y="40"/>
                  <a:pt x="805" y="40"/>
                </a:cubicBezTo>
                <a:cubicBezTo>
                  <a:pt x="797" y="40"/>
                  <a:pt x="793" y="42"/>
                  <a:pt x="793" y="47"/>
                </a:cubicBezTo>
                <a:cubicBezTo>
                  <a:pt x="793" y="49"/>
                  <a:pt x="794" y="51"/>
                  <a:pt x="796" y="53"/>
                </a:cubicBezTo>
                <a:cubicBezTo>
                  <a:pt x="798" y="54"/>
                  <a:pt x="803" y="57"/>
                  <a:pt x="810" y="60"/>
                </a:cubicBezTo>
                <a:cubicBezTo>
                  <a:pt x="817" y="62"/>
                  <a:pt x="821" y="64"/>
                  <a:pt x="824" y="66"/>
                </a:cubicBezTo>
                <a:cubicBezTo>
                  <a:pt x="827" y="68"/>
                  <a:pt x="829" y="71"/>
                  <a:pt x="830" y="73"/>
                </a:cubicBezTo>
                <a:cubicBezTo>
                  <a:pt x="832" y="76"/>
                  <a:pt x="832" y="79"/>
                  <a:pt x="832" y="83"/>
                </a:cubicBezTo>
                <a:close/>
                <a:moveTo>
                  <a:pt x="878" y="105"/>
                </a:moveTo>
                <a:cubicBezTo>
                  <a:pt x="867" y="105"/>
                  <a:pt x="858" y="102"/>
                  <a:pt x="852" y="95"/>
                </a:cubicBezTo>
                <a:cubicBezTo>
                  <a:pt x="846" y="89"/>
                  <a:pt x="843" y="79"/>
                  <a:pt x="843" y="67"/>
                </a:cubicBezTo>
                <a:cubicBezTo>
                  <a:pt x="843" y="54"/>
                  <a:pt x="846" y="44"/>
                  <a:pt x="853" y="37"/>
                </a:cubicBezTo>
                <a:cubicBezTo>
                  <a:pt x="859" y="31"/>
                  <a:pt x="868" y="27"/>
                  <a:pt x="879" y="27"/>
                </a:cubicBezTo>
                <a:cubicBezTo>
                  <a:pt x="887" y="27"/>
                  <a:pt x="895" y="29"/>
                  <a:pt x="901" y="32"/>
                </a:cubicBezTo>
                <a:cubicBezTo>
                  <a:pt x="896" y="45"/>
                  <a:pt x="896" y="45"/>
                  <a:pt x="896" y="45"/>
                </a:cubicBezTo>
                <a:cubicBezTo>
                  <a:pt x="889" y="42"/>
                  <a:pt x="884" y="41"/>
                  <a:pt x="879" y="41"/>
                </a:cubicBezTo>
                <a:cubicBezTo>
                  <a:pt x="866" y="41"/>
                  <a:pt x="860" y="49"/>
                  <a:pt x="860" y="67"/>
                </a:cubicBezTo>
                <a:cubicBezTo>
                  <a:pt x="860" y="75"/>
                  <a:pt x="861" y="81"/>
                  <a:pt x="865" y="86"/>
                </a:cubicBezTo>
                <a:cubicBezTo>
                  <a:pt x="868" y="90"/>
                  <a:pt x="873" y="92"/>
                  <a:pt x="879" y="92"/>
                </a:cubicBezTo>
                <a:cubicBezTo>
                  <a:pt x="886" y="92"/>
                  <a:pt x="893" y="90"/>
                  <a:pt x="899" y="87"/>
                </a:cubicBezTo>
                <a:cubicBezTo>
                  <a:pt x="899" y="101"/>
                  <a:pt x="899" y="101"/>
                  <a:pt x="899" y="101"/>
                </a:cubicBezTo>
                <a:cubicBezTo>
                  <a:pt x="896" y="102"/>
                  <a:pt x="893" y="104"/>
                  <a:pt x="890" y="104"/>
                </a:cubicBezTo>
                <a:cubicBezTo>
                  <a:pt x="887" y="105"/>
                  <a:pt x="883" y="105"/>
                  <a:pt x="878" y="105"/>
                </a:cubicBezTo>
                <a:close/>
                <a:moveTo>
                  <a:pt x="968" y="104"/>
                </a:moveTo>
                <a:cubicBezTo>
                  <a:pt x="966" y="94"/>
                  <a:pt x="966" y="94"/>
                  <a:pt x="966" y="94"/>
                </a:cubicBezTo>
                <a:cubicBezTo>
                  <a:pt x="965" y="94"/>
                  <a:pt x="965" y="94"/>
                  <a:pt x="965" y="94"/>
                </a:cubicBezTo>
                <a:cubicBezTo>
                  <a:pt x="963" y="98"/>
                  <a:pt x="960" y="100"/>
                  <a:pt x="956" y="102"/>
                </a:cubicBezTo>
                <a:cubicBezTo>
                  <a:pt x="952" y="104"/>
                  <a:pt x="947" y="105"/>
                  <a:pt x="942" y="105"/>
                </a:cubicBezTo>
                <a:cubicBezTo>
                  <a:pt x="933" y="105"/>
                  <a:pt x="926" y="103"/>
                  <a:pt x="921" y="99"/>
                </a:cubicBezTo>
                <a:cubicBezTo>
                  <a:pt x="917" y="94"/>
                  <a:pt x="914" y="87"/>
                  <a:pt x="914" y="78"/>
                </a:cubicBezTo>
                <a:cubicBezTo>
                  <a:pt x="914" y="29"/>
                  <a:pt x="914" y="29"/>
                  <a:pt x="914" y="29"/>
                </a:cubicBezTo>
                <a:cubicBezTo>
                  <a:pt x="931" y="29"/>
                  <a:pt x="931" y="29"/>
                  <a:pt x="931" y="29"/>
                </a:cubicBezTo>
                <a:cubicBezTo>
                  <a:pt x="931" y="75"/>
                  <a:pt x="931" y="75"/>
                  <a:pt x="931" y="75"/>
                </a:cubicBezTo>
                <a:cubicBezTo>
                  <a:pt x="931" y="81"/>
                  <a:pt x="932" y="85"/>
                  <a:pt x="934" y="88"/>
                </a:cubicBezTo>
                <a:cubicBezTo>
                  <a:pt x="937" y="91"/>
                  <a:pt x="940" y="92"/>
                  <a:pt x="945" y="92"/>
                </a:cubicBezTo>
                <a:cubicBezTo>
                  <a:pt x="952" y="92"/>
                  <a:pt x="957" y="90"/>
                  <a:pt x="960" y="86"/>
                </a:cubicBezTo>
                <a:cubicBezTo>
                  <a:pt x="963" y="82"/>
                  <a:pt x="965" y="76"/>
                  <a:pt x="965" y="66"/>
                </a:cubicBezTo>
                <a:cubicBezTo>
                  <a:pt x="965" y="29"/>
                  <a:pt x="965" y="29"/>
                  <a:pt x="965" y="29"/>
                </a:cubicBezTo>
                <a:cubicBezTo>
                  <a:pt x="981" y="29"/>
                  <a:pt x="981" y="29"/>
                  <a:pt x="981" y="29"/>
                </a:cubicBezTo>
                <a:cubicBezTo>
                  <a:pt x="981" y="104"/>
                  <a:pt x="981" y="104"/>
                  <a:pt x="981" y="104"/>
                </a:cubicBezTo>
                <a:cubicBezTo>
                  <a:pt x="968" y="104"/>
                  <a:pt x="968" y="104"/>
                  <a:pt x="968" y="104"/>
                </a:cubicBezTo>
                <a:close/>
                <a:moveTo>
                  <a:pt x="1035" y="105"/>
                </a:moveTo>
                <a:cubicBezTo>
                  <a:pt x="1023" y="105"/>
                  <a:pt x="1014" y="102"/>
                  <a:pt x="1007" y="95"/>
                </a:cubicBezTo>
                <a:cubicBezTo>
                  <a:pt x="1001" y="88"/>
                  <a:pt x="998" y="79"/>
                  <a:pt x="998" y="67"/>
                </a:cubicBezTo>
                <a:cubicBezTo>
                  <a:pt x="998" y="55"/>
                  <a:pt x="1001" y="45"/>
                  <a:pt x="1007" y="38"/>
                </a:cubicBezTo>
                <a:cubicBezTo>
                  <a:pt x="1013" y="31"/>
                  <a:pt x="1021" y="27"/>
                  <a:pt x="1032" y="27"/>
                </a:cubicBezTo>
                <a:cubicBezTo>
                  <a:pt x="1042" y="27"/>
                  <a:pt x="1050" y="30"/>
                  <a:pt x="1056" y="36"/>
                </a:cubicBezTo>
                <a:cubicBezTo>
                  <a:pt x="1061" y="42"/>
                  <a:pt x="1064" y="51"/>
                  <a:pt x="1064" y="61"/>
                </a:cubicBezTo>
                <a:cubicBezTo>
                  <a:pt x="1064" y="70"/>
                  <a:pt x="1064" y="70"/>
                  <a:pt x="1064" y="70"/>
                </a:cubicBezTo>
                <a:cubicBezTo>
                  <a:pt x="1014" y="70"/>
                  <a:pt x="1014" y="70"/>
                  <a:pt x="1014" y="70"/>
                </a:cubicBezTo>
                <a:cubicBezTo>
                  <a:pt x="1014" y="77"/>
                  <a:pt x="1016" y="83"/>
                  <a:pt x="1020" y="87"/>
                </a:cubicBezTo>
                <a:cubicBezTo>
                  <a:pt x="1024" y="91"/>
                  <a:pt x="1029" y="93"/>
                  <a:pt x="1036" y="93"/>
                </a:cubicBezTo>
                <a:cubicBezTo>
                  <a:pt x="1040" y="93"/>
                  <a:pt x="1044" y="92"/>
                  <a:pt x="1048" y="91"/>
                </a:cubicBezTo>
                <a:cubicBezTo>
                  <a:pt x="1052" y="91"/>
                  <a:pt x="1056" y="89"/>
                  <a:pt x="1061" y="87"/>
                </a:cubicBezTo>
                <a:cubicBezTo>
                  <a:pt x="1061" y="100"/>
                  <a:pt x="1061" y="100"/>
                  <a:pt x="1061" y="100"/>
                </a:cubicBezTo>
                <a:cubicBezTo>
                  <a:pt x="1057" y="102"/>
                  <a:pt x="1053" y="104"/>
                  <a:pt x="1049" y="104"/>
                </a:cubicBezTo>
                <a:cubicBezTo>
                  <a:pt x="1045" y="105"/>
                  <a:pt x="1040" y="105"/>
                  <a:pt x="1035" y="105"/>
                </a:cubicBezTo>
                <a:close/>
                <a:moveTo>
                  <a:pt x="1032" y="39"/>
                </a:moveTo>
                <a:cubicBezTo>
                  <a:pt x="1027" y="39"/>
                  <a:pt x="1023" y="41"/>
                  <a:pt x="1020" y="44"/>
                </a:cubicBezTo>
                <a:cubicBezTo>
                  <a:pt x="1017" y="47"/>
                  <a:pt x="1015" y="52"/>
                  <a:pt x="1014" y="58"/>
                </a:cubicBezTo>
                <a:cubicBezTo>
                  <a:pt x="1049" y="58"/>
                  <a:pt x="1049" y="58"/>
                  <a:pt x="1049" y="58"/>
                </a:cubicBezTo>
                <a:cubicBezTo>
                  <a:pt x="1049" y="52"/>
                  <a:pt x="1047" y="47"/>
                  <a:pt x="1044" y="44"/>
                </a:cubicBezTo>
                <a:cubicBezTo>
                  <a:pt x="1041" y="41"/>
                  <a:pt x="1037" y="39"/>
                  <a:pt x="1032" y="39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7" name="Freeform 55"/>
          <p:cNvSpPr>
            <a:spLocks noEditPoints="1"/>
          </p:cNvSpPr>
          <p:nvPr/>
        </p:nvSpPr>
        <p:spPr bwMode="auto">
          <a:xfrm>
            <a:off x="3792985" y="4713718"/>
            <a:ext cx="357686" cy="93262"/>
          </a:xfrm>
          <a:custGeom>
            <a:avLst/>
            <a:gdLst>
              <a:gd name="T0" fmla="*/ 65 w 414"/>
              <a:gd name="T1" fmla="*/ 79 h 108"/>
              <a:gd name="T2" fmla="*/ 17 w 414"/>
              <a:gd name="T3" fmla="*/ 107 h 108"/>
              <a:gd name="T4" fmla="*/ 37 w 414"/>
              <a:gd name="T5" fmla="*/ 6 h 108"/>
              <a:gd name="T6" fmla="*/ 92 w 414"/>
              <a:gd name="T7" fmla="*/ 107 h 108"/>
              <a:gd name="T8" fmla="*/ 61 w 414"/>
              <a:gd name="T9" fmla="*/ 65 h 108"/>
              <a:gd name="T10" fmla="*/ 49 w 414"/>
              <a:gd name="T11" fmla="*/ 29 h 108"/>
              <a:gd name="T12" fmla="*/ 41 w 414"/>
              <a:gd name="T13" fmla="*/ 39 h 108"/>
              <a:gd name="T14" fmla="*/ 61 w 414"/>
              <a:gd name="T15" fmla="*/ 65 h 108"/>
              <a:gd name="T16" fmla="*/ 154 w 414"/>
              <a:gd name="T17" fmla="*/ 71 h 108"/>
              <a:gd name="T18" fmla="*/ 147 w 414"/>
              <a:gd name="T19" fmla="*/ 45 h 108"/>
              <a:gd name="T20" fmla="*/ 131 w 414"/>
              <a:gd name="T21" fmla="*/ 107 h 108"/>
              <a:gd name="T22" fmla="*/ 92 w 414"/>
              <a:gd name="T23" fmla="*/ 31 h 108"/>
              <a:gd name="T24" fmla="*/ 118 w 414"/>
              <a:gd name="T25" fmla="*/ 68 h 108"/>
              <a:gd name="T26" fmla="*/ 123 w 414"/>
              <a:gd name="T27" fmla="*/ 92 h 108"/>
              <a:gd name="T28" fmla="*/ 128 w 414"/>
              <a:gd name="T29" fmla="*/ 71 h 108"/>
              <a:gd name="T30" fmla="*/ 157 w 414"/>
              <a:gd name="T31" fmla="*/ 31 h 108"/>
              <a:gd name="T32" fmla="*/ 170 w 414"/>
              <a:gd name="T33" fmla="*/ 81 h 108"/>
              <a:gd name="T34" fmla="*/ 173 w 414"/>
              <a:gd name="T35" fmla="*/ 92 h 108"/>
              <a:gd name="T36" fmla="*/ 187 w 414"/>
              <a:gd name="T37" fmla="*/ 31 h 108"/>
              <a:gd name="T38" fmla="*/ 182 w 414"/>
              <a:gd name="T39" fmla="*/ 107 h 108"/>
              <a:gd name="T40" fmla="*/ 262 w 414"/>
              <a:gd name="T41" fmla="*/ 107 h 108"/>
              <a:gd name="T42" fmla="*/ 258 w 414"/>
              <a:gd name="T43" fmla="*/ 96 h 108"/>
              <a:gd name="T44" fmla="*/ 233 w 414"/>
              <a:gd name="T45" fmla="*/ 108 h 108"/>
              <a:gd name="T46" fmla="*/ 209 w 414"/>
              <a:gd name="T47" fmla="*/ 85 h 108"/>
              <a:gd name="T48" fmla="*/ 244 w 414"/>
              <a:gd name="T49" fmla="*/ 61 h 108"/>
              <a:gd name="T50" fmla="*/ 257 w 414"/>
              <a:gd name="T51" fmla="*/ 56 h 108"/>
              <a:gd name="T52" fmla="*/ 243 w 414"/>
              <a:gd name="T53" fmla="*/ 42 h 108"/>
              <a:gd name="T54" fmla="*/ 222 w 414"/>
              <a:gd name="T55" fmla="*/ 48 h 108"/>
              <a:gd name="T56" fmla="*/ 230 w 414"/>
              <a:gd name="T57" fmla="*/ 31 h 108"/>
              <a:gd name="T58" fmla="*/ 266 w 414"/>
              <a:gd name="T59" fmla="*/ 36 h 108"/>
              <a:gd name="T60" fmla="*/ 273 w 414"/>
              <a:gd name="T61" fmla="*/ 107 h 108"/>
              <a:gd name="T62" fmla="*/ 238 w 414"/>
              <a:gd name="T63" fmla="*/ 96 h 108"/>
              <a:gd name="T64" fmla="*/ 257 w 414"/>
              <a:gd name="T65" fmla="*/ 77 h 108"/>
              <a:gd name="T66" fmla="*/ 248 w 414"/>
              <a:gd name="T67" fmla="*/ 71 h 108"/>
              <a:gd name="T68" fmla="*/ 226 w 414"/>
              <a:gd name="T69" fmla="*/ 85 h 108"/>
              <a:gd name="T70" fmla="*/ 238 w 414"/>
              <a:gd name="T71" fmla="*/ 96 h 108"/>
              <a:gd name="T72" fmla="*/ 340 w 414"/>
              <a:gd name="T73" fmla="*/ 30 h 108"/>
              <a:gd name="T74" fmla="*/ 331 w 414"/>
              <a:gd name="T75" fmla="*/ 44 h 108"/>
              <a:gd name="T76" fmla="*/ 310 w 414"/>
              <a:gd name="T77" fmla="*/ 67 h 108"/>
              <a:gd name="T78" fmla="*/ 294 w 414"/>
              <a:gd name="T79" fmla="*/ 107 h 108"/>
              <a:gd name="T80" fmla="*/ 306 w 414"/>
              <a:gd name="T81" fmla="*/ 31 h 108"/>
              <a:gd name="T82" fmla="*/ 309 w 414"/>
              <a:gd name="T83" fmla="*/ 44 h 108"/>
              <a:gd name="T84" fmla="*/ 332 w 414"/>
              <a:gd name="T85" fmla="*/ 30 h 108"/>
              <a:gd name="T86" fmla="*/ 353 w 414"/>
              <a:gd name="T87" fmla="*/ 98 h 108"/>
              <a:gd name="T88" fmla="*/ 353 w 414"/>
              <a:gd name="T89" fmla="*/ 40 h 108"/>
              <a:gd name="T90" fmla="*/ 398 w 414"/>
              <a:gd name="T91" fmla="*/ 41 h 108"/>
              <a:gd name="T92" fmla="*/ 398 w 414"/>
              <a:gd name="T93" fmla="*/ 28 h 108"/>
              <a:gd name="T94" fmla="*/ 414 w 414"/>
              <a:gd name="T95" fmla="*/ 0 h 108"/>
              <a:gd name="T96" fmla="*/ 401 w 414"/>
              <a:gd name="T97" fmla="*/ 107 h 108"/>
              <a:gd name="T98" fmla="*/ 398 w 414"/>
              <a:gd name="T99" fmla="*/ 97 h 108"/>
              <a:gd name="T100" fmla="*/ 379 w 414"/>
              <a:gd name="T101" fmla="*/ 95 h 108"/>
              <a:gd name="T102" fmla="*/ 398 w 414"/>
              <a:gd name="T103" fmla="*/ 71 h 108"/>
              <a:gd name="T104" fmla="*/ 394 w 414"/>
              <a:gd name="T105" fmla="*/ 49 h 108"/>
              <a:gd name="T106" fmla="*/ 366 w 414"/>
              <a:gd name="T107" fmla="*/ 50 h 108"/>
              <a:gd name="T108" fmla="*/ 366 w 414"/>
              <a:gd name="T109" fmla="*/ 8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14" h="108">
                <a:moveTo>
                  <a:pt x="75" y="107"/>
                </a:moveTo>
                <a:cubicBezTo>
                  <a:pt x="65" y="79"/>
                  <a:pt x="65" y="79"/>
                  <a:pt x="65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17" y="107"/>
                  <a:pt x="17" y="107"/>
                  <a:pt x="17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37" y="6"/>
                  <a:pt x="37" y="6"/>
                  <a:pt x="37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92" y="107"/>
                  <a:pt x="92" y="107"/>
                  <a:pt x="92" y="107"/>
                </a:cubicBezTo>
                <a:cubicBezTo>
                  <a:pt x="75" y="107"/>
                  <a:pt x="75" y="107"/>
                  <a:pt x="75" y="107"/>
                </a:cubicBezTo>
                <a:close/>
                <a:moveTo>
                  <a:pt x="61" y="65"/>
                </a:moveTo>
                <a:cubicBezTo>
                  <a:pt x="52" y="38"/>
                  <a:pt x="52" y="38"/>
                  <a:pt x="52" y="38"/>
                </a:cubicBezTo>
                <a:cubicBezTo>
                  <a:pt x="51" y="36"/>
                  <a:pt x="50" y="33"/>
                  <a:pt x="49" y="29"/>
                </a:cubicBezTo>
                <a:cubicBezTo>
                  <a:pt x="47" y="25"/>
                  <a:pt x="47" y="22"/>
                  <a:pt x="46" y="20"/>
                </a:cubicBezTo>
                <a:cubicBezTo>
                  <a:pt x="45" y="26"/>
                  <a:pt x="43" y="32"/>
                  <a:pt x="41" y="39"/>
                </a:cubicBezTo>
                <a:cubicBezTo>
                  <a:pt x="32" y="65"/>
                  <a:pt x="32" y="65"/>
                  <a:pt x="32" y="65"/>
                </a:cubicBezTo>
                <a:cubicBezTo>
                  <a:pt x="61" y="65"/>
                  <a:pt x="61" y="65"/>
                  <a:pt x="61" y="65"/>
                </a:cubicBezTo>
                <a:close/>
                <a:moveTo>
                  <a:pt x="164" y="107"/>
                </a:moveTo>
                <a:cubicBezTo>
                  <a:pt x="154" y="71"/>
                  <a:pt x="154" y="71"/>
                  <a:pt x="154" y="71"/>
                </a:cubicBezTo>
                <a:cubicBezTo>
                  <a:pt x="153" y="68"/>
                  <a:pt x="151" y="59"/>
                  <a:pt x="148" y="45"/>
                </a:cubicBezTo>
                <a:cubicBezTo>
                  <a:pt x="147" y="45"/>
                  <a:pt x="147" y="45"/>
                  <a:pt x="147" y="45"/>
                </a:cubicBezTo>
                <a:cubicBezTo>
                  <a:pt x="145" y="58"/>
                  <a:pt x="143" y="66"/>
                  <a:pt x="141" y="71"/>
                </a:cubicBezTo>
                <a:cubicBezTo>
                  <a:pt x="131" y="107"/>
                  <a:pt x="131" y="107"/>
                  <a:pt x="131" y="107"/>
                </a:cubicBezTo>
                <a:cubicBezTo>
                  <a:pt x="113" y="107"/>
                  <a:pt x="113" y="107"/>
                  <a:pt x="113" y="107"/>
                </a:cubicBezTo>
                <a:cubicBezTo>
                  <a:pt x="92" y="31"/>
                  <a:pt x="92" y="31"/>
                  <a:pt x="92" y="31"/>
                </a:cubicBezTo>
                <a:cubicBezTo>
                  <a:pt x="108" y="31"/>
                  <a:pt x="108" y="31"/>
                  <a:pt x="108" y="31"/>
                </a:cubicBezTo>
                <a:cubicBezTo>
                  <a:pt x="118" y="68"/>
                  <a:pt x="118" y="68"/>
                  <a:pt x="118" y="68"/>
                </a:cubicBezTo>
                <a:cubicBezTo>
                  <a:pt x="120" y="77"/>
                  <a:pt x="122" y="85"/>
                  <a:pt x="123" y="92"/>
                </a:cubicBezTo>
                <a:cubicBezTo>
                  <a:pt x="123" y="92"/>
                  <a:pt x="123" y="92"/>
                  <a:pt x="123" y="92"/>
                </a:cubicBezTo>
                <a:cubicBezTo>
                  <a:pt x="124" y="89"/>
                  <a:pt x="124" y="85"/>
                  <a:pt x="125" y="80"/>
                </a:cubicBezTo>
                <a:cubicBezTo>
                  <a:pt x="126" y="76"/>
                  <a:pt x="127" y="73"/>
                  <a:pt x="128" y="71"/>
                </a:cubicBezTo>
                <a:cubicBezTo>
                  <a:pt x="139" y="31"/>
                  <a:pt x="139" y="31"/>
                  <a:pt x="139" y="31"/>
                </a:cubicBezTo>
                <a:cubicBezTo>
                  <a:pt x="157" y="31"/>
                  <a:pt x="157" y="31"/>
                  <a:pt x="157" y="31"/>
                </a:cubicBezTo>
                <a:cubicBezTo>
                  <a:pt x="168" y="71"/>
                  <a:pt x="168" y="71"/>
                  <a:pt x="168" y="71"/>
                </a:cubicBezTo>
                <a:cubicBezTo>
                  <a:pt x="169" y="73"/>
                  <a:pt x="169" y="76"/>
                  <a:pt x="170" y="81"/>
                </a:cubicBezTo>
                <a:cubicBezTo>
                  <a:pt x="171" y="86"/>
                  <a:pt x="172" y="89"/>
                  <a:pt x="172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6"/>
                  <a:pt x="175" y="78"/>
                  <a:pt x="178" y="68"/>
                </a:cubicBezTo>
                <a:cubicBezTo>
                  <a:pt x="187" y="31"/>
                  <a:pt x="187" y="31"/>
                  <a:pt x="187" y="31"/>
                </a:cubicBezTo>
                <a:cubicBezTo>
                  <a:pt x="203" y="31"/>
                  <a:pt x="203" y="31"/>
                  <a:pt x="203" y="3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64" y="107"/>
                  <a:pt x="164" y="107"/>
                  <a:pt x="164" y="107"/>
                </a:cubicBezTo>
                <a:close/>
                <a:moveTo>
                  <a:pt x="262" y="107"/>
                </a:moveTo>
                <a:cubicBezTo>
                  <a:pt x="259" y="96"/>
                  <a:pt x="259" y="96"/>
                  <a:pt x="259" y="96"/>
                </a:cubicBezTo>
                <a:cubicBezTo>
                  <a:pt x="258" y="96"/>
                  <a:pt x="258" y="96"/>
                  <a:pt x="258" y="96"/>
                </a:cubicBezTo>
                <a:cubicBezTo>
                  <a:pt x="254" y="101"/>
                  <a:pt x="251" y="104"/>
                  <a:pt x="247" y="105"/>
                </a:cubicBezTo>
                <a:cubicBezTo>
                  <a:pt x="243" y="107"/>
                  <a:pt x="239" y="108"/>
                  <a:pt x="233" y="108"/>
                </a:cubicBezTo>
                <a:cubicBezTo>
                  <a:pt x="225" y="108"/>
                  <a:pt x="220" y="106"/>
                  <a:pt x="215" y="102"/>
                </a:cubicBezTo>
                <a:cubicBezTo>
                  <a:pt x="211" y="98"/>
                  <a:pt x="209" y="92"/>
                  <a:pt x="209" y="85"/>
                </a:cubicBezTo>
                <a:cubicBezTo>
                  <a:pt x="209" y="77"/>
                  <a:pt x="212" y="71"/>
                  <a:pt x="218" y="67"/>
                </a:cubicBezTo>
                <a:cubicBezTo>
                  <a:pt x="224" y="63"/>
                  <a:pt x="232" y="61"/>
                  <a:pt x="244" y="61"/>
                </a:cubicBezTo>
                <a:cubicBezTo>
                  <a:pt x="257" y="60"/>
                  <a:pt x="257" y="60"/>
                  <a:pt x="257" y="60"/>
                </a:cubicBezTo>
                <a:cubicBezTo>
                  <a:pt x="257" y="56"/>
                  <a:pt x="257" y="56"/>
                  <a:pt x="257" y="56"/>
                </a:cubicBezTo>
                <a:cubicBezTo>
                  <a:pt x="257" y="52"/>
                  <a:pt x="256" y="48"/>
                  <a:pt x="254" y="46"/>
                </a:cubicBezTo>
                <a:cubicBezTo>
                  <a:pt x="252" y="43"/>
                  <a:pt x="248" y="42"/>
                  <a:pt x="243" y="42"/>
                </a:cubicBezTo>
                <a:cubicBezTo>
                  <a:pt x="240" y="42"/>
                  <a:pt x="236" y="42"/>
                  <a:pt x="232" y="44"/>
                </a:cubicBezTo>
                <a:cubicBezTo>
                  <a:pt x="229" y="45"/>
                  <a:pt x="225" y="46"/>
                  <a:pt x="222" y="48"/>
                </a:cubicBezTo>
                <a:cubicBezTo>
                  <a:pt x="217" y="36"/>
                  <a:pt x="217" y="36"/>
                  <a:pt x="217" y="36"/>
                </a:cubicBezTo>
                <a:cubicBezTo>
                  <a:pt x="221" y="34"/>
                  <a:pt x="226" y="32"/>
                  <a:pt x="230" y="31"/>
                </a:cubicBezTo>
                <a:cubicBezTo>
                  <a:pt x="235" y="30"/>
                  <a:pt x="240" y="30"/>
                  <a:pt x="244" y="30"/>
                </a:cubicBezTo>
                <a:cubicBezTo>
                  <a:pt x="254" y="30"/>
                  <a:pt x="261" y="32"/>
                  <a:pt x="266" y="36"/>
                </a:cubicBezTo>
                <a:cubicBezTo>
                  <a:pt x="271" y="40"/>
                  <a:pt x="273" y="47"/>
                  <a:pt x="273" y="56"/>
                </a:cubicBezTo>
                <a:cubicBezTo>
                  <a:pt x="273" y="107"/>
                  <a:pt x="273" y="107"/>
                  <a:pt x="273" y="107"/>
                </a:cubicBezTo>
                <a:cubicBezTo>
                  <a:pt x="262" y="107"/>
                  <a:pt x="262" y="107"/>
                  <a:pt x="262" y="107"/>
                </a:cubicBezTo>
                <a:close/>
                <a:moveTo>
                  <a:pt x="238" y="96"/>
                </a:moveTo>
                <a:cubicBezTo>
                  <a:pt x="244" y="96"/>
                  <a:pt x="248" y="94"/>
                  <a:pt x="252" y="91"/>
                </a:cubicBezTo>
                <a:cubicBezTo>
                  <a:pt x="255" y="87"/>
                  <a:pt x="257" y="83"/>
                  <a:pt x="257" y="77"/>
                </a:cubicBezTo>
                <a:cubicBezTo>
                  <a:pt x="257" y="70"/>
                  <a:pt x="257" y="70"/>
                  <a:pt x="257" y="7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240" y="71"/>
                  <a:pt x="234" y="72"/>
                  <a:pt x="231" y="75"/>
                </a:cubicBezTo>
                <a:cubicBezTo>
                  <a:pt x="228" y="77"/>
                  <a:pt x="226" y="80"/>
                  <a:pt x="226" y="85"/>
                </a:cubicBezTo>
                <a:cubicBezTo>
                  <a:pt x="226" y="88"/>
                  <a:pt x="227" y="91"/>
                  <a:pt x="229" y="93"/>
                </a:cubicBezTo>
                <a:cubicBezTo>
                  <a:pt x="231" y="95"/>
                  <a:pt x="234" y="96"/>
                  <a:pt x="238" y="96"/>
                </a:cubicBezTo>
                <a:close/>
                <a:moveTo>
                  <a:pt x="332" y="30"/>
                </a:moveTo>
                <a:cubicBezTo>
                  <a:pt x="335" y="30"/>
                  <a:pt x="338" y="30"/>
                  <a:pt x="340" y="30"/>
                </a:cubicBezTo>
                <a:cubicBezTo>
                  <a:pt x="339" y="45"/>
                  <a:pt x="339" y="45"/>
                  <a:pt x="339" y="45"/>
                </a:cubicBezTo>
                <a:cubicBezTo>
                  <a:pt x="336" y="45"/>
                  <a:pt x="334" y="44"/>
                  <a:pt x="331" y="44"/>
                </a:cubicBezTo>
                <a:cubicBezTo>
                  <a:pt x="325" y="44"/>
                  <a:pt x="320" y="47"/>
                  <a:pt x="316" y="51"/>
                </a:cubicBezTo>
                <a:cubicBezTo>
                  <a:pt x="312" y="55"/>
                  <a:pt x="310" y="60"/>
                  <a:pt x="310" y="67"/>
                </a:cubicBezTo>
                <a:cubicBezTo>
                  <a:pt x="310" y="107"/>
                  <a:pt x="310" y="107"/>
                  <a:pt x="310" y="107"/>
                </a:cubicBezTo>
                <a:cubicBezTo>
                  <a:pt x="294" y="107"/>
                  <a:pt x="294" y="107"/>
                  <a:pt x="294" y="107"/>
                </a:cubicBezTo>
                <a:cubicBezTo>
                  <a:pt x="294" y="31"/>
                  <a:pt x="294" y="31"/>
                  <a:pt x="294" y="31"/>
                </a:cubicBezTo>
                <a:cubicBezTo>
                  <a:pt x="306" y="31"/>
                  <a:pt x="306" y="31"/>
                  <a:pt x="306" y="31"/>
                </a:cubicBezTo>
                <a:cubicBezTo>
                  <a:pt x="309" y="44"/>
                  <a:pt x="309" y="44"/>
                  <a:pt x="309" y="44"/>
                </a:cubicBezTo>
                <a:cubicBezTo>
                  <a:pt x="309" y="44"/>
                  <a:pt x="309" y="44"/>
                  <a:pt x="309" y="44"/>
                </a:cubicBezTo>
                <a:cubicBezTo>
                  <a:pt x="312" y="40"/>
                  <a:pt x="315" y="36"/>
                  <a:pt x="319" y="34"/>
                </a:cubicBezTo>
                <a:cubicBezTo>
                  <a:pt x="323" y="31"/>
                  <a:pt x="327" y="30"/>
                  <a:pt x="332" y="30"/>
                </a:cubicBezTo>
                <a:close/>
                <a:moveTo>
                  <a:pt x="375" y="108"/>
                </a:moveTo>
                <a:cubicBezTo>
                  <a:pt x="366" y="108"/>
                  <a:pt x="358" y="104"/>
                  <a:pt x="353" y="98"/>
                </a:cubicBezTo>
                <a:cubicBezTo>
                  <a:pt x="348" y="91"/>
                  <a:pt x="345" y="81"/>
                  <a:pt x="345" y="69"/>
                </a:cubicBezTo>
                <a:cubicBezTo>
                  <a:pt x="345" y="57"/>
                  <a:pt x="348" y="47"/>
                  <a:pt x="353" y="40"/>
                </a:cubicBezTo>
                <a:cubicBezTo>
                  <a:pt x="358" y="33"/>
                  <a:pt x="366" y="30"/>
                  <a:pt x="375" y="30"/>
                </a:cubicBezTo>
                <a:cubicBezTo>
                  <a:pt x="385" y="30"/>
                  <a:pt x="393" y="33"/>
                  <a:pt x="398" y="41"/>
                </a:cubicBezTo>
                <a:cubicBezTo>
                  <a:pt x="399" y="41"/>
                  <a:pt x="399" y="41"/>
                  <a:pt x="399" y="41"/>
                </a:cubicBezTo>
                <a:cubicBezTo>
                  <a:pt x="398" y="35"/>
                  <a:pt x="398" y="31"/>
                  <a:pt x="398" y="28"/>
                </a:cubicBezTo>
                <a:cubicBezTo>
                  <a:pt x="398" y="0"/>
                  <a:pt x="398" y="0"/>
                  <a:pt x="398" y="0"/>
                </a:cubicBezTo>
                <a:cubicBezTo>
                  <a:pt x="414" y="0"/>
                  <a:pt x="414" y="0"/>
                  <a:pt x="414" y="0"/>
                </a:cubicBezTo>
                <a:cubicBezTo>
                  <a:pt x="414" y="107"/>
                  <a:pt x="414" y="107"/>
                  <a:pt x="414" y="107"/>
                </a:cubicBezTo>
                <a:cubicBezTo>
                  <a:pt x="401" y="107"/>
                  <a:pt x="401" y="107"/>
                  <a:pt x="401" y="107"/>
                </a:cubicBezTo>
                <a:cubicBezTo>
                  <a:pt x="398" y="97"/>
                  <a:pt x="398" y="97"/>
                  <a:pt x="398" y="97"/>
                </a:cubicBezTo>
                <a:cubicBezTo>
                  <a:pt x="398" y="97"/>
                  <a:pt x="398" y="97"/>
                  <a:pt x="398" y="97"/>
                </a:cubicBezTo>
                <a:cubicBezTo>
                  <a:pt x="392" y="104"/>
                  <a:pt x="385" y="108"/>
                  <a:pt x="375" y="108"/>
                </a:cubicBezTo>
                <a:close/>
                <a:moveTo>
                  <a:pt x="379" y="95"/>
                </a:moveTo>
                <a:cubicBezTo>
                  <a:pt x="386" y="95"/>
                  <a:pt x="391" y="93"/>
                  <a:pt x="394" y="89"/>
                </a:cubicBezTo>
                <a:cubicBezTo>
                  <a:pt x="397" y="86"/>
                  <a:pt x="398" y="80"/>
                  <a:pt x="398" y="71"/>
                </a:cubicBezTo>
                <a:cubicBezTo>
                  <a:pt x="398" y="69"/>
                  <a:pt x="398" y="69"/>
                  <a:pt x="398" y="69"/>
                </a:cubicBezTo>
                <a:cubicBezTo>
                  <a:pt x="398" y="60"/>
                  <a:pt x="397" y="53"/>
                  <a:pt x="394" y="49"/>
                </a:cubicBezTo>
                <a:cubicBezTo>
                  <a:pt x="391" y="45"/>
                  <a:pt x="386" y="43"/>
                  <a:pt x="379" y="43"/>
                </a:cubicBezTo>
                <a:cubicBezTo>
                  <a:pt x="373" y="43"/>
                  <a:pt x="369" y="45"/>
                  <a:pt x="366" y="50"/>
                </a:cubicBezTo>
                <a:cubicBezTo>
                  <a:pt x="363" y="54"/>
                  <a:pt x="362" y="61"/>
                  <a:pt x="362" y="69"/>
                </a:cubicBezTo>
                <a:cubicBezTo>
                  <a:pt x="362" y="78"/>
                  <a:pt x="363" y="84"/>
                  <a:pt x="366" y="88"/>
                </a:cubicBezTo>
                <a:cubicBezTo>
                  <a:pt x="369" y="93"/>
                  <a:pt x="373" y="95"/>
                  <a:pt x="379" y="95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8" name="Freeform 56"/>
          <p:cNvSpPr>
            <a:spLocks noEditPoints="1"/>
          </p:cNvSpPr>
          <p:nvPr/>
        </p:nvSpPr>
        <p:spPr bwMode="auto">
          <a:xfrm>
            <a:off x="3590370" y="1868323"/>
            <a:ext cx="762551" cy="93627"/>
          </a:xfrm>
          <a:custGeom>
            <a:avLst/>
            <a:gdLst>
              <a:gd name="T0" fmla="*/ 68 w 882"/>
              <a:gd name="T1" fmla="*/ 32 h 108"/>
              <a:gd name="T2" fmla="*/ 66 w 882"/>
              <a:gd name="T3" fmla="*/ 62 h 108"/>
              <a:gd name="T4" fmla="*/ 0 w 882"/>
              <a:gd name="T5" fmla="*/ 106 h 108"/>
              <a:gd name="T6" fmla="*/ 47 w 882"/>
              <a:gd name="T7" fmla="*/ 45 h 108"/>
              <a:gd name="T8" fmla="*/ 16 w 882"/>
              <a:gd name="T9" fmla="*/ 20 h 108"/>
              <a:gd name="T10" fmla="*/ 33 w 882"/>
              <a:gd name="T11" fmla="*/ 93 h 108"/>
              <a:gd name="T12" fmla="*/ 32 w 882"/>
              <a:gd name="T13" fmla="*/ 61 h 108"/>
              <a:gd name="T14" fmla="*/ 139 w 882"/>
              <a:gd name="T15" fmla="*/ 97 h 108"/>
              <a:gd name="T16" fmla="*/ 88 w 882"/>
              <a:gd name="T17" fmla="*/ 80 h 108"/>
              <a:gd name="T18" fmla="*/ 107 w 882"/>
              <a:gd name="T19" fmla="*/ 90 h 108"/>
              <a:gd name="T20" fmla="*/ 138 w 882"/>
              <a:gd name="T21" fmla="*/ 31 h 108"/>
              <a:gd name="T22" fmla="*/ 226 w 882"/>
              <a:gd name="T23" fmla="*/ 85 h 108"/>
              <a:gd name="T24" fmla="*/ 171 w 882"/>
              <a:gd name="T25" fmla="*/ 89 h 108"/>
              <a:gd name="T26" fmla="*/ 203 w 882"/>
              <a:gd name="T27" fmla="*/ 78 h 108"/>
              <a:gd name="T28" fmla="*/ 178 w 882"/>
              <a:gd name="T29" fmla="*/ 35 h 108"/>
              <a:gd name="T30" fmla="*/ 199 w 882"/>
              <a:gd name="T31" fmla="*/ 42 h 108"/>
              <a:gd name="T32" fmla="*/ 218 w 882"/>
              <a:gd name="T33" fmla="*/ 69 h 108"/>
              <a:gd name="T34" fmla="*/ 242 w 882"/>
              <a:gd name="T35" fmla="*/ 106 h 108"/>
              <a:gd name="T36" fmla="*/ 241 w 882"/>
              <a:gd name="T37" fmla="*/ 11 h 108"/>
              <a:gd name="T38" fmla="*/ 259 w 882"/>
              <a:gd name="T39" fmla="*/ 11 h 108"/>
              <a:gd name="T40" fmla="*/ 241 w 882"/>
              <a:gd name="T41" fmla="*/ 11 h 108"/>
              <a:gd name="T42" fmla="*/ 326 w 882"/>
              <a:gd name="T43" fmla="*/ 47 h 108"/>
              <a:gd name="T44" fmla="*/ 295 w 882"/>
              <a:gd name="T45" fmla="*/ 106 h 108"/>
              <a:gd name="T46" fmla="*/ 294 w 882"/>
              <a:gd name="T47" fmla="*/ 41 h 108"/>
              <a:gd name="T48" fmla="*/ 345 w 882"/>
              <a:gd name="T49" fmla="*/ 57 h 108"/>
              <a:gd name="T50" fmla="*/ 361 w 882"/>
              <a:gd name="T51" fmla="*/ 69 h 108"/>
              <a:gd name="T52" fmla="*/ 428 w 882"/>
              <a:gd name="T53" fmla="*/ 64 h 108"/>
              <a:gd name="T54" fmla="*/ 399 w 882"/>
              <a:gd name="T55" fmla="*/ 95 h 108"/>
              <a:gd name="T56" fmla="*/ 412 w 882"/>
              <a:gd name="T57" fmla="*/ 107 h 108"/>
              <a:gd name="T58" fmla="*/ 378 w 882"/>
              <a:gd name="T59" fmla="*/ 61 h 108"/>
              <a:gd name="T60" fmla="*/ 495 w 882"/>
              <a:gd name="T61" fmla="*/ 85 h 108"/>
              <a:gd name="T62" fmla="*/ 440 w 882"/>
              <a:gd name="T63" fmla="*/ 89 h 108"/>
              <a:gd name="T64" fmla="*/ 472 w 882"/>
              <a:gd name="T65" fmla="*/ 78 h 108"/>
              <a:gd name="T66" fmla="*/ 447 w 882"/>
              <a:gd name="T67" fmla="*/ 35 h 108"/>
              <a:gd name="T68" fmla="*/ 468 w 882"/>
              <a:gd name="T69" fmla="*/ 42 h 108"/>
              <a:gd name="T70" fmla="*/ 487 w 882"/>
              <a:gd name="T71" fmla="*/ 69 h 108"/>
              <a:gd name="T72" fmla="*/ 553 w 882"/>
              <a:gd name="T73" fmla="*/ 102 h 108"/>
              <a:gd name="T74" fmla="*/ 531 w 882"/>
              <a:gd name="T75" fmla="*/ 96 h 108"/>
              <a:gd name="T76" fmla="*/ 528 w 882"/>
              <a:gd name="T77" fmla="*/ 73 h 108"/>
              <a:gd name="T78" fmla="*/ 535 w 882"/>
              <a:gd name="T79" fmla="*/ 30 h 108"/>
              <a:gd name="T80" fmla="*/ 522 w 882"/>
              <a:gd name="T81" fmla="*/ 49 h 108"/>
              <a:gd name="T82" fmla="*/ 559 w 882"/>
              <a:gd name="T83" fmla="*/ 76 h 108"/>
              <a:gd name="T84" fmla="*/ 643 w 882"/>
              <a:gd name="T85" fmla="*/ 69 h 108"/>
              <a:gd name="T86" fmla="*/ 617 w 882"/>
              <a:gd name="T87" fmla="*/ 7 h 108"/>
              <a:gd name="T88" fmla="*/ 633 w 882"/>
              <a:gd name="T89" fmla="*/ 55 h 108"/>
              <a:gd name="T90" fmla="*/ 661 w 882"/>
              <a:gd name="T91" fmla="*/ 25 h 108"/>
              <a:gd name="T92" fmla="*/ 715 w 882"/>
              <a:gd name="T93" fmla="*/ 106 h 108"/>
              <a:gd name="T94" fmla="*/ 715 w 882"/>
              <a:gd name="T95" fmla="*/ 106 h 108"/>
              <a:gd name="T96" fmla="*/ 769 w 882"/>
              <a:gd name="T97" fmla="*/ 105 h 108"/>
              <a:gd name="T98" fmla="*/ 740 w 882"/>
              <a:gd name="T99" fmla="*/ 67 h 108"/>
              <a:gd name="T100" fmla="*/ 776 w 882"/>
              <a:gd name="T101" fmla="*/ 45 h 108"/>
              <a:gd name="T102" fmla="*/ 739 w 882"/>
              <a:gd name="T103" fmla="*/ 36 h 108"/>
              <a:gd name="T104" fmla="*/ 795 w 882"/>
              <a:gd name="T105" fmla="*/ 56 h 108"/>
              <a:gd name="T106" fmla="*/ 774 w 882"/>
              <a:gd name="T107" fmla="*/ 91 h 108"/>
              <a:gd name="T108" fmla="*/ 753 w 882"/>
              <a:gd name="T109" fmla="*/ 75 h 108"/>
              <a:gd name="T110" fmla="*/ 882 w 882"/>
              <a:gd name="T111" fmla="*/ 106 h 108"/>
              <a:gd name="T112" fmla="*/ 851 w 882"/>
              <a:gd name="T113" fmla="*/ 43 h 108"/>
              <a:gd name="T114" fmla="*/ 816 w 882"/>
              <a:gd name="T115" fmla="*/ 106 h 108"/>
              <a:gd name="T116" fmla="*/ 831 w 882"/>
              <a:gd name="T117" fmla="*/ 41 h 108"/>
              <a:gd name="T118" fmla="*/ 882 w 882"/>
              <a:gd name="T119" fmla="*/ 10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82" h="108">
                <a:moveTo>
                  <a:pt x="0" y="7"/>
                </a:moveTo>
                <a:cubicBezTo>
                  <a:pt x="29" y="7"/>
                  <a:pt x="29" y="7"/>
                  <a:pt x="29" y="7"/>
                </a:cubicBezTo>
                <a:cubicBezTo>
                  <a:pt x="43" y="7"/>
                  <a:pt x="53" y="9"/>
                  <a:pt x="59" y="13"/>
                </a:cubicBezTo>
                <a:cubicBezTo>
                  <a:pt x="65" y="17"/>
                  <a:pt x="68" y="23"/>
                  <a:pt x="68" y="32"/>
                </a:cubicBezTo>
                <a:cubicBezTo>
                  <a:pt x="68" y="37"/>
                  <a:pt x="67" y="42"/>
                  <a:pt x="64" y="46"/>
                </a:cubicBezTo>
                <a:cubicBezTo>
                  <a:pt x="61" y="50"/>
                  <a:pt x="56" y="52"/>
                  <a:pt x="51" y="53"/>
                </a:cubicBezTo>
                <a:cubicBezTo>
                  <a:pt x="51" y="54"/>
                  <a:pt x="51" y="54"/>
                  <a:pt x="51" y="54"/>
                </a:cubicBezTo>
                <a:cubicBezTo>
                  <a:pt x="58" y="55"/>
                  <a:pt x="63" y="58"/>
                  <a:pt x="66" y="62"/>
                </a:cubicBezTo>
                <a:cubicBezTo>
                  <a:pt x="69" y="66"/>
                  <a:pt x="71" y="71"/>
                  <a:pt x="71" y="78"/>
                </a:cubicBezTo>
                <a:cubicBezTo>
                  <a:pt x="71" y="87"/>
                  <a:pt x="68" y="94"/>
                  <a:pt x="62" y="99"/>
                </a:cubicBezTo>
                <a:cubicBezTo>
                  <a:pt x="55" y="104"/>
                  <a:pt x="47" y="106"/>
                  <a:pt x="36" y="10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7"/>
                  <a:pt x="0" y="7"/>
                  <a:pt x="0" y="7"/>
                </a:cubicBezTo>
                <a:close/>
                <a:moveTo>
                  <a:pt x="16" y="48"/>
                </a:moveTo>
                <a:cubicBezTo>
                  <a:pt x="32" y="48"/>
                  <a:pt x="32" y="48"/>
                  <a:pt x="32" y="48"/>
                </a:cubicBezTo>
                <a:cubicBezTo>
                  <a:pt x="38" y="48"/>
                  <a:pt x="43" y="47"/>
                  <a:pt x="47" y="45"/>
                </a:cubicBezTo>
                <a:cubicBezTo>
                  <a:pt x="50" y="42"/>
                  <a:pt x="51" y="39"/>
                  <a:pt x="51" y="34"/>
                </a:cubicBezTo>
                <a:cubicBezTo>
                  <a:pt x="51" y="29"/>
                  <a:pt x="50" y="26"/>
                  <a:pt x="46" y="23"/>
                </a:cubicBezTo>
                <a:cubicBezTo>
                  <a:pt x="43" y="21"/>
                  <a:pt x="37" y="20"/>
                  <a:pt x="30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48"/>
                  <a:pt x="16" y="48"/>
                  <a:pt x="16" y="48"/>
                </a:cubicBezTo>
                <a:close/>
                <a:moveTo>
                  <a:pt x="16" y="61"/>
                </a:moveTo>
                <a:cubicBezTo>
                  <a:pt x="16" y="93"/>
                  <a:pt x="16" y="93"/>
                  <a:pt x="16" y="93"/>
                </a:cubicBezTo>
                <a:cubicBezTo>
                  <a:pt x="33" y="93"/>
                  <a:pt x="33" y="93"/>
                  <a:pt x="33" y="93"/>
                </a:cubicBezTo>
                <a:cubicBezTo>
                  <a:pt x="40" y="93"/>
                  <a:pt x="45" y="91"/>
                  <a:pt x="49" y="89"/>
                </a:cubicBezTo>
                <a:cubicBezTo>
                  <a:pt x="52" y="86"/>
                  <a:pt x="54" y="82"/>
                  <a:pt x="54" y="76"/>
                </a:cubicBezTo>
                <a:cubicBezTo>
                  <a:pt x="54" y="71"/>
                  <a:pt x="52" y="67"/>
                  <a:pt x="49" y="65"/>
                </a:cubicBezTo>
                <a:cubicBezTo>
                  <a:pt x="45" y="62"/>
                  <a:pt x="40" y="61"/>
                  <a:pt x="32" y="61"/>
                </a:cubicBezTo>
                <a:cubicBezTo>
                  <a:pt x="16" y="61"/>
                  <a:pt x="16" y="61"/>
                  <a:pt x="16" y="61"/>
                </a:cubicBezTo>
                <a:close/>
                <a:moveTo>
                  <a:pt x="142" y="106"/>
                </a:moveTo>
                <a:cubicBezTo>
                  <a:pt x="139" y="97"/>
                  <a:pt x="139" y="97"/>
                  <a:pt x="139" y="97"/>
                </a:cubicBezTo>
                <a:cubicBezTo>
                  <a:pt x="139" y="97"/>
                  <a:pt x="139" y="97"/>
                  <a:pt x="139" y="97"/>
                </a:cubicBezTo>
                <a:cubicBezTo>
                  <a:pt x="136" y="100"/>
                  <a:pt x="133" y="103"/>
                  <a:pt x="129" y="105"/>
                </a:cubicBezTo>
                <a:cubicBezTo>
                  <a:pt x="125" y="107"/>
                  <a:pt x="120" y="108"/>
                  <a:pt x="115" y="108"/>
                </a:cubicBezTo>
                <a:cubicBezTo>
                  <a:pt x="106" y="108"/>
                  <a:pt x="99" y="106"/>
                  <a:pt x="94" y="101"/>
                </a:cubicBezTo>
                <a:cubicBezTo>
                  <a:pt x="90" y="96"/>
                  <a:pt x="88" y="90"/>
                  <a:pt x="88" y="80"/>
                </a:cubicBezTo>
                <a:cubicBezTo>
                  <a:pt x="88" y="31"/>
                  <a:pt x="88" y="31"/>
                  <a:pt x="88" y="31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4" y="83"/>
                  <a:pt x="105" y="88"/>
                  <a:pt x="107" y="90"/>
                </a:cubicBezTo>
                <a:cubicBezTo>
                  <a:pt x="110" y="93"/>
                  <a:pt x="114" y="95"/>
                  <a:pt x="119" y="95"/>
                </a:cubicBezTo>
                <a:cubicBezTo>
                  <a:pt x="125" y="95"/>
                  <a:pt x="130" y="93"/>
                  <a:pt x="133" y="89"/>
                </a:cubicBezTo>
                <a:cubicBezTo>
                  <a:pt x="137" y="85"/>
                  <a:pt x="138" y="78"/>
                  <a:pt x="138" y="69"/>
                </a:cubicBezTo>
                <a:cubicBezTo>
                  <a:pt x="138" y="31"/>
                  <a:pt x="138" y="31"/>
                  <a:pt x="138" y="31"/>
                </a:cubicBezTo>
                <a:cubicBezTo>
                  <a:pt x="154" y="31"/>
                  <a:pt x="154" y="31"/>
                  <a:pt x="154" y="31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42" y="106"/>
                  <a:pt x="142" y="106"/>
                  <a:pt x="142" y="106"/>
                </a:cubicBezTo>
                <a:close/>
                <a:moveTo>
                  <a:pt x="226" y="85"/>
                </a:moveTo>
                <a:cubicBezTo>
                  <a:pt x="226" y="92"/>
                  <a:pt x="223" y="98"/>
                  <a:pt x="218" y="102"/>
                </a:cubicBezTo>
                <a:cubicBezTo>
                  <a:pt x="213" y="106"/>
                  <a:pt x="205" y="108"/>
                  <a:pt x="195" y="108"/>
                </a:cubicBezTo>
                <a:cubicBezTo>
                  <a:pt x="185" y="108"/>
                  <a:pt x="177" y="106"/>
                  <a:pt x="171" y="103"/>
                </a:cubicBezTo>
                <a:cubicBezTo>
                  <a:pt x="171" y="89"/>
                  <a:pt x="171" y="89"/>
                  <a:pt x="171" y="89"/>
                </a:cubicBezTo>
                <a:cubicBezTo>
                  <a:pt x="180" y="93"/>
                  <a:pt x="188" y="96"/>
                  <a:pt x="195" y="96"/>
                </a:cubicBezTo>
                <a:cubicBezTo>
                  <a:pt x="205" y="96"/>
                  <a:pt x="210" y="93"/>
                  <a:pt x="210" y="87"/>
                </a:cubicBezTo>
                <a:cubicBezTo>
                  <a:pt x="210" y="85"/>
                  <a:pt x="210" y="83"/>
                  <a:pt x="209" y="82"/>
                </a:cubicBezTo>
                <a:cubicBezTo>
                  <a:pt x="208" y="81"/>
                  <a:pt x="206" y="79"/>
                  <a:pt x="203" y="78"/>
                </a:cubicBezTo>
                <a:cubicBezTo>
                  <a:pt x="201" y="76"/>
                  <a:pt x="197" y="75"/>
                  <a:pt x="193" y="73"/>
                </a:cubicBezTo>
                <a:cubicBezTo>
                  <a:pt x="184" y="70"/>
                  <a:pt x="178" y="66"/>
                  <a:pt x="175" y="63"/>
                </a:cubicBezTo>
                <a:cubicBezTo>
                  <a:pt x="172" y="60"/>
                  <a:pt x="171" y="55"/>
                  <a:pt x="171" y="50"/>
                </a:cubicBezTo>
                <a:cubicBezTo>
                  <a:pt x="171" y="43"/>
                  <a:pt x="173" y="38"/>
                  <a:pt x="178" y="35"/>
                </a:cubicBezTo>
                <a:cubicBezTo>
                  <a:pt x="184" y="31"/>
                  <a:pt x="191" y="30"/>
                  <a:pt x="200" y="30"/>
                </a:cubicBezTo>
                <a:cubicBezTo>
                  <a:pt x="209" y="30"/>
                  <a:pt x="217" y="31"/>
                  <a:pt x="225" y="35"/>
                </a:cubicBezTo>
                <a:cubicBezTo>
                  <a:pt x="220" y="47"/>
                  <a:pt x="220" y="47"/>
                  <a:pt x="220" y="47"/>
                </a:cubicBezTo>
                <a:cubicBezTo>
                  <a:pt x="211" y="44"/>
                  <a:pt x="205" y="42"/>
                  <a:pt x="199" y="42"/>
                </a:cubicBezTo>
                <a:cubicBezTo>
                  <a:pt x="191" y="42"/>
                  <a:pt x="186" y="44"/>
                  <a:pt x="186" y="49"/>
                </a:cubicBezTo>
                <a:cubicBezTo>
                  <a:pt x="186" y="52"/>
                  <a:pt x="187" y="54"/>
                  <a:pt x="190" y="55"/>
                </a:cubicBezTo>
                <a:cubicBezTo>
                  <a:pt x="192" y="57"/>
                  <a:pt x="197" y="59"/>
                  <a:pt x="204" y="62"/>
                </a:cubicBezTo>
                <a:cubicBezTo>
                  <a:pt x="210" y="64"/>
                  <a:pt x="215" y="67"/>
                  <a:pt x="218" y="69"/>
                </a:cubicBezTo>
                <a:cubicBezTo>
                  <a:pt x="221" y="71"/>
                  <a:pt x="223" y="73"/>
                  <a:pt x="224" y="76"/>
                </a:cubicBezTo>
                <a:cubicBezTo>
                  <a:pt x="225" y="78"/>
                  <a:pt x="226" y="81"/>
                  <a:pt x="226" y="85"/>
                </a:cubicBezTo>
                <a:close/>
                <a:moveTo>
                  <a:pt x="258" y="106"/>
                </a:moveTo>
                <a:cubicBezTo>
                  <a:pt x="242" y="106"/>
                  <a:pt x="242" y="106"/>
                  <a:pt x="242" y="106"/>
                </a:cubicBezTo>
                <a:cubicBezTo>
                  <a:pt x="242" y="31"/>
                  <a:pt x="242" y="31"/>
                  <a:pt x="242" y="31"/>
                </a:cubicBezTo>
                <a:cubicBezTo>
                  <a:pt x="258" y="31"/>
                  <a:pt x="258" y="31"/>
                  <a:pt x="258" y="31"/>
                </a:cubicBezTo>
                <a:cubicBezTo>
                  <a:pt x="258" y="106"/>
                  <a:pt x="258" y="106"/>
                  <a:pt x="258" y="106"/>
                </a:cubicBezTo>
                <a:close/>
                <a:moveTo>
                  <a:pt x="241" y="11"/>
                </a:moveTo>
                <a:cubicBezTo>
                  <a:pt x="241" y="8"/>
                  <a:pt x="241" y="6"/>
                  <a:pt x="243" y="4"/>
                </a:cubicBezTo>
                <a:cubicBezTo>
                  <a:pt x="245" y="3"/>
                  <a:pt x="247" y="2"/>
                  <a:pt x="250" y="2"/>
                </a:cubicBezTo>
                <a:cubicBezTo>
                  <a:pt x="253" y="2"/>
                  <a:pt x="255" y="3"/>
                  <a:pt x="256" y="4"/>
                </a:cubicBezTo>
                <a:cubicBezTo>
                  <a:pt x="258" y="6"/>
                  <a:pt x="259" y="8"/>
                  <a:pt x="259" y="11"/>
                </a:cubicBezTo>
                <a:cubicBezTo>
                  <a:pt x="259" y="14"/>
                  <a:pt x="258" y="16"/>
                  <a:pt x="256" y="17"/>
                </a:cubicBezTo>
                <a:cubicBezTo>
                  <a:pt x="255" y="19"/>
                  <a:pt x="253" y="20"/>
                  <a:pt x="250" y="20"/>
                </a:cubicBezTo>
                <a:cubicBezTo>
                  <a:pt x="247" y="20"/>
                  <a:pt x="245" y="19"/>
                  <a:pt x="243" y="17"/>
                </a:cubicBezTo>
                <a:cubicBezTo>
                  <a:pt x="241" y="16"/>
                  <a:pt x="241" y="14"/>
                  <a:pt x="241" y="11"/>
                </a:cubicBezTo>
                <a:close/>
                <a:moveTo>
                  <a:pt x="345" y="106"/>
                </a:moveTo>
                <a:cubicBezTo>
                  <a:pt x="329" y="106"/>
                  <a:pt x="329" y="106"/>
                  <a:pt x="329" y="106"/>
                </a:cubicBezTo>
                <a:cubicBezTo>
                  <a:pt x="329" y="60"/>
                  <a:pt x="329" y="60"/>
                  <a:pt x="329" y="60"/>
                </a:cubicBezTo>
                <a:cubicBezTo>
                  <a:pt x="329" y="54"/>
                  <a:pt x="328" y="50"/>
                  <a:pt x="326" y="47"/>
                </a:cubicBezTo>
                <a:cubicBezTo>
                  <a:pt x="323" y="44"/>
                  <a:pt x="319" y="43"/>
                  <a:pt x="314" y="43"/>
                </a:cubicBezTo>
                <a:cubicBezTo>
                  <a:pt x="308" y="43"/>
                  <a:pt x="303" y="45"/>
                  <a:pt x="299" y="49"/>
                </a:cubicBezTo>
                <a:cubicBezTo>
                  <a:pt x="296" y="53"/>
                  <a:pt x="295" y="59"/>
                  <a:pt x="295" y="69"/>
                </a:cubicBezTo>
                <a:cubicBezTo>
                  <a:pt x="295" y="106"/>
                  <a:pt x="295" y="106"/>
                  <a:pt x="295" y="106"/>
                </a:cubicBezTo>
                <a:cubicBezTo>
                  <a:pt x="279" y="106"/>
                  <a:pt x="279" y="106"/>
                  <a:pt x="279" y="106"/>
                </a:cubicBezTo>
                <a:cubicBezTo>
                  <a:pt x="279" y="31"/>
                  <a:pt x="279" y="31"/>
                  <a:pt x="279" y="31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94" y="41"/>
                  <a:pt x="294" y="41"/>
                  <a:pt x="294" y="41"/>
                </a:cubicBezTo>
                <a:cubicBezTo>
                  <a:pt x="294" y="41"/>
                  <a:pt x="294" y="41"/>
                  <a:pt x="294" y="41"/>
                </a:cubicBezTo>
                <a:cubicBezTo>
                  <a:pt x="297" y="37"/>
                  <a:pt x="300" y="34"/>
                  <a:pt x="304" y="32"/>
                </a:cubicBezTo>
                <a:cubicBezTo>
                  <a:pt x="308" y="30"/>
                  <a:pt x="313" y="30"/>
                  <a:pt x="318" y="30"/>
                </a:cubicBezTo>
                <a:cubicBezTo>
                  <a:pt x="336" y="30"/>
                  <a:pt x="345" y="39"/>
                  <a:pt x="345" y="57"/>
                </a:cubicBezTo>
                <a:cubicBezTo>
                  <a:pt x="345" y="106"/>
                  <a:pt x="345" y="106"/>
                  <a:pt x="345" y="106"/>
                </a:cubicBezTo>
                <a:close/>
                <a:moveTo>
                  <a:pt x="399" y="108"/>
                </a:moveTo>
                <a:cubicBezTo>
                  <a:pt x="387" y="108"/>
                  <a:pt x="378" y="104"/>
                  <a:pt x="371" y="98"/>
                </a:cubicBezTo>
                <a:cubicBezTo>
                  <a:pt x="364" y="91"/>
                  <a:pt x="361" y="81"/>
                  <a:pt x="361" y="69"/>
                </a:cubicBezTo>
                <a:cubicBezTo>
                  <a:pt x="361" y="57"/>
                  <a:pt x="364" y="47"/>
                  <a:pt x="370" y="40"/>
                </a:cubicBezTo>
                <a:cubicBezTo>
                  <a:pt x="377" y="33"/>
                  <a:pt x="385" y="30"/>
                  <a:pt x="396" y="30"/>
                </a:cubicBezTo>
                <a:cubicBezTo>
                  <a:pt x="406" y="30"/>
                  <a:pt x="414" y="33"/>
                  <a:pt x="419" y="39"/>
                </a:cubicBezTo>
                <a:cubicBezTo>
                  <a:pt x="425" y="45"/>
                  <a:pt x="428" y="53"/>
                  <a:pt x="428" y="64"/>
                </a:cubicBezTo>
                <a:cubicBezTo>
                  <a:pt x="428" y="72"/>
                  <a:pt x="428" y="72"/>
                  <a:pt x="428" y="72"/>
                </a:cubicBezTo>
                <a:cubicBezTo>
                  <a:pt x="378" y="72"/>
                  <a:pt x="378" y="72"/>
                  <a:pt x="378" y="72"/>
                </a:cubicBezTo>
                <a:cubicBezTo>
                  <a:pt x="378" y="80"/>
                  <a:pt x="380" y="85"/>
                  <a:pt x="384" y="89"/>
                </a:cubicBezTo>
                <a:cubicBezTo>
                  <a:pt x="387" y="93"/>
                  <a:pt x="393" y="95"/>
                  <a:pt x="399" y="95"/>
                </a:cubicBezTo>
                <a:cubicBezTo>
                  <a:pt x="404" y="95"/>
                  <a:pt x="408" y="95"/>
                  <a:pt x="412" y="94"/>
                </a:cubicBezTo>
                <a:cubicBezTo>
                  <a:pt x="416" y="93"/>
                  <a:pt x="420" y="92"/>
                  <a:pt x="424" y="90"/>
                </a:cubicBezTo>
                <a:cubicBezTo>
                  <a:pt x="424" y="103"/>
                  <a:pt x="424" y="103"/>
                  <a:pt x="424" y="103"/>
                </a:cubicBezTo>
                <a:cubicBezTo>
                  <a:pt x="420" y="105"/>
                  <a:pt x="416" y="106"/>
                  <a:pt x="412" y="107"/>
                </a:cubicBezTo>
                <a:cubicBezTo>
                  <a:pt x="408" y="107"/>
                  <a:pt x="404" y="108"/>
                  <a:pt x="399" y="108"/>
                </a:cubicBezTo>
                <a:close/>
                <a:moveTo>
                  <a:pt x="396" y="42"/>
                </a:moveTo>
                <a:cubicBezTo>
                  <a:pt x="391" y="42"/>
                  <a:pt x="387" y="43"/>
                  <a:pt x="383" y="47"/>
                </a:cubicBezTo>
                <a:cubicBezTo>
                  <a:pt x="380" y="50"/>
                  <a:pt x="379" y="54"/>
                  <a:pt x="378" y="61"/>
                </a:cubicBezTo>
                <a:cubicBezTo>
                  <a:pt x="412" y="61"/>
                  <a:pt x="412" y="61"/>
                  <a:pt x="412" y="61"/>
                </a:cubicBezTo>
                <a:cubicBezTo>
                  <a:pt x="412" y="54"/>
                  <a:pt x="411" y="50"/>
                  <a:pt x="408" y="47"/>
                </a:cubicBezTo>
                <a:cubicBezTo>
                  <a:pt x="405" y="43"/>
                  <a:pt x="401" y="42"/>
                  <a:pt x="396" y="42"/>
                </a:cubicBezTo>
                <a:close/>
                <a:moveTo>
                  <a:pt x="495" y="85"/>
                </a:moveTo>
                <a:cubicBezTo>
                  <a:pt x="495" y="92"/>
                  <a:pt x="492" y="98"/>
                  <a:pt x="487" y="102"/>
                </a:cubicBezTo>
                <a:cubicBezTo>
                  <a:pt x="482" y="106"/>
                  <a:pt x="474" y="108"/>
                  <a:pt x="464" y="108"/>
                </a:cubicBezTo>
                <a:cubicBezTo>
                  <a:pt x="454" y="108"/>
                  <a:pt x="446" y="106"/>
                  <a:pt x="440" y="103"/>
                </a:cubicBezTo>
                <a:cubicBezTo>
                  <a:pt x="440" y="89"/>
                  <a:pt x="440" y="89"/>
                  <a:pt x="440" y="89"/>
                </a:cubicBezTo>
                <a:cubicBezTo>
                  <a:pt x="449" y="93"/>
                  <a:pt x="457" y="96"/>
                  <a:pt x="465" y="96"/>
                </a:cubicBezTo>
                <a:cubicBezTo>
                  <a:pt x="474" y="96"/>
                  <a:pt x="479" y="93"/>
                  <a:pt x="479" y="87"/>
                </a:cubicBezTo>
                <a:cubicBezTo>
                  <a:pt x="479" y="85"/>
                  <a:pt x="479" y="83"/>
                  <a:pt x="478" y="82"/>
                </a:cubicBezTo>
                <a:cubicBezTo>
                  <a:pt x="477" y="81"/>
                  <a:pt x="475" y="79"/>
                  <a:pt x="472" y="78"/>
                </a:cubicBezTo>
                <a:cubicBezTo>
                  <a:pt x="470" y="76"/>
                  <a:pt x="466" y="75"/>
                  <a:pt x="462" y="73"/>
                </a:cubicBezTo>
                <a:cubicBezTo>
                  <a:pt x="453" y="70"/>
                  <a:pt x="447" y="66"/>
                  <a:pt x="444" y="63"/>
                </a:cubicBezTo>
                <a:cubicBezTo>
                  <a:pt x="441" y="60"/>
                  <a:pt x="440" y="55"/>
                  <a:pt x="440" y="50"/>
                </a:cubicBezTo>
                <a:cubicBezTo>
                  <a:pt x="440" y="43"/>
                  <a:pt x="442" y="38"/>
                  <a:pt x="447" y="35"/>
                </a:cubicBezTo>
                <a:cubicBezTo>
                  <a:pt x="453" y="31"/>
                  <a:pt x="460" y="30"/>
                  <a:pt x="469" y="30"/>
                </a:cubicBezTo>
                <a:cubicBezTo>
                  <a:pt x="478" y="30"/>
                  <a:pt x="486" y="31"/>
                  <a:pt x="494" y="35"/>
                </a:cubicBezTo>
                <a:cubicBezTo>
                  <a:pt x="489" y="47"/>
                  <a:pt x="489" y="47"/>
                  <a:pt x="489" y="47"/>
                </a:cubicBezTo>
                <a:cubicBezTo>
                  <a:pt x="481" y="44"/>
                  <a:pt x="474" y="42"/>
                  <a:pt x="468" y="42"/>
                </a:cubicBezTo>
                <a:cubicBezTo>
                  <a:pt x="460" y="42"/>
                  <a:pt x="455" y="44"/>
                  <a:pt x="455" y="49"/>
                </a:cubicBezTo>
                <a:cubicBezTo>
                  <a:pt x="455" y="52"/>
                  <a:pt x="457" y="54"/>
                  <a:pt x="459" y="55"/>
                </a:cubicBezTo>
                <a:cubicBezTo>
                  <a:pt x="461" y="57"/>
                  <a:pt x="466" y="59"/>
                  <a:pt x="473" y="62"/>
                </a:cubicBezTo>
                <a:cubicBezTo>
                  <a:pt x="479" y="64"/>
                  <a:pt x="484" y="67"/>
                  <a:pt x="487" y="69"/>
                </a:cubicBezTo>
                <a:cubicBezTo>
                  <a:pt x="490" y="71"/>
                  <a:pt x="492" y="73"/>
                  <a:pt x="493" y="76"/>
                </a:cubicBezTo>
                <a:cubicBezTo>
                  <a:pt x="494" y="78"/>
                  <a:pt x="495" y="81"/>
                  <a:pt x="495" y="85"/>
                </a:cubicBezTo>
                <a:close/>
                <a:moveTo>
                  <a:pt x="561" y="85"/>
                </a:moveTo>
                <a:cubicBezTo>
                  <a:pt x="561" y="92"/>
                  <a:pt x="559" y="98"/>
                  <a:pt x="553" y="102"/>
                </a:cubicBezTo>
                <a:cubicBezTo>
                  <a:pt x="548" y="106"/>
                  <a:pt x="540" y="108"/>
                  <a:pt x="530" y="108"/>
                </a:cubicBezTo>
                <a:cubicBezTo>
                  <a:pt x="520" y="108"/>
                  <a:pt x="512" y="106"/>
                  <a:pt x="506" y="103"/>
                </a:cubicBezTo>
                <a:cubicBezTo>
                  <a:pt x="506" y="89"/>
                  <a:pt x="506" y="89"/>
                  <a:pt x="506" y="89"/>
                </a:cubicBezTo>
                <a:cubicBezTo>
                  <a:pt x="515" y="93"/>
                  <a:pt x="523" y="96"/>
                  <a:pt x="531" y="96"/>
                </a:cubicBezTo>
                <a:cubicBezTo>
                  <a:pt x="541" y="96"/>
                  <a:pt x="546" y="93"/>
                  <a:pt x="546" y="87"/>
                </a:cubicBezTo>
                <a:cubicBezTo>
                  <a:pt x="546" y="85"/>
                  <a:pt x="545" y="83"/>
                  <a:pt x="544" y="82"/>
                </a:cubicBezTo>
                <a:cubicBezTo>
                  <a:pt x="543" y="81"/>
                  <a:pt x="541" y="79"/>
                  <a:pt x="539" y="78"/>
                </a:cubicBezTo>
                <a:cubicBezTo>
                  <a:pt x="536" y="76"/>
                  <a:pt x="533" y="75"/>
                  <a:pt x="528" y="73"/>
                </a:cubicBezTo>
                <a:cubicBezTo>
                  <a:pt x="519" y="70"/>
                  <a:pt x="514" y="66"/>
                  <a:pt x="511" y="63"/>
                </a:cubicBezTo>
                <a:cubicBezTo>
                  <a:pt x="507" y="60"/>
                  <a:pt x="506" y="55"/>
                  <a:pt x="506" y="50"/>
                </a:cubicBezTo>
                <a:cubicBezTo>
                  <a:pt x="506" y="43"/>
                  <a:pt x="508" y="38"/>
                  <a:pt x="514" y="35"/>
                </a:cubicBezTo>
                <a:cubicBezTo>
                  <a:pt x="519" y="31"/>
                  <a:pt x="526" y="30"/>
                  <a:pt x="535" y="30"/>
                </a:cubicBezTo>
                <a:cubicBezTo>
                  <a:pt x="544" y="30"/>
                  <a:pt x="552" y="31"/>
                  <a:pt x="560" y="35"/>
                </a:cubicBezTo>
                <a:cubicBezTo>
                  <a:pt x="555" y="47"/>
                  <a:pt x="555" y="47"/>
                  <a:pt x="555" y="47"/>
                </a:cubicBezTo>
                <a:cubicBezTo>
                  <a:pt x="547" y="44"/>
                  <a:pt x="540" y="42"/>
                  <a:pt x="534" y="42"/>
                </a:cubicBezTo>
                <a:cubicBezTo>
                  <a:pt x="526" y="42"/>
                  <a:pt x="522" y="44"/>
                  <a:pt x="522" y="49"/>
                </a:cubicBezTo>
                <a:cubicBezTo>
                  <a:pt x="522" y="52"/>
                  <a:pt x="523" y="54"/>
                  <a:pt x="525" y="55"/>
                </a:cubicBezTo>
                <a:cubicBezTo>
                  <a:pt x="527" y="57"/>
                  <a:pt x="532" y="59"/>
                  <a:pt x="539" y="62"/>
                </a:cubicBezTo>
                <a:cubicBezTo>
                  <a:pt x="546" y="64"/>
                  <a:pt x="550" y="67"/>
                  <a:pt x="553" y="69"/>
                </a:cubicBezTo>
                <a:cubicBezTo>
                  <a:pt x="556" y="71"/>
                  <a:pt x="558" y="73"/>
                  <a:pt x="559" y="76"/>
                </a:cubicBezTo>
                <a:cubicBezTo>
                  <a:pt x="561" y="78"/>
                  <a:pt x="561" y="81"/>
                  <a:pt x="561" y="85"/>
                </a:cubicBezTo>
                <a:close/>
                <a:moveTo>
                  <a:pt x="683" y="37"/>
                </a:moveTo>
                <a:cubicBezTo>
                  <a:pt x="683" y="47"/>
                  <a:pt x="679" y="55"/>
                  <a:pt x="673" y="61"/>
                </a:cubicBezTo>
                <a:cubicBezTo>
                  <a:pt x="666" y="66"/>
                  <a:pt x="656" y="69"/>
                  <a:pt x="643" y="69"/>
                </a:cubicBezTo>
                <a:cubicBezTo>
                  <a:pt x="633" y="69"/>
                  <a:pt x="633" y="69"/>
                  <a:pt x="633" y="69"/>
                </a:cubicBezTo>
                <a:cubicBezTo>
                  <a:pt x="633" y="106"/>
                  <a:pt x="633" y="106"/>
                  <a:pt x="633" y="106"/>
                </a:cubicBezTo>
                <a:cubicBezTo>
                  <a:pt x="617" y="106"/>
                  <a:pt x="617" y="106"/>
                  <a:pt x="617" y="106"/>
                </a:cubicBezTo>
                <a:cubicBezTo>
                  <a:pt x="617" y="7"/>
                  <a:pt x="617" y="7"/>
                  <a:pt x="617" y="7"/>
                </a:cubicBezTo>
                <a:cubicBezTo>
                  <a:pt x="645" y="7"/>
                  <a:pt x="645" y="7"/>
                  <a:pt x="645" y="7"/>
                </a:cubicBezTo>
                <a:cubicBezTo>
                  <a:pt x="658" y="7"/>
                  <a:pt x="667" y="9"/>
                  <a:pt x="674" y="14"/>
                </a:cubicBezTo>
                <a:cubicBezTo>
                  <a:pt x="680" y="19"/>
                  <a:pt x="683" y="27"/>
                  <a:pt x="683" y="37"/>
                </a:cubicBezTo>
                <a:close/>
                <a:moveTo>
                  <a:pt x="633" y="55"/>
                </a:moveTo>
                <a:cubicBezTo>
                  <a:pt x="642" y="55"/>
                  <a:pt x="642" y="55"/>
                  <a:pt x="642" y="55"/>
                </a:cubicBezTo>
                <a:cubicBezTo>
                  <a:pt x="650" y="55"/>
                  <a:pt x="656" y="54"/>
                  <a:pt x="660" y="51"/>
                </a:cubicBezTo>
                <a:cubicBezTo>
                  <a:pt x="664" y="48"/>
                  <a:pt x="666" y="44"/>
                  <a:pt x="666" y="37"/>
                </a:cubicBezTo>
                <a:cubicBezTo>
                  <a:pt x="666" y="32"/>
                  <a:pt x="664" y="27"/>
                  <a:pt x="661" y="25"/>
                </a:cubicBezTo>
                <a:cubicBezTo>
                  <a:pt x="657" y="22"/>
                  <a:pt x="652" y="20"/>
                  <a:pt x="644" y="20"/>
                </a:cubicBezTo>
                <a:cubicBezTo>
                  <a:pt x="633" y="20"/>
                  <a:pt x="633" y="20"/>
                  <a:pt x="633" y="20"/>
                </a:cubicBezTo>
                <a:cubicBezTo>
                  <a:pt x="633" y="55"/>
                  <a:pt x="633" y="55"/>
                  <a:pt x="633" y="55"/>
                </a:cubicBezTo>
                <a:close/>
                <a:moveTo>
                  <a:pt x="715" y="106"/>
                </a:moveTo>
                <a:cubicBezTo>
                  <a:pt x="699" y="106"/>
                  <a:pt x="699" y="106"/>
                  <a:pt x="699" y="106"/>
                </a:cubicBezTo>
                <a:cubicBezTo>
                  <a:pt x="699" y="0"/>
                  <a:pt x="699" y="0"/>
                  <a:pt x="699" y="0"/>
                </a:cubicBezTo>
                <a:cubicBezTo>
                  <a:pt x="715" y="0"/>
                  <a:pt x="715" y="0"/>
                  <a:pt x="715" y="0"/>
                </a:cubicBezTo>
                <a:cubicBezTo>
                  <a:pt x="715" y="106"/>
                  <a:pt x="715" y="106"/>
                  <a:pt x="715" y="106"/>
                </a:cubicBezTo>
                <a:close/>
                <a:moveTo>
                  <a:pt x="784" y="106"/>
                </a:moveTo>
                <a:cubicBezTo>
                  <a:pt x="780" y="96"/>
                  <a:pt x="780" y="96"/>
                  <a:pt x="780" y="96"/>
                </a:cubicBezTo>
                <a:cubicBezTo>
                  <a:pt x="780" y="96"/>
                  <a:pt x="780" y="96"/>
                  <a:pt x="780" y="96"/>
                </a:cubicBezTo>
                <a:cubicBezTo>
                  <a:pt x="776" y="101"/>
                  <a:pt x="773" y="104"/>
                  <a:pt x="769" y="105"/>
                </a:cubicBezTo>
                <a:cubicBezTo>
                  <a:pt x="765" y="107"/>
                  <a:pt x="760" y="108"/>
                  <a:pt x="755" y="108"/>
                </a:cubicBezTo>
                <a:cubicBezTo>
                  <a:pt x="747" y="108"/>
                  <a:pt x="742" y="106"/>
                  <a:pt x="737" y="102"/>
                </a:cubicBezTo>
                <a:cubicBezTo>
                  <a:pt x="733" y="98"/>
                  <a:pt x="731" y="92"/>
                  <a:pt x="731" y="85"/>
                </a:cubicBezTo>
                <a:cubicBezTo>
                  <a:pt x="731" y="77"/>
                  <a:pt x="734" y="71"/>
                  <a:pt x="740" y="67"/>
                </a:cubicBezTo>
                <a:cubicBezTo>
                  <a:pt x="746" y="63"/>
                  <a:pt x="754" y="61"/>
                  <a:pt x="766" y="61"/>
                </a:cubicBezTo>
                <a:cubicBezTo>
                  <a:pt x="779" y="60"/>
                  <a:pt x="779" y="60"/>
                  <a:pt x="779" y="60"/>
                </a:cubicBezTo>
                <a:cubicBezTo>
                  <a:pt x="779" y="56"/>
                  <a:pt x="779" y="56"/>
                  <a:pt x="779" y="56"/>
                </a:cubicBezTo>
                <a:cubicBezTo>
                  <a:pt x="779" y="51"/>
                  <a:pt x="778" y="48"/>
                  <a:pt x="776" y="45"/>
                </a:cubicBezTo>
                <a:cubicBezTo>
                  <a:pt x="774" y="43"/>
                  <a:pt x="770" y="42"/>
                  <a:pt x="765" y="42"/>
                </a:cubicBezTo>
                <a:cubicBezTo>
                  <a:pt x="762" y="42"/>
                  <a:pt x="758" y="42"/>
                  <a:pt x="754" y="44"/>
                </a:cubicBezTo>
                <a:cubicBezTo>
                  <a:pt x="751" y="45"/>
                  <a:pt x="747" y="46"/>
                  <a:pt x="744" y="48"/>
                </a:cubicBezTo>
                <a:cubicBezTo>
                  <a:pt x="739" y="36"/>
                  <a:pt x="739" y="36"/>
                  <a:pt x="739" y="36"/>
                </a:cubicBezTo>
                <a:cubicBezTo>
                  <a:pt x="743" y="34"/>
                  <a:pt x="747" y="32"/>
                  <a:pt x="752" y="31"/>
                </a:cubicBezTo>
                <a:cubicBezTo>
                  <a:pt x="757" y="30"/>
                  <a:pt x="762" y="30"/>
                  <a:pt x="766" y="30"/>
                </a:cubicBezTo>
                <a:cubicBezTo>
                  <a:pt x="776" y="30"/>
                  <a:pt x="783" y="32"/>
                  <a:pt x="788" y="36"/>
                </a:cubicBezTo>
                <a:cubicBezTo>
                  <a:pt x="793" y="40"/>
                  <a:pt x="795" y="47"/>
                  <a:pt x="795" y="56"/>
                </a:cubicBezTo>
                <a:cubicBezTo>
                  <a:pt x="795" y="106"/>
                  <a:pt x="795" y="106"/>
                  <a:pt x="795" y="106"/>
                </a:cubicBezTo>
                <a:cubicBezTo>
                  <a:pt x="784" y="106"/>
                  <a:pt x="784" y="106"/>
                  <a:pt x="784" y="106"/>
                </a:cubicBezTo>
                <a:close/>
                <a:moveTo>
                  <a:pt x="760" y="96"/>
                </a:moveTo>
                <a:cubicBezTo>
                  <a:pt x="766" y="96"/>
                  <a:pt x="770" y="94"/>
                  <a:pt x="774" y="91"/>
                </a:cubicBezTo>
                <a:cubicBezTo>
                  <a:pt x="777" y="87"/>
                  <a:pt x="779" y="83"/>
                  <a:pt x="779" y="77"/>
                </a:cubicBezTo>
                <a:cubicBezTo>
                  <a:pt x="779" y="70"/>
                  <a:pt x="779" y="70"/>
                  <a:pt x="779" y="70"/>
                </a:cubicBezTo>
                <a:cubicBezTo>
                  <a:pt x="769" y="71"/>
                  <a:pt x="769" y="71"/>
                  <a:pt x="769" y="71"/>
                </a:cubicBezTo>
                <a:cubicBezTo>
                  <a:pt x="762" y="71"/>
                  <a:pt x="756" y="72"/>
                  <a:pt x="753" y="75"/>
                </a:cubicBezTo>
                <a:cubicBezTo>
                  <a:pt x="749" y="77"/>
                  <a:pt x="748" y="80"/>
                  <a:pt x="748" y="85"/>
                </a:cubicBezTo>
                <a:cubicBezTo>
                  <a:pt x="748" y="88"/>
                  <a:pt x="749" y="91"/>
                  <a:pt x="751" y="93"/>
                </a:cubicBezTo>
                <a:cubicBezTo>
                  <a:pt x="753" y="95"/>
                  <a:pt x="756" y="96"/>
                  <a:pt x="760" y="96"/>
                </a:cubicBezTo>
                <a:close/>
                <a:moveTo>
                  <a:pt x="882" y="106"/>
                </a:moveTo>
                <a:cubicBezTo>
                  <a:pt x="866" y="106"/>
                  <a:pt x="866" y="106"/>
                  <a:pt x="866" y="106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6" y="54"/>
                  <a:pt x="865" y="50"/>
                  <a:pt x="863" y="47"/>
                </a:cubicBezTo>
                <a:cubicBezTo>
                  <a:pt x="860" y="44"/>
                  <a:pt x="856" y="43"/>
                  <a:pt x="851" y="43"/>
                </a:cubicBezTo>
                <a:cubicBezTo>
                  <a:pt x="845" y="43"/>
                  <a:pt x="840" y="45"/>
                  <a:pt x="836" y="49"/>
                </a:cubicBezTo>
                <a:cubicBezTo>
                  <a:pt x="833" y="53"/>
                  <a:pt x="832" y="59"/>
                  <a:pt x="832" y="69"/>
                </a:cubicBezTo>
                <a:cubicBezTo>
                  <a:pt x="832" y="106"/>
                  <a:pt x="832" y="106"/>
                  <a:pt x="832" y="106"/>
                </a:cubicBezTo>
                <a:cubicBezTo>
                  <a:pt x="816" y="106"/>
                  <a:pt x="816" y="106"/>
                  <a:pt x="816" y="106"/>
                </a:cubicBezTo>
                <a:cubicBezTo>
                  <a:pt x="816" y="31"/>
                  <a:pt x="816" y="31"/>
                  <a:pt x="816" y="31"/>
                </a:cubicBezTo>
                <a:cubicBezTo>
                  <a:pt x="828" y="31"/>
                  <a:pt x="828" y="31"/>
                  <a:pt x="828" y="31"/>
                </a:cubicBezTo>
                <a:cubicBezTo>
                  <a:pt x="831" y="41"/>
                  <a:pt x="831" y="41"/>
                  <a:pt x="831" y="41"/>
                </a:cubicBezTo>
                <a:cubicBezTo>
                  <a:pt x="831" y="41"/>
                  <a:pt x="831" y="41"/>
                  <a:pt x="831" y="41"/>
                </a:cubicBezTo>
                <a:cubicBezTo>
                  <a:pt x="834" y="37"/>
                  <a:pt x="837" y="34"/>
                  <a:pt x="841" y="32"/>
                </a:cubicBezTo>
                <a:cubicBezTo>
                  <a:pt x="845" y="30"/>
                  <a:pt x="850" y="30"/>
                  <a:pt x="855" y="30"/>
                </a:cubicBezTo>
                <a:cubicBezTo>
                  <a:pt x="873" y="30"/>
                  <a:pt x="882" y="39"/>
                  <a:pt x="882" y="57"/>
                </a:cubicBezTo>
                <a:cubicBezTo>
                  <a:pt x="882" y="106"/>
                  <a:pt x="882" y="106"/>
                  <a:pt x="882" y="106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9" name="Freeform 57"/>
          <p:cNvSpPr>
            <a:spLocks noEditPoints="1"/>
          </p:cNvSpPr>
          <p:nvPr/>
        </p:nvSpPr>
        <p:spPr bwMode="auto">
          <a:xfrm>
            <a:off x="4859460" y="4713718"/>
            <a:ext cx="1070132" cy="119229"/>
          </a:xfrm>
          <a:custGeom>
            <a:avLst/>
            <a:gdLst>
              <a:gd name="T0" fmla="*/ 75 w 1238"/>
              <a:gd name="T1" fmla="*/ 5 h 138"/>
              <a:gd name="T2" fmla="*/ 87 w 1238"/>
              <a:gd name="T3" fmla="*/ 29 h 138"/>
              <a:gd name="T4" fmla="*/ 102 w 1238"/>
              <a:gd name="T5" fmla="*/ 3 h 138"/>
              <a:gd name="T6" fmla="*/ 188 w 1238"/>
              <a:gd name="T7" fmla="*/ 105 h 138"/>
              <a:gd name="T8" fmla="*/ 140 w 1238"/>
              <a:gd name="T9" fmla="*/ 67 h 138"/>
              <a:gd name="T10" fmla="*/ 140 w 1238"/>
              <a:gd name="T11" fmla="*/ 39 h 138"/>
              <a:gd name="T12" fmla="*/ 210 w 1238"/>
              <a:gd name="T13" fmla="*/ 28 h 138"/>
              <a:gd name="T14" fmla="*/ 216 w 1238"/>
              <a:gd name="T15" fmla="*/ 45 h 138"/>
              <a:gd name="T16" fmla="*/ 261 w 1238"/>
              <a:gd name="T17" fmla="*/ 96 h 138"/>
              <a:gd name="T18" fmla="*/ 318 w 1238"/>
              <a:gd name="T19" fmla="*/ 71 h 138"/>
              <a:gd name="T20" fmla="*/ 315 w 1238"/>
              <a:gd name="T21" fmla="*/ 101 h 138"/>
              <a:gd name="T22" fmla="*/ 303 w 1238"/>
              <a:gd name="T23" fmla="*/ 59 h 138"/>
              <a:gd name="T24" fmla="*/ 389 w 1238"/>
              <a:gd name="T25" fmla="*/ 56 h 138"/>
              <a:gd name="T26" fmla="*/ 426 w 1238"/>
              <a:gd name="T27" fmla="*/ 84 h 138"/>
              <a:gd name="T28" fmla="*/ 462 w 1238"/>
              <a:gd name="T29" fmla="*/ 36 h 138"/>
              <a:gd name="T30" fmla="*/ 544 w 1238"/>
              <a:gd name="T31" fmla="*/ 94 h 138"/>
              <a:gd name="T32" fmla="*/ 503 w 1238"/>
              <a:gd name="T33" fmla="*/ 65 h 138"/>
              <a:gd name="T34" fmla="*/ 518 w 1238"/>
              <a:gd name="T35" fmla="*/ 42 h 138"/>
              <a:gd name="T36" fmla="*/ 559 w 1238"/>
              <a:gd name="T37" fmla="*/ 54 h 138"/>
              <a:gd name="T38" fmla="*/ 543 w 1238"/>
              <a:gd name="T39" fmla="*/ 69 h 138"/>
              <a:gd name="T40" fmla="*/ 646 w 1238"/>
              <a:gd name="T41" fmla="*/ 105 h 138"/>
              <a:gd name="T42" fmla="*/ 595 w 1238"/>
              <a:gd name="T43" fmla="*/ 67 h 138"/>
              <a:gd name="T44" fmla="*/ 595 w 1238"/>
              <a:gd name="T45" fmla="*/ 39 h 138"/>
              <a:gd name="T46" fmla="*/ 710 w 1238"/>
              <a:gd name="T47" fmla="*/ 94 h 138"/>
              <a:gd name="T48" fmla="*/ 670 w 1238"/>
              <a:gd name="T49" fmla="*/ 65 h 138"/>
              <a:gd name="T50" fmla="*/ 684 w 1238"/>
              <a:gd name="T51" fmla="*/ 42 h 138"/>
              <a:gd name="T52" fmla="*/ 725 w 1238"/>
              <a:gd name="T53" fmla="*/ 54 h 138"/>
              <a:gd name="T54" fmla="*/ 709 w 1238"/>
              <a:gd name="T55" fmla="*/ 69 h 138"/>
              <a:gd name="T56" fmla="*/ 809 w 1238"/>
              <a:gd name="T57" fmla="*/ 29 h 138"/>
              <a:gd name="T58" fmla="*/ 770 w 1238"/>
              <a:gd name="T59" fmla="*/ 79 h 138"/>
              <a:gd name="T60" fmla="*/ 802 w 1238"/>
              <a:gd name="T61" fmla="*/ 96 h 138"/>
              <a:gd name="T62" fmla="*/ 740 w 1238"/>
              <a:gd name="T63" fmla="*/ 106 h 138"/>
              <a:gd name="T64" fmla="*/ 745 w 1238"/>
              <a:gd name="T65" fmla="*/ 67 h 138"/>
              <a:gd name="T66" fmla="*/ 809 w 1238"/>
              <a:gd name="T67" fmla="*/ 29 h 138"/>
              <a:gd name="T68" fmla="*/ 790 w 1238"/>
              <a:gd name="T69" fmla="*/ 106 h 138"/>
              <a:gd name="T70" fmla="*/ 761 w 1238"/>
              <a:gd name="T71" fmla="*/ 65 h 138"/>
              <a:gd name="T72" fmla="*/ 757 w 1238"/>
              <a:gd name="T73" fmla="*/ 54 h 138"/>
              <a:gd name="T74" fmla="*/ 875 w 1238"/>
              <a:gd name="T75" fmla="*/ 37 h 138"/>
              <a:gd name="T76" fmla="*/ 868 w 1238"/>
              <a:gd name="T77" fmla="*/ 92 h 138"/>
              <a:gd name="T78" fmla="*/ 839 w 1238"/>
              <a:gd name="T79" fmla="*/ 45 h 138"/>
              <a:gd name="T80" fmla="*/ 948 w 1238"/>
              <a:gd name="T81" fmla="*/ 105 h 138"/>
              <a:gd name="T82" fmla="*/ 916 w 1238"/>
              <a:gd name="T83" fmla="*/ 105 h 138"/>
              <a:gd name="T84" fmla="*/ 925 w 1238"/>
              <a:gd name="T85" fmla="*/ 31 h 138"/>
              <a:gd name="T86" fmla="*/ 1005 w 1238"/>
              <a:gd name="T87" fmla="*/ 35 h 138"/>
              <a:gd name="T88" fmla="*/ 982 w 1238"/>
              <a:gd name="T89" fmla="*/ 41 h 138"/>
              <a:gd name="T90" fmla="*/ 1028 w 1238"/>
              <a:gd name="T91" fmla="*/ 67 h 138"/>
              <a:gd name="T92" fmla="*/ 1044 w 1238"/>
              <a:gd name="T93" fmla="*/ 71 h 138"/>
              <a:gd name="T94" fmla="*/ 1079 w 1238"/>
              <a:gd name="T95" fmla="*/ 105 h 138"/>
              <a:gd name="T96" fmla="*/ 1074 w 1238"/>
              <a:gd name="T97" fmla="*/ 45 h 138"/>
              <a:gd name="T98" fmla="*/ 1147 w 1238"/>
              <a:gd name="T99" fmla="*/ 41 h 138"/>
              <a:gd name="T100" fmla="*/ 1123 w 1238"/>
              <a:gd name="T101" fmla="*/ 29 h 138"/>
              <a:gd name="T102" fmla="*/ 1177 w 1238"/>
              <a:gd name="T103" fmla="*/ 105 h 138"/>
              <a:gd name="T104" fmla="*/ 1199 w 1238"/>
              <a:gd name="T105" fmla="*/ 82 h 138"/>
              <a:gd name="T106" fmla="*/ 1215 w 1238"/>
              <a:gd name="T107" fmla="*/ 12 h 138"/>
              <a:gd name="T108" fmla="*/ 1218 w 1238"/>
              <a:gd name="T109" fmla="*/ 9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38" h="138">
                <a:moveTo>
                  <a:pt x="46" y="105"/>
                </a:moveTo>
                <a:cubicBezTo>
                  <a:pt x="30" y="105"/>
                  <a:pt x="30" y="105"/>
                  <a:pt x="30" y="105"/>
                </a:cubicBezTo>
                <a:cubicBezTo>
                  <a:pt x="30" y="19"/>
                  <a:pt x="30" y="19"/>
                  <a:pt x="3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5"/>
                  <a:pt x="0" y="5"/>
                  <a:pt x="0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19"/>
                  <a:pt x="75" y="19"/>
                  <a:pt x="75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05"/>
                  <a:pt x="46" y="105"/>
                  <a:pt x="46" y="105"/>
                </a:cubicBezTo>
                <a:close/>
                <a:moveTo>
                  <a:pt x="103" y="105"/>
                </a:moveTo>
                <a:cubicBezTo>
                  <a:pt x="87" y="105"/>
                  <a:pt x="87" y="105"/>
                  <a:pt x="87" y="105"/>
                </a:cubicBezTo>
                <a:cubicBezTo>
                  <a:pt x="87" y="29"/>
                  <a:pt x="87" y="29"/>
                  <a:pt x="87" y="29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103" y="105"/>
                  <a:pt x="103" y="105"/>
                  <a:pt x="103" y="105"/>
                </a:cubicBezTo>
                <a:close/>
                <a:moveTo>
                  <a:pt x="86" y="9"/>
                </a:moveTo>
                <a:cubicBezTo>
                  <a:pt x="86" y="6"/>
                  <a:pt x="87" y="4"/>
                  <a:pt x="88" y="3"/>
                </a:cubicBezTo>
                <a:cubicBezTo>
                  <a:pt x="90" y="1"/>
                  <a:pt x="92" y="0"/>
                  <a:pt x="95" y="0"/>
                </a:cubicBezTo>
                <a:cubicBezTo>
                  <a:pt x="98" y="0"/>
                  <a:pt x="100" y="1"/>
                  <a:pt x="102" y="3"/>
                </a:cubicBezTo>
                <a:cubicBezTo>
                  <a:pt x="103" y="4"/>
                  <a:pt x="104" y="6"/>
                  <a:pt x="104" y="9"/>
                </a:cubicBezTo>
                <a:cubicBezTo>
                  <a:pt x="104" y="12"/>
                  <a:pt x="103" y="14"/>
                  <a:pt x="102" y="16"/>
                </a:cubicBezTo>
                <a:cubicBezTo>
                  <a:pt x="100" y="17"/>
                  <a:pt x="98" y="18"/>
                  <a:pt x="95" y="18"/>
                </a:cubicBezTo>
                <a:cubicBezTo>
                  <a:pt x="92" y="18"/>
                  <a:pt x="90" y="17"/>
                  <a:pt x="88" y="16"/>
                </a:cubicBezTo>
                <a:cubicBezTo>
                  <a:pt x="87" y="14"/>
                  <a:pt x="86" y="12"/>
                  <a:pt x="86" y="9"/>
                </a:cubicBezTo>
                <a:close/>
                <a:moveTo>
                  <a:pt x="188" y="105"/>
                </a:moveTo>
                <a:cubicBezTo>
                  <a:pt x="172" y="105"/>
                  <a:pt x="172" y="105"/>
                  <a:pt x="172" y="105"/>
                </a:cubicBezTo>
                <a:cubicBezTo>
                  <a:pt x="172" y="58"/>
                  <a:pt x="172" y="58"/>
                  <a:pt x="172" y="58"/>
                </a:cubicBezTo>
                <a:cubicBezTo>
                  <a:pt x="172" y="52"/>
                  <a:pt x="171" y="48"/>
                  <a:pt x="168" y="45"/>
                </a:cubicBezTo>
                <a:cubicBezTo>
                  <a:pt x="166" y="42"/>
                  <a:pt x="163" y="41"/>
                  <a:pt x="158" y="41"/>
                </a:cubicBezTo>
                <a:cubicBezTo>
                  <a:pt x="152" y="41"/>
                  <a:pt x="147" y="43"/>
                  <a:pt x="145" y="47"/>
                </a:cubicBezTo>
                <a:cubicBezTo>
                  <a:pt x="142" y="51"/>
                  <a:pt x="140" y="58"/>
                  <a:pt x="140" y="67"/>
                </a:cubicBezTo>
                <a:cubicBezTo>
                  <a:pt x="140" y="105"/>
                  <a:pt x="140" y="105"/>
                  <a:pt x="140" y="105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37" y="29"/>
                  <a:pt x="137" y="29"/>
                  <a:pt x="137" y="29"/>
                </a:cubicBezTo>
                <a:cubicBezTo>
                  <a:pt x="139" y="39"/>
                  <a:pt x="139" y="39"/>
                  <a:pt x="139" y="39"/>
                </a:cubicBezTo>
                <a:cubicBezTo>
                  <a:pt x="140" y="39"/>
                  <a:pt x="140" y="39"/>
                  <a:pt x="140" y="39"/>
                </a:cubicBezTo>
                <a:cubicBezTo>
                  <a:pt x="142" y="35"/>
                  <a:pt x="145" y="33"/>
                  <a:pt x="149" y="31"/>
                </a:cubicBezTo>
                <a:cubicBezTo>
                  <a:pt x="153" y="29"/>
                  <a:pt x="157" y="28"/>
                  <a:pt x="162" y="28"/>
                </a:cubicBezTo>
                <a:cubicBezTo>
                  <a:pt x="174" y="28"/>
                  <a:pt x="181" y="32"/>
                  <a:pt x="185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8" y="36"/>
                  <a:pt x="192" y="33"/>
                  <a:pt x="196" y="31"/>
                </a:cubicBezTo>
                <a:cubicBezTo>
                  <a:pt x="200" y="29"/>
                  <a:pt x="204" y="28"/>
                  <a:pt x="210" y="28"/>
                </a:cubicBezTo>
                <a:cubicBezTo>
                  <a:pt x="219" y="28"/>
                  <a:pt x="225" y="30"/>
                  <a:pt x="229" y="35"/>
                </a:cubicBezTo>
                <a:cubicBezTo>
                  <a:pt x="233" y="39"/>
                  <a:pt x="235" y="46"/>
                  <a:pt x="235" y="55"/>
                </a:cubicBezTo>
                <a:cubicBezTo>
                  <a:pt x="235" y="105"/>
                  <a:pt x="235" y="105"/>
                  <a:pt x="235" y="105"/>
                </a:cubicBezTo>
                <a:cubicBezTo>
                  <a:pt x="219" y="105"/>
                  <a:pt x="219" y="105"/>
                  <a:pt x="219" y="105"/>
                </a:cubicBezTo>
                <a:cubicBezTo>
                  <a:pt x="219" y="58"/>
                  <a:pt x="219" y="58"/>
                  <a:pt x="219" y="58"/>
                </a:cubicBezTo>
                <a:cubicBezTo>
                  <a:pt x="219" y="52"/>
                  <a:pt x="218" y="48"/>
                  <a:pt x="216" y="45"/>
                </a:cubicBezTo>
                <a:cubicBezTo>
                  <a:pt x="214" y="42"/>
                  <a:pt x="210" y="41"/>
                  <a:pt x="206" y="41"/>
                </a:cubicBezTo>
                <a:cubicBezTo>
                  <a:pt x="200" y="41"/>
                  <a:pt x="195" y="43"/>
                  <a:pt x="192" y="47"/>
                </a:cubicBezTo>
                <a:cubicBezTo>
                  <a:pt x="189" y="51"/>
                  <a:pt x="188" y="57"/>
                  <a:pt x="188" y="65"/>
                </a:cubicBezTo>
                <a:cubicBezTo>
                  <a:pt x="188" y="105"/>
                  <a:pt x="188" y="105"/>
                  <a:pt x="188" y="105"/>
                </a:cubicBezTo>
                <a:close/>
                <a:moveTo>
                  <a:pt x="289" y="106"/>
                </a:moveTo>
                <a:cubicBezTo>
                  <a:pt x="277" y="106"/>
                  <a:pt x="268" y="103"/>
                  <a:pt x="261" y="96"/>
                </a:cubicBezTo>
                <a:cubicBezTo>
                  <a:pt x="255" y="89"/>
                  <a:pt x="251" y="80"/>
                  <a:pt x="251" y="67"/>
                </a:cubicBezTo>
                <a:cubicBezTo>
                  <a:pt x="251" y="55"/>
                  <a:pt x="255" y="45"/>
                  <a:pt x="261" y="38"/>
                </a:cubicBezTo>
                <a:cubicBezTo>
                  <a:pt x="267" y="31"/>
                  <a:pt x="275" y="28"/>
                  <a:pt x="286" y="28"/>
                </a:cubicBezTo>
                <a:cubicBezTo>
                  <a:pt x="296" y="28"/>
                  <a:pt x="304" y="31"/>
                  <a:pt x="310" y="37"/>
                </a:cubicBezTo>
                <a:cubicBezTo>
                  <a:pt x="315" y="43"/>
                  <a:pt x="318" y="51"/>
                  <a:pt x="318" y="62"/>
                </a:cubicBezTo>
                <a:cubicBezTo>
                  <a:pt x="318" y="71"/>
                  <a:pt x="318" y="71"/>
                  <a:pt x="318" y="71"/>
                </a:cubicBezTo>
                <a:cubicBezTo>
                  <a:pt x="268" y="71"/>
                  <a:pt x="268" y="71"/>
                  <a:pt x="268" y="71"/>
                </a:cubicBezTo>
                <a:cubicBezTo>
                  <a:pt x="268" y="78"/>
                  <a:pt x="270" y="84"/>
                  <a:pt x="274" y="87"/>
                </a:cubicBezTo>
                <a:cubicBezTo>
                  <a:pt x="278" y="91"/>
                  <a:pt x="283" y="93"/>
                  <a:pt x="290" y="93"/>
                </a:cubicBezTo>
                <a:cubicBezTo>
                  <a:pt x="294" y="93"/>
                  <a:pt x="298" y="93"/>
                  <a:pt x="302" y="92"/>
                </a:cubicBezTo>
                <a:cubicBezTo>
                  <a:pt x="306" y="91"/>
                  <a:pt x="310" y="90"/>
                  <a:pt x="315" y="88"/>
                </a:cubicBezTo>
                <a:cubicBezTo>
                  <a:pt x="315" y="101"/>
                  <a:pt x="315" y="101"/>
                  <a:pt x="315" y="101"/>
                </a:cubicBezTo>
                <a:cubicBezTo>
                  <a:pt x="311" y="103"/>
                  <a:pt x="307" y="104"/>
                  <a:pt x="303" y="105"/>
                </a:cubicBezTo>
                <a:cubicBezTo>
                  <a:pt x="299" y="106"/>
                  <a:pt x="294" y="106"/>
                  <a:pt x="289" y="106"/>
                </a:cubicBezTo>
                <a:close/>
                <a:moveTo>
                  <a:pt x="286" y="40"/>
                </a:moveTo>
                <a:cubicBezTo>
                  <a:pt x="281" y="40"/>
                  <a:pt x="277" y="42"/>
                  <a:pt x="274" y="45"/>
                </a:cubicBezTo>
                <a:cubicBezTo>
                  <a:pt x="271" y="48"/>
                  <a:pt x="269" y="53"/>
                  <a:pt x="268" y="59"/>
                </a:cubicBezTo>
                <a:cubicBezTo>
                  <a:pt x="303" y="59"/>
                  <a:pt x="303" y="59"/>
                  <a:pt x="303" y="59"/>
                </a:cubicBezTo>
                <a:cubicBezTo>
                  <a:pt x="302" y="53"/>
                  <a:pt x="301" y="48"/>
                  <a:pt x="298" y="45"/>
                </a:cubicBezTo>
                <a:cubicBezTo>
                  <a:pt x="295" y="42"/>
                  <a:pt x="291" y="40"/>
                  <a:pt x="286" y="40"/>
                </a:cubicBezTo>
                <a:close/>
                <a:moveTo>
                  <a:pt x="418" y="105"/>
                </a:moveTo>
                <a:cubicBezTo>
                  <a:pt x="389" y="21"/>
                  <a:pt x="389" y="21"/>
                  <a:pt x="389" y="21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9" y="34"/>
                  <a:pt x="389" y="45"/>
                  <a:pt x="389" y="56"/>
                </a:cubicBezTo>
                <a:cubicBezTo>
                  <a:pt x="389" y="105"/>
                  <a:pt x="389" y="105"/>
                  <a:pt x="389" y="105"/>
                </a:cubicBezTo>
                <a:cubicBezTo>
                  <a:pt x="375" y="105"/>
                  <a:pt x="375" y="105"/>
                  <a:pt x="375" y="105"/>
                </a:cubicBezTo>
                <a:cubicBezTo>
                  <a:pt x="375" y="5"/>
                  <a:pt x="375" y="5"/>
                  <a:pt x="375" y="5"/>
                </a:cubicBezTo>
                <a:cubicBezTo>
                  <a:pt x="398" y="5"/>
                  <a:pt x="398" y="5"/>
                  <a:pt x="398" y="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6" y="84"/>
                  <a:pt x="426" y="84"/>
                  <a:pt x="426" y="84"/>
                </a:cubicBezTo>
                <a:cubicBezTo>
                  <a:pt x="454" y="5"/>
                  <a:pt x="454" y="5"/>
                  <a:pt x="454" y="5"/>
                </a:cubicBezTo>
                <a:cubicBezTo>
                  <a:pt x="477" y="5"/>
                  <a:pt x="477" y="5"/>
                  <a:pt x="477" y="5"/>
                </a:cubicBezTo>
                <a:cubicBezTo>
                  <a:pt x="477" y="105"/>
                  <a:pt x="477" y="105"/>
                  <a:pt x="477" y="105"/>
                </a:cubicBezTo>
                <a:cubicBezTo>
                  <a:pt x="462" y="105"/>
                  <a:pt x="462" y="105"/>
                  <a:pt x="462" y="105"/>
                </a:cubicBezTo>
                <a:cubicBezTo>
                  <a:pt x="462" y="55"/>
                  <a:pt x="462" y="55"/>
                  <a:pt x="462" y="55"/>
                </a:cubicBezTo>
                <a:cubicBezTo>
                  <a:pt x="462" y="50"/>
                  <a:pt x="462" y="44"/>
                  <a:pt x="462" y="36"/>
                </a:cubicBezTo>
                <a:cubicBezTo>
                  <a:pt x="462" y="28"/>
                  <a:pt x="462" y="23"/>
                  <a:pt x="463" y="21"/>
                </a:cubicBezTo>
                <a:cubicBezTo>
                  <a:pt x="462" y="21"/>
                  <a:pt x="462" y="21"/>
                  <a:pt x="462" y="21"/>
                </a:cubicBezTo>
                <a:cubicBezTo>
                  <a:pt x="432" y="105"/>
                  <a:pt x="432" y="105"/>
                  <a:pt x="432" y="105"/>
                </a:cubicBezTo>
                <a:cubicBezTo>
                  <a:pt x="418" y="105"/>
                  <a:pt x="418" y="105"/>
                  <a:pt x="418" y="105"/>
                </a:cubicBezTo>
                <a:close/>
                <a:moveTo>
                  <a:pt x="547" y="105"/>
                </a:moveTo>
                <a:cubicBezTo>
                  <a:pt x="544" y="94"/>
                  <a:pt x="544" y="94"/>
                  <a:pt x="544" y="94"/>
                </a:cubicBezTo>
                <a:cubicBezTo>
                  <a:pt x="544" y="94"/>
                  <a:pt x="544" y="94"/>
                  <a:pt x="544" y="94"/>
                </a:cubicBezTo>
                <a:cubicBezTo>
                  <a:pt x="540" y="99"/>
                  <a:pt x="536" y="102"/>
                  <a:pt x="533" y="104"/>
                </a:cubicBezTo>
                <a:cubicBezTo>
                  <a:pt x="529" y="105"/>
                  <a:pt x="524" y="106"/>
                  <a:pt x="518" y="106"/>
                </a:cubicBezTo>
                <a:cubicBezTo>
                  <a:pt x="511" y="106"/>
                  <a:pt x="505" y="104"/>
                  <a:pt x="501" y="100"/>
                </a:cubicBezTo>
                <a:cubicBezTo>
                  <a:pt x="497" y="96"/>
                  <a:pt x="495" y="90"/>
                  <a:pt x="495" y="83"/>
                </a:cubicBezTo>
                <a:cubicBezTo>
                  <a:pt x="495" y="75"/>
                  <a:pt x="498" y="69"/>
                  <a:pt x="503" y="65"/>
                </a:cubicBezTo>
                <a:cubicBezTo>
                  <a:pt x="509" y="61"/>
                  <a:pt x="518" y="59"/>
                  <a:pt x="530" y="59"/>
                </a:cubicBezTo>
                <a:cubicBezTo>
                  <a:pt x="543" y="59"/>
                  <a:pt x="543" y="59"/>
                  <a:pt x="543" y="59"/>
                </a:cubicBezTo>
                <a:cubicBezTo>
                  <a:pt x="543" y="55"/>
                  <a:pt x="543" y="55"/>
                  <a:pt x="543" y="55"/>
                </a:cubicBezTo>
                <a:cubicBezTo>
                  <a:pt x="543" y="50"/>
                  <a:pt x="542" y="46"/>
                  <a:pt x="540" y="44"/>
                </a:cubicBezTo>
                <a:cubicBezTo>
                  <a:pt x="537" y="41"/>
                  <a:pt x="534" y="40"/>
                  <a:pt x="529" y="40"/>
                </a:cubicBezTo>
                <a:cubicBezTo>
                  <a:pt x="525" y="40"/>
                  <a:pt x="521" y="41"/>
                  <a:pt x="518" y="42"/>
                </a:cubicBezTo>
                <a:cubicBezTo>
                  <a:pt x="514" y="43"/>
                  <a:pt x="511" y="44"/>
                  <a:pt x="508" y="46"/>
                </a:cubicBezTo>
                <a:cubicBezTo>
                  <a:pt x="502" y="34"/>
                  <a:pt x="502" y="34"/>
                  <a:pt x="502" y="34"/>
                </a:cubicBezTo>
                <a:cubicBezTo>
                  <a:pt x="507" y="32"/>
                  <a:pt x="511" y="31"/>
                  <a:pt x="516" y="29"/>
                </a:cubicBezTo>
                <a:cubicBezTo>
                  <a:pt x="521" y="28"/>
                  <a:pt x="525" y="28"/>
                  <a:pt x="530" y="28"/>
                </a:cubicBezTo>
                <a:cubicBezTo>
                  <a:pt x="539" y="28"/>
                  <a:pt x="547" y="30"/>
                  <a:pt x="551" y="34"/>
                </a:cubicBezTo>
                <a:cubicBezTo>
                  <a:pt x="556" y="38"/>
                  <a:pt x="559" y="45"/>
                  <a:pt x="559" y="54"/>
                </a:cubicBezTo>
                <a:cubicBezTo>
                  <a:pt x="559" y="105"/>
                  <a:pt x="559" y="105"/>
                  <a:pt x="559" y="105"/>
                </a:cubicBezTo>
                <a:cubicBezTo>
                  <a:pt x="547" y="105"/>
                  <a:pt x="547" y="105"/>
                  <a:pt x="547" y="105"/>
                </a:cubicBezTo>
                <a:close/>
                <a:moveTo>
                  <a:pt x="523" y="94"/>
                </a:moveTo>
                <a:cubicBezTo>
                  <a:pt x="529" y="94"/>
                  <a:pt x="534" y="92"/>
                  <a:pt x="537" y="89"/>
                </a:cubicBezTo>
                <a:cubicBezTo>
                  <a:pt x="541" y="86"/>
                  <a:pt x="543" y="81"/>
                  <a:pt x="543" y="75"/>
                </a:cubicBezTo>
                <a:cubicBezTo>
                  <a:pt x="543" y="69"/>
                  <a:pt x="543" y="69"/>
                  <a:pt x="543" y="69"/>
                </a:cubicBezTo>
                <a:cubicBezTo>
                  <a:pt x="533" y="69"/>
                  <a:pt x="533" y="69"/>
                  <a:pt x="533" y="69"/>
                </a:cubicBezTo>
                <a:cubicBezTo>
                  <a:pt x="526" y="69"/>
                  <a:pt x="520" y="71"/>
                  <a:pt x="517" y="73"/>
                </a:cubicBezTo>
                <a:cubicBezTo>
                  <a:pt x="513" y="75"/>
                  <a:pt x="511" y="79"/>
                  <a:pt x="511" y="83"/>
                </a:cubicBezTo>
                <a:cubicBezTo>
                  <a:pt x="511" y="87"/>
                  <a:pt x="512" y="89"/>
                  <a:pt x="514" y="91"/>
                </a:cubicBezTo>
                <a:cubicBezTo>
                  <a:pt x="516" y="93"/>
                  <a:pt x="519" y="94"/>
                  <a:pt x="523" y="94"/>
                </a:cubicBezTo>
                <a:close/>
                <a:moveTo>
                  <a:pt x="646" y="105"/>
                </a:moveTo>
                <a:cubicBezTo>
                  <a:pt x="630" y="105"/>
                  <a:pt x="630" y="105"/>
                  <a:pt x="630" y="105"/>
                </a:cubicBezTo>
                <a:cubicBezTo>
                  <a:pt x="630" y="58"/>
                  <a:pt x="630" y="58"/>
                  <a:pt x="630" y="58"/>
                </a:cubicBezTo>
                <a:cubicBezTo>
                  <a:pt x="630" y="52"/>
                  <a:pt x="629" y="48"/>
                  <a:pt x="626" y="45"/>
                </a:cubicBezTo>
                <a:cubicBezTo>
                  <a:pt x="624" y="42"/>
                  <a:pt x="620" y="41"/>
                  <a:pt x="615" y="41"/>
                </a:cubicBezTo>
                <a:cubicBezTo>
                  <a:pt x="608" y="41"/>
                  <a:pt x="603" y="43"/>
                  <a:pt x="600" y="47"/>
                </a:cubicBezTo>
                <a:cubicBezTo>
                  <a:pt x="597" y="51"/>
                  <a:pt x="595" y="58"/>
                  <a:pt x="595" y="67"/>
                </a:cubicBezTo>
                <a:cubicBezTo>
                  <a:pt x="595" y="105"/>
                  <a:pt x="595" y="105"/>
                  <a:pt x="595" y="105"/>
                </a:cubicBezTo>
                <a:cubicBezTo>
                  <a:pt x="579" y="105"/>
                  <a:pt x="579" y="105"/>
                  <a:pt x="579" y="105"/>
                </a:cubicBezTo>
                <a:cubicBezTo>
                  <a:pt x="579" y="29"/>
                  <a:pt x="579" y="29"/>
                  <a:pt x="579" y="29"/>
                </a:cubicBezTo>
                <a:cubicBezTo>
                  <a:pt x="592" y="29"/>
                  <a:pt x="592" y="29"/>
                  <a:pt x="592" y="29"/>
                </a:cubicBezTo>
                <a:cubicBezTo>
                  <a:pt x="594" y="39"/>
                  <a:pt x="594" y="39"/>
                  <a:pt x="594" y="39"/>
                </a:cubicBezTo>
                <a:cubicBezTo>
                  <a:pt x="595" y="39"/>
                  <a:pt x="595" y="39"/>
                  <a:pt x="595" y="39"/>
                </a:cubicBezTo>
                <a:cubicBezTo>
                  <a:pt x="597" y="35"/>
                  <a:pt x="601" y="33"/>
                  <a:pt x="605" y="31"/>
                </a:cubicBezTo>
                <a:cubicBezTo>
                  <a:pt x="609" y="29"/>
                  <a:pt x="614" y="28"/>
                  <a:pt x="619" y="28"/>
                </a:cubicBezTo>
                <a:cubicBezTo>
                  <a:pt x="637" y="28"/>
                  <a:pt x="646" y="37"/>
                  <a:pt x="646" y="55"/>
                </a:cubicBezTo>
                <a:cubicBezTo>
                  <a:pt x="646" y="105"/>
                  <a:pt x="646" y="105"/>
                  <a:pt x="646" y="105"/>
                </a:cubicBezTo>
                <a:close/>
                <a:moveTo>
                  <a:pt x="714" y="105"/>
                </a:moveTo>
                <a:cubicBezTo>
                  <a:pt x="710" y="94"/>
                  <a:pt x="710" y="94"/>
                  <a:pt x="710" y="94"/>
                </a:cubicBezTo>
                <a:cubicBezTo>
                  <a:pt x="710" y="94"/>
                  <a:pt x="710" y="94"/>
                  <a:pt x="710" y="94"/>
                </a:cubicBezTo>
                <a:cubicBezTo>
                  <a:pt x="706" y="99"/>
                  <a:pt x="702" y="102"/>
                  <a:pt x="699" y="104"/>
                </a:cubicBezTo>
                <a:cubicBezTo>
                  <a:pt x="695" y="105"/>
                  <a:pt x="690" y="106"/>
                  <a:pt x="685" y="106"/>
                </a:cubicBezTo>
                <a:cubicBezTo>
                  <a:pt x="677" y="106"/>
                  <a:pt x="671" y="104"/>
                  <a:pt x="667" y="100"/>
                </a:cubicBezTo>
                <a:cubicBezTo>
                  <a:pt x="663" y="96"/>
                  <a:pt x="661" y="90"/>
                  <a:pt x="661" y="83"/>
                </a:cubicBezTo>
                <a:cubicBezTo>
                  <a:pt x="661" y="75"/>
                  <a:pt x="664" y="69"/>
                  <a:pt x="670" y="65"/>
                </a:cubicBezTo>
                <a:cubicBezTo>
                  <a:pt x="675" y="61"/>
                  <a:pt x="684" y="59"/>
                  <a:pt x="696" y="59"/>
                </a:cubicBezTo>
                <a:cubicBezTo>
                  <a:pt x="709" y="59"/>
                  <a:pt x="709" y="59"/>
                  <a:pt x="709" y="59"/>
                </a:cubicBezTo>
                <a:cubicBezTo>
                  <a:pt x="709" y="55"/>
                  <a:pt x="709" y="55"/>
                  <a:pt x="709" y="55"/>
                </a:cubicBezTo>
                <a:cubicBezTo>
                  <a:pt x="709" y="50"/>
                  <a:pt x="708" y="46"/>
                  <a:pt x="706" y="44"/>
                </a:cubicBezTo>
                <a:cubicBezTo>
                  <a:pt x="703" y="41"/>
                  <a:pt x="700" y="40"/>
                  <a:pt x="695" y="40"/>
                </a:cubicBezTo>
                <a:cubicBezTo>
                  <a:pt x="691" y="40"/>
                  <a:pt x="688" y="41"/>
                  <a:pt x="684" y="42"/>
                </a:cubicBezTo>
                <a:cubicBezTo>
                  <a:pt x="681" y="43"/>
                  <a:pt x="677" y="44"/>
                  <a:pt x="674" y="46"/>
                </a:cubicBezTo>
                <a:cubicBezTo>
                  <a:pt x="669" y="34"/>
                  <a:pt x="669" y="34"/>
                  <a:pt x="669" y="34"/>
                </a:cubicBezTo>
                <a:cubicBezTo>
                  <a:pt x="673" y="32"/>
                  <a:pt x="677" y="31"/>
                  <a:pt x="682" y="29"/>
                </a:cubicBezTo>
                <a:cubicBezTo>
                  <a:pt x="687" y="28"/>
                  <a:pt x="692" y="28"/>
                  <a:pt x="696" y="28"/>
                </a:cubicBezTo>
                <a:cubicBezTo>
                  <a:pt x="706" y="28"/>
                  <a:pt x="713" y="30"/>
                  <a:pt x="718" y="34"/>
                </a:cubicBezTo>
                <a:cubicBezTo>
                  <a:pt x="723" y="38"/>
                  <a:pt x="725" y="45"/>
                  <a:pt x="725" y="54"/>
                </a:cubicBezTo>
                <a:cubicBezTo>
                  <a:pt x="725" y="105"/>
                  <a:pt x="725" y="105"/>
                  <a:pt x="725" y="105"/>
                </a:cubicBezTo>
                <a:cubicBezTo>
                  <a:pt x="714" y="105"/>
                  <a:pt x="714" y="105"/>
                  <a:pt x="714" y="105"/>
                </a:cubicBezTo>
                <a:close/>
                <a:moveTo>
                  <a:pt x="690" y="94"/>
                </a:moveTo>
                <a:cubicBezTo>
                  <a:pt x="695" y="94"/>
                  <a:pt x="700" y="92"/>
                  <a:pt x="704" y="89"/>
                </a:cubicBezTo>
                <a:cubicBezTo>
                  <a:pt x="707" y="86"/>
                  <a:pt x="709" y="81"/>
                  <a:pt x="709" y="75"/>
                </a:cubicBezTo>
                <a:cubicBezTo>
                  <a:pt x="709" y="69"/>
                  <a:pt x="709" y="69"/>
                  <a:pt x="709" y="69"/>
                </a:cubicBezTo>
                <a:cubicBezTo>
                  <a:pt x="699" y="69"/>
                  <a:pt x="699" y="69"/>
                  <a:pt x="699" y="69"/>
                </a:cubicBezTo>
                <a:cubicBezTo>
                  <a:pt x="692" y="69"/>
                  <a:pt x="686" y="71"/>
                  <a:pt x="683" y="73"/>
                </a:cubicBezTo>
                <a:cubicBezTo>
                  <a:pt x="679" y="75"/>
                  <a:pt x="678" y="79"/>
                  <a:pt x="678" y="83"/>
                </a:cubicBezTo>
                <a:cubicBezTo>
                  <a:pt x="678" y="87"/>
                  <a:pt x="679" y="89"/>
                  <a:pt x="681" y="91"/>
                </a:cubicBezTo>
                <a:cubicBezTo>
                  <a:pt x="683" y="93"/>
                  <a:pt x="686" y="94"/>
                  <a:pt x="690" y="94"/>
                </a:cubicBezTo>
                <a:close/>
                <a:moveTo>
                  <a:pt x="809" y="29"/>
                </a:moveTo>
                <a:cubicBezTo>
                  <a:pt x="809" y="38"/>
                  <a:pt x="809" y="38"/>
                  <a:pt x="809" y="38"/>
                </a:cubicBezTo>
                <a:cubicBezTo>
                  <a:pt x="796" y="40"/>
                  <a:pt x="796" y="40"/>
                  <a:pt x="796" y="40"/>
                </a:cubicBezTo>
                <a:cubicBezTo>
                  <a:pt x="798" y="42"/>
                  <a:pt x="799" y="44"/>
                  <a:pt x="799" y="46"/>
                </a:cubicBezTo>
                <a:cubicBezTo>
                  <a:pt x="800" y="49"/>
                  <a:pt x="801" y="51"/>
                  <a:pt x="801" y="54"/>
                </a:cubicBezTo>
                <a:cubicBezTo>
                  <a:pt x="801" y="61"/>
                  <a:pt x="798" y="68"/>
                  <a:pt x="792" y="72"/>
                </a:cubicBezTo>
                <a:cubicBezTo>
                  <a:pt x="787" y="76"/>
                  <a:pt x="780" y="79"/>
                  <a:pt x="770" y="79"/>
                </a:cubicBezTo>
                <a:cubicBezTo>
                  <a:pt x="768" y="79"/>
                  <a:pt x="766" y="79"/>
                  <a:pt x="764" y="78"/>
                </a:cubicBezTo>
                <a:cubicBezTo>
                  <a:pt x="760" y="80"/>
                  <a:pt x="759" y="83"/>
                  <a:pt x="759" y="86"/>
                </a:cubicBezTo>
                <a:cubicBezTo>
                  <a:pt x="759" y="87"/>
                  <a:pt x="759" y="89"/>
                  <a:pt x="761" y="90"/>
                </a:cubicBezTo>
                <a:cubicBezTo>
                  <a:pt x="763" y="90"/>
                  <a:pt x="766" y="91"/>
                  <a:pt x="770" y="91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91" y="91"/>
                  <a:pt x="798" y="93"/>
                  <a:pt x="802" y="96"/>
                </a:cubicBezTo>
                <a:cubicBezTo>
                  <a:pt x="806" y="100"/>
                  <a:pt x="809" y="105"/>
                  <a:pt x="809" y="112"/>
                </a:cubicBezTo>
                <a:cubicBezTo>
                  <a:pt x="809" y="120"/>
                  <a:pt x="805" y="127"/>
                  <a:pt x="798" y="131"/>
                </a:cubicBezTo>
                <a:cubicBezTo>
                  <a:pt x="791" y="136"/>
                  <a:pt x="781" y="138"/>
                  <a:pt x="767" y="138"/>
                </a:cubicBezTo>
                <a:cubicBezTo>
                  <a:pt x="757" y="138"/>
                  <a:pt x="749" y="136"/>
                  <a:pt x="744" y="133"/>
                </a:cubicBezTo>
                <a:cubicBezTo>
                  <a:pt x="738" y="129"/>
                  <a:pt x="736" y="124"/>
                  <a:pt x="736" y="117"/>
                </a:cubicBezTo>
                <a:cubicBezTo>
                  <a:pt x="736" y="113"/>
                  <a:pt x="737" y="109"/>
                  <a:pt x="740" y="106"/>
                </a:cubicBezTo>
                <a:cubicBezTo>
                  <a:pt x="743" y="102"/>
                  <a:pt x="747" y="100"/>
                  <a:pt x="752" y="99"/>
                </a:cubicBezTo>
                <a:cubicBezTo>
                  <a:pt x="750" y="98"/>
                  <a:pt x="749" y="97"/>
                  <a:pt x="747" y="95"/>
                </a:cubicBezTo>
                <a:cubicBezTo>
                  <a:pt x="746" y="93"/>
                  <a:pt x="745" y="90"/>
                  <a:pt x="745" y="88"/>
                </a:cubicBezTo>
                <a:cubicBezTo>
                  <a:pt x="745" y="85"/>
                  <a:pt x="746" y="83"/>
                  <a:pt x="747" y="81"/>
                </a:cubicBezTo>
                <a:cubicBezTo>
                  <a:pt x="749" y="79"/>
                  <a:pt x="751" y="77"/>
                  <a:pt x="755" y="75"/>
                </a:cubicBezTo>
                <a:cubicBezTo>
                  <a:pt x="751" y="74"/>
                  <a:pt x="747" y="71"/>
                  <a:pt x="745" y="67"/>
                </a:cubicBezTo>
                <a:cubicBezTo>
                  <a:pt x="743" y="63"/>
                  <a:pt x="741" y="59"/>
                  <a:pt x="741" y="54"/>
                </a:cubicBezTo>
                <a:cubicBezTo>
                  <a:pt x="741" y="45"/>
                  <a:pt x="744" y="39"/>
                  <a:pt x="749" y="35"/>
                </a:cubicBezTo>
                <a:cubicBezTo>
                  <a:pt x="754" y="30"/>
                  <a:pt x="762" y="28"/>
                  <a:pt x="771" y="28"/>
                </a:cubicBezTo>
                <a:cubicBezTo>
                  <a:pt x="773" y="28"/>
                  <a:pt x="776" y="28"/>
                  <a:pt x="778" y="28"/>
                </a:cubicBezTo>
                <a:cubicBezTo>
                  <a:pt x="780" y="29"/>
                  <a:pt x="782" y="29"/>
                  <a:pt x="783" y="29"/>
                </a:cubicBezTo>
                <a:cubicBezTo>
                  <a:pt x="809" y="29"/>
                  <a:pt x="809" y="29"/>
                  <a:pt x="809" y="29"/>
                </a:cubicBezTo>
                <a:close/>
                <a:moveTo>
                  <a:pt x="750" y="116"/>
                </a:moveTo>
                <a:cubicBezTo>
                  <a:pt x="750" y="120"/>
                  <a:pt x="752" y="123"/>
                  <a:pt x="755" y="124"/>
                </a:cubicBezTo>
                <a:cubicBezTo>
                  <a:pt x="758" y="126"/>
                  <a:pt x="762" y="127"/>
                  <a:pt x="768" y="127"/>
                </a:cubicBezTo>
                <a:cubicBezTo>
                  <a:pt x="777" y="127"/>
                  <a:pt x="783" y="126"/>
                  <a:pt x="787" y="123"/>
                </a:cubicBezTo>
                <a:cubicBezTo>
                  <a:pt x="792" y="121"/>
                  <a:pt x="794" y="118"/>
                  <a:pt x="794" y="113"/>
                </a:cubicBezTo>
                <a:cubicBezTo>
                  <a:pt x="794" y="110"/>
                  <a:pt x="793" y="108"/>
                  <a:pt x="790" y="106"/>
                </a:cubicBezTo>
                <a:cubicBezTo>
                  <a:pt x="788" y="105"/>
                  <a:pt x="784" y="104"/>
                  <a:pt x="777" y="104"/>
                </a:cubicBezTo>
                <a:cubicBezTo>
                  <a:pt x="765" y="104"/>
                  <a:pt x="765" y="104"/>
                  <a:pt x="765" y="104"/>
                </a:cubicBezTo>
                <a:cubicBezTo>
                  <a:pt x="760" y="104"/>
                  <a:pt x="757" y="105"/>
                  <a:pt x="754" y="108"/>
                </a:cubicBezTo>
                <a:cubicBezTo>
                  <a:pt x="751" y="110"/>
                  <a:pt x="750" y="113"/>
                  <a:pt x="750" y="116"/>
                </a:cubicBezTo>
                <a:close/>
                <a:moveTo>
                  <a:pt x="757" y="54"/>
                </a:moveTo>
                <a:cubicBezTo>
                  <a:pt x="757" y="58"/>
                  <a:pt x="758" y="62"/>
                  <a:pt x="761" y="65"/>
                </a:cubicBezTo>
                <a:cubicBezTo>
                  <a:pt x="763" y="67"/>
                  <a:pt x="766" y="68"/>
                  <a:pt x="771" y="68"/>
                </a:cubicBezTo>
                <a:cubicBezTo>
                  <a:pt x="780" y="68"/>
                  <a:pt x="785" y="63"/>
                  <a:pt x="785" y="53"/>
                </a:cubicBezTo>
                <a:cubicBezTo>
                  <a:pt x="785" y="49"/>
                  <a:pt x="784" y="45"/>
                  <a:pt x="782" y="42"/>
                </a:cubicBezTo>
                <a:cubicBezTo>
                  <a:pt x="779" y="39"/>
                  <a:pt x="776" y="38"/>
                  <a:pt x="771" y="38"/>
                </a:cubicBezTo>
                <a:cubicBezTo>
                  <a:pt x="766" y="38"/>
                  <a:pt x="763" y="39"/>
                  <a:pt x="760" y="42"/>
                </a:cubicBezTo>
                <a:cubicBezTo>
                  <a:pt x="758" y="45"/>
                  <a:pt x="757" y="49"/>
                  <a:pt x="757" y="54"/>
                </a:cubicBezTo>
                <a:close/>
                <a:moveTo>
                  <a:pt x="855" y="106"/>
                </a:moveTo>
                <a:cubicBezTo>
                  <a:pt x="843" y="106"/>
                  <a:pt x="834" y="103"/>
                  <a:pt x="827" y="96"/>
                </a:cubicBezTo>
                <a:cubicBezTo>
                  <a:pt x="820" y="89"/>
                  <a:pt x="817" y="80"/>
                  <a:pt x="817" y="67"/>
                </a:cubicBezTo>
                <a:cubicBezTo>
                  <a:pt x="817" y="55"/>
                  <a:pt x="820" y="45"/>
                  <a:pt x="826" y="38"/>
                </a:cubicBezTo>
                <a:cubicBezTo>
                  <a:pt x="832" y="31"/>
                  <a:pt x="841" y="28"/>
                  <a:pt x="852" y="28"/>
                </a:cubicBezTo>
                <a:cubicBezTo>
                  <a:pt x="862" y="28"/>
                  <a:pt x="869" y="31"/>
                  <a:pt x="875" y="37"/>
                </a:cubicBezTo>
                <a:cubicBezTo>
                  <a:pt x="881" y="43"/>
                  <a:pt x="884" y="51"/>
                  <a:pt x="884" y="62"/>
                </a:cubicBezTo>
                <a:cubicBezTo>
                  <a:pt x="884" y="71"/>
                  <a:pt x="884" y="71"/>
                  <a:pt x="884" y="71"/>
                </a:cubicBezTo>
                <a:cubicBezTo>
                  <a:pt x="834" y="71"/>
                  <a:pt x="834" y="71"/>
                  <a:pt x="834" y="71"/>
                </a:cubicBezTo>
                <a:cubicBezTo>
                  <a:pt x="834" y="78"/>
                  <a:pt x="836" y="84"/>
                  <a:pt x="839" y="87"/>
                </a:cubicBezTo>
                <a:cubicBezTo>
                  <a:pt x="843" y="91"/>
                  <a:pt x="848" y="93"/>
                  <a:pt x="855" y="93"/>
                </a:cubicBezTo>
                <a:cubicBezTo>
                  <a:pt x="860" y="93"/>
                  <a:pt x="864" y="93"/>
                  <a:pt x="868" y="92"/>
                </a:cubicBezTo>
                <a:cubicBezTo>
                  <a:pt x="872" y="91"/>
                  <a:pt x="876" y="90"/>
                  <a:pt x="880" y="88"/>
                </a:cubicBezTo>
                <a:cubicBezTo>
                  <a:pt x="880" y="101"/>
                  <a:pt x="880" y="101"/>
                  <a:pt x="880" y="101"/>
                </a:cubicBezTo>
                <a:cubicBezTo>
                  <a:pt x="876" y="103"/>
                  <a:pt x="872" y="104"/>
                  <a:pt x="868" y="105"/>
                </a:cubicBezTo>
                <a:cubicBezTo>
                  <a:pt x="864" y="106"/>
                  <a:pt x="860" y="106"/>
                  <a:pt x="855" y="106"/>
                </a:cubicBezTo>
                <a:close/>
                <a:moveTo>
                  <a:pt x="852" y="40"/>
                </a:moveTo>
                <a:cubicBezTo>
                  <a:pt x="846" y="40"/>
                  <a:pt x="842" y="42"/>
                  <a:pt x="839" y="45"/>
                </a:cubicBezTo>
                <a:cubicBezTo>
                  <a:pt x="836" y="48"/>
                  <a:pt x="834" y="53"/>
                  <a:pt x="834" y="59"/>
                </a:cubicBezTo>
                <a:cubicBezTo>
                  <a:pt x="868" y="59"/>
                  <a:pt x="868" y="59"/>
                  <a:pt x="868" y="59"/>
                </a:cubicBezTo>
                <a:cubicBezTo>
                  <a:pt x="868" y="53"/>
                  <a:pt x="866" y="48"/>
                  <a:pt x="864" y="45"/>
                </a:cubicBezTo>
                <a:cubicBezTo>
                  <a:pt x="861" y="42"/>
                  <a:pt x="857" y="40"/>
                  <a:pt x="852" y="40"/>
                </a:cubicBezTo>
                <a:close/>
                <a:moveTo>
                  <a:pt x="964" y="105"/>
                </a:moveTo>
                <a:cubicBezTo>
                  <a:pt x="948" y="105"/>
                  <a:pt x="948" y="105"/>
                  <a:pt x="948" y="105"/>
                </a:cubicBezTo>
                <a:cubicBezTo>
                  <a:pt x="948" y="58"/>
                  <a:pt x="948" y="58"/>
                  <a:pt x="948" y="58"/>
                </a:cubicBezTo>
                <a:cubicBezTo>
                  <a:pt x="948" y="52"/>
                  <a:pt x="947" y="48"/>
                  <a:pt x="945" y="45"/>
                </a:cubicBezTo>
                <a:cubicBezTo>
                  <a:pt x="942" y="42"/>
                  <a:pt x="939" y="41"/>
                  <a:pt x="934" y="41"/>
                </a:cubicBezTo>
                <a:cubicBezTo>
                  <a:pt x="928" y="41"/>
                  <a:pt x="924" y="43"/>
                  <a:pt x="921" y="47"/>
                </a:cubicBezTo>
                <a:cubicBezTo>
                  <a:pt x="918" y="51"/>
                  <a:pt x="916" y="58"/>
                  <a:pt x="916" y="67"/>
                </a:cubicBezTo>
                <a:cubicBezTo>
                  <a:pt x="916" y="105"/>
                  <a:pt x="916" y="105"/>
                  <a:pt x="916" y="105"/>
                </a:cubicBezTo>
                <a:cubicBezTo>
                  <a:pt x="900" y="105"/>
                  <a:pt x="900" y="105"/>
                  <a:pt x="900" y="105"/>
                </a:cubicBezTo>
                <a:cubicBezTo>
                  <a:pt x="900" y="29"/>
                  <a:pt x="900" y="29"/>
                  <a:pt x="900" y="29"/>
                </a:cubicBezTo>
                <a:cubicBezTo>
                  <a:pt x="913" y="29"/>
                  <a:pt x="913" y="29"/>
                  <a:pt x="913" y="29"/>
                </a:cubicBezTo>
                <a:cubicBezTo>
                  <a:pt x="915" y="39"/>
                  <a:pt x="915" y="39"/>
                  <a:pt x="915" y="39"/>
                </a:cubicBezTo>
                <a:cubicBezTo>
                  <a:pt x="916" y="39"/>
                  <a:pt x="916" y="39"/>
                  <a:pt x="916" y="39"/>
                </a:cubicBezTo>
                <a:cubicBezTo>
                  <a:pt x="918" y="35"/>
                  <a:pt x="921" y="33"/>
                  <a:pt x="925" y="31"/>
                </a:cubicBezTo>
                <a:cubicBezTo>
                  <a:pt x="929" y="29"/>
                  <a:pt x="933" y="28"/>
                  <a:pt x="938" y="28"/>
                </a:cubicBezTo>
                <a:cubicBezTo>
                  <a:pt x="950" y="28"/>
                  <a:pt x="957" y="32"/>
                  <a:pt x="961" y="40"/>
                </a:cubicBezTo>
                <a:cubicBezTo>
                  <a:pt x="962" y="40"/>
                  <a:pt x="962" y="40"/>
                  <a:pt x="962" y="40"/>
                </a:cubicBezTo>
                <a:cubicBezTo>
                  <a:pt x="965" y="36"/>
                  <a:pt x="968" y="33"/>
                  <a:pt x="972" y="31"/>
                </a:cubicBezTo>
                <a:cubicBezTo>
                  <a:pt x="976" y="29"/>
                  <a:pt x="980" y="28"/>
                  <a:pt x="986" y="28"/>
                </a:cubicBezTo>
                <a:cubicBezTo>
                  <a:pt x="995" y="28"/>
                  <a:pt x="1001" y="30"/>
                  <a:pt x="1005" y="35"/>
                </a:cubicBezTo>
                <a:cubicBezTo>
                  <a:pt x="1009" y="39"/>
                  <a:pt x="1012" y="46"/>
                  <a:pt x="1012" y="55"/>
                </a:cubicBezTo>
                <a:cubicBezTo>
                  <a:pt x="1012" y="105"/>
                  <a:pt x="1012" y="105"/>
                  <a:pt x="1012" y="105"/>
                </a:cubicBezTo>
                <a:cubicBezTo>
                  <a:pt x="996" y="105"/>
                  <a:pt x="996" y="105"/>
                  <a:pt x="996" y="105"/>
                </a:cubicBezTo>
                <a:cubicBezTo>
                  <a:pt x="996" y="58"/>
                  <a:pt x="996" y="58"/>
                  <a:pt x="996" y="58"/>
                </a:cubicBezTo>
                <a:cubicBezTo>
                  <a:pt x="996" y="52"/>
                  <a:pt x="994" y="48"/>
                  <a:pt x="992" y="45"/>
                </a:cubicBezTo>
                <a:cubicBezTo>
                  <a:pt x="990" y="42"/>
                  <a:pt x="987" y="41"/>
                  <a:pt x="982" y="41"/>
                </a:cubicBezTo>
                <a:cubicBezTo>
                  <a:pt x="976" y="41"/>
                  <a:pt x="971" y="43"/>
                  <a:pt x="968" y="47"/>
                </a:cubicBezTo>
                <a:cubicBezTo>
                  <a:pt x="965" y="51"/>
                  <a:pt x="964" y="57"/>
                  <a:pt x="964" y="65"/>
                </a:cubicBezTo>
                <a:cubicBezTo>
                  <a:pt x="964" y="105"/>
                  <a:pt x="964" y="105"/>
                  <a:pt x="964" y="105"/>
                </a:cubicBezTo>
                <a:close/>
                <a:moveTo>
                  <a:pt x="1065" y="106"/>
                </a:moveTo>
                <a:cubicBezTo>
                  <a:pt x="1053" y="106"/>
                  <a:pt x="1044" y="103"/>
                  <a:pt x="1038" y="96"/>
                </a:cubicBezTo>
                <a:cubicBezTo>
                  <a:pt x="1031" y="89"/>
                  <a:pt x="1028" y="80"/>
                  <a:pt x="1028" y="67"/>
                </a:cubicBezTo>
                <a:cubicBezTo>
                  <a:pt x="1028" y="55"/>
                  <a:pt x="1031" y="45"/>
                  <a:pt x="1037" y="38"/>
                </a:cubicBezTo>
                <a:cubicBezTo>
                  <a:pt x="1043" y="31"/>
                  <a:pt x="1051" y="28"/>
                  <a:pt x="1062" y="28"/>
                </a:cubicBezTo>
                <a:cubicBezTo>
                  <a:pt x="1072" y="28"/>
                  <a:pt x="1080" y="31"/>
                  <a:pt x="1086" y="37"/>
                </a:cubicBezTo>
                <a:cubicBezTo>
                  <a:pt x="1092" y="43"/>
                  <a:pt x="1094" y="51"/>
                  <a:pt x="1094" y="62"/>
                </a:cubicBezTo>
                <a:cubicBezTo>
                  <a:pt x="1094" y="71"/>
                  <a:pt x="1094" y="71"/>
                  <a:pt x="1094" y="71"/>
                </a:cubicBezTo>
                <a:cubicBezTo>
                  <a:pt x="1044" y="71"/>
                  <a:pt x="1044" y="71"/>
                  <a:pt x="1044" y="71"/>
                </a:cubicBezTo>
                <a:cubicBezTo>
                  <a:pt x="1044" y="78"/>
                  <a:pt x="1046" y="84"/>
                  <a:pt x="1050" y="87"/>
                </a:cubicBezTo>
                <a:cubicBezTo>
                  <a:pt x="1054" y="91"/>
                  <a:pt x="1059" y="93"/>
                  <a:pt x="1066" y="93"/>
                </a:cubicBezTo>
                <a:cubicBezTo>
                  <a:pt x="1070" y="93"/>
                  <a:pt x="1074" y="93"/>
                  <a:pt x="1078" y="92"/>
                </a:cubicBezTo>
                <a:cubicBezTo>
                  <a:pt x="1082" y="91"/>
                  <a:pt x="1086" y="90"/>
                  <a:pt x="1091" y="88"/>
                </a:cubicBezTo>
                <a:cubicBezTo>
                  <a:pt x="1091" y="101"/>
                  <a:pt x="1091" y="101"/>
                  <a:pt x="1091" y="101"/>
                </a:cubicBezTo>
                <a:cubicBezTo>
                  <a:pt x="1087" y="103"/>
                  <a:pt x="1083" y="104"/>
                  <a:pt x="1079" y="105"/>
                </a:cubicBezTo>
                <a:cubicBezTo>
                  <a:pt x="1075" y="106"/>
                  <a:pt x="1070" y="106"/>
                  <a:pt x="1065" y="106"/>
                </a:cubicBezTo>
                <a:close/>
                <a:moveTo>
                  <a:pt x="1062" y="40"/>
                </a:moveTo>
                <a:cubicBezTo>
                  <a:pt x="1057" y="40"/>
                  <a:pt x="1053" y="42"/>
                  <a:pt x="1050" y="45"/>
                </a:cubicBezTo>
                <a:cubicBezTo>
                  <a:pt x="1047" y="48"/>
                  <a:pt x="1045" y="53"/>
                  <a:pt x="1044" y="59"/>
                </a:cubicBezTo>
                <a:cubicBezTo>
                  <a:pt x="1079" y="59"/>
                  <a:pt x="1079" y="59"/>
                  <a:pt x="1079" y="59"/>
                </a:cubicBezTo>
                <a:cubicBezTo>
                  <a:pt x="1079" y="53"/>
                  <a:pt x="1077" y="48"/>
                  <a:pt x="1074" y="45"/>
                </a:cubicBezTo>
                <a:cubicBezTo>
                  <a:pt x="1071" y="42"/>
                  <a:pt x="1067" y="40"/>
                  <a:pt x="1062" y="40"/>
                </a:cubicBezTo>
                <a:close/>
                <a:moveTo>
                  <a:pt x="1177" y="105"/>
                </a:moveTo>
                <a:cubicBezTo>
                  <a:pt x="1161" y="105"/>
                  <a:pt x="1161" y="105"/>
                  <a:pt x="1161" y="105"/>
                </a:cubicBezTo>
                <a:cubicBezTo>
                  <a:pt x="1161" y="58"/>
                  <a:pt x="1161" y="58"/>
                  <a:pt x="1161" y="58"/>
                </a:cubicBezTo>
                <a:cubicBezTo>
                  <a:pt x="1161" y="52"/>
                  <a:pt x="1160" y="48"/>
                  <a:pt x="1158" y="45"/>
                </a:cubicBezTo>
                <a:cubicBezTo>
                  <a:pt x="1155" y="42"/>
                  <a:pt x="1152" y="41"/>
                  <a:pt x="1147" y="41"/>
                </a:cubicBezTo>
                <a:cubicBezTo>
                  <a:pt x="1140" y="41"/>
                  <a:pt x="1135" y="43"/>
                  <a:pt x="1132" y="47"/>
                </a:cubicBezTo>
                <a:cubicBezTo>
                  <a:pt x="1128" y="51"/>
                  <a:pt x="1127" y="58"/>
                  <a:pt x="1127" y="67"/>
                </a:cubicBezTo>
                <a:cubicBezTo>
                  <a:pt x="1127" y="105"/>
                  <a:pt x="1127" y="105"/>
                  <a:pt x="1127" y="105"/>
                </a:cubicBezTo>
                <a:cubicBezTo>
                  <a:pt x="1111" y="105"/>
                  <a:pt x="1111" y="105"/>
                  <a:pt x="1111" y="105"/>
                </a:cubicBezTo>
                <a:cubicBezTo>
                  <a:pt x="1111" y="29"/>
                  <a:pt x="1111" y="29"/>
                  <a:pt x="1111" y="29"/>
                </a:cubicBezTo>
                <a:cubicBezTo>
                  <a:pt x="1123" y="29"/>
                  <a:pt x="1123" y="29"/>
                  <a:pt x="1123" y="29"/>
                </a:cubicBezTo>
                <a:cubicBezTo>
                  <a:pt x="1126" y="39"/>
                  <a:pt x="1126" y="39"/>
                  <a:pt x="1126" y="39"/>
                </a:cubicBezTo>
                <a:cubicBezTo>
                  <a:pt x="1127" y="39"/>
                  <a:pt x="1127" y="39"/>
                  <a:pt x="1127" y="39"/>
                </a:cubicBezTo>
                <a:cubicBezTo>
                  <a:pt x="1129" y="35"/>
                  <a:pt x="1132" y="33"/>
                  <a:pt x="1136" y="31"/>
                </a:cubicBezTo>
                <a:cubicBezTo>
                  <a:pt x="1140" y="29"/>
                  <a:pt x="1145" y="28"/>
                  <a:pt x="1150" y="28"/>
                </a:cubicBezTo>
                <a:cubicBezTo>
                  <a:pt x="1168" y="28"/>
                  <a:pt x="1177" y="37"/>
                  <a:pt x="1177" y="55"/>
                </a:cubicBezTo>
                <a:cubicBezTo>
                  <a:pt x="1177" y="105"/>
                  <a:pt x="1177" y="105"/>
                  <a:pt x="1177" y="105"/>
                </a:cubicBezTo>
                <a:close/>
                <a:moveTo>
                  <a:pt x="1226" y="93"/>
                </a:moveTo>
                <a:cubicBezTo>
                  <a:pt x="1230" y="93"/>
                  <a:pt x="1234" y="92"/>
                  <a:pt x="1238" y="91"/>
                </a:cubicBezTo>
                <a:cubicBezTo>
                  <a:pt x="1238" y="103"/>
                  <a:pt x="1238" y="103"/>
                  <a:pt x="1238" y="103"/>
                </a:cubicBezTo>
                <a:cubicBezTo>
                  <a:pt x="1236" y="104"/>
                  <a:pt x="1234" y="105"/>
                  <a:pt x="1231" y="105"/>
                </a:cubicBezTo>
                <a:cubicBezTo>
                  <a:pt x="1228" y="106"/>
                  <a:pt x="1225" y="106"/>
                  <a:pt x="1222" y="106"/>
                </a:cubicBezTo>
                <a:cubicBezTo>
                  <a:pt x="1207" y="106"/>
                  <a:pt x="1199" y="98"/>
                  <a:pt x="1199" y="82"/>
                </a:cubicBezTo>
                <a:cubicBezTo>
                  <a:pt x="1199" y="41"/>
                  <a:pt x="1199" y="41"/>
                  <a:pt x="1199" y="41"/>
                </a:cubicBezTo>
                <a:cubicBezTo>
                  <a:pt x="1189" y="41"/>
                  <a:pt x="1189" y="41"/>
                  <a:pt x="1189" y="41"/>
                </a:cubicBezTo>
                <a:cubicBezTo>
                  <a:pt x="1189" y="34"/>
                  <a:pt x="1189" y="34"/>
                  <a:pt x="1189" y="34"/>
                </a:cubicBezTo>
                <a:cubicBezTo>
                  <a:pt x="1200" y="28"/>
                  <a:pt x="1200" y="28"/>
                  <a:pt x="1200" y="28"/>
                </a:cubicBezTo>
                <a:cubicBezTo>
                  <a:pt x="1206" y="12"/>
                  <a:pt x="1206" y="12"/>
                  <a:pt x="1206" y="12"/>
                </a:cubicBezTo>
                <a:cubicBezTo>
                  <a:pt x="1215" y="12"/>
                  <a:pt x="1215" y="12"/>
                  <a:pt x="1215" y="12"/>
                </a:cubicBezTo>
                <a:cubicBezTo>
                  <a:pt x="1215" y="29"/>
                  <a:pt x="1215" y="29"/>
                  <a:pt x="1215" y="29"/>
                </a:cubicBezTo>
                <a:cubicBezTo>
                  <a:pt x="1237" y="29"/>
                  <a:pt x="1237" y="29"/>
                  <a:pt x="1237" y="29"/>
                </a:cubicBezTo>
                <a:cubicBezTo>
                  <a:pt x="1237" y="41"/>
                  <a:pt x="1237" y="41"/>
                  <a:pt x="1237" y="41"/>
                </a:cubicBezTo>
                <a:cubicBezTo>
                  <a:pt x="1215" y="41"/>
                  <a:pt x="1215" y="41"/>
                  <a:pt x="1215" y="41"/>
                </a:cubicBezTo>
                <a:cubicBezTo>
                  <a:pt x="1215" y="82"/>
                  <a:pt x="1215" y="82"/>
                  <a:pt x="1215" y="82"/>
                </a:cubicBezTo>
                <a:cubicBezTo>
                  <a:pt x="1215" y="86"/>
                  <a:pt x="1216" y="88"/>
                  <a:pt x="1218" y="90"/>
                </a:cubicBezTo>
                <a:cubicBezTo>
                  <a:pt x="1220" y="92"/>
                  <a:pt x="1223" y="93"/>
                  <a:pt x="1226" y="93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0" name="Freeform 58"/>
          <p:cNvSpPr>
            <a:spLocks noEditPoints="1"/>
          </p:cNvSpPr>
          <p:nvPr/>
        </p:nvSpPr>
        <p:spPr bwMode="auto">
          <a:xfrm>
            <a:off x="6484773" y="6136416"/>
            <a:ext cx="665632" cy="93262"/>
          </a:xfrm>
          <a:custGeom>
            <a:avLst/>
            <a:gdLst>
              <a:gd name="T0" fmla="*/ 12 w 770"/>
              <a:gd name="T1" fmla="*/ 95 h 108"/>
              <a:gd name="T2" fmla="*/ 81 w 770"/>
              <a:gd name="T3" fmla="*/ 19 h 108"/>
              <a:gd name="T4" fmla="*/ 46 w 770"/>
              <a:gd name="T5" fmla="*/ 94 h 108"/>
              <a:gd name="T6" fmla="*/ 46 w 770"/>
              <a:gd name="T7" fmla="*/ 19 h 108"/>
              <a:gd name="T8" fmla="*/ 130 w 770"/>
              <a:gd name="T9" fmla="*/ 43 h 108"/>
              <a:gd name="T10" fmla="*/ 102 w 770"/>
              <a:gd name="T11" fmla="*/ 43 h 108"/>
              <a:gd name="T12" fmla="*/ 121 w 770"/>
              <a:gd name="T13" fmla="*/ 6 h 108"/>
              <a:gd name="T14" fmla="*/ 141 w 770"/>
              <a:gd name="T15" fmla="*/ 13 h 108"/>
              <a:gd name="T16" fmla="*/ 149 w 770"/>
              <a:gd name="T17" fmla="*/ 31 h 108"/>
              <a:gd name="T18" fmla="*/ 181 w 770"/>
              <a:gd name="T19" fmla="*/ 107 h 108"/>
              <a:gd name="T20" fmla="*/ 153 w 770"/>
              <a:gd name="T21" fmla="*/ 36 h 108"/>
              <a:gd name="T22" fmla="*/ 191 w 770"/>
              <a:gd name="T23" fmla="*/ 0 h 108"/>
              <a:gd name="T24" fmla="*/ 184 w 770"/>
              <a:gd name="T25" fmla="*/ 16 h 108"/>
              <a:gd name="T26" fmla="*/ 200 w 770"/>
              <a:gd name="T27" fmla="*/ 43 h 108"/>
              <a:gd name="T28" fmla="*/ 229 w 770"/>
              <a:gd name="T29" fmla="*/ 31 h 108"/>
              <a:gd name="T30" fmla="*/ 221 w 770"/>
              <a:gd name="T31" fmla="*/ 2 h 108"/>
              <a:gd name="T32" fmla="*/ 221 w 770"/>
              <a:gd name="T33" fmla="*/ 20 h 108"/>
              <a:gd name="T34" fmla="*/ 254 w 770"/>
              <a:gd name="T35" fmla="*/ 98 h 108"/>
              <a:gd name="T36" fmla="*/ 303 w 770"/>
              <a:gd name="T37" fmla="*/ 34 h 108"/>
              <a:gd name="T38" fmla="*/ 267 w 770"/>
              <a:gd name="T39" fmla="*/ 88 h 108"/>
              <a:gd name="T40" fmla="*/ 292 w 770"/>
              <a:gd name="T41" fmla="*/ 107 h 108"/>
              <a:gd name="T42" fmla="*/ 313 w 770"/>
              <a:gd name="T43" fmla="*/ 69 h 108"/>
              <a:gd name="T44" fmla="*/ 379 w 770"/>
              <a:gd name="T45" fmla="*/ 64 h 108"/>
              <a:gd name="T46" fmla="*/ 351 w 770"/>
              <a:gd name="T47" fmla="*/ 95 h 108"/>
              <a:gd name="T48" fmla="*/ 364 w 770"/>
              <a:gd name="T49" fmla="*/ 107 h 108"/>
              <a:gd name="T50" fmla="*/ 329 w 770"/>
              <a:gd name="T51" fmla="*/ 61 h 108"/>
              <a:gd name="T52" fmla="*/ 478 w 770"/>
              <a:gd name="T53" fmla="*/ 19 h 108"/>
              <a:gd name="T54" fmla="*/ 478 w 770"/>
              <a:gd name="T55" fmla="*/ 94 h 108"/>
              <a:gd name="T56" fmla="*/ 476 w 770"/>
              <a:gd name="T57" fmla="*/ 108 h 108"/>
              <a:gd name="T58" fmla="*/ 453 w 770"/>
              <a:gd name="T59" fmla="*/ 12 h 108"/>
              <a:gd name="T60" fmla="*/ 490 w 770"/>
              <a:gd name="T61" fmla="*/ 21 h 108"/>
              <a:gd name="T62" fmla="*/ 571 w 770"/>
              <a:gd name="T63" fmla="*/ 60 h 108"/>
              <a:gd name="T64" fmla="*/ 537 w 770"/>
              <a:gd name="T65" fmla="*/ 69 h 108"/>
              <a:gd name="T66" fmla="*/ 537 w 770"/>
              <a:gd name="T67" fmla="*/ 0 h 108"/>
              <a:gd name="T68" fmla="*/ 546 w 770"/>
              <a:gd name="T69" fmla="*/ 33 h 108"/>
              <a:gd name="T70" fmla="*/ 655 w 770"/>
              <a:gd name="T71" fmla="*/ 107 h 108"/>
              <a:gd name="T72" fmla="*/ 626 w 770"/>
              <a:gd name="T73" fmla="*/ 108 h 108"/>
              <a:gd name="T74" fmla="*/ 637 w 770"/>
              <a:gd name="T75" fmla="*/ 61 h 108"/>
              <a:gd name="T76" fmla="*/ 637 w 770"/>
              <a:gd name="T77" fmla="*/ 42 h 108"/>
              <a:gd name="T78" fmla="*/ 624 w 770"/>
              <a:gd name="T79" fmla="*/ 31 h 108"/>
              <a:gd name="T80" fmla="*/ 666 w 770"/>
              <a:gd name="T81" fmla="*/ 107 h 108"/>
              <a:gd name="T82" fmla="*/ 650 w 770"/>
              <a:gd name="T83" fmla="*/ 77 h 108"/>
              <a:gd name="T84" fmla="*/ 619 w 770"/>
              <a:gd name="T85" fmla="*/ 85 h 108"/>
              <a:gd name="T86" fmla="*/ 687 w 770"/>
              <a:gd name="T87" fmla="*/ 107 h 108"/>
              <a:gd name="T88" fmla="*/ 686 w 770"/>
              <a:gd name="T89" fmla="*/ 11 h 108"/>
              <a:gd name="T90" fmla="*/ 704 w 770"/>
              <a:gd name="T91" fmla="*/ 11 h 108"/>
              <a:gd name="T92" fmla="*/ 686 w 770"/>
              <a:gd name="T93" fmla="*/ 11 h 108"/>
              <a:gd name="T94" fmla="*/ 762 w 770"/>
              <a:gd name="T95" fmla="*/ 44 h 108"/>
              <a:gd name="T96" fmla="*/ 724 w 770"/>
              <a:gd name="T97" fmla="*/ 107 h 108"/>
              <a:gd name="T98" fmla="*/ 740 w 770"/>
              <a:gd name="T99" fmla="*/ 4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70" h="108">
                <a:moveTo>
                  <a:pt x="93" y="57"/>
                </a:moveTo>
                <a:cubicBezTo>
                  <a:pt x="93" y="73"/>
                  <a:pt x="89" y="85"/>
                  <a:pt x="81" y="94"/>
                </a:cubicBezTo>
                <a:cubicBezTo>
                  <a:pt x="73" y="103"/>
                  <a:pt x="61" y="108"/>
                  <a:pt x="46" y="108"/>
                </a:cubicBezTo>
                <a:cubicBezTo>
                  <a:pt x="31" y="108"/>
                  <a:pt x="20" y="103"/>
                  <a:pt x="12" y="95"/>
                </a:cubicBezTo>
                <a:cubicBezTo>
                  <a:pt x="4" y="86"/>
                  <a:pt x="0" y="73"/>
                  <a:pt x="0" y="56"/>
                </a:cubicBezTo>
                <a:cubicBezTo>
                  <a:pt x="0" y="40"/>
                  <a:pt x="4" y="27"/>
                  <a:pt x="12" y="18"/>
                </a:cubicBezTo>
                <a:cubicBezTo>
                  <a:pt x="20" y="10"/>
                  <a:pt x="31" y="5"/>
                  <a:pt x="46" y="5"/>
                </a:cubicBezTo>
                <a:cubicBezTo>
                  <a:pt x="61" y="5"/>
                  <a:pt x="73" y="10"/>
                  <a:pt x="81" y="19"/>
                </a:cubicBezTo>
                <a:cubicBezTo>
                  <a:pt x="89" y="28"/>
                  <a:pt x="93" y="40"/>
                  <a:pt x="93" y="57"/>
                </a:cubicBezTo>
                <a:close/>
                <a:moveTo>
                  <a:pt x="17" y="57"/>
                </a:moveTo>
                <a:cubicBezTo>
                  <a:pt x="17" y="69"/>
                  <a:pt x="19" y="78"/>
                  <a:pt x="24" y="84"/>
                </a:cubicBezTo>
                <a:cubicBezTo>
                  <a:pt x="29" y="91"/>
                  <a:pt x="37" y="94"/>
                  <a:pt x="46" y="94"/>
                </a:cubicBezTo>
                <a:cubicBezTo>
                  <a:pt x="56" y="94"/>
                  <a:pt x="63" y="91"/>
                  <a:pt x="68" y="85"/>
                </a:cubicBezTo>
                <a:cubicBezTo>
                  <a:pt x="73" y="78"/>
                  <a:pt x="76" y="69"/>
                  <a:pt x="76" y="57"/>
                </a:cubicBezTo>
                <a:cubicBezTo>
                  <a:pt x="76" y="44"/>
                  <a:pt x="73" y="35"/>
                  <a:pt x="68" y="29"/>
                </a:cubicBezTo>
                <a:cubicBezTo>
                  <a:pt x="63" y="22"/>
                  <a:pt x="56" y="19"/>
                  <a:pt x="46" y="19"/>
                </a:cubicBezTo>
                <a:cubicBezTo>
                  <a:pt x="37" y="19"/>
                  <a:pt x="29" y="22"/>
                  <a:pt x="24" y="29"/>
                </a:cubicBezTo>
                <a:cubicBezTo>
                  <a:pt x="19" y="35"/>
                  <a:pt x="17" y="44"/>
                  <a:pt x="17" y="57"/>
                </a:cubicBezTo>
                <a:close/>
                <a:moveTo>
                  <a:pt x="149" y="43"/>
                </a:moveTo>
                <a:cubicBezTo>
                  <a:pt x="130" y="43"/>
                  <a:pt x="130" y="43"/>
                  <a:pt x="130" y="43"/>
                </a:cubicBezTo>
                <a:cubicBezTo>
                  <a:pt x="130" y="107"/>
                  <a:pt x="130" y="107"/>
                  <a:pt x="130" y="107"/>
                </a:cubicBezTo>
                <a:cubicBezTo>
                  <a:pt x="114" y="107"/>
                  <a:pt x="114" y="107"/>
                  <a:pt x="114" y="107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36"/>
                  <a:pt x="102" y="36"/>
                  <a:pt x="102" y="36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17"/>
                  <a:pt x="116" y="10"/>
                  <a:pt x="121" y="6"/>
                </a:cubicBezTo>
                <a:cubicBezTo>
                  <a:pt x="125" y="2"/>
                  <a:pt x="131" y="0"/>
                  <a:pt x="140" y="0"/>
                </a:cubicBezTo>
                <a:cubicBezTo>
                  <a:pt x="145" y="0"/>
                  <a:pt x="151" y="1"/>
                  <a:pt x="156" y="2"/>
                </a:cubicBezTo>
                <a:cubicBezTo>
                  <a:pt x="152" y="15"/>
                  <a:pt x="152" y="15"/>
                  <a:pt x="152" y="15"/>
                </a:cubicBezTo>
                <a:cubicBezTo>
                  <a:pt x="148" y="13"/>
                  <a:pt x="144" y="13"/>
                  <a:pt x="141" y="13"/>
                </a:cubicBezTo>
                <a:cubicBezTo>
                  <a:pt x="137" y="13"/>
                  <a:pt x="135" y="14"/>
                  <a:pt x="133" y="16"/>
                </a:cubicBezTo>
                <a:cubicBezTo>
                  <a:pt x="131" y="18"/>
                  <a:pt x="130" y="22"/>
                  <a:pt x="130" y="26"/>
                </a:cubicBezTo>
                <a:cubicBezTo>
                  <a:pt x="130" y="31"/>
                  <a:pt x="130" y="31"/>
                  <a:pt x="130" y="31"/>
                </a:cubicBezTo>
                <a:cubicBezTo>
                  <a:pt x="149" y="31"/>
                  <a:pt x="149" y="31"/>
                  <a:pt x="149" y="31"/>
                </a:cubicBezTo>
                <a:cubicBezTo>
                  <a:pt x="149" y="43"/>
                  <a:pt x="149" y="43"/>
                  <a:pt x="149" y="43"/>
                </a:cubicBezTo>
                <a:close/>
                <a:moveTo>
                  <a:pt x="200" y="43"/>
                </a:moveTo>
                <a:cubicBezTo>
                  <a:pt x="181" y="43"/>
                  <a:pt x="181" y="43"/>
                  <a:pt x="181" y="43"/>
                </a:cubicBezTo>
                <a:cubicBezTo>
                  <a:pt x="181" y="107"/>
                  <a:pt x="181" y="107"/>
                  <a:pt x="181" y="107"/>
                </a:cubicBezTo>
                <a:cubicBezTo>
                  <a:pt x="165" y="107"/>
                  <a:pt x="165" y="107"/>
                  <a:pt x="165" y="107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53" y="43"/>
                  <a:pt x="153" y="43"/>
                  <a:pt x="153" y="43"/>
                </a:cubicBezTo>
                <a:cubicBezTo>
                  <a:pt x="153" y="36"/>
                  <a:pt x="153" y="36"/>
                  <a:pt x="153" y="36"/>
                </a:cubicBezTo>
                <a:cubicBezTo>
                  <a:pt x="165" y="31"/>
                  <a:pt x="165" y="31"/>
                  <a:pt x="165" y="31"/>
                </a:cubicBezTo>
                <a:cubicBezTo>
                  <a:pt x="165" y="26"/>
                  <a:pt x="165" y="26"/>
                  <a:pt x="165" y="26"/>
                </a:cubicBezTo>
                <a:cubicBezTo>
                  <a:pt x="165" y="17"/>
                  <a:pt x="167" y="10"/>
                  <a:pt x="171" y="6"/>
                </a:cubicBezTo>
                <a:cubicBezTo>
                  <a:pt x="176" y="2"/>
                  <a:pt x="182" y="0"/>
                  <a:pt x="191" y="0"/>
                </a:cubicBezTo>
                <a:cubicBezTo>
                  <a:pt x="196" y="0"/>
                  <a:pt x="202" y="1"/>
                  <a:pt x="207" y="2"/>
                </a:cubicBezTo>
                <a:cubicBezTo>
                  <a:pt x="203" y="15"/>
                  <a:pt x="203" y="15"/>
                  <a:pt x="203" y="15"/>
                </a:cubicBezTo>
                <a:cubicBezTo>
                  <a:pt x="199" y="13"/>
                  <a:pt x="195" y="13"/>
                  <a:pt x="192" y="13"/>
                </a:cubicBezTo>
                <a:cubicBezTo>
                  <a:pt x="188" y="13"/>
                  <a:pt x="185" y="14"/>
                  <a:pt x="184" y="16"/>
                </a:cubicBezTo>
                <a:cubicBezTo>
                  <a:pt x="182" y="18"/>
                  <a:pt x="181" y="22"/>
                  <a:pt x="181" y="26"/>
                </a:cubicBezTo>
                <a:cubicBezTo>
                  <a:pt x="181" y="31"/>
                  <a:pt x="181" y="31"/>
                  <a:pt x="181" y="31"/>
                </a:cubicBezTo>
                <a:cubicBezTo>
                  <a:pt x="200" y="31"/>
                  <a:pt x="200" y="31"/>
                  <a:pt x="200" y="31"/>
                </a:cubicBezTo>
                <a:cubicBezTo>
                  <a:pt x="200" y="43"/>
                  <a:pt x="200" y="43"/>
                  <a:pt x="200" y="43"/>
                </a:cubicBezTo>
                <a:close/>
                <a:moveTo>
                  <a:pt x="229" y="107"/>
                </a:moveTo>
                <a:cubicBezTo>
                  <a:pt x="212" y="107"/>
                  <a:pt x="212" y="107"/>
                  <a:pt x="212" y="107"/>
                </a:cubicBezTo>
                <a:cubicBezTo>
                  <a:pt x="212" y="31"/>
                  <a:pt x="212" y="31"/>
                  <a:pt x="212" y="31"/>
                </a:cubicBezTo>
                <a:cubicBezTo>
                  <a:pt x="229" y="31"/>
                  <a:pt x="229" y="31"/>
                  <a:pt x="229" y="31"/>
                </a:cubicBezTo>
                <a:cubicBezTo>
                  <a:pt x="229" y="107"/>
                  <a:pt x="229" y="107"/>
                  <a:pt x="229" y="107"/>
                </a:cubicBezTo>
                <a:close/>
                <a:moveTo>
                  <a:pt x="212" y="11"/>
                </a:moveTo>
                <a:cubicBezTo>
                  <a:pt x="212" y="8"/>
                  <a:pt x="212" y="6"/>
                  <a:pt x="214" y="4"/>
                </a:cubicBezTo>
                <a:cubicBezTo>
                  <a:pt x="215" y="3"/>
                  <a:pt x="218" y="2"/>
                  <a:pt x="221" y="2"/>
                </a:cubicBezTo>
                <a:cubicBezTo>
                  <a:pt x="223" y="2"/>
                  <a:pt x="226" y="3"/>
                  <a:pt x="227" y="4"/>
                </a:cubicBezTo>
                <a:cubicBezTo>
                  <a:pt x="229" y="6"/>
                  <a:pt x="230" y="8"/>
                  <a:pt x="230" y="11"/>
                </a:cubicBezTo>
                <a:cubicBezTo>
                  <a:pt x="230" y="14"/>
                  <a:pt x="229" y="16"/>
                  <a:pt x="227" y="18"/>
                </a:cubicBezTo>
                <a:cubicBezTo>
                  <a:pt x="226" y="19"/>
                  <a:pt x="223" y="20"/>
                  <a:pt x="221" y="20"/>
                </a:cubicBezTo>
                <a:cubicBezTo>
                  <a:pt x="218" y="20"/>
                  <a:pt x="215" y="19"/>
                  <a:pt x="214" y="18"/>
                </a:cubicBezTo>
                <a:cubicBezTo>
                  <a:pt x="212" y="16"/>
                  <a:pt x="212" y="14"/>
                  <a:pt x="212" y="11"/>
                </a:cubicBezTo>
                <a:close/>
                <a:moveTo>
                  <a:pt x="280" y="108"/>
                </a:moveTo>
                <a:cubicBezTo>
                  <a:pt x="269" y="108"/>
                  <a:pt x="260" y="105"/>
                  <a:pt x="254" y="98"/>
                </a:cubicBezTo>
                <a:cubicBezTo>
                  <a:pt x="248" y="91"/>
                  <a:pt x="245" y="82"/>
                  <a:pt x="245" y="69"/>
                </a:cubicBezTo>
                <a:cubicBezTo>
                  <a:pt x="245" y="57"/>
                  <a:pt x="248" y="47"/>
                  <a:pt x="254" y="40"/>
                </a:cubicBezTo>
                <a:cubicBezTo>
                  <a:pt x="261" y="33"/>
                  <a:pt x="270" y="30"/>
                  <a:pt x="281" y="30"/>
                </a:cubicBezTo>
                <a:cubicBezTo>
                  <a:pt x="289" y="30"/>
                  <a:pt x="297" y="31"/>
                  <a:pt x="303" y="34"/>
                </a:cubicBezTo>
                <a:cubicBezTo>
                  <a:pt x="298" y="47"/>
                  <a:pt x="298" y="47"/>
                  <a:pt x="298" y="47"/>
                </a:cubicBezTo>
                <a:cubicBezTo>
                  <a:pt x="291" y="44"/>
                  <a:pt x="286" y="43"/>
                  <a:pt x="281" y="43"/>
                </a:cubicBezTo>
                <a:cubicBezTo>
                  <a:pt x="268" y="43"/>
                  <a:pt x="262" y="52"/>
                  <a:pt x="262" y="69"/>
                </a:cubicBezTo>
                <a:cubicBezTo>
                  <a:pt x="262" y="78"/>
                  <a:pt x="263" y="84"/>
                  <a:pt x="267" y="88"/>
                </a:cubicBezTo>
                <a:cubicBezTo>
                  <a:pt x="270" y="92"/>
                  <a:pt x="275" y="95"/>
                  <a:pt x="281" y="95"/>
                </a:cubicBezTo>
                <a:cubicBezTo>
                  <a:pt x="288" y="95"/>
                  <a:pt x="295" y="93"/>
                  <a:pt x="301" y="89"/>
                </a:cubicBezTo>
                <a:cubicBezTo>
                  <a:pt x="301" y="103"/>
                  <a:pt x="301" y="103"/>
                  <a:pt x="301" y="103"/>
                </a:cubicBezTo>
                <a:cubicBezTo>
                  <a:pt x="298" y="105"/>
                  <a:pt x="295" y="106"/>
                  <a:pt x="292" y="107"/>
                </a:cubicBezTo>
                <a:cubicBezTo>
                  <a:pt x="289" y="108"/>
                  <a:pt x="285" y="108"/>
                  <a:pt x="280" y="108"/>
                </a:cubicBezTo>
                <a:close/>
                <a:moveTo>
                  <a:pt x="350" y="108"/>
                </a:moveTo>
                <a:cubicBezTo>
                  <a:pt x="338" y="108"/>
                  <a:pt x="329" y="105"/>
                  <a:pt x="322" y="98"/>
                </a:cubicBezTo>
                <a:cubicBezTo>
                  <a:pt x="316" y="91"/>
                  <a:pt x="313" y="81"/>
                  <a:pt x="313" y="69"/>
                </a:cubicBezTo>
                <a:cubicBezTo>
                  <a:pt x="313" y="57"/>
                  <a:pt x="316" y="47"/>
                  <a:pt x="322" y="40"/>
                </a:cubicBezTo>
                <a:cubicBezTo>
                  <a:pt x="328" y="33"/>
                  <a:pt x="336" y="30"/>
                  <a:pt x="347" y="30"/>
                </a:cubicBezTo>
                <a:cubicBezTo>
                  <a:pt x="357" y="30"/>
                  <a:pt x="365" y="33"/>
                  <a:pt x="371" y="39"/>
                </a:cubicBezTo>
                <a:cubicBezTo>
                  <a:pt x="376" y="45"/>
                  <a:pt x="379" y="53"/>
                  <a:pt x="379" y="64"/>
                </a:cubicBezTo>
                <a:cubicBezTo>
                  <a:pt x="379" y="72"/>
                  <a:pt x="379" y="72"/>
                  <a:pt x="379" y="72"/>
                </a:cubicBezTo>
                <a:cubicBezTo>
                  <a:pt x="329" y="72"/>
                  <a:pt x="329" y="72"/>
                  <a:pt x="329" y="72"/>
                </a:cubicBezTo>
                <a:cubicBezTo>
                  <a:pt x="329" y="80"/>
                  <a:pt x="331" y="85"/>
                  <a:pt x="335" y="89"/>
                </a:cubicBezTo>
                <a:cubicBezTo>
                  <a:pt x="339" y="93"/>
                  <a:pt x="344" y="95"/>
                  <a:pt x="351" y="95"/>
                </a:cubicBezTo>
                <a:cubicBezTo>
                  <a:pt x="355" y="95"/>
                  <a:pt x="359" y="95"/>
                  <a:pt x="363" y="94"/>
                </a:cubicBezTo>
                <a:cubicBezTo>
                  <a:pt x="367" y="93"/>
                  <a:pt x="371" y="92"/>
                  <a:pt x="376" y="90"/>
                </a:cubicBezTo>
                <a:cubicBezTo>
                  <a:pt x="376" y="103"/>
                  <a:pt x="376" y="103"/>
                  <a:pt x="376" y="103"/>
                </a:cubicBezTo>
                <a:cubicBezTo>
                  <a:pt x="372" y="105"/>
                  <a:pt x="368" y="106"/>
                  <a:pt x="364" y="107"/>
                </a:cubicBezTo>
                <a:cubicBezTo>
                  <a:pt x="360" y="108"/>
                  <a:pt x="355" y="108"/>
                  <a:pt x="350" y="108"/>
                </a:cubicBezTo>
                <a:close/>
                <a:moveTo>
                  <a:pt x="347" y="42"/>
                </a:moveTo>
                <a:cubicBezTo>
                  <a:pt x="342" y="42"/>
                  <a:pt x="338" y="43"/>
                  <a:pt x="335" y="47"/>
                </a:cubicBezTo>
                <a:cubicBezTo>
                  <a:pt x="332" y="50"/>
                  <a:pt x="330" y="55"/>
                  <a:pt x="329" y="61"/>
                </a:cubicBezTo>
                <a:cubicBezTo>
                  <a:pt x="364" y="61"/>
                  <a:pt x="364" y="61"/>
                  <a:pt x="364" y="61"/>
                </a:cubicBezTo>
                <a:cubicBezTo>
                  <a:pt x="364" y="55"/>
                  <a:pt x="362" y="50"/>
                  <a:pt x="359" y="47"/>
                </a:cubicBezTo>
                <a:cubicBezTo>
                  <a:pt x="356" y="43"/>
                  <a:pt x="352" y="42"/>
                  <a:pt x="347" y="42"/>
                </a:cubicBezTo>
                <a:close/>
                <a:moveTo>
                  <a:pt x="478" y="19"/>
                </a:moveTo>
                <a:cubicBezTo>
                  <a:pt x="469" y="19"/>
                  <a:pt x="461" y="23"/>
                  <a:pt x="456" y="29"/>
                </a:cubicBezTo>
                <a:cubicBezTo>
                  <a:pt x="451" y="36"/>
                  <a:pt x="448" y="45"/>
                  <a:pt x="448" y="57"/>
                </a:cubicBezTo>
                <a:cubicBezTo>
                  <a:pt x="448" y="69"/>
                  <a:pt x="451" y="78"/>
                  <a:pt x="456" y="85"/>
                </a:cubicBezTo>
                <a:cubicBezTo>
                  <a:pt x="461" y="91"/>
                  <a:pt x="468" y="94"/>
                  <a:pt x="478" y="94"/>
                </a:cubicBezTo>
                <a:cubicBezTo>
                  <a:pt x="482" y="94"/>
                  <a:pt x="486" y="94"/>
                  <a:pt x="490" y="93"/>
                </a:cubicBezTo>
                <a:cubicBezTo>
                  <a:pt x="494" y="92"/>
                  <a:pt x="499" y="91"/>
                  <a:pt x="503" y="89"/>
                </a:cubicBezTo>
                <a:cubicBezTo>
                  <a:pt x="503" y="104"/>
                  <a:pt x="503" y="104"/>
                  <a:pt x="503" y="104"/>
                </a:cubicBezTo>
                <a:cubicBezTo>
                  <a:pt x="495" y="106"/>
                  <a:pt x="486" y="108"/>
                  <a:pt x="476" y="108"/>
                </a:cubicBezTo>
                <a:cubicBezTo>
                  <a:pt x="462" y="108"/>
                  <a:pt x="450" y="104"/>
                  <a:pt x="443" y="95"/>
                </a:cubicBezTo>
                <a:cubicBezTo>
                  <a:pt x="435" y="86"/>
                  <a:pt x="431" y="73"/>
                  <a:pt x="431" y="57"/>
                </a:cubicBezTo>
                <a:cubicBezTo>
                  <a:pt x="431" y="46"/>
                  <a:pt x="433" y="37"/>
                  <a:pt x="436" y="29"/>
                </a:cubicBezTo>
                <a:cubicBezTo>
                  <a:pt x="440" y="22"/>
                  <a:pt x="446" y="16"/>
                  <a:pt x="453" y="12"/>
                </a:cubicBezTo>
                <a:cubicBezTo>
                  <a:pt x="460" y="7"/>
                  <a:pt x="469" y="5"/>
                  <a:pt x="478" y="5"/>
                </a:cubicBezTo>
                <a:cubicBezTo>
                  <a:pt x="488" y="5"/>
                  <a:pt x="498" y="7"/>
                  <a:pt x="507" y="12"/>
                </a:cubicBezTo>
                <a:cubicBezTo>
                  <a:pt x="501" y="25"/>
                  <a:pt x="501" y="25"/>
                  <a:pt x="501" y="25"/>
                </a:cubicBezTo>
                <a:cubicBezTo>
                  <a:pt x="497" y="24"/>
                  <a:pt x="494" y="22"/>
                  <a:pt x="490" y="21"/>
                </a:cubicBezTo>
                <a:cubicBezTo>
                  <a:pt x="486" y="20"/>
                  <a:pt x="482" y="19"/>
                  <a:pt x="478" y="19"/>
                </a:cubicBezTo>
                <a:close/>
                <a:moveTo>
                  <a:pt x="587" y="107"/>
                </a:moveTo>
                <a:cubicBezTo>
                  <a:pt x="571" y="107"/>
                  <a:pt x="571" y="107"/>
                  <a:pt x="571" y="107"/>
                </a:cubicBezTo>
                <a:cubicBezTo>
                  <a:pt x="571" y="60"/>
                  <a:pt x="571" y="60"/>
                  <a:pt x="571" y="60"/>
                </a:cubicBezTo>
                <a:cubicBezTo>
                  <a:pt x="571" y="54"/>
                  <a:pt x="570" y="50"/>
                  <a:pt x="568" y="47"/>
                </a:cubicBezTo>
                <a:cubicBezTo>
                  <a:pt x="565" y="44"/>
                  <a:pt x="562" y="43"/>
                  <a:pt x="556" y="43"/>
                </a:cubicBezTo>
                <a:cubicBezTo>
                  <a:pt x="550" y="43"/>
                  <a:pt x="545" y="45"/>
                  <a:pt x="542" y="49"/>
                </a:cubicBezTo>
                <a:cubicBezTo>
                  <a:pt x="538" y="53"/>
                  <a:pt x="537" y="60"/>
                  <a:pt x="537" y="69"/>
                </a:cubicBezTo>
                <a:cubicBezTo>
                  <a:pt x="537" y="107"/>
                  <a:pt x="537" y="107"/>
                  <a:pt x="537" y="107"/>
                </a:cubicBezTo>
                <a:cubicBezTo>
                  <a:pt x="521" y="107"/>
                  <a:pt x="521" y="107"/>
                  <a:pt x="521" y="107"/>
                </a:cubicBezTo>
                <a:cubicBezTo>
                  <a:pt x="521" y="0"/>
                  <a:pt x="521" y="0"/>
                  <a:pt x="521" y="0"/>
                </a:cubicBezTo>
                <a:cubicBezTo>
                  <a:pt x="537" y="0"/>
                  <a:pt x="537" y="0"/>
                  <a:pt x="537" y="0"/>
                </a:cubicBezTo>
                <a:cubicBezTo>
                  <a:pt x="537" y="27"/>
                  <a:pt x="537" y="27"/>
                  <a:pt x="537" y="27"/>
                </a:cubicBezTo>
                <a:cubicBezTo>
                  <a:pt x="537" y="32"/>
                  <a:pt x="537" y="36"/>
                  <a:pt x="536" y="41"/>
                </a:cubicBezTo>
                <a:cubicBezTo>
                  <a:pt x="537" y="41"/>
                  <a:pt x="537" y="41"/>
                  <a:pt x="537" y="41"/>
                </a:cubicBezTo>
                <a:cubicBezTo>
                  <a:pt x="539" y="37"/>
                  <a:pt x="542" y="35"/>
                  <a:pt x="546" y="33"/>
                </a:cubicBezTo>
                <a:cubicBezTo>
                  <a:pt x="550" y="31"/>
                  <a:pt x="555" y="30"/>
                  <a:pt x="560" y="30"/>
                </a:cubicBezTo>
                <a:cubicBezTo>
                  <a:pt x="578" y="30"/>
                  <a:pt x="587" y="39"/>
                  <a:pt x="587" y="57"/>
                </a:cubicBezTo>
                <a:cubicBezTo>
                  <a:pt x="587" y="107"/>
                  <a:pt x="587" y="107"/>
                  <a:pt x="587" y="107"/>
                </a:cubicBezTo>
                <a:close/>
                <a:moveTo>
                  <a:pt x="655" y="107"/>
                </a:moveTo>
                <a:cubicBezTo>
                  <a:pt x="652" y="96"/>
                  <a:pt x="652" y="96"/>
                  <a:pt x="652" y="96"/>
                </a:cubicBezTo>
                <a:cubicBezTo>
                  <a:pt x="651" y="96"/>
                  <a:pt x="651" y="96"/>
                  <a:pt x="651" y="96"/>
                </a:cubicBezTo>
                <a:cubicBezTo>
                  <a:pt x="648" y="101"/>
                  <a:pt x="644" y="104"/>
                  <a:pt x="640" y="105"/>
                </a:cubicBezTo>
                <a:cubicBezTo>
                  <a:pt x="637" y="107"/>
                  <a:pt x="632" y="108"/>
                  <a:pt x="626" y="108"/>
                </a:cubicBezTo>
                <a:cubicBezTo>
                  <a:pt x="619" y="108"/>
                  <a:pt x="613" y="106"/>
                  <a:pt x="609" y="102"/>
                </a:cubicBezTo>
                <a:cubicBezTo>
                  <a:pt x="604" y="98"/>
                  <a:pt x="602" y="92"/>
                  <a:pt x="602" y="85"/>
                </a:cubicBezTo>
                <a:cubicBezTo>
                  <a:pt x="602" y="77"/>
                  <a:pt x="605" y="71"/>
                  <a:pt x="611" y="67"/>
                </a:cubicBezTo>
                <a:cubicBezTo>
                  <a:pt x="617" y="63"/>
                  <a:pt x="626" y="61"/>
                  <a:pt x="637" y="61"/>
                </a:cubicBezTo>
                <a:cubicBezTo>
                  <a:pt x="651" y="60"/>
                  <a:pt x="651" y="60"/>
                  <a:pt x="651" y="60"/>
                </a:cubicBezTo>
                <a:cubicBezTo>
                  <a:pt x="651" y="56"/>
                  <a:pt x="651" y="56"/>
                  <a:pt x="651" y="56"/>
                </a:cubicBezTo>
                <a:cubicBezTo>
                  <a:pt x="651" y="52"/>
                  <a:pt x="649" y="48"/>
                  <a:pt x="647" y="46"/>
                </a:cubicBezTo>
                <a:cubicBezTo>
                  <a:pt x="645" y="43"/>
                  <a:pt x="641" y="42"/>
                  <a:pt x="637" y="42"/>
                </a:cubicBezTo>
                <a:cubicBezTo>
                  <a:pt x="633" y="42"/>
                  <a:pt x="629" y="43"/>
                  <a:pt x="626" y="44"/>
                </a:cubicBezTo>
                <a:cubicBezTo>
                  <a:pt x="622" y="45"/>
                  <a:pt x="619" y="46"/>
                  <a:pt x="615" y="48"/>
                </a:cubicBezTo>
                <a:cubicBezTo>
                  <a:pt x="610" y="36"/>
                  <a:pt x="610" y="36"/>
                  <a:pt x="610" y="36"/>
                </a:cubicBezTo>
                <a:cubicBezTo>
                  <a:pt x="614" y="34"/>
                  <a:pt x="619" y="32"/>
                  <a:pt x="624" y="31"/>
                </a:cubicBezTo>
                <a:cubicBezTo>
                  <a:pt x="628" y="30"/>
                  <a:pt x="633" y="30"/>
                  <a:pt x="637" y="30"/>
                </a:cubicBezTo>
                <a:cubicBezTo>
                  <a:pt x="647" y="30"/>
                  <a:pt x="654" y="32"/>
                  <a:pt x="659" y="36"/>
                </a:cubicBezTo>
                <a:cubicBezTo>
                  <a:pt x="664" y="40"/>
                  <a:pt x="666" y="47"/>
                  <a:pt x="666" y="56"/>
                </a:cubicBezTo>
                <a:cubicBezTo>
                  <a:pt x="666" y="107"/>
                  <a:pt x="666" y="107"/>
                  <a:pt x="666" y="107"/>
                </a:cubicBezTo>
                <a:cubicBezTo>
                  <a:pt x="655" y="107"/>
                  <a:pt x="655" y="107"/>
                  <a:pt x="655" y="107"/>
                </a:cubicBezTo>
                <a:close/>
                <a:moveTo>
                  <a:pt x="631" y="96"/>
                </a:moveTo>
                <a:cubicBezTo>
                  <a:pt x="637" y="96"/>
                  <a:pt x="642" y="94"/>
                  <a:pt x="645" y="91"/>
                </a:cubicBezTo>
                <a:cubicBezTo>
                  <a:pt x="649" y="88"/>
                  <a:pt x="650" y="83"/>
                  <a:pt x="650" y="77"/>
                </a:cubicBezTo>
                <a:cubicBezTo>
                  <a:pt x="650" y="70"/>
                  <a:pt x="650" y="70"/>
                  <a:pt x="650" y="70"/>
                </a:cubicBezTo>
                <a:cubicBezTo>
                  <a:pt x="641" y="71"/>
                  <a:pt x="641" y="71"/>
                  <a:pt x="641" y="71"/>
                </a:cubicBezTo>
                <a:cubicBezTo>
                  <a:pt x="633" y="71"/>
                  <a:pt x="628" y="72"/>
                  <a:pt x="624" y="75"/>
                </a:cubicBezTo>
                <a:cubicBezTo>
                  <a:pt x="621" y="77"/>
                  <a:pt x="619" y="80"/>
                  <a:pt x="619" y="85"/>
                </a:cubicBezTo>
                <a:cubicBezTo>
                  <a:pt x="619" y="88"/>
                  <a:pt x="620" y="91"/>
                  <a:pt x="622" y="93"/>
                </a:cubicBezTo>
                <a:cubicBezTo>
                  <a:pt x="624" y="95"/>
                  <a:pt x="627" y="96"/>
                  <a:pt x="631" y="96"/>
                </a:cubicBezTo>
                <a:close/>
                <a:moveTo>
                  <a:pt x="703" y="107"/>
                </a:moveTo>
                <a:cubicBezTo>
                  <a:pt x="687" y="107"/>
                  <a:pt x="687" y="107"/>
                  <a:pt x="687" y="107"/>
                </a:cubicBezTo>
                <a:cubicBezTo>
                  <a:pt x="687" y="31"/>
                  <a:pt x="687" y="31"/>
                  <a:pt x="687" y="31"/>
                </a:cubicBezTo>
                <a:cubicBezTo>
                  <a:pt x="703" y="31"/>
                  <a:pt x="703" y="31"/>
                  <a:pt x="703" y="31"/>
                </a:cubicBezTo>
                <a:cubicBezTo>
                  <a:pt x="703" y="107"/>
                  <a:pt x="703" y="107"/>
                  <a:pt x="703" y="107"/>
                </a:cubicBezTo>
                <a:close/>
                <a:moveTo>
                  <a:pt x="686" y="11"/>
                </a:moveTo>
                <a:cubicBezTo>
                  <a:pt x="686" y="8"/>
                  <a:pt x="687" y="6"/>
                  <a:pt x="688" y="4"/>
                </a:cubicBezTo>
                <a:cubicBezTo>
                  <a:pt x="690" y="3"/>
                  <a:pt x="692" y="2"/>
                  <a:pt x="695" y="2"/>
                </a:cubicBezTo>
                <a:cubicBezTo>
                  <a:pt x="698" y="2"/>
                  <a:pt x="700" y="3"/>
                  <a:pt x="702" y="4"/>
                </a:cubicBezTo>
                <a:cubicBezTo>
                  <a:pt x="703" y="6"/>
                  <a:pt x="704" y="8"/>
                  <a:pt x="704" y="11"/>
                </a:cubicBezTo>
                <a:cubicBezTo>
                  <a:pt x="704" y="14"/>
                  <a:pt x="703" y="16"/>
                  <a:pt x="702" y="18"/>
                </a:cubicBezTo>
                <a:cubicBezTo>
                  <a:pt x="700" y="19"/>
                  <a:pt x="698" y="20"/>
                  <a:pt x="695" y="20"/>
                </a:cubicBezTo>
                <a:cubicBezTo>
                  <a:pt x="692" y="20"/>
                  <a:pt x="690" y="19"/>
                  <a:pt x="688" y="18"/>
                </a:cubicBezTo>
                <a:cubicBezTo>
                  <a:pt x="687" y="16"/>
                  <a:pt x="686" y="14"/>
                  <a:pt x="686" y="11"/>
                </a:cubicBezTo>
                <a:close/>
                <a:moveTo>
                  <a:pt x="762" y="30"/>
                </a:moveTo>
                <a:cubicBezTo>
                  <a:pt x="766" y="30"/>
                  <a:pt x="768" y="30"/>
                  <a:pt x="770" y="30"/>
                </a:cubicBezTo>
                <a:cubicBezTo>
                  <a:pt x="769" y="45"/>
                  <a:pt x="769" y="45"/>
                  <a:pt x="769" y="45"/>
                </a:cubicBezTo>
                <a:cubicBezTo>
                  <a:pt x="767" y="45"/>
                  <a:pt x="764" y="44"/>
                  <a:pt x="762" y="44"/>
                </a:cubicBezTo>
                <a:cubicBezTo>
                  <a:pt x="755" y="44"/>
                  <a:pt x="750" y="47"/>
                  <a:pt x="746" y="51"/>
                </a:cubicBezTo>
                <a:cubicBezTo>
                  <a:pt x="742" y="55"/>
                  <a:pt x="740" y="60"/>
                  <a:pt x="740" y="67"/>
                </a:cubicBezTo>
                <a:cubicBezTo>
                  <a:pt x="740" y="107"/>
                  <a:pt x="740" y="107"/>
                  <a:pt x="740" y="107"/>
                </a:cubicBezTo>
                <a:cubicBezTo>
                  <a:pt x="724" y="107"/>
                  <a:pt x="724" y="107"/>
                  <a:pt x="724" y="107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37" y="31"/>
                  <a:pt x="737" y="31"/>
                  <a:pt x="737" y="31"/>
                </a:cubicBezTo>
                <a:cubicBezTo>
                  <a:pt x="739" y="44"/>
                  <a:pt x="739" y="44"/>
                  <a:pt x="739" y="44"/>
                </a:cubicBezTo>
                <a:cubicBezTo>
                  <a:pt x="740" y="44"/>
                  <a:pt x="740" y="44"/>
                  <a:pt x="740" y="44"/>
                </a:cubicBezTo>
                <a:cubicBezTo>
                  <a:pt x="742" y="40"/>
                  <a:pt x="745" y="36"/>
                  <a:pt x="749" y="34"/>
                </a:cubicBezTo>
                <a:cubicBezTo>
                  <a:pt x="753" y="31"/>
                  <a:pt x="758" y="30"/>
                  <a:pt x="762" y="30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1" name="Freeform 59"/>
          <p:cNvSpPr>
            <a:spLocks noEditPoints="1"/>
          </p:cNvSpPr>
          <p:nvPr/>
        </p:nvSpPr>
        <p:spPr bwMode="auto">
          <a:xfrm>
            <a:off x="6373224" y="1868323"/>
            <a:ext cx="888363" cy="93627"/>
          </a:xfrm>
          <a:custGeom>
            <a:avLst/>
            <a:gdLst>
              <a:gd name="T0" fmla="*/ 48 w 1028"/>
              <a:gd name="T1" fmla="*/ 108 h 108"/>
              <a:gd name="T2" fmla="*/ 82 w 1028"/>
              <a:gd name="T3" fmla="*/ 11 h 108"/>
              <a:gd name="T4" fmla="*/ 26 w 1028"/>
              <a:gd name="T5" fmla="*/ 84 h 108"/>
              <a:gd name="T6" fmla="*/ 46 w 1028"/>
              <a:gd name="T7" fmla="*/ 52 h 108"/>
              <a:gd name="T8" fmla="*/ 119 w 1028"/>
              <a:gd name="T9" fmla="*/ 106 h 108"/>
              <a:gd name="T10" fmla="*/ 140 w 1028"/>
              <a:gd name="T11" fmla="*/ 89 h 108"/>
              <a:gd name="T12" fmla="*/ 207 w 1028"/>
              <a:gd name="T13" fmla="*/ 69 h 108"/>
              <a:gd name="T14" fmla="*/ 157 w 1028"/>
              <a:gd name="T15" fmla="*/ 49 h 108"/>
              <a:gd name="T16" fmla="*/ 285 w 1028"/>
              <a:gd name="T17" fmla="*/ 97 h 108"/>
              <a:gd name="T18" fmla="*/ 224 w 1028"/>
              <a:gd name="T19" fmla="*/ 106 h 108"/>
              <a:gd name="T20" fmla="*/ 239 w 1028"/>
              <a:gd name="T21" fmla="*/ 41 h 108"/>
              <a:gd name="T22" fmla="*/ 240 w 1028"/>
              <a:gd name="T23" fmla="*/ 67 h 108"/>
              <a:gd name="T24" fmla="*/ 276 w 1028"/>
              <a:gd name="T25" fmla="*/ 68 h 108"/>
              <a:gd name="T26" fmla="*/ 342 w 1028"/>
              <a:gd name="T27" fmla="*/ 105 h 108"/>
              <a:gd name="T28" fmla="*/ 339 w 1028"/>
              <a:gd name="T29" fmla="*/ 61 h 108"/>
              <a:gd name="T30" fmla="*/ 327 w 1028"/>
              <a:gd name="T31" fmla="*/ 44 h 108"/>
              <a:gd name="T32" fmla="*/ 361 w 1028"/>
              <a:gd name="T33" fmla="*/ 36 h 108"/>
              <a:gd name="T34" fmla="*/ 347 w 1028"/>
              <a:gd name="T35" fmla="*/ 91 h 108"/>
              <a:gd name="T36" fmla="*/ 321 w 1028"/>
              <a:gd name="T37" fmla="*/ 85 h 108"/>
              <a:gd name="T38" fmla="*/ 389 w 1028"/>
              <a:gd name="T39" fmla="*/ 0 h 108"/>
              <a:gd name="T40" fmla="*/ 525 w 1028"/>
              <a:gd name="T41" fmla="*/ 13 h 108"/>
              <a:gd name="T42" fmla="*/ 532 w 1028"/>
              <a:gd name="T43" fmla="*/ 62 h 108"/>
              <a:gd name="T44" fmla="*/ 466 w 1028"/>
              <a:gd name="T45" fmla="*/ 7 h 108"/>
              <a:gd name="T46" fmla="*/ 512 w 1028"/>
              <a:gd name="T47" fmla="*/ 23 h 108"/>
              <a:gd name="T48" fmla="*/ 482 w 1028"/>
              <a:gd name="T49" fmla="*/ 93 h 108"/>
              <a:gd name="T50" fmla="*/ 499 w 1028"/>
              <a:gd name="T51" fmla="*/ 61 h 108"/>
              <a:gd name="T52" fmla="*/ 595 w 1028"/>
              <a:gd name="T53" fmla="*/ 105 h 108"/>
              <a:gd name="T54" fmla="*/ 570 w 1028"/>
              <a:gd name="T55" fmla="*/ 31 h 108"/>
              <a:gd name="T56" fmla="*/ 604 w 1028"/>
              <a:gd name="T57" fmla="*/ 69 h 108"/>
              <a:gd name="T58" fmla="*/ 692 w 1028"/>
              <a:gd name="T59" fmla="*/ 85 h 108"/>
              <a:gd name="T60" fmla="*/ 662 w 1028"/>
              <a:gd name="T61" fmla="*/ 96 h 108"/>
              <a:gd name="T62" fmla="*/ 641 w 1028"/>
              <a:gd name="T63" fmla="*/ 63 h 108"/>
              <a:gd name="T64" fmla="*/ 686 w 1028"/>
              <a:gd name="T65" fmla="*/ 47 h 108"/>
              <a:gd name="T66" fmla="*/ 684 w 1028"/>
              <a:gd name="T67" fmla="*/ 69 h 108"/>
              <a:gd name="T68" fmla="*/ 708 w 1028"/>
              <a:gd name="T69" fmla="*/ 31 h 108"/>
              <a:gd name="T70" fmla="*/ 716 w 1028"/>
              <a:gd name="T71" fmla="*/ 2 h 108"/>
              <a:gd name="T72" fmla="*/ 709 w 1028"/>
              <a:gd name="T73" fmla="*/ 17 h 108"/>
              <a:gd name="T74" fmla="*/ 792 w 1028"/>
              <a:gd name="T75" fmla="*/ 47 h 108"/>
              <a:gd name="T76" fmla="*/ 745 w 1028"/>
              <a:gd name="T77" fmla="*/ 106 h 108"/>
              <a:gd name="T78" fmla="*/ 770 w 1028"/>
              <a:gd name="T79" fmla="*/ 32 h 108"/>
              <a:gd name="T80" fmla="*/ 837 w 1028"/>
              <a:gd name="T81" fmla="*/ 98 h 108"/>
              <a:gd name="T82" fmla="*/ 894 w 1028"/>
              <a:gd name="T83" fmla="*/ 64 h 108"/>
              <a:gd name="T84" fmla="*/ 878 w 1028"/>
              <a:gd name="T85" fmla="*/ 94 h 108"/>
              <a:gd name="T86" fmla="*/ 862 w 1028"/>
              <a:gd name="T87" fmla="*/ 42 h 108"/>
              <a:gd name="T88" fmla="*/ 862 w 1028"/>
              <a:gd name="T89" fmla="*/ 42 h 108"/>
              <a:gd name="T90" fmla="*/ 906 w 1028"/>
              <a:gd name="T91" fmla="*/ 89 h 108"/>
              <a:gd name="T92" fmla="*/ 928 w 1028"/>
              <a:gd name="T93" fmla="*/ 73 h 108"/>
              <a:gd name="T94" fmla="*/ 960 w 1028"/>
              <a:gd name="T95" fmla="*/ 35 h 108"/>
              <a:gd name="T96" fmla="*/ 939 w 1028"/>
              <a:gd name="T97" fmla="*/ 62 h 108"/>
              <a:gd name="T98" fmla="*/ 1019 w 1028"/>
              <a:gd name="T99" fmla="*/ 102 h 108"/>
              <a:gd name="T100" fmla="*/ 1012 w 1028"/>
              <a:gd name="T101" fmla="*/ 87 h 108"/>
              <a:gd name="T102" fmla="*/ 972 w 1028"/>
              <a:gd name="T103" fmla="*/ 50 h 108"/>
              <a:gd name="T104" fmla="*/ 1001 w 1028"/>
              <a:gd name="T105" fmla="*/ 42 h 108"/>
              <a:gd name="T106" fmla="*/ 1025 w 1028"/>
              <a:gd name="T107" fmla="*/ 7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28" h="108">
                <a:moveTo>
                  <a:pt x="46" y="52"/>
                </a:moveTo>
                <a:cubicBezTo>
                  <a:pt x="83" y="52"/>
                  <a:pt x="83" y="52"/>
                  <a:pt x="83" y="52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7" y="104"/>
                  <a:pt x="71" y="106"/>
                  <a:pt x="66" y="107"/>
                </a:cubicBezTo>
                <a:cubicBezTo>
                  <a:pt x="60" y="107"/>
                  <a:pt x="54" y="108"/>
                  <a:pt x="48" y="108"/>
                </a:cubicBezTo>
                <a:cubicBezTo>
                  <a:pt x="33" y="108"/>
                  <a:pt x="21" y="103"/>
                  <a:pt x="13" y="94"/>
                </a:cubicBezTo>
                <a:cubicBezTo>
                  <a:pt x="5" y="85"/>
                  <a:pt x="0" y="73"/>
                  <a:pt x="0" y="57"/>
                </a:cubicBezTo>
                <a:cubicBezTo>
                  <a:pt x="0" y="40"/>
                  <a:pt x="5" y="28"/>
                  <a:pt x="14" y="19"/>
                </a:cubicBezTo>
                <a:cubicBezTo>
                  <a:pt x="24" y="10"/>
                  <a:pt x="36" y="5"/>
                  <a:pt x="52" y="5"/>
                </a:cubicBezTo>
                <a:cubicBezTo>
                  <a:pt x="63" y="5"/>
                  <a:pt x="73" y="7"/>
                  <a:pt x="82" y="11"/>
                </a:cubicBezTo>
                <a:cubicBezTo>
                  <a:pt x="76" y="25"/>
                  <a:pt x="76" y="25"/>
                  <a:pt x="76" y="25"/>
                </a:cubicBezTo>
                <a:cubicBezTo>
                  <a:pt x="68" y="21"/>
                  <a:pt x="60" y="19"/>
                  <a:pt x="52" y="19"/>
                </a:cubicBezTo>
                <a:cubicBezTo>
                  <a:pt x="41" y="19"/>
                  <a:pt x="33" y="23"/>
                  <a:pt x="27" y="29"/>
                </a:cubicBezTo>
                <a:cubicBezTo>
                  <a:pt x="21" y="36"/>
                  <a:pt x="18" y="45"/>
                  <a:pt x="18" y="57"/>
                </a:cubicBezTo>
                <a:cubicBezTo>
                  <a:pt x="18" y="69"/>
                  <a:pt x="20" y="78"/>
                  <a:pt x="26" y="84"/>
                </a:cubicBezTo>
                <a:cubicBezTo>
                  <a:pt x="31" y="91"/>
                  <a:pt x="39" y="94"/>
                  <a:pt x="50" y="94"/>
                </a:cubicBezTo>
                <a:cubicBezTo>
                  <a:pt x="55" y="94"/>
                  <a:pt x="61" y="93"/>
                  <a:pt x="67" y="92"/>
                </a:cubicBezTo>
                <a:cubicBezTo>
                  <a:pt x="67" y="66"/>
                  <a:pt x="67" y="66"/>
                  <a:pt x="67" y="66"/>
                </a:cubicBezTo>
                <a:cubicBezTo>
                  <a:pt x="46" y="66"/>
                  <a:pt x="46" y="66"/>
                  <a:pt x="46" y="66"/>
                </a:cubicBezTo>
                <a:cubicBezTo>
                  <a:pt x="46" y="52"/>
                  <a:pt x="46" y="52"/>
                  <a:pt x="46" y="52"/>
                </a:cubicBezTo>
                <a:close/>
                <a:moveTo>
                  <a:pt x="119" y="106"/>
                </a:moveTo>
                <a:cubicBezTo>
                  <a:pt x="103" y="106"/>
                  <a:pt x="103" y="106"/>
                  <a:pt x="103" y="106"/>
                </a:cubicBezTo>
                <a:cubicBezTo>
                  <a:pt x="103" y="0"/>
                  <a:pt x="103" y="0"/>
                  <a:pt x="103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19" y="106"/>
                  <a:pt x="119" y="106"/>
                  <a:pt x="119" y="106"/>
                </a:cubicBezTo>
                <a:close/>
                <a:moveTo>
                  <a:pt x="207" y="69"/>
                </a:moveTo>
                <a:cubicBezTo>
                  <a:pt x="207" y="81"/>
                  <a:pt x="204" y="91"/>
                  <a:pt x="198" y="97"/>
                </a:cubicBezTo>
                <a:cubicBezTo>
                  <a:pt x="192" y="104"/>
                  <a:pt x="183" y="108"/>
                  <a:pt x="172" y="108"/>
                </a:cubicBezTo>
                <a:cubicBezTo>
                  <a:pt x="165" y="108"/>
                  <a:pt x="158" y="106"/>
                  <a:pt x="153" y="103"/>
                </a:cubicBezTo>
                <a:cubicBezTo>
                  <a:pt x="147" y="100"/>
                  <a:pt x="143" y="95"/>
                  <a:pt x="140" y="89"/>
                </a:cubicBezTo>
                <a:cubicBezTo>
                  <a:pt x="137" y="83"/>
                  <a:pt x="136" y="76"/>
                  <a:pt x="136" y="69"/>
                </a:cubicBezTo>
                <a:cubicBezTo>
                  <a:pt x="136" y="56"/>
                  <a:pt x="139" y="47"/>
                  <a:pt x="145" y="40"/>
                </a:cubicBezTo>
                <a:cubicBezTo>
                  <a:pt x="152" y="33"/>
                  <a:pt x="161" y="30"/>
                  <a:pt x="172" y="30"/>
                </a:cubicBezTo>
                <a:cubicBezTo>
                  <a:pt x="183" y="30"/>
                  <a:pt x="192" y="33"/>
                  <a:pt x="198" y="40"/>
                </a:cubicBezTo>
                <a:cubicBezTo>
                  <a:pt x="204" y="47"/>
                  <a:pt x="207" y="57"/>
                  <a:pt x="207" y="69"/>
                </a:cubicBezTo>
                <a:close/>
                <a:moveTo>
                  <a:pt x="153" y="69"/>
                </a:moveTo>
                <a:cubicBezTo>
                  <a:pt x="153" y="86"/>
                  <a:pt x="159" y="95"/>
                  <a:pt x="172" y="95"/>
                </a:cubicBezTo>
                <a:cubicBezTo>
                  <a:pt x="185" y="95"/>
                  <a:pt x="191" y="86"/>
                  <a:pt x="191" y="69"/>
                </a:cubicBezTo>
                <a:cubicBezTo>
                  <a:pt x="191" y="51"/>
                  <a:pt x="185" y="43"/>
                  <a:pt x="172" y="43"/>
                </a:cubicBezTo>
                <a:cubicBezTo>
                  <a:pt x="165" y="43"/>
                  <a:pt x="160" y="45"/>
                  <a:pt x="157" y="49"/>
                </a:cubicBezTo>
                <a:cubicBezTo>
                  <a:pt x="154" y="54"/>
                  <a:pt x="153" y="60"/>
                  <a:pt x="153" y="69"/>
                </a:cubicBezTo>
                <a:close/>
                <a:moveTo>
                  <a:pt x="263" y="30"/>
                </a:moveTo>
                <a:cubicBezTo>
                  <a:pt x="272" y="30"/>
                  <a:pt x="279" y="33"/>
                  <a:pt x="285" y="40"/>
                </a:cubicBezTo>
                <a:cubicBezTo>
                  <a:pt x="290" y="47"/>
                  <a:pt x="293" y="56"/>
                  <a:pt x="293" y="69"/>
                </a:cubicBezTo>
                <a:cubicBezTo>
                  <a:pt x="293" y="81"/>
                  <a:pt x="290" y="91"/>
                  <a:pt x="285" y="97"/>
                </a:cubicBezTo>
                <a:cubicBezTo>
                  <a:pt x="279" y="104"/>
                  <a:pt x="272" y="108"/>
                  <a:pt x="262" y="108"/>
                </a:cubicBezTo>
                <a:cubicBezTo>
                  <a:pt x="253" y="108"/>
                  <a:pt x="245" y="104"/>
                  <a:pt x="240" y="97"/>
                </a:cubicBezTo>
                <a:cubicBezTo>
                  <a:pt x="239" y="97"/>
                  <a:pt x="239" y="97"/>
                  <a:pt x="239" y="97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4" y="106"/>
                  <a:pt x="224" y="106"/>
                  <a:pt x="224" y="106"/>
                </a:cubicBezTo>
                <a:cubicBezTo>
                  <a:pt x="224" y="0"/>
                  <a:pt x="224" y="0"/>
                  <a:pt x="224" y="0"/>
                </a:cubicBezTo>
                <a:cubicBezTo>
                  <a:pt x="240" y="0"/>
                  <a:pt x="240" y="0"/>
                  <a:pt x="240" y="0"/>
                </a:cubicBezTo>
                <a:cubicBezTo>
                  <a:pt x="240" y="25"/>
                  <a:pt x="240" y="25"/>
                  <a:pt x="240" y="25"/>
                </a:cubicBezTo>
                <a:cubicBezTo>
                  <a:pt x="240" y="27"/>
                  <a:pt x="240" y="30"/>
                  <a:pt x="240" y="34"/>
                </a:cubicBezTo>
                <a:cubicBezTo>
                  <a:pt x="240" y="37"/>
                  <a:pt x="240" y="40"/>
                  <a:pt x="239" y="41"/>
                </a:cubicBezTo>
                <a:cubicBezTo>
                  <a:pt x="240" y="41"/>
                  <a:pt x="240" y="41"/>
                  <a:pt x="240" y="41"/>
                </a:cubicBezTo>
                <a:cubicBezTo>
                  <a:pt x="245" y="33"/>
                  <a:pt x="253" y="30"/>
                  <a:pt x="263" y="30"/>
                </a:cubicBezTo>
                <a:close/>
                <a:moveTo>
                  <a:pt x="259" y="43"/>
                </a:moveTo>
                <a:cubicBezTo>
                  <a:pt x="252" y="43"/>
                  <a:pt x="247" y="45"/>
                  <a:pt x="245" y="48"/>
                </a:cubicBezTo>
                <a:cubicBezTo>
                  <a:pt x="242" y="52"/>
                  <a:pt x="240" y="59"/>
                  <a:pt x="240" y="67"/>
                </a:cubicBezTo>
                <a:cubicBezTo>
                  <a:pt x="240" y="69"/>
                  <a:pt x="240" y="69"/>
                  <a:pt x="240" y="69"/>
                </a:cubicBezTo>
                <a:cubicBezTo>
                  <a:pt x="240" y="78"/>
                  <a:pt x="242" y="84"/>
                  <a:pt x="245" y="88"/>
                </a:cubicBezTo>
                <a:cubicBezTo>
                  <a:pt x="247" y="93"/>
                  <a:pt x="252" y="95"/>
                  <a:pt x="259" y="95"/>
                </a:cubicBezTo>
                <a:cubicBezTo>
                  <a:pt x="264" y="95"/>
                  <a:pt x="269" y="92"/>
                  <a:pt x="272" y="88"/>
                </a:cubicBezTo>
                <a:cubicBezTo>
                  <a:pt x="275" y="83"/>
                  <a:pt x="276" y="77"/>
                  <a:pt x="276" y="68"/>
                </a:cubicBezTo>
                <a:cubicBezTo>
                  <a:pt x="276" y="51"/>
                  <a:pt x="270" y="43"/>
                  <a:pt x="259" y="43"/>
                </a:cubicBezTo>
                <a:close/>
                <a:moveTo>
                  <a:pt x="357" y="106"/>
                </a:moveTo>
                <a:cubicBezTo>
                  <a:pt x="353" y="96"/>
                  <a:pt x="353" y="96"/>
                  <a:pt x="353" y="96"/>
                </a:cubicBezTo>
                <a:cubicBezTo>
                  <a:pt x="353" y="96"/>
                  <a:pt x="353" y="96"/>
                  <a:pt x="353" y="96"/>
                </a:cubicBezTo>
                <a:cubicBezTo>
                  <a:pt x="349" y="101"/>
                  <a:pt x="346" y="104"/>
                  <a:pt x="342" y="105"/>
                </a:cubicBezTo>
                <a:cubicBezTo>
                  <a:pt x="338" y="107"/>
                  <a:pt x="333" y="108"/>
                  <a:pt x="328" y="108"/>
                </a:cubicBezTo>
                <a:cubicBezTo>
                  <a:pt x="320" y="108"/>
                  <a:pt x="314" y="106"/>
                  <a:pt x="310" y="102"/>
                </a:cubicBezTo>
                <a:cubicBezTo>
                  <a:pt x="306" y="98"/>
                  <a:pt x="304" y="92"/>
                  <a:pt x="304" y="85"/>
                </a:cubicBezTo>
                <a:cubicBezTo>
                  <a:pt x="304" y="77"/>
                  <a:pt x="307" y="71"/>
                  <a:pt x="313" y="67"/>
                </a:cubicBezTo>
                <a:cubicBezTo>
                  <a:pt x="319" y="63"/>
                  <a:pt x="327" y="61"/>
                  <a:pt x="339" y="61"/>
                </a:cubicBezTo>
                <a:cubicBezTo>
                  <a:pt x="352" y="60"/>
                  <a:pt x="352" y="60"/>
                  <a:pt x="352" y="60"/>
                </a:cubicBezTo>
                <a:cubicBezTo>
                  <a:pt x="352" y="56"/>
                  <a:pt x="352" y="56"/>
                  <a:pt x="352" y="56"/>
                </a:cubicBezTo>
                <a:cubicBezTo>
                  <a:pt x="352" y="51"/>
                  <a:pt x="351" y="48"/>
                  <a:pt x="349" y="45"/>
                </a:cubicBezTo>
                <a:cubicBezTo>
                  <a:pt x="347" y="43"/>
                  <a:pt x="343" y="42"/>
                  <a:pt x="338" y="42"/>
                </a:cubicBezTo>
                <a:cubicBezTo>
                  <a:pt x="334" y="42"/>
                  <a:pt x="331" y="42"/>
                  <a:pt x="327" y="44"/>
                </a:cubicBezTo>
                <a:cubicBezTo>
                  <a:pt x="324" y="45"/>
                  <a:pt x="320" y="46"/>
                  <a:pt x="317" y="48"/>
                </a:cubicBezTo>
                <a:cubicBezTo>
                  <a:pt x="312" y="36"/>
                  <a:pt x="312" y="36"/>
                  <a:pt x="312" y="36"/>
                </a:cubicBezTo>
                <a:cubicBezTo>
                  <a:pt x="316" y="34"/>
                  <a:pt x="320" y="32"/>
                  <a:pt x="325" y="31"/>
                </a:cubicBezTo>
                <a:cubicBezTo>
                  <a:pt x="330" y="30"/>
                  <a:pt x="335" y="30"/>
                  <a:pt x="339" y="30"/>
                </a:cubicBezTo>
                <a:cubicBezTo>
                  <a:pt x="349" y="30"/>
                  <a:pt x="356" y="32"/>
                  <a:pt x="361" y="36"/>
                </a:cubicBezTo>
                <a:cubicBezTo>
                  <a:pt x="366" y="40"/>
                  <a:pt x="368" y="47"/>
                  <a:pt x="368" y="56"/>
                </a:cubicBezTo>
                <a:cubicBezTo>
                  <a:pt x="368" y="106"/>
                  <a:pt x="368" y="106"/>
                  <a:pt x="368" y="106"/>
                </a:cubicBezTo>
                <a:cubicBezTo>
                  <a:pt x="357" y="106"/>
                  <a:pt x="357" y="106"/>
                  <a:pt x="357" y="106"/>
                </a:cubicBezTo>
                <a:close/>
                <a:moveTo>
                  <a:pt x="333" y="96"/>
                </a:moveTo>
                <a:cubicBezTo>
                  <a:pt x="339" y="96"/>
                  <a:pt x="343" y="94"/>
                  <a:pt x="347" y="91"/>
                </a:cubicBezTo>
                <a:cubicBezTo>
                  <a:pt x="350" y="87"/>
                  <a:pt x="352" y="83"/>
                  <a:pt x="352" y="77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42" y="71"/>
                  <a:pt x="342" y="71"/>
                  <a:pt x="342" y="71"/>
                </a:cubicBezTo>
                <a:cubicBezTo>
                  <a:pt x="335" y="71"/>
                  <a:pt x="329" y="72"/>
                  <a:pt x="326" y="75"/>
                </a:cubicBezTo>
                <a:cubicBezTo>
                  <a:pt x="322" y="77"/>
                  <a:pt x="321" y="80"/>
                  <a:pt x="321" y="85"/>
                </a:cubicBezTo>
                <a:cubicBezTo>
                  <a:pt x="321" y="88"/>
                  <a:pt x="322" y="91"/>
                  <a:pt x="324" y="93"/>
                </a:cubicBezTo>
                <a:cubicBezTo>
                  <a:pt x="326" y="95"/>
                  <a:pt x="329" y="96"/>
                  <a:pt x="333" y="96"/>
                </a:cubicBezTo>
                <a:close/>
                <a:moveTo>
                  <a:pt x="405" y="106"/>
                </a:moveTo>
                <a:cubicBezTo>
                  <a:pt x="389" y="106"/>
                  <a:pt x="389" y="106"/>
                  <a:pt x="389" y="106"/>
                </a:cubicBezTo>
                <a:cubicBezTo>
                  <a:pt x="389" y="0"/>
                  <a:pt x="389" y="0"/>
                  <a:pt x="389" y="0"/>
                </a:cubicBezTo>
                <a:cubicBezTo>
                  <a:pt x="405" y="0"/>
                  <a:pt x="405" y="0"/>
                  <a:pt x="405" y="0"/>
                </a:cubicBezTo>
                <a:cubicBezTo>
                  <a:pt x="405" y="106"/>
                  <a:pt x="405" y="106"/>
                  <a:pt x="405" y="106"/>
                </a:cubicBezTo>
                <a:close/>
                <a:moveTo>
                  <a:pt x="466" y="7"/>
                </a:moveTo>
                <a:cubicBezTo>
                  <a:pt x="495" y="7"/>
                  <a:pt x="495" y="7"/>
                  <a:pt x="495" y="7"/>
                </a:cubicBezTo>
                <a:cubicBezTo>
                  <a:pt x="509" y="7"/>
                  <a:pt x="519" y="9"/>
                  <a:pt x="525" y="13"/>
                </a:cubicBezTo>
                <a:cubicBezTo>
                  <a:pt x="531" y="17"/>
                  <a:pt x="534" y="23"/>
                  <a:pt x="534" y="32"/>
                </a:cubicBezTo>
                <a:cubicBezTo>
                  <a:pt x="534" y="37"/>
                  <a:pt x="533" y="42"/>
                  <a:pt x="530" y="46"/>
                </a:cubicBezTo>
                <a:cubicBezTo>
                  <a:pt x="527" y="50"/>
                  <a:pt x="522" y="52"/>
                  <a:pt x="517" y="53"/>
                </a:cubicBezTo>
                <a:cubicBezTo>
                  <a:pt x="517" y="54"/>
                  <a:pt x="517" y="54"/>
                  <a:pt x="517" y="54"/>
                </a:cubicBezTo>
                <a:cubicBezTo>
                  <a:pt x="524" y="55"/>
                  <a:pt x="529" y="58"/>
                  <a:pt x="532" y="62"/>
                </a:cubicBezTo>
                <a:cubicBezTo>
                  <a:pt x="536" y="66"/>
                  <a:pt x="537" y="71"/>
                  <a:pt x="537" y="78"/>
                </a:cubicBezTo>
                <a:cubicBezTo>
                  <a:pt x="537" y="87"/>
                  <a:pt x="534" y="94"/>
                  <a:pt x="528" y="99"/>
                </a:cubicBezTo>
                <a:cubicBezTo>
                  <a:pt x="522" y="104"/>
                  <a:pt x="513" y="106"/>
                  <a:pt x="502" y="106"/>
                </a:cubicBezTo>
                <a:cubicBezTo>
                  <a:pt x="466" y="106"/>
                  <a:pt x="466" y="106"/>
                  <a:pt x="466" y="106"/>
                </a:cubicBezTo>
                <a:cubicBezTo>
                  <a:pt x="466" y="7"/>
                  <a:pt x="466" y="7"/>
                  <a:pt x="466" y="7"/>
                </a:cubicBezTo>
                <a:close/>
                <a:moveTo>
                  <a:pt x="482" y="48"/>
                </a:moveTo>
                <a:cubicBezTo>
                  <a:pt x="498" y="48"/>
                  <a:pt x="498" y="48"/>
                  <a:pt x="498" y="48"/>
                </a:cubicBezTo>
                <a:cubicBezTo>
                  <a:pt x="505" y="48"/>
                  <a:pt x="510" y="47"/>
                  <a:pt x="513" y="45"/>
                </a:cubicBezTo>
                <a:cubicBezTo>
                  <a:pt x="516" y="42"/>
                  <a:pt x="517" y="39"/>
                  <a:pt x="517" y="34"/>
                </a:cubicBezTo>
                <a:cubicBezTo>
                  <a:pt x="517" y="29"/>
                  <a:pt x="516" y="26"/>
                  <a:pt x="512" y="23"/>
                </a:cubicBezTo>
                <a:cubicBezTo>
                  <a:pt x="509" y="21"/>
                  <a:pt x="503" y="20"/>
                  <a:pt x="496" y="20"/>
                </a:cubicBezTo>
                <a:cubicBezTo>
                  <a:pt x="482" y="20"/>
                  <a:pt x="482" y="20"/>
                  <a:pt x="482" y="20"/>
                </a:cubicBezTo>
                <a:cubicBezTo>
                  <a:pt x="482" y="48"/>
                  <a:pt x="482" y="48"/>
                  <a:pt x="482" y="48"/>
                </a:cubicBezTo>
                <a:close/>
                <a:moveTo>
                  <a:pt x="482" y="61"/>
                </a:moveTo>
                <a:cubicBezTo>
                  <a:pt x="482" y="93"/>
                  <a:pt x="482" y="93"/>
                  <a:pt x="482" y="93"/>
                </a:cubicBezTo>
                <a:cubicBezTo>
                  <a:pt x="499" y="93"/>
                  <a:pt x="499" y="93"/>
                  <a:pt x="499" y="93"/>
                </a:cubicBezTo>
                <a:cubicBezTo>
                  <a:pt x="506" y="93"/>
                  <a:pt x="511" y="91"/>
                  <a:pt x="515" y="89"/>
                </a:cubicBezTo>
                <a:cubicBezTo>
                  <a:pt x="518" y="86"/>
                  <a:pt x="520" y="82"/>
                  <a:pt x="520" y="76"/>
                </a:cubicBezTo>
                <a:cubicBezTo>
                  <a:pt x="520" y="71"/>
                  <a:pt x="518" y="67"/>
                  <a:pt x="515" y="65"/>
                </a:cubicBezTo>
                <a:cubicBezTo>
                  <a:pt x="511" y="62"/>
                  <a:pt x="506" y="61"/>
                  <a:pt x="499" y="61"/>
                </a:cubicBezTo>
                <a:cubicBezTo>
                  <a:pt x="482" y="61"/>
                  <a:pt x="482" y="61"/>
                  <a:pt x="482" y="61"/>
                </a:cubicBezTo>
                <a:close/>
                <a:moveTo>
                  <a:pt x="608" y="106"/>
                </a:moveTo>
                <a:cubicBezTo>
                  <a:pt x="605" y="97"/>
                  <a:pt x="605" y="97"/>
                  <a:pt x="605" y="97"/>
                </a:cubicBezTo>
                <a:cubicBezTo>
                  <a:pt x="605" y="97"/>
                  <a:pt x="605" y="97"/>
                  <a:pt x="605" y="97"/>
                </a:cubicBezTo>
                <a:cubicBezTo>
                  <a:pt x="602" y="100"/>
                  <a:pt x="599" y="103"/>
                  <a:pt x="595" y="105"/>
                </a:cubicBezTo>
                <a:cubicBezTo>
                  <a:pt x="591" y="107"/>
                  <a:pt x="586" y="108"/>
                  <a:pt x="581" y="108"/>
                </a:cubicBezTo>
                <a:cubicBezTo>
                  <a:pt x="572" y="108"/>
                  <a:pt x="565" y="106"/>
                  <a:pt x="561" y="101"/>
                </a:cubicBezTo>
                <a:cubicBezTo>
                  <a:pt x="556" y="96"/>
                  <a:pt x="554" y="90"/>
                  <a:pt x="554" y="80"/>
                </a:cubicBezTo>
                <a:cubicBezTo>
                  <a:pt x="554" y="31"/>
                  <a:pt x="554" y="31"/>
                  <a:pt x="554" y="31"/>
                </a:cubicBezTo>
                <a:cubicBezTo>
                  <a:pt x="570" y="31"/>
                  <a:pt x="570" y="31"/>
                  <a:pt x="570" y="31"/>
                </a:cubicBezTo>
                <a:cubicBezTo>
                  <a:pt x="570" y="77"/>
                  <a:pt x="570" y="77"/>
                  <a:pt x="570" y="77"/>
                </a:cubicBezTo>
                <a:cubicBezTo>
                  <a:pt x="570" y="83"/>
                  <a:pt x="571" y="88"/>
                  <a:pt x="574" y="90"/>
                </a:cubicBezTo>
                <a:cubicBezTo>
                  <a:pt x="576" y="93"/>
                  <a:pt x="580" y="95"/>
                  <a:pt x="585" y="95"/>
                </a:cubicBezTo>
                <a:cubicBezTo>
                  <a:pt x="591" y="95"/>
                  <a:pt x="596" y="93"/>
                  <a:pt x="600" y="89"/>
                </a:cubicBezTo>
                <a:cubicBezTo>
                  <a:pt x="603" y="85"/>
                  <a:pt x="604" y="78"/>
                  <a:pt x="604" y="69"/>
                </a:cubicBezTo>
                <a:cubicBezTo>
                  <a:pt x="604" y="31"/>
                  <a:pt x="604" y="31"/>
                  <a:pt x="604" y="31"/>
                </a:cubicBezTo>
                <a:cubicBezTo>
                  <a:pt x="620" y="31"/>
                  <a:pt x="620" y="31"/>
                  <a:pt x="620" y="31"/>
                </a:cubicBezTo>
                <a:cubicBezTo>
                  <a:pt x="620" y="106"/>
                  <a:pt x="620" y="106"/>
                  <a:pt x="620" y="106"/>
                </a:cubicBezTo>
                <a:cubicBezTo>
                  <a:pt x="608" y="106"/>
                  <a:pt x="608" y="106"/>
                  <a:pt x="608" y="106"/>
                </a:cubicBezTo>
                <a:close/>
                <a:moveTo>
                  <a:pt x="692" y="85"/>
                </a:moveTo>
                <a:cubicBezTo>
                  <a:pt x="692" y="92"/>
                  <a:pt x="689" y="98"/>
                  <a:pt x="684" y="102"/>
                </a:cubicBezTo>
                <a:cubicBezTo>
                  <a:pt x="679" y="106"/>
                  <a:pt x="671" y="108"/>
                  <a:pt x="661" y="108"/>
                </a:cubicBezTo>
                <a:cubicBezTo>
                  <a:pt x="651" y="108"/>
                  <a:pt x="643" y="106"/>
                  <a:pt x="637" y="103"/>
                </a:cubicBezTo>
                <a:cubicBezTo>
                  <a:pt x="637" y="89"/>
                  <a:pt x="637" y="89"/>
                  <a:pt x="637" y="89"/>
                </a:cubicBezTo>
                <a:cubicBezTo>
                  <a:pt x="646" y="93"/>
                  <a:pt x="654" y="96"/>
                  <a:pt x="662" y="96"/>
                </a:cubicBezTo>
                <a:cubicBezTo>
                  <a:pt x="671" y="96"/>
                  <a:pt x="676" y="93"/>
                  <a:pt x="676" y="87"/>
                </a:cubicBezTo>
                <a:cubicBezTo>
                  <a:pt x="676" y="85"/>
                  <a:pt x="676" y="83"/>
                  <a:pt x="675" y="82"/>
                </a:cubicBezTo>
                <a:cubicBezTo>
                  <a:pt x="674" y="81"/>
                  <a:pt x="672" y="79"/>
                  <a:pt x="669" y="78"/>
                </a:cubicBezTo>
                <a:cubicBezTo>
                  <a:pt x="667" y="76"/>
                  <a:pt x="663" y="75"/>
                  <a:pt x="659" y="73"/>
                </a:cubicBezTo>
                <a:cubicBezTo>
                  <a:pt x="650" y="70"/>
                  <a:pt x="644" y="66"/>
                  <a:pt x="641" y="63"/>
                </a:cubicBezTo>
                <a:cubicBezTo>
                  <a:pt x="638" y="60"/>
                  <a:pt x="637" y="55"/>
                  <a:pt x="637" y="50"/>
                </a:cubicBezTo>
                <a:cubicBezTo>
                  <a:pt x="637" y="43"/>
                  <a:pt x="639" y="38"/>
                  <a:pt x="644" y="35"/>
                </a:cubicBezTo>
                <a:cubicBezTo>
                  <a:pt x="650" y="31"/>
                  <a:pt x="657" y="30"/>
                  <a:pt x="666" y="30"/>
                </a:cubicBezTo>
                <a:cubicBezTo>
                  <a:pt x="675" y="30"/>
                  <a:pt x="683" y="31"/>
                  <a:pt x="691" y="35"/>
                </a:cubicBezTo>
                <a:cubicBezTo>
                  <a:pt x="686" y="47"/>
                  <a:pt x="686" y="47"/>
                  <a:pt x="686" y="47"/>
                </a:cubicBezTo>
                <a:cubicBezTo>
                  <a:pt x="678" y="44"/>
                  <a:pt x="671" y="42"/>
                  <a:pt x="665" y="42"/>
                </a:cubicBezTo>
                <a:cubicBezTo>
                  <a:pt x="657" y="42"/>
                  <a:pt x="652" y="44"/>
                  <a:pt x="652" y="49"/>
                </a:cubicBezTo>
                <a:cubicBezTo>
                  <a:pt x="652" y="52"/>
                  <a:pt x="654" y="54"/>
                  <a:pt x="656" y="55"/>
                </a:cubicBezTo>
                <a:cubicBezTo>
                  <a:pt x="658" y="57"/>
                  <a:pt x="663" y="59"/>
                  <a:pt x="670" y="62"/>
                </a:cubicBezTo>
                <a:cubicBezTo>
                  <a:pt x="676" y="64"/>
                  <a:pt x="681" y="67"/>
                  <a:pt x="684" y="69"/>
                </a:cubicBezTo>
                <a:cubicBezTo>
                  <a:pt x="687" y="71"/>
                  <a:pt x="689" y="73"/>
                  <a:pt x="690" y="76"/>
                </a:cubicBezTo>
                <a:cubicBezTo>
                  <a:pt x="691" y="78"/>
                  <a:pt x="692" y="81"/>
                  <a:pt x="692" y="85"/>
                </a:cubicBezTo>
                <a:close/>
                <a:moveTo>
                  <a:pt x="724" y="106"/>
                </a:moveTo>
                <a:cubicBezTo>
                  <a:pt x="708" y="106"/>
                  <a:pt x="708" y="106"/>
                  <a:pt x="708" y="106"/>
                </a:cubicBezTo>
                <a:cubicBezTo>
                  <a:pt x="708" y="31"/>
                  <a:pt x="708" y="31"/>
                  <a:pt x="708" y="31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106"/>
                  <a:pt x="724" y="106"/>
                  <a:pt x="724" y="106"/>
                </a:cubicBezTo>
                <a:close/>
                <a:moveTo>
                  <a:pt x="707" y="11"/>
                </a:moveTo>
                <a:cubicBezTo>
                  <a:pt x="707" y="8"/>
                  <a:pt x="707" y="6"/>
                  <a:pt x="709" y="4"/>
                </a:cubicBezTo>
                <a:cubicBezTo>
                  <a:pt x="711" y="3"/>
                  <a:pt x="713" y="2"/>
                  <a:pt x="716" y="2"/>
                </a:cubicBezTo>
                <a:cubicBezTo>
                  <a:pt x="719" y="2"/>
                  <a:pt x="721" y="3"/>
                  <a:pt x="722" y="4"/>
                </a:cubicBezTo>
                <a:cubicBezTo>
                  <a:pt x="724" y="6"/>
                  <a:pt x="725" y="8"/>
                  <a:pt x="725" y="11"/>
                </a:cubicBezTo>
                <a:cubicBezTo>
                  <a:pt x="725" y="14"/>
                  <a:pt x="724" y="16"/>
                  <a:pt x="722" y="17"/>
                </a:cubicBezTo>
                <a:cubicBezTo>
                  <a:pt x="721" y="19"/>
                  <a:pt x="719" y="20"/>
                  <a:pt x="716" y="20"/>
                </a:cubicBezTo>
                <a:cubicBezTo>
                  <a:pt x="713" y="20"/>
                  <a:pt x="711" y="19"/>
                  <a:pt x="709" y="17"/>
                </a:cubicBezTo>
                <a:cubicBezTo>
                  <a:pt x="707" y="16"/>
                  <a:pt x="707" y="14"/>
                  <a:pt x="707" y="11"/>
                </a:cubicBezTo>
                <a:close/>
                <a:moveTo>
                  <a:pt x="811" y="106"/>
                </a:moveTo>
                <a:cubicBezTo>
                  <a:pt x="795" y="106"/>
                  <a:pt x="795" y="106"/>
                  <a:pt x="795" y="106"/>
                </a:cubicBezTo>
                <a:cubicBezTo>
                  <a:pt x="795" y="60"/>
                  <a:pt x="795" y="60"/>
                  <a:pt x="795" y="60"/>
                </a:cubicBezTo>
                <a:cubicBezTo>
                  <a:pt x="795" y="54"/>
                  <a:pt x="794" y="50"/>
                  <a:pt x="792" y="47"/>
                </a:cubicBezTo>
                <a:cubicBezTo>
                  <a:pt x="789" y="44"/>
                  <a:pt x="786" y="43"/>
                  <a:pt x="780" y="43"/>
                </a:cubicBezTo>
                <a:cubicBezTo>
                  <a:pt x="774" y="43"/>
                  <a:pt x="769" y="45"/>
                  <a:pt x="766" y="49"/>
                </a:cubicBezTo>
                <a:cubicBezTo>
                  <a:pt x="762" y="53"/>
                  <a:pt x="761" y="59"/>
                  <a:pt x="761" y="69"/>
                </a:cubicBezTo>
                <a:cubicBezTo>
                  <a:pt x="761" y="106"/>
                  <a:pt x="761" y="106"/>
                  <a:pt x="761" y="106"/>
                </a:cubicBezTo>
                <a:cubicBezTo>
                  <a:pt x="745" y="106"/>
                  <a:pt x="745" y="106"/>
                  <a:pt x="745" y="106"/>
                </a:cubicBezTo>
                <a:cubicBezTo>
                  <a:pt x="745" y="31"/>
                  <a:pt x="745" y="31"/>
                  <a:pt x="745" y="31"/>
                </a:cubicBezTo>
                <a:cubicBezTo>
                  <a:pt x="757" y="31"/>
                  <a:pt x="757" y="31"/>
                  <a:pt x="757" y="31"/>
                </a:cubicBezTo>
                <a:cubicBezTo>
                  <a:pt x="760" y="41"/>
                  <a:pt x="760" y="41"/>
                  <a:pt x="760" y="41"/>
                </a:cubicBezTo>
                <a:cubicBezTo>
                  <a:pt x="760" y="41"/>
                  <a:pt x="760" y="41"/>
                  <a:pt x="760" y="41"/>
                </a:cubicBezTo>
                <a:cubicBezTo>
                  <a:pt x="763" y="37"/>
                  <a:pt x="766" y="34"/>
                  <a:pt x="770" y="32"/>
                </a:cubicBezTo>
                <a:cubicBezTo>
                  <a:pt x="774" y="30"/>
                  <a:pt x="779" y="30"/>
                  <a:pt x="784" y="30"/>
                </a:cubicBezTo>
                <a:cubicBezTo>
                  <a:pt x="802" y="30"/>
                  <a:pt x="811" y="39"/>
                  <a:pt x="811" y="57"/>
                </a:cubicBezTo>
                <a:cubicBezTo>
                  <a:pt x="811" y="106"/>
                  <a:pt x="811" y="106"/>
                  <a:pt x="811" y="106"/>
                </a:cubicBezTo>
                <a:close/>
                <a:moveTo>
                  <a:pt x="865" y="108"/>
                </a:moveTo>
                <a:cubicBezTo>
                  <a:pt x="853" y="108"/>
                  <a:pt x="844" y="104"/>
                  <a:pt x="837" y="98"/>
                </a:cubicBezTo>
                <a:cubicBezTo>
                  <a:pt x="831" y="91"/>
                  <a:pt x="827" y="81"/>
                  <a:pt x="827" y="69"/>
                </a:cubicBezTo>
                <a:cubicBezTo>
                  <a:pt x="827" y="57"/>
                  <a:pt x="830" y="47"/>
                  <a:pt x="836" y="40"/>
                </a:cubicBezTo>
                <a:cubicBezTo>
                  <a:pt x="843" y="33"/>
                  <a:pt x="851" y="30"/>
                  <a:pt x="862" y="30"/>
                </a:cubicBezTo>
                <a:cubicBezTo>
                  <a:pt x="872" y="30"/>
                  <a:pt x="880" y="33"/>
                  <a:pt x="885" y="39"/>
                </a:cubicBezTo>
                <a:cubicBezTo>
                  <a:pt x="891" y="45"/>
                  <a:pt x="894" y="53"/>
                  <a:pt x="894" y="64"/>
                </a:cubicBezTo>
                <a:cubicBezTo>
                  <a:pt x="894" y="72"/>
                  <a:pt x="894" y="72"/>
                  <a:pt x="894" y="72"/>
                </a:cubicBezTo>
                <a:cubicBezTo>
                  <a:pt x="844" y="72"/>
                  <a:pt x="844" y="72"/>
                  <a:pt x="844" y="72"/>
                </a:cubicBezTo>
                <a:cubicBezTo>
                  <a:pt x="844" y="80"/>
                  <a:pt x="846" y="85"/>
                  <a:pt x="850" y="89"/>
                </a:cubicBezTo>
                <a:cubicBezTo>
                  <a:pt x="853" y="93"/>
                  <a:pt x="859" y="95"/>
                  <a:pt x="865" y="95"/>
                </a:cubicBezTo>
                <a:cubicBezTo>
                  <a:pt x="870" y="95"/>
                  <a:pt x="874" y="95"/>
                  <a:pt x="878" y="94"/>
                </a:cubicBezTo>
                <a:cubicBezTo>
                  <a:pt x="882" y="93"/>
                  <a:pt x="886" y="92"/>
                  <a:pt x="890" y="90"/>
                </a:cubicBezTo>
                <a:cubicBezTo>
                  <a:pt x="890" y="103"/>
                  <a:pt x="890" y="103"/>
                  <a:pt x="890" y="103"/>
                </a:cubicBezTo>
                <a:cubicBezTo>
                  <a:pt x="886" y="105"/>
                  <a:pt x="882" y="106"/>
                  <a:pt x="878" y="107"/>
                </a:cubicBezTo>
                <a:cubicBezTo>
                  <a:pt x="874" y="107"/>
                  <a:pt x="870" y="108"/>
                  <a:pt x="865" y="108"/>
                </a:cubicBezTo>
                <a:close/>
                <a:moveTo>
                  <a:pt x="862" y="42"/>
                </a:moveTo>
                <a:cubicBezTo>
                  <a:pt x="857" y="42"/>
                  <a:pt x="853" y="43"/>
                  <a:pt x="850" y="47"/>
                </a:cubicBezTo>
                <a:cubicBezTo>
                  <a:pt x="846" y="50"/>
                  <a:pt x="845" y="54"/>
                  <a:pt x="844" y="61"/>
                </a:cubicBezTo>
                <a:cubicBezTo>
                  <a:pt x="878" y="61"/>
                  <a:pt x="878" y="61"/>
                  <a:pt x="878" y="61"/>
                </a:cubicBezTo>
                <a:cubicBezTo>
                  <a:pt x="878" y="54"/>
                  <a:pt x="877" y="50"/>
                  <a:pt x="874" y="47"/>
                </a:cubicBezTo>
                <a:cubicBezTo>
                  <a:pt x="871" y="43"/>
                  <a:pt x="867" y="42"/>
                  <a:pt x="862" y="42"/>
                </a:cubicBezTo>
                <a:close/>
                <a:moveTo>
                  <a:pt x="961" y="85"/>
                </a:moveTo>
                <a:cubicBezTo>
                  <a:pt x="961" y="92"/>
                  <a:pt x="959" y="98"/>
                  <a:pt x="953" y="102"/>
                </a:cubicBezTo>
                <a:cubicBezTo>
                  <a:pt x="948" y="106"/>
                  <a:pt x="940" y="108"/>
                  <a:pt x="930" y="108"/>
                </a:cubicBezTo>
                <a:cubicBezTo>
                  <a:pt x="920" y="108"/>
                  <a:pt x="912" y="106"/>
                  <a:pt x="906" y="103"/>
                </a:cubicBezTo>
                <a:cubicBezTo>
                  <a:pt x="906" y="89"/>
                  <a:pt x="906" y="89"/>
                  <a:pt x="906" y="89"/>
                </a:cubicBezTo>
                <a:cubicBezTo>
                  <a:pt x="915" y="93"/>
                  <a:pt x="923" y="96"/>
                  <a:pt x="931" y="96"/>
                </a:cubicBezTo>
                <a:cubicBezTo>
                  <a:pt x="941" y="96"/>
                  <a:pt x="945" y="93"/>
                  <a:pt x="945" y="87"/>
                </a:cubicBezTo>
                <a:cubicBezTo>
                  <a:pt x="945" y="85"/>
                  <a:pt x="945" y="83"/>
                  <a:pt x="944" y="82"/>
                </a:cubicBezTo>
                <a:cubicBezTo>
                  <a:pt x="943" y="81"/>
                  <a:pt x="941" y="79"/>
                  <a:pt x="938" y="78"/>
                </a:cubicBezTo>
                <a:cubicBezTo>
                  <a:pt x="936" y="76"/>
                  <a:pt x="932" y="75"/>
                  <a:pt x="928" y="73"/>
                </a:cubicBezTo>
                <a:cubicBezTo>
                  <a:pt x="919" y="70"/>
                  <a:pt x="913" y="66"/>
                  <a:pt x="910" y="63"/>
                </a:cubicBezTo>
                <a:cubicBezTo>
                  <a:pt x="907" y="60"/>
                  <a:pt x="906" y="55"/>
                  <a:pt x="906" y="50"/>
                </a:cubicBezTo>
                <a:cubicBezTo>
                  <a:pt x="906" y="43"/>
                  <a:pt x="908" y="38"/>
                  <a:pt x="914" y="35"/>
                </a:cubicBezTo>
                <a:cubicBezTo>
                  <a:pt x="919" y="31"/>
                  <a:pt x="926" y="30"/>
                  <a:pt x="935" y="30"/>
                </a:cubicBezTo>
                <a:cubicBezTo>
                  <a:pt x="944" y="30"/>
                  <a:pt x="952" y="31"/>
                  <a:pt x="960" y="35"/>
                </a:cubicBezTo>
                <a:cubicBezTo>
                  <a:pt x="955" y="47"/>
                  <a:pt x="955" y="47"/>
                  <a:pt x="955" y="47"/>
                </a:cubicBezTo>
                <a:cubicBezTo>
                  <a:pt x="947" y="44"/>
                  <a:pt x="940" y="42"/>
                  <a:pt x="934" y="42"/>
                </a:cubicBezTo>
                <a:cubicBezTo>
                  <a:pt x="926" y="42"/>
                  <a:pt x="922" y="44"/>
                  <a:pt x="922" y="49"/>
                </a:cubicBezTo>
                <a:cubicBezTo>
                  <a:pt x="922" y="52"/>
                  <a:pt x="923" y="54"/>
                  <a:pt x="925" y="55"/>
                </a:cubicBezTo>
                <a:cubicBezTo>
                  <a:pt x="927" y="57"/>
                  <a:pt x="932" y="59"/>
                  <a:pt x="939" y="62"/>
                </a:cubicBezTo>
                <a:cubicBezTo>
                  <a:pt x="946" y="64"/>
                  <a:pt x="950" y="67"/>
                  <a:pt x="953" y="69"/>
                </a:cubicBezTo>
                <a:cubicBezTo>
                  <a:pt x="956" y="71"/>
                  <a:pt x="958" y="73"/>
                  <a:pt x="959" y="76"/>
                </a:cubicBezTo>
                <a:cubicBezTo>
                  <a:pt x="961" y="78"/>
                  <a:pt x="961" y="81"/>
                  <a:pt x="961" y="85"/>
                </a:cubicBezTo>
                <a:close/>
                <a:moveTo>
                  <a:pt x="1028" y="85"/>
                </a:moveTo>
                <a:cubicBezTo>
                  <a:pt x="1028" y="92"/>
                  <a:pt x="1025" y="98"/>
                  <a:pt x="1019" y="102"/>
                </a:cubicBezTo>
                <a:cubicBezTo>
                  <a:pt x="1014" y="106"/>
                  <a:pt x="1006" y="108"/>
                  <a:pt x="996" y="108"/>
                </a:cubicBezTo>
                <a:cubicBezTo>
                  <a:pt x="986" y="108"/>
                  <a:pt x="978" y="106"/>
                  <a:pt x="972" y="103"/>
                </a:cubicBezTo>
                <a:cubicBezTo>
                  <a:pt x="972" y="89"/>
                  <a:pt x="972" y="89"/>
                  <a:pt x="972" y="89"/>
                </a:cubicBezTo>
                <a:cubicBezTo>
                  <a:pt x="981" y="93"/>
                  <a:pt x="989" y="96"/>
                  <a:pt x="997" y="96"/>
                </a:cubicBezTo>
                <a:cubicBezTo>
                  <a:pt x="1007" y="96"/>
                  <a:pt x="1012" y="93"/>
                  <a:pt x="1012" y="87"/>
                </a:cubicBezTo>
                <a:cubicBezTo>
                  <a:pt x="1012" y="85"/>
                  <a:pt x="1011" y="83"/>
                  <a:pt x="1010" y="82"/>
                </a:cubicBezTo>
                <a:cubicBezTo>
                  <a:pt x="1009" y="81"/>
                  <a:pt x="1007" y="79"/>
                  <a:pt x="1005" y="78"/>
                </a:cubicBezTo>
                <a:cubicBezTo>
                  <a:pt x="1002" y="76"/>
                  <a:pt x="999" y="75"/>
                  <a:pt x="994" y="73"/>
                </a:cubicBezTo>
                <a:cubicBezTo>
                  <a:pt x="986" y="70"/>
                  <a:pt x="980" y="66"/>
                  <a:pt x="977" y="63"/>
                </a:cubicBezTo>
                <a:cubicBezTo>
                  <a:pt x="974" y="60"/>
                  <a:pt x="972" y="55"/>
                  <a:pt x="972" y="50"/>
                </a:cubicBezTo>
                <a:cubicBezTo>
                  <a:pt x="972" y="43"/>
                  <a:pt x="975" y="38"/>
                  <a:pt x="980" y="35"/>
                </a:cubicBezTo>
                <a:cubicBezTo>
                  <a:pt x="985" y="31"/>
                  <a:pt x="992" y="30"/>
                  <a:pt x="1001" y="30"/>
                </a:cubicBezTo>
                <a:cubicBezTo>
                  <a:pt x="1010" y="30"/>
                  <a:pt x="1018" y="31"/>
                  <a:pt x="1026" y="35"/>
                </a:cubicBezTo>
                <a:cubicBezTo>
                  <a:pt x="1021" y="47"/>
                  <a:pt x="1021" y="47"/>
                  <a:pt x="1021" y="47"/>
                </a:cubicBezTo>
                <a:cubicBezTo>
                  <a:pt x="1013" y="44"/>
                  <a:pt x="1006" y="42"/>
                  <a:pt x="1001" y="42"/>
                </a:cubicBezTo>
                <a:cubicBezTo>
                  <a:pt x="992" y="42"/>
                  <a:pt x="988" y="44"/>
                  <a:pt x="988" y="49"/>
                </a:cubicBezTo>
                <a:cubicBezTo>
                  <a:pt x="988" y="52"/>
                  <a:pt x="989" y="54"/>
                  <a:pt x="991" y="55"/>
                </a:cubicBezTo>
                <a:cubicBezTo>
                  <a:pt x="993" y="57"/>
                  <a:pt x="998" y="59"/>
                  <a:pt x="1006" y="62"/>
                </a:cubicBezTo>
                <a:cubicBezTo>
                  <a:pt x="1012" y="64"/>
                  <a:pt x="1016" y="67"/>
                  <a:pt x="1019" y="69"/>
                </a:cubicBezTo>
                <a:cubicBezTo>
                  <a:pt x="1022" y="71"/>
                  <a:pt x="1024" y="73"/>
                  <a:pt x="1025" y="76"/>
                </a:cubicBezTo>
                <a:cubicBezTo>
                  <a:pt x="1027" y="78"/>
                  <a:pt x="1028" y="81"/>
                  <a:pt x="1028" y="85"/>
                </a:cubicBezTo>
                <a:close/>
              </a:path>
            </a:pathLst>
          </a:custGeom>
          <a:solidFill>
            <a:srgbClr val="383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0">
    <p:push dir="u"/>
  </p:transition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E83233"/>
      </a:accent1>
      <a:accent2>
        <a:srgbClr val="CC1110"/>
      </a:accent2>
      <a:accent3>
        <a:srgbClr val="A72A28"/>
      </a:accent3>
      <a:accent4>
        <a:srgbClr val="D0322F"/>
      </a:accent4>
      <a:accent5>
        <a:srgbClr val="7F7F7F"/>
      </a:accent5>
      <a:accent6>
        <a:srgbClr val="595959"/>
      </a:accent6>
      <a:hlink>
        <a:srgbClr val="4472C4"/>
      </a:hlink>
      <a:folHlink>
        <a:srgbClr val="BFBFBF"/>
      </a:folHlink>
    </a:clrScheme>
    <a:fontScheme name="自定义 3">
      <a:majorFont>
        <a:latin typeface="等线 Light"/>
        <a:ea typeface="汉仪尚巍手书W"/>
        <a:cs typeface=""/>
      </a:majorFont>
      <a:minorFont>
        <a:latin typeface="等线"/>
        <a:ea typeface="汉仪尚巍手书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83233"/>
    </a:accent1>
    <a:accent2>
      <a:srgbClr val="CC1110"/>
    </a:accent2>
    <a:accent3>
      <a:srgbClr val="A72A28"/>
    </a:accent3>
    <a:accent4>
      <a:srgbClr val="D0322F"/>
    </a:accent4>
    <a:accent5>
      <a:srgbClr val="7F7F7F"/>
    </a:accent5>
    <a:accent6>
      <a:srgbClr val="595959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3132</Words>
  <Application>WPS 演示</Application>
  <PresentationFormat>宽屏</PresentationFormat>
  <Paragraphs>359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61" baseType="lpstr">
      <vt:lpstr>Arial</vt:lpstr>
      <vt:lpstr>宋体</vt:lpstr>
      <vt:lpstr>Wingdings</vt:lpstr>
      <vt:lpstr>Impact</vt:lpstr>
      <vt:lpstr>方正兰亭黑_GBK</vt:lpstr>
      <vt:lpstr>汉仪尚巍手书W</vt:lpstr>
      <vt:lpstr>微软雅黑 Light</vt:lpstr>
      <vt:lpstr>微软雅黑</vt:lpstr>
      <vt:lpstr>Lato</vt:lpstr>
      <vt:lpstr>Lato Heavy</vt:lpstr>
      <vt:lpstr>Lato Black</vt:lpstr>
      <vt:lpstr>Calibri</vt:lpstr>
      <vt:lpstr>Calibri Light</vt:lpstr>
      <vt:lpstr>Roboto Thin</vt:lpstr>
      <vt:lpstr>造字工房悦黑体验版常规体</vt:lpstr>
      <vt:lpstr>Open Sans</vt:lpstr>
      <vt:lpstr>Lato Light</vt:lpstr>
      <vt:lpstr>Poppins SemiBold</vt:lpstr>
      <vt:lpstr>Nixie</vt:lpstr>
      <vt:lpstr>Calibri</vt:lpstr>
      <vt:lpstr>Linux Libertine</vt:lpstr>
      <vt:lpstr>FontAwesome</vt:lpstr>
      <vt:lpstr>Adobe Caslon Pro</vt:lpstr>
      <vt:lpstr>等线</vt:lpstr>
      <vt:lpstr>Arial Unicode MS</vt:lpstr>
      <vt:lpstr>等线 Light</vt:lpstr>
      <vt:lpstr>Segoe UI</vt:lpstr>
      <vt:lpstr>Gill Sans</vt:lpstr>
      <vt:lpstr>微软雅黑 Light</vt:lpstr>
      <vt:lpstr>Century Gothic</vt:lpstr>
      <vt:lpstr>Karla</vt:lpstr>
      <vt:lpstr>Qwigley</vt:lpstr>
      <vt:lpstr>Agency FB</vt:lpstr>
      <vt:lpstr>Pe-icon-7-stroke</vt:lpstr>
      <vt:lpstr>Segoe Print</vt:lpstr>
      <vt:lpstr>Wide Latin</vt:lpstr>
      <vt:lpstr>汉仪尚巍手书W</vt:lpstr>
      <vt:lpstr>黑体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喻 维成</dc:creator>
  <cp:lastModifiedBy>admin</cp:lastModifiedBy>
  <cp:revision>10</cp:revision>
  <dcterms:created xsi:type="dcterms:W3CDTF">2018-09-13T09:03:00Z</dcterms:created>
  <dcterms:modified xsi:type="dcterms:W3CDTF">2018-09-20T08:56:04Z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