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63" r:id="rId4"/>
    <p:sldId id="264" r:id="rId6"/>
    <p:sldId id="265" r:id="rId7"/>
    <p:sldId id="266" r:id="rId8"/>
    <p:sldId id="267" r:id="rId9"/>
    <p:sldId id="280" r:id="rId10"/>
    <p:sldId id="25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62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F89"/>
    <a:srgbClr val="DAAAB0"/>
    <a:srgbClr val="80ABD2"/>
    <a:srgbClr val="2A547A"/>
    <a:srgbClr val="1F4260"/>
    <a:srgbClr val="AD9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A430E-D5D0-4D22-AE7F-9365A1FF85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FA86B-6F4A-4F1A-96AB-3B9D9E5B638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EC7C8-8ADC-49E6-A941-7D7B8F116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D992B-7553-427D-A30C-AE781416D20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 flipH="1">
            <a:off x="3109729" y="-3109733"/>
            <a:ext cx="5972537" cy="12192001"/>
          </a:xfrm>
          <a:prstGeom prst="rect">
            <a:avLst/>
          </a:prstGeom>
          <a:gradFill flip="none" rotWithShape="1">
            <a:gsLst>
              <a:gs pos="100000">
                <a:srgbClr val="1F4260">
                  <a:alpha val="70000"/>
                </a:srgbClr>
              </a:gs>
              <a:gs pos="30000">
                <a:srgbClr val="1F426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43499" y="1132678"/>
            <a:ext cx="89050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>
                <a:ln>
                  <a:noFill/>
                </a:ln>
                <a:solidFill>
                  <a:srgbClr val="DAAAB0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梦想</a:t>
            </a:r>
            <a:r>
              <a:rPr kumimoji="0" lang="zh-CN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征</a:t>
            </a:r>
            <a:r>
              <a:rPr kumimoji="0" lang="zh-CN" altLang="en-US" sz="8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程 星</a:t>
            </a:r>
            <a:r>
              <a:rPr kumimoji="0" lang="zh-CN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辰大海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3635" y="2351942"/>
            <a:ext cx="7164730" cy="7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81597" y="3279149"/>
            <a:ext cx="1828800" cy="46710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</a:t>
            </a:r>
            <a:endParaRPr 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2" r="31466" b="3208"/>
          <a:stretch>
            <a:fillRect/>
          </a:stretch>
        </p:blipFill>
        <p:spPr>
          <a:xfrm>
            <a:off x="-60036" y="0"/>
            <a:ext cx="4114800" cy="6868058"/>
          </a:xfrm>
          <a:prstGeom prst="rect">
            <a:avLst/>
          </a:prstGeom>
        </p:spPr>
      </p:pic>
      <p:sp>
        <p:nvSpPr>
          <p:cNvPr id="18" name="图文框 17"/>
          <p:cNvSpPr/>
          <p:nvPr/>
        </p:nvSpPr>
        <p:spPr>
          <a:xfrm>
            <a:off x="212436" y="212436"/>
            <a:ext cx="11767127" cy="6428510"/>
          </a:xfrm>
          <a:prstGeom prst="frame">
            <a:avLst>
              <a:gd name="adj1" fmla="val 1078"/>
            </a:avLst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2436" y="1145309"/>
            <a:ext cx="3842328" cy="1727200"/>
          </a:xfrm>
          <a:prstGeom prst="rect">
            <a:avLst/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173017" y="1300860"/>
            <a:ext cx="1832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smtClean="0">
                <a:solidFill>
                  <a:schemeClr val="bg1"/>
                </a:solidFill>
                <a:effectLst>
                  <a:outerShdw blurRad="254000"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bg1"/>
              </a:solidFill>
              <a:effectLst>
                <a:outerShdw blurRad="254000"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245472" y="2272266"/>
            <a:ext cx="172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 rot="5400000">
            <a:off x="5992390" y="1427595"/>
            <a:ext cx="209249" cy="180387"/>
          </a:xfrm>
          <a:prstGeom prst="triangl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410480" y="130244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608965">
              <a:defRPr/>
            </a:pPr>
            <a:r>
              <a:rPr kumimoji="1" lang="zh-CN" altLang="en-US" sz="2400" b="1" kern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工作回顾</a:t>
            </a:r>
            <a:endParaRPr kumimoji="1" lang="zh-CN" altLang="en-US" sz="2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10480" y="1683508"/>
            <a:ext cx="3872455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点击此处添加文本内容，如关键词、部分简单介</a:t>
            </a: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绍等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5" name="等腰三角形 24"/>
          <p:cNvSpPr/>
          <p:nvPr/>
        </p:nvSpPr>
        <p:spPr>
          <a:xfrm rot="5400000">
            <a:off x="5992390" y="2630182"/>
            <a:ext cx="209249" cy="180387"/>
          </a:xfrm>
          <a:prstGeom prst="triangl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410480" y="25050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608965">
              <a:defRPr/>
            </a:pPr>
            <a:r>
              <a:rPr kumimoji="1" lang="zh-CN" altLang="en-US" sz="2400" b="1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业</a:t>
            </a:r>
            <a:r>
              <a:rPr kumimoji="1" lang="zh-CN" altLang="en-US" sz="2400" b="1" kern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绩展示</a:t>
            </a:r>
            <a:endParaRPr kumimoji="1" lang="zh-CN" altLang="en-US" sz="2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0480" y="2886095"/>
            <a:ext cx="3872455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点击此处添加文本内容，如关键词、部分简单介</a:t>
            </a: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绍等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1" name="等腰三角形 30"/>
          <p:cNvSpPr/>
          <p:nvPr/>
        </p:nvSpPr>
        <p:spPr>
          <a:xfrm rot="5400000">
            <a:off x="5992390" y="3943485"/>
            <a:ext cx="209249" cy="180387"/>
          </a:xfrm>
          <a:prstGeom prst="triangl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410480" y="381833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608965">
              <a:defRPr/>
            </a:pPr>
            <a:r>
              <a:rPr kumimoji="1" lang="zh-CN" altLang="en-US" sz="2400" b="1" kern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经验反思</a:t>
            </a:r>
            <a:endParaRPr kumimoji="1" lang="zh-CN" altLang="en-US" sz="2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10480" y="4199398"/>
            <a:ext cx="3872455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点击此处添加文本内容，如关键词、部分简单介</a:t>
            </a: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绍等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0" name="等腰三角形 39"/>
          <p:cNvSpPr/>
          <p:nvPr/>
        </p:nvSpPr>
        <p:spPr>
          <a:xfrm rot="5400000">
            <a:off x="5992390" y="5146072"/>
            <a:ext cx="209249" cy="180387"/>
          </a:xfrm>
          <a:prstGeom prst="triangl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6410480" y="50209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608965">
              <a:defRPr/>
            </a:pPr>
            <a:r>
              <a:rPr kumimoji="1" lang="zh-CN" altLang="en-US" sz="2400" b="1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工</a:t>
            </a:r>
            <a:r>
              <a:rPr kumimoji="1" lang="zh-CN" altLang="en-US" sz="2400" b="1" kern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作计划</a:t>
            </a:r>
            <a:endParaRPr kumimoji="1" lang="zh-CN" altLang="en-US" sz="2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10480" y="5401985"/>
            <a:ext cx="3872455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点击此处添加文本内容，如关键词、部分简单介</a:t>
            </a: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绍等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 flipH="1">
            <a:off x="3109729" y="-3109733"/>
            <a:ext cx="5972537" cy="12192001"/>
          </a:xfrm>
          <a:prstGeom prst="rect">
            <a:avLst/>
          </a:prstGeom>
          <a:gradFill flip="none" rotWithShape="1">
            <a:gsLst>
              <a:gs pos="100000">
                <a:srgbClr val="1F4260">
                  <a:alpha val="70000"/>
                </a:srgbClr>
              </a:gs>
              <a:gs pos="30000">
                <a:srgbClr val="1F426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51824" y="1132678"/>
            <a:ext cx="42883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工作回顾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3635" y="2525566"/>
            <a:ext cx="7164730" cy="7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67737" y="2386668"/>
            <a:ext cx="85652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 flipH="1">
            <a:off x="3109729" y="-3109733"/>
            <a:ext cx="5972537" cy="12192001"/>
          </a:xfrm>
          <a:prstGeom prst="rect">
            <a:avLst/>
          </a:prstGeom>
          <a:gradFill flip="none" rotWithShape="1">
            <a:gsLst>
              <a:gs pos="100000">
                <a:srgbClr val="1F4260">
                  <a:alpha val="70000"/>
                </a:srgbClr>
              </a:gs>
              <a:gs pos="30000">
                <a:srgbClr val="1F426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51825" y="1132678"/>
            <a:ext cx="42883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业绩展示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3635" y="2525566"/>
            <a:ext cx="7164730" cy="7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67737" y="2386668"/>
            <a:ext cx="85652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 flipH="1">
            <a:off x="3109729" y="-3109733"/>
            <a:ext cx="5972537" cy="12192001"/>
          </a:xfrm>
          <a:prstGeom prst="rect">
            <a:avLst/>
          </a:prstGeom>
          <a:gradFill flip="none" rotWithShape="1">
            <a:gsLst>
              <a:gs pos="100000">
                <a:srgbClr val="1F4260">
                  <a:alpha val="70000"/>
                </a:srgbClr>
              </a:gs>
              <a:gs pos="30000">
                <a:srgbClr val="1F426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51824" y="1132678"/>
            <a:ext cx="42883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经验反思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3635" y="2525566"/>
            <a:ext cx="7164730" cy="7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67737" y="2386668"/>
            <a:ext cx="85652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 flipH="1">
            <a:off x="3109729" y="-3109733"/>
            <a:ext cx="5972537" cy="12192001"/>
          </a:xfrm>
          <a:prstGeom prst="rect">
            <a:avLst/>
          </a:prstGeom>
          <a:gradFill flip="none" rotWithShape="1">
            <a:gsLst>
              <a:gs pos="100000">
                <a:srgbClr val="1F4260">
                  <a:alpha val="70000"/>
                </a:srgbClr>
              </a:gs>
              <a:gs pos="30000">
                <a:srgbClr val="1F426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51825" y="1132678"/>
            <a:ext cx="42883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工作计划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3635" y="2525566"/>
            <a:ext cx="7164730" cy="7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67737" y="2386668"/>
            <a:ext cx="85652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>
          <a:xfrm>
            <a:off x="5018150" y="0"/>
            <a:ext cx="7173850" cy="6858000"/>
          </a:xfrm>
          <a:custGeom>
            <a:avLst/>
            <a:gdLst>
              <a:gd name="connsiteX0" fmla="*/ 1452951 w 7173850"/>
              <a:gd name="connsiteY0" fmla="*/ 0 h 6858000"/>
              <a:gd name="connsiteX1" fmla="*/ 7173850 w 7173850"/>
              <a:gd name="connsiteY1" fmla="*/ 0 h 6858000"/>
              <a:gd name="connsiteX2" fmla="*/ 7173850 w 7173850"/>
              <a:gd name="connsiteY2" fmla="*/ 6858000 h 6858000"/>
              <a:gd name="connsiteX3" fmla="*/ 4508050 w 7173850"/>
              <a:gd name="connsiteY3" fmla="*/ 6858000 h 6858000"/>
              <a:gd name="connsiteX4" fmla="*/ 893038 w 7173850"/>
              <a:gd name="connsiteY4" fmla="*/ 5566925 h 6858000"/>
              <a:gd name="connsiteX5" fmla="*/ 78728 w 7173850"/>
              <a:gd name="connsiteY5" fmla="*/ 38478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73850" h="6858000">
                <a:moveTo>
                  <a:pt x="1452951" y="0"/>
                </a:moveTo>
                <a:lnTo>
                  <a:pt x="7173850" y="0"/>
                </a:lnTo>
                <a:lnTo>
                  <a:pt x="7173850" y="6858000"/>
                </a:lnTo>
                <a:lnTo>
                  <a:pt x="4508050" y="6858000"/>
                </a:lnTo>
                <a:lnTo>
                  <a:pt x="893038" y="5566925"/>
                </a:lnTo>
                <a:cubicBezTo>
                  <a:pt x="193456" y="5317075"/>
                  <a:pt x="-171123" y="4547408"/>
                  <a:pt x="78728" y="3847827"/>
                </a:cubicBezTo>
                <a:close/>
              </a:path>
            </a:pathLst>
          </a:cu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403753" y="0"/>
            <a:ext cx="6788246" cy="6858000"/>
          </a:xfrm>
          <a:custGeom>
            <a:avLst/>
            <a:gdLst>
              <a:gd name="connsiteX0" fmla="*/ 1809652 w 6788246"/>
              <a:gd name="connsiteY0" fmla="*/ 0 h 6858000"/>
              <a:gd name="connsiteX1" fmla="*/ 6503632 w 6788246"/>
              <a:gd name="connsiteY1" fmla="*/ 0 h 6858000"/>
              <a:gd name="connsiteX2" fmla="*/ 6788246 w 6788246"/>
              <a:gd name="connsiteY2" fmla="*/ 101648 h 6858000"/>
              <a:gd name="connsiteX3" fmla="*/ 6788246 w 6788246"/>
              <a:gd name="connsiteY3" fmla="*/ 6858000 h 6858000"/>
              <a:gd name="connsiteX4" fmla="*/ 1711513 w 6788246"/>
              <a:gd name="connsiteY4" fmla="*/ 6858000 h 6858000"/>
              <a:gd name="connsiteX5" fmla="*/ 893038 w 6788246"/>
              <a:gd name="connsiteY5" fmla="*/ 6565688 h 6858000"/>
              <a:gd name="connsiteX6" fmla="*/ 78728 w 6788246"/>
              <a:gd name="connsiteY6" fmla="*/ 484659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88246" h="6858000">
                <a:moveTo>
                  <a:pt x="1809652" y="0"/>
                </a:moveTo>
                <a:lnTo>
                  <a:pt x="6503632" y="0"/>
                </a:lnTo>
                <a:lnTo>
                  <a:pt x="6788246" y="101648"/>
                </a:lnTo>
                <a:lnTo>
                  <a:pt x="6788246" y="6858000"/>
                </a:lnTo>
                <a:lnTo>
                  <a:pt x="1711513" y="6858000"/>
                </a:lnTo>
                <a:lnTo>
                  <a:pt x="893038" y="6565688"/>
                </a:lnTo>
                <a:cubicBezTo>
                  <a:pt x="193456" y="6315838"/>
                  <a:pt x="-171123" y="5546171"/>
                  <a:pt x="78728" y="4846590"/>
                </a:cubicBezTo>
                <a:close/>
              </a:path>
            </a:pathLst>
          </a:cu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5081718" y="0"/>
            <a:ext cx="7110281" cy="6858000"/>
          </a:xfrm>
          <a:custGeom>
            <a:avLst/>
            <a:gdLst>
              <a:gd name="connsiteX0" fmla="*/ 1673581 w 7110281"/>
              <a:gd name="connsiteY0" fmla="*/ 0 h 6858000"/>
              <a:gd name="connsiteX1" fmla="*/ 7110281 w 7110281"/>
              <a:gd name="connsiteY1" fmla="*/ 0 h 6858000"/>
              <a:gd name="connsiteX2" fmla="*/ 7110281 w 7110281"/>
              <a:gd name="connsiteY2" fmla="*/ 6858000 h 6858000"/>
              <a:gd name="connsiteX3" fmla="*/ 2778313 w 7110281"/>
              <a:gd name="connsiteY3" fmla="*/ 6858000 h 6858000"/>
              <a:gd name="connsiteX4" fmla="*/ 893038 w 7110281"/>
              <a:gd name="connsiteY4" fmla="*/ 6184688 h 6858000"/>
              <a:gd name="connsiteX5" fmla="*/ 78728 w 7110281"/>
              <a:gd name="connsiteY5" fmla="*/ 4465590 h 6858000"/>
              <a:gd name="connsiteX6" fmla="*/ 1673581 w 711028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10281" h="6858000">
                <a:moveTo>
                  <a:pt x="1673581" y="0"/>
                </a:moveTo>
                <a:lnTo>
                  <a:pt x="7110281" y="0"/>
                </a:lnTo>
                <a:lnTo>
                  <a:pt x="7110281" y="6858000"/>
                </a:lnTo>
                <a:lnTo>
                  <a:pt x="2778313" y="6858000"/>
                </a:lnTo>
                <a:lnTo>
                  <a:pt x="893038" y="6184688"/>
                </a:lnTo>
                <a:cubicBezTo>
                  <a:pt x="193456" y="5934838"/>
                  <a:pt x="-171123" y="5165171"/>
                  <a:pt x="78728" y="4465590"/>
                </a:cubicBezTo>
                <a:lnTo>
                  <a:pt x="1673581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 l="-20000" r="-2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3"/>
          <p:cNvSpPr/>
          <p:nvPr/>
        </p:nvSpPr>
        <p:spPr>
          <a:xfrm>
            <a:off x="1106915" y="4686190"/>
            <a:ext cx="456228" cy="456228"/>
          </a:xfrm>
          <a:prstGeom prst="roundRect">
            <a:avLst/>
          </a:prstGeom>
          <a:solidFill>
            <a:schemeClr val="tx1">
              <a:lumMod val="75000"/>
              <a:lumOff val="25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4"/>
          <p:cNvSpPr/>
          <p:nvPr/>
        </p:nvSpPr>
        <p:spPr>
          <a:xfrm>
            <a:off x="1211706" y="4790981"/>
            <a:ext cx="246647" cy="246646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: 圆角 7"/>
          <p:cNvSpPr/>
          <p:nvPr/>
        </p:nvSpPr>
        <p:spPr>
          <a:xfrm>
            <a:off x="1647546" y="4686190"/>
            <a:ext cx="456228" cy="456228"/>
          </a:xfrm>
          <a:prstGeom prst="roundRect">
            <a:avLst/>
          </a:prstGeom>
          <a:solidFill>
            <a:schemeClr val="tx1">
              <a:lumMod val="75000"/>
              <a:lumOff val="25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8"/>
          <p:cNvSpPr/>
          <p:nvPr/>
        </p:nvSpPr>
        <p:spPr>
          <a:xfrm>
            <a:off x="1752337" y="4790981"/>
            <a:ext cx="246647" cy="246647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: 圆角 10"/>
          <p:cNvSpPr/>
          <p:nvPr/>
        </p:nvSpPr>
        <p:spPr>
          <a:xfrm>
            <a:off x="2188178" y="4686190"/>
            <a:ext cx="456228" cy="456228"/>
          </a:xfrm>
          <a:prstGeom prst="roundRect">
            <a:avLst/>
          </a:prstGeom>
          <a:solidFill>
            <a:schemeClr val="tx1">
              <a:lumMod val="75000"/>
              <a:lumOff val="25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11"/>
          <p:cNvSpPr/>
          <p:nvPr/>
        </p:nvSpPr>
        <p:spPr>
          <a:xfrm>
            <a:off x="2292968" y="4792160"/>
            <a:ext cx="246647" cy="244286"/>
          </a:xfrm>
          <a:custGeom>
            <a:avLst/>
            <a:gdLst>
              <a:gd name="connsiteX0" fmla="*/ 292147 w 331788"/>
              <a:gd name="connsiteY0" fmla="*/ 109538 h 328613"/>
              <a:gd name="connsiteX1" fmla="*/ 327025 w 331788"/>
              <a:gd name="connsiteY1" fmla="*/ 145621 h 328613"/>
              <a:gd name="connsiteX2" fmla="*/ 327025 w 331788"/>
              <a:gd name="connsiteY2" fmla="*/ 229385 h 328613"/>
              <a:gd name="connsiteX3" fmla="*/ 293438 w 331788"/>
              <a:gd name="connsiteY3" fmla="*/ 264179 h 328613"/>
              <a:gd name="connsiteX4" fmla="*/ 252101 w 331788"/>
              <a:gd name="connsiteY4" fmla="*/ 264179 h 328613"/>
              <a:gd name="connsiteX5" fmla="*/ 252101 w 331788"/>
              <a:gd name="connsiteY5" fmla="*/ 319593 h 328613"/>
              <a:gd name="connsiteX6" fmla="*/ 243059 w 331788"/>
              <a:gd name="connsiteY6" fmla="*/ 328613 h 328613"/>
              <a:gd name="connsiteX7" fmla="*/ 205596 w 331788"/>
              <a:gd name="connsiteY7" fmla="*/ 328613 h 328613"/>
              <a:gd name="connsiteX8" fmla="*/ 195262 w 331788"/>
              <a:gd name="connsiteY8" fmla="*/ 319593 h 328613"/>
              <a:gd name="connsiteX9" fmla="*/ 195262 w 331788"/>
              <a:gd name="connsiteY9" fmla="*/ 235829 h 328613"/>
              <a:gd name="connsiteX10" fmla="*/ 224973 w 331788"/>
              <a:gd name="connsiteY10" fmla="*/ 207478 h 328613"/>
              <a:gd name="connsiteX11" fmla="*/ 255976 w 331788"/>
              <a:gd name="connsiteY11" fmla="*/ 207478 h 328613"/>
              <a:gd name="connsiteX12" fmla="*/ 255976 w 331788"/>
              <a:gd name="connsiteY12" fmla="*/ 145621 h 328613"/>
              <a:gd name="connsiteX13" fmla="*/ 292147 w 331788"/>
              <a:gd name="connsiteY13" fmla="*/ 109538 h 328613"/>
              <a:gd name="connsiteX14" fmla="*/ 38473 w 331788"/>
              <a:gd name="connsiteY14" fmla="*/ 109538 h 328613"/>
              <a:gd name="connsiteX15" fmla="*/ 75079 w 331788"/>
              <a:gd name="connsiteY15" fmla="*/ 145621 h 328613"/>
              <a:gd name="connsiteX16" fmla="*/ 75079 w 331788"/>
              <a:gd name="connsiteY16" fmla="*/ 207478 h 328613"/>
              <a:gd name="connsiteX17" fmla="*/ 106456 w 331788"/>
              <a:gd name="connsiteY17" fmla="*/ 207478 h 328613"/>
              <a:gd name="connsiteX18" fmla="*/ 136525 w 331788"/>
              <a:gd name="connsiteY18" fmla="*/ 235829 h 328613"/>
              <a:gd name="connsiteX19" fmla="*/ 136525 w 331788"/>
              <a:gd name="connsiteY19" fmla="*/ 319593 h 328613"/>
              <a:gd name="connsiteX20" fmla="*/ 126066 w 331788"/>
              <a:gd name="connsiteY20" fmla="*/ 328613 h 328613"/>
              <a:gd name="connsiteX21" fmla="*/ 88153 w 331788"/>
              <a:gd name="connsiteY21" fmla="*/ 328613 h 328613"/>
              <a:gd name="connsiteX22" fmla="*/ 79001 w 331788"/>
              <a:gd name="connsiteY22" fmla="*/ 319593 h 328613"/>
              <a:gd name="connsiteX23" fmla="*/ 79001 w 331788"/>
              <a:gd name="connsiteY23" fmla="*/ 264179 h 328613"/>
              <a:gd name="connsiteX24" fmla="*/ 37166 w 331788"/>
              <a:gd name="connsiteY24" fmla="*/ 264179 h 328613"/>
              <a:gd name="connsiteX25" fmla="*/ 3175 w 331788"/>
              <a:gd name="connsiteY25" fmla="*/ 229385 h 328613"/>
              <a:gd name="connsiteX26" fmla="*/ 3175 w 331788"/>
              <a:gd name="connsiteY26" fmla="*/ 145621 h 328613"/>
              <a:gd name="connsiteX27" fmla="*/ 38473 w 331788"/>
              <a:gd name="connsiteY27" fmla="*/ 109538 h 328613"/>
              <a:gd name="connsiteX28" fmla="*/ 160734 w 331788"/>
              <a:gd name="connsiteY28" fmla="*/ 88900 h 328613"/>
              <a:gd name="connsiteX29" fmla="*/ 171053 w 331788"/>
              <a:gd name="connsiteY29" fmla="*/ 88900 h 328613"/>
              <a:gd name="connsiteX30" fmla="*/ 173633 w 331788"/>
              <a:gd name="connsiteY30" fmla="*/ 90195 h 328613"/>
              <a:gd name="connsiteX31" fmla="*/ 174923 w 331788"/>
              <a:gd name="connsiteY31" fmla="*/ 95375 h 328613"/>
              <a:gd name="connsiteX32" fmla="*/ 169763 w 331788"/>
              <a:gd name="connsiteY32" fmla="*/ 103146 h 328613"/>
              <a:gd name="connsiteX33" fmla="*/ 172343 w 331788"/>
              <a:gd name="connsiteY33" fmla="*/ 123867 h 328613"/>
              <a:gd name="connsiteX34" fmla="*/ 167184 w 331788"/>
              <a:gd name="connsiteY34" fmla="*/ 136818 h 328613"/>
              <a:gd name="connsiteX35" fmla="*/ 164604 w 331788"/>
              <a:gd name="connsiteY35" fmla="*/ 136818 h 328613"/>
              <a:gd name="connsiteX36" fmla="*/ 159444 w 331788"/>
              <a:gd name="connsiteY36" fmla="*/ 123867 h 328613"/>
              <a:gd name="connsiteX37" fmla="*/ 162024 w 331788"/>
              <a:gd name="connsiteY37" fmla="*/ 103146 h 328613"/>
              <a:gd name="connsiteX38" fmla="*/ 156865 w 331788"/>
              <a:gd name="connsiteY38" fmla="*/ 95375 h 328613"/>
              <a:gd name="connsiteX39" fmla="*/ 158155 w 331788"/>
              <a:gd name="connsiteY39" fmla="*/ 90195 h 328613"/>
              <a:gd name="connsiteX40" fmla="*/ 160734 w 331788"/>
              <a:gd name="connsiteY40" fmla="*/ 88900 h 328613"/>
              <a:gd name="connsiteX41" fmla="*/ 136182 w 331788"/>
              <a:gd name="connsiteY41" fmla="*/ 88900 h 328613"/>
              <a:gd name="connsiteX42" fmla="*/ 138766 w 331788"/>
              <a:gd name="connsiteY42" fmla="*/ 91502 h 328613"/>
              <a:gd name="connsiteX43" fmla="*/ 165893 w 331788"/>
              <a:gd name="connsiteY43" fmla="*/ 165652 h 328613"/>
              <a:gd name="connsiteX44" fmla="*/ 193021 w 331788"/>
              <a:gd name="connsiteY44" fmla="*/ 91502 h 328613"/>
              <a:gd name="connsiteX45" fmla="*/ 196897 w 331788"/>
              <a:gd name="connsiteY45" fmla="*/ 90201 h 328613"/>
              <a:gd name="connsiteX46" fmla="*/ 208523 w 331788"/>
              <a:gd name="connsiteY46" fmla="*/ 92802 h 328613"/>
              <a:gd name="connsiteX47" fmla="*/ 231775 w 331788"/>
              <a:gd name="connsiteY47" fmla="*/ 125325 h 328613"/>
              <a:gd name="connsiteX48" fmla="*/ 231775 w 331788"/>
              <a:gd name="connsiteY48" fmla="*/ 176059 h 328613"/>
              <a:gd name="connsiteX49" fmla="*/ 226608 w 331788"/>
              <a:gd name="connsiteY49" fmla="*/ 182563 h 328613"/>
              <a:gd name="connsiteX50" fmla="*/ 105179 w 331788"/>
              <a:gd name="connsiteY50" fmla="*/ 182563 h 328613"/>
              <a:gd name="connsiteX51" fmla="*/ 100012 w 331788"/>
              <a:gd name="connsiteY51" fmla="*/ 176059 h 328613"/>
              <a:gd name="connsiteX52" fmla="*/ 100012 w 331788"/>
              <a:gd name="connsiteY52" fmla="*/ 125325 h 328613"/>
              <a:gd name="connsiteX53" fmla="*/ 123264 w 331788"/>
              <a:gd name="connsiteY53" fmla="*/ 92802 h 328613"/>
              <a:gd name="connsiteX54" fmla="*/ 134890 w 331788"/>
              <a:gd name="connsiteY54" fmla="*/ 90201 h 328613"/>
              <a:gd name="connsiteX55" fmla="*/ 136182 w 331788"/>
              <a:gd name="connsiteY55" fmla="*/ 88900 h 328613"/>
              <a:gd name="connsiteX56" fmla="*/ 292100 w 331788"/>
              <a:gd name="connsiteY56" fmla="*/ 19050 h 328613"/>
              <a:gd name="connsiteX57" fmla="*/ 331788 w 331788"/>
              <a:gd name="connsiteY57" fmla="*/ 58738 h 328613"/>
              <a:gd name="connsiteX58" fmla="*/ 292100 w 331788"/>
              <a:gd name="connsiteY58" fmla="*/ 98426 h 328613"/>
              <a:gd name="connsiteX59" fmla="*/ 252412 w 331788"/>
              <a:gd name="connsiteY59" fmla="*/ 58738 h 328613"/>
              <a:gd name="connsiteX60" fmla="*/ 292100 w 331788"/>
              <a:gd name="connsiteY60" fmla="*/ 19050 h 328613"/>
              <a:gd name="connsiteX61" fmla="*/ 39688 w 331788"/>
              <a:gd name="connsiteY61" fmla="*/ 19050 h 328613"/>
              <a:gd name="connsiteX62" fmla="*/ 79376 w 331788"/>
              <a:gd name="connsiteY62" fmla="*/ 58738 h 328613"/>
              <a:gd name="connsiteX63" fmla="*/ 39688 w 331788"/>
              <a:gd name="connsiteY63" fmla="*/ 98426 h 328613"/>
              <a:gd name="connsiteX64" fmla="*/ 0 w 331788"/>
              <a:gd name="connsiteY64" fmla="*/ 58738 h 328613"/>
              <a:gd name="connsiteX65" fmla="*/ 39688 w 331788"/>
              <a:gd name="connsiteY65" fmla="*/ 19050 h 328613"/>
              <a:gd name="connsiteX66" fmla="*/ 165894 w 331788"/>
              <a:gd name="connsiteY66" fmla="*/ 0 h 328613"/>
              <a:gd name="connsiteX67" fmla="*/ 204788 w 331788"/>
              <a:gd name="connsiteY67" fmla="*/ 39688 h 328613"/>
              <a:gd name="connsiteX68" fmla="*/ 165894 w 331788"/>
              <a:gd name="connsiteY68" fmla="*/ 79376 h 328613"/>
              <a:gd name="connsiteX69" fmla="*/ 127000 w 331788"/>
              <a:gd name="connsiteY69" fmla="*/ 39688 h 328613"/>
              <a:gd name="connsiteX70" fmla="*/ 165894 w 331788"/>
              <a:gd name="connsiteY70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31788" h="328613">
                <a:moveTo>
                  <a:pt x="292147" y="109538"/>
                </a:moveTo>
                <a:cubicBezTo>
                  <a:pt x="311524" y="109538"/>
                  <a:pt x="327025" y="126291"/>
                  <a:pt x="327025" y="145621"/>
                </a:cubicBezTo>
                <a:cubicBezTo>
                  <a:pt x="327025" y="145621"/>
                  <a:pt x="327025" y="145621"/>
                  <a:pt x="327025" y="229385"/>
                </a:cubicBezTo>
                <a:cubicBezTo>
                  <a:pt x="327025" y="248715"/>
                  <a:pt x="311524" y="264179"/>
                  <a:pt x="293438" y="264179"/>
                </a:cubicBezTo>
                <a:cubicBezTo>
                  <a:pt x="293438" y="264179"/>
                  <a:pt x="293438" y="264179"/>
                  <a:pt x="252101" y="264179"/>
                </a:cubicBezTo>
                <a:cubicBezTo>
                  <a:pt x="252101" y="264179"/>
                  <a:pt x="252101" y="264179"/>
                  <a:pt x="252101" y="319593"/>
                </a:cubicBezTo>
                <a:cubicBezTo>
                  <a:pt x="252101" y="324747"/>
                  <a:pt x="248226" y="328613"/>
                  <a:pt x="243059" y="328613"/>
                </a:cubicBezTo>
                <a:cubicBezTo>
                  <a:pt x="243059" y="328613"/>
                  <a:pt x="243059" y="328613"/>
                  <a:pt x="205596" y="328613"/>
                </a:cubicBezTo>
                <a:cubicBezTo>
                  <a:pt x="199138" y="328613"/>
                  <a:pt x="195262" y="324747"/>
                  <a:pt x="195262" y="319593"/>
                </a:cubicBezTo>
                <a:cubicBezTo>
                  <a:pt x="195262" y="319593"/>
                  <a:pt x="195262" y="319593"/>
                  <a:pt x="195262" y="235829"/>
                </a:cubicBezTo>
                <a:cubicBezTo>
                  <a:pt x="195262" y="220364"/>
                  <a:pt x="208180" y="207478"/>
                  <a:pt x="224973" y="207478"/>
                </a:cubicBezTo>
                <a:cubicBezTo>
                  <a:pt x="224973" y="207478"/>
                  <a:pt x="224973" y="207478"/>
                  <a:pt x="255976" y="207478"/>
                </a:cubicBezTo>
                <a:cubicBezTo>
                  <a:pt x="255976" y="207478"/>
                  <a:pt x="255976" y="207478"/>
                  <a:pt x="255976" y="145621"/>
                </a:cubicBezTo>
                <a:cubicBezTo>
                  <a:pt x="255976" y="126291"/>
                  <a:pt x="271478" y="109538"/>
                  <a:pt x="292147" y="109538"/>
                </a:cubicBezTo>
                <a:close/>
                <a:moveTo>
                  <a:pt x="38473" y="109538"/>
                </a:moveTo>
                <a:cubicBezTo>
                  <a:pt x="59391" y="109538"/>
                  <a:pt x="75079" y="126291"/>
                  <a:pt x="75079" y="145621"/>
                </a:cubicBezTo>
                <a:cubicBezTo>
                  <a:pt x="75079" y="145621"/>
                  <a:pt x="75079" y="145621"/>
                  <a:pt x="75079" y="207478"/>
                </a:cubicBezTo>
                <a:cubicBezTo>
                  <a:pt x="75079" y="207478"/>
                  <a:pt x="75079" y="207478"/>
                  <a:pt x="106456" y="207478"/>
                </a:cubicBezTo>
                <a:cubicBezTo>
                  <a:pt x="123451" y="207478"/>
                  <a:pt x="136525" y="220364"/>
                  <a:pt x="136525" y="235829"/>
                </a:cubicBezTo>
                <a:cubicBezTo>
                  <a:pt x="136525" y="235829"/>
                  <a:pt x="136525" y="235829"/>
                  <a:pt x="136525" y="319593"/>
                </a:cubicBezTo>
                <a:cubicBezTo>
                  <a:pt x="136525" y="324747"/>
                  <a:pt x="132603" y="328613"/>
                  <a:pt x="126066" y="328613"/>
                </a:cubicBezTo>
                <a:cubicBezTo>
                  <a:pt x="126066" y="328613"/>
                  <a:pt x="126066" y="328613"/>
                  <a:pt x="88153" y="328613"/>
                </a:cubicBezTo>
                <a:cubicBezTo>
                  <a:pt x="82923" y="328613"/>
                  <a:pt x="79001" y="324747"/>
                  <a:pt x="79001" y="319593"/>
                </a:cubicBezTo>
                <a:cubicBezTo>
                  <a:pt x="79001" y="319593"/>
                  <a:pt x="79001" y="319593"/>
                  <a:pt x="79001" y="264179"/>
                </a:cubicBezTo>
                <a:cubicBezTo>
                  <a:pt x="79001" y="264179"/>
                  <a:pt x="79001" y="264179"/>
                  <a:pt x="37166" y="264179"/>
                </a:cubicBezTo>
                <a:cubicBezTo>
                  <a:pt x="18863" y="264179"/>
                  <a:pt x="3175" y="248715"/>
                  <a:pt x="3175" y="229385"/>
                </a:cubicBezTo>
                <a:cubicBezTo>
                  <a:pt x="3175" y="229385"/>
                  <a:pt x="3175" y="229385"/>
                  <a:pt x="3175" y="145621"/>
                </a:cubicBezTo>
                <a:cubicBezTo>
                  <a:pt x="3175" y="126291"/>
                  <a:pt x="18863" y="109538"/>
                  <a:pt x="38473" y="109538"/>
                </a:cubicBezTo>
                <a:close/>
                <a:moveTo>
                  <a:pt x="160734" y="88900"/>
                </a:moveTo>
                <a:cubicBezTo>
                  <a:pt x="160734" y="88900"/>
                  <a:pt x="160734" y="88900"/>
                  <a:pt x="171053" y="88900"/>
                </a:cubicBezTo>
                <a:cubicBezTo>
                  <a:pt x="172343" y="88900"/>
                  <a:pt x="173633" y="90195"/>
                  <a:pt x="173633" y="90195"/>
                </a:cubicBezTo>
                <a:cubicBezTo>
                  <a:pt x="174923" y="92785"/>
                  <a:pt x="176213" y="94080"/>
                  <a:pt x="174923" y="95375"/>
                </a:cubicBezTo>
                <a:cubicBezTo>
                  <a:pt x="174923" y="95375"/>
                  <a:pt x="174923" y="95375"/>
                  <a:pt x="169763" y="103146"/>
                </a:cubicBezTo>
                <a:cubicBezTo>
                  <a:pt x="169763" y="103146"/>
                  <a:pt x="169763" y="103146"/>
                  <a:pt x="172343" y="123867"/>
                </a:cubicBezTo>
                <a:cubicBezTo>
                  <a:pt x="172343" y="123867"/>
                  <a:pt x="172343" y="123867"/>
                  <a:pt x="167184" y="136818"/>
                </a:cubicBezTo>
                <a:cubicBezTo>
                  <a:pt x="167184" y="138113"/>
                  <a:pt x="164604" y="138113"/>
                  <a:pt x="164604" y="136818"/>
                </a:cubicBezTo>
                <a:cubicBezTo>
                  <a:pt x="164604" y="136818"/>
                  <a:pt x="164604" y="136818"/>
                  <a:pt x="159444" y="123867"/>
                </a:cubicBezTo>
                <a:cubicBezTo>
                  <a:pt x="159444" y="123867"/>
                  <a:pt x="159444" y="123867"/>
                  <a:pt x="162024" y="103146"/>
                </a:cubicBezTo>
                <a:cubicBezTo>
                  <a:pt x="162024" y="103146"/>
                  <a:pt x="162024" y="103146"/>
                  <a:pt x="156865" y="95375"/>
                </a:cubicBezTo>
                <a:cubicBezTo>
                  <a:pt x="155575" y="94080"/>
                  <a:pt x="156865" y="92785"/>
                  <a:pt x="158155" y="90195"/>
                </a:cubicBezTo>
                <a:cubicBezTo>
                  <a:pt x="158155" y="90195"/>
                  <a:pt x="159444" y="88900"/>
                  <a:pt x="160734" y="88900"/>
                </a:cubicBezTo>
                <a:close/>
                <a:moveTo>
                  <a:pt x="136182" y="88900"/>
                </a:moveTo>
                <a:cubicBezTo>
                  <a:pt x="137474" y="88900"/>
                  <a:pt x="138766" y="90201"/>
                  <a:pt x="138766" y="91502"/>
                </a:cubicBezTo>
                <a:cubicBezTo>
                  <a:pt x="138766" y="91502"/>
                  <a:pt x="138766" y="91502"/>
                  <a:pt x="165893" y="165652"/>
                </a:cubicBezTo>
                <a:cubicBezTo>
                  <a:pt x="165893" y="165652"/>
                  <a:pt x="165893" y="165652"/>
                  <a:pt x="193021" y="91502"/>
                </a:cubicBezTo>
                <a:cubicBezTo>
                  <a:pt x="193021" y="90201"/>
                  <a:pt x="195605" y="88900"/>
                  <a:pt x="196897" y="90201"/>
                </a:cubicBezTo>
                <a:cubicBezTo>
                  <a:pt x="196897" y="90201"/>
                  <a:pt x="196897" y="90201"/>
                  <a:pt x="208523" y="92802"/>
                </a:cubicBezTo>
                <a:cubicBezTo>
                  <a:pt x="222733" y="98006"/>
                  <a:pt x="231775" y="111015"/>
                  <a:pt x="231775" y="125325"/>
                </a:cubicBezTo>
                <a:cubicBezTo>
                  <a:pt x="231775" y="125325"/>
                  <a:pt x="231775" y="125325"/>
                  <a:pt x="231775" y="176059"/>
                </a:cubicBezTo>
                <a:cubicBezTo>
                  <a:pt x="231775" y="179961"/>
                  <a:pt x="229192" y="182563"/>
                  <a:pt x="226608" y="182563"/>
                </a:cubicBezTo>
                <a:cubicBezTo>
                  <a:pt x="226608" y="182563"/>
                  <a:pt x="226608" y="182563"/>
                  <a:pt x="105179" y="182563"/>
                </a:cubicBezTo>
                <a:cubicBezTo>
                  <a:pt x="102595" y="182563"/>
                  <a:pt x="100012" y="179961"/>
                  <a:pt x="100012" y="176059"/>
                </a:cubicBezTo>
                <a:cubicBezTo>
                  <a:pt x="100012" y="176059"/>
                  <a:pt x="100012" y="176059"/>
                  <a:pt x="100012" y="125325"/>
                </a:cubicBezTo>
                <a:cubicBezTo>
                  <a:pt x="100012" y="111015"/>
                  <a:pt x="109054" y="98006"/>
                  <a:pt x="123264" y="92802"/>
                </a:cubicBezTo>
                <a:cubicBezTo>
                  <a:pt x="123264" y="92802"/>
                  <a:pt x="123264" y="92802"/>
                  <a:pt x="134890" y="90201"/>
                </a:cubicBezTo>
                <a:cubicBezTo>
                  <a:pt x="134890" y="88900"/>
                  <a:pt x="134890" y="88900"/>
                  <a:pt x="136182" y="88900"/>
                </a:cubicBezTo>
                <a:close/>
                <a:moveTo>
                  <a:pt x="292100" y="19050"/>
                </a:moveTo>
                <a:cubicBezTo>
                  <a:pt x="314019" y="19050"/>
                  <a:pt x="331788" y="36819"/>
                  <a:pt x="331788" y="58738"/>
                </a:cubicBezTo>
                <a:cubicBezTo>
                  <a:pt x="331788" y="80657"/>
                  <a:pt x="314019" y="98426"/>
                  <a:pt x="292100" y="98426"/>
                </a:cubicBezTo>
                <a:cubicBezTo>
                  <a:pt x="270181" y="98426"/>
                  <a:pt x="252412" y="80657"/>
                  <a:pt x="252412" y="58738"/>
                </a:cubicBezTo>
                <a:cubicBezTo>
                  <a:pt x="252412" y="36819"/>
                  <a:pt x="270181" y="19050"/>
                  <a:pt x="292100" y="19050"/>
                </a:cubicBezTo>
                <a:close/>
                <a:moveTo>
                  <a:pt x="39688" y="19050"/>
                </a:moveTo>
                <a:cubicBezTo>
                  <a:pt x="61607" y="19050"/>
                  <a:pt x="79376" y="36819"/>
                  <a:pt x="79376" y="58738"/>
                </a:cubicBezTo>
                <a:cubicBezTo>
                  <a:pt x="79376" y="80657"/>
                  <a:pt x="61607" y="98426"/>
                  <a:pt x="39688" y="98426"/>
                </a:cubicBezTo>
                <a:cubicBezTo>
                  <a:pt x="17769" y="98426"/>
                  <a:pt x="0" y="80657"/>
                  <a:pt x="0" y="58738"/>
                </a:cubicBezTo>
                <a:cubicBezTo>
                  <a:pt x="0" y="36819"/>
                  <a:pt x="17769" y="19050"/>
                  <a:pt x="39688" y="19050"/>
                </a:cubicBezTo>
                <a:close/>
                <a:moveTo>
                  <a:pt x="165894" y="0"/>
                </a:moveTo>
                <a:cubicBezTo>
                  <a:pt x="187375" y="0"/>
                  <a:pt x="204788" y="17769"/>
                  <a:pt x="204788" y="39688"/>
                </a:cubicBezTo>
                <a:cubicBezTo>
                  <a:pt x="204788" y="61607"/>
                  <a:pt x="187375" y="79376"/>
                  <a:pt x="165894" y="79376"/>
                </a:cubicBezTo>
                <a:cubicBezTo>
                  <a:pt x="144413" y="79376"/>
                  <a:pt x="127000" y="61607"/>
                  <a:pt x="127000" y="39688"/>
                </a:cubicBezTo>
                <a:cubicBezTo>
                  <a:pt x="127000" y="17769"/>
                  <a:pt x="144413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: 圆角 13"/>
          <p:cNvSpPr/>
          <p:nvPr/>
        </p:nvSpPr>
        <p:spPr>
          <a:xfrm>
            <a:off x="2728809" y="4686190"/>
            <a:ext cx="456228" cy="456228"/>
          </a:xfrm>
          <a:prstGeom prst="roundRect">
            <a:avLst/>
          </a:prstGeom>
          <a:solidFill>
            <a:schemeClr val="tx1">
              <a:lumMod val="75000"/>
              <a:lumOff val="25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14"/>
          <p:cNvSpPr/>
          <p:nvPr/>
        </p:nvSpPr>
        <p:spPr>
          <a:xfrm>
            <a:off x="2853662" y="4790981"/>
            <a:ext cx="206523" cy="246647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: 圆角 28"/>
          <p:cNvSpPr/>
          <p:nvPr/>
        </p:nvSpPr>
        <p:spPr>
          <a:xfrm>
            <a:off x="566284" y="4686190"/>
            <a:ext cx="456228" cy="456228"/>
          </a:xfrm>
          <a:prstGeom prst="roundRect">
            <a:avLst/>
          </a:prstGeom>
          <a:solidFill>
            <a:schemeClr val="tx1">
              <a:lumMod val="75000"/>
              <a:lumOff val="25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17"/>
          <p:cNvSpPr/>
          <p:nvPr/>
        </p:nvSpPr>
        <p:spPr>
          <a:xfrm>
            <a:off x="679180" y="4790981"/>
            <a:ext cx="230435" cy="246647"/>
          </a:xfrm>
          <a:custGeom>
            <a:avLst/>
            <a:gdLst>
              <a:gd name="connsiteX0" fmla="*/ 270013 w 315913"/>
              <a:gd name="connsiteY0" fmla="*/ 244475 h 338138"/>
              <a:gd name="connsiteX1" fmla="*/ 315913 w 315913"/>
              <a:gd name="connsiteY1" fmla="*/ 290647 h 338138"/>
              <a:gd name="connsiteX2" fmla="*/ 315913 w 315913"/>
              <a:gd name="connsiteY2" fmla="*/ 331542 h 338138"/>
              <a:gd name="connsiteX3" fmla="*/ 313290 w 315913"/>
              <a:gd name="connsiteY3" fmla="*/ 335500 h 338138"/>
              <a:gd name="connsiteX4" fmla="*/ 309356 w 315913"/>
              <a:gd name="connsiteY4" fmla="*/ 338138 h 338138"/>
              <a:gd name="connsiteX5" fmla="*/ 231982 w 315913"/>
              <a:gd name="connsiteY5" fmla="*/ 338138 h 338138"/>
              <a:gd name="connsiteX6" fmla="*/ 225425 w 315913"/>
              <a:gd name="connsiteY6" fmla="*/ 331542 h 338138"/>
              <a:gd name="connsiteX7" fmla="*/ 225425 w 315913"/>
              <a:gd name="connsiteY7" fmla="*/ 290647 h 338138"/>
              <a:gd name="connsiteX8" fmla="*/ 270013 w 315913"/>
              <a:gd name="connsiteY8" fmla="*/ 244475 h 338138"/>
              <a:gd name="connsiteX9" fmla="*/ 157956 w 315913"/>
              <a:gd name="connsiteY9" fmla="*/ 244475 h 338138"/>
              <a:gd name="connsiteX10" fmla="*/ 203200 w 315913"/>
              <a:gd name="connsiteY10" fmla="*/ 290647 h 338138"/>
              <a:gd name="connsiteX11" fmla="*/ 203200 w 315913"/>
              <a:gd name="connsiteY11" fmla="*/ 331542 h 338138"/>
              <a:gd name="connsiteX12" fmla="*/ 201869 w 315913"/>
              <a:gd name="connsiteY12" fmla="*/ 335500 h 338138"/>
              <a:gd name="connsiteX13" fmla="*/ 196546 w 315913"/>
              <a:gd name="connsiteY13" fmla="*/ 338138 h 338138"/>
              <a:gd name="connsiteX14" fmla="*/ 119365 w 315913"/>
              <a:gd name="connsiteY14" fmla="*/ 338138 h 338138"/>
              <a:gd name="connsiteX15" fmla="*/ 112712 w 315913"/>
              <a:gd name="connsiteY15" fmla="*/ 331542 h 338138"/>
              <a:gd name="connsiteX16" fmla="*/ 112712 w 315913"/>
              <a:gd name="connsiteY16" fmla="*/ 290647 h 338138"/>
              <a:gd name="connsiteX17" fmla="*/ 157956 w 315913"/>
              <a:gd name="connsiteY17" fmla="*/ 244475 h 338138"/>
              <a:gd name="connsiteX18" fmla="*/ 45900 w 315913"/>
              <a:gd name="connsiteY18" fmla="*/ 244475 h 338138"/>
              <a:gd name="connsiteX19" fmla="*/ 90488 w 315913"/>
              <a:gd name="connsiteY19" fmla="*/ 290647 h 338138"/>
              <a:gd name="connsiteX20" fmla="*/ 90488 w 315913"/>
              <a:gd name="connsiteY20" fmla="*/ 331542 h 338138"/>
              <a:gd name="connsiteX21" fmla="*/ 89176 w 315913"/>
              <a:gd name="connsiteY21" fmla="*/ 335500 h 338138"/>
              <a:gd name="connsiteX22" fmla="*/ 83931 w 315913"/>
              <a:gd name="connsiteY22" fmla="*/ 338138 h 338138"/>
              <a:gd name="connsiteX23" fmla="*/ 6557 w 315913"/>
              <a:gd name="connsiteY23" fmla="*/ 338138 h 338138"/>
              <a:gd name="connsiteX24" fmla="*/ 0 w 315913"/>
              <a:gd name="connsiteY24" fmla="*/ 331542 h 338138"/>
              <a:gd name="connsiteX25" fmla="*/ 0 w 315913"/>
              <a:gd name="connsiteY25" fmla="*/ 290647 h 338138"/>
              <a:gd name="connsiteX26" fmla="*/ 45900 w 315913"/>
              <a:gd name="connsiteY26" fmla="*/ 244475 h 338138"/>
              <a:gd name="connsiteX27" fmla="*/ 271463 w 315913"/>
              <a:gd name="connsiteY27" fmla="*/ 180975 h 338138"/>
              <a:gd name="connsiteX28" fmla="*/ 301625 w 315913"/>
              <a:gd name="connsiteY28" fmla="*/ 211138 h 338138"/>
              <a:gd name="connsiteX29" fmla="*/ 271463 w 315913"/>
              <a:gd name="connsiteY29" fmla="*/ 241300 h 338138"/>
              <a:gd name="connsiteX30" fmla="*/ 241300 w 315913"/>
              <a:gd name="connsiteY30" fmla="*/ 211138 h 338138"/>
              <a:gd name="connsiteX31" fmla="*/ 271463 w 315913"/>
              <a:gd name="connsiteY31" fmla="*/ 180975 h 338138"/>
              <a:gd name="connsiteX32" fmla="*/ 159420 w 315913"/>
              <a:gd name="connsiteY32" fmla="*/ 180975 h 338138"/>
              <a:gd name="connsiteX33" fmla="*/ 188912 w 315913"/>
              <a:gd name="connsiteY33" fmla="*/ 211138 h 338138"/>
              <a:gd name="connsiteX34" fmla="*/ 159420 w 315913"/>
              <a:gd name="connsiteY34" fmla="*/ 241300 h 338138"/>
              <a:gd name="connsiteX35" fmla="*/ 128587 w 315913"/>
              <a:gd name="connsiteY35" fmla="*/ 211138 h 338138"/>
              <a:gd name="connsiteX36" fmla="*/ 159420 w 315913"/>
              <a:gd name="connsiteY36" fmla="*/ 180975 h 338138"/>
              <a:gd name="connsiteX37" fmla="*/ 46038 w 315913"/>
              <a:gd name="connsiteY37" fmla="*/ 180975 h 338138"/>
              <a:gd name="connsiteX38" fmla="*/ 76201 w 315913"/>
              <a:gd name="connsiteY38" fmla="*/ 211138 h 338138"/>
              <a:gd name="connsiteX39" fmla="*/ 46038 w 315913"/>
              <a:gd name="connsiteY39" fmla="*/ 241301 h 338138"/>
              <a:gd name="connsiteX40" fmla="*/ 15875 w 315913"/>
              <a:gd name="connsiteY40" fmla="*/ 211138 h 338138"/>
              <a:gd name="connsiteX41" fmla="*/ 46038 w 315913"/>
              <a:gd name="connsiteY41" fmla="*/ 180975 h 338138"/>
              <a:gd name="connsiteX42" fmla="*/ 270005 w 315913"/>
              <a:gd name="connsiteY42" fmla="*/ 77788 h 338138"/>
              <a:gd name="connsiteX43" fmla="*/ 238125 w 315913"/>
              <a:gd name="connsiteY43" fmla="*/ 109792 h 338138"/>
              <a:gd name="connsiteX44" fmla="*/ 238125 w 315913"/>
              <a:gd name="connsiteY44" fmla="*/ 144463 h 338138"/>
              <a:gd name="connsiteX45" fmla="*/ 303213 w 315913"/>
              <a:gd name="connsiteY45" fmla="*/ 144463 h 338138"/>
              <a:gd name="connsiteX46" fmla="*/ 303213 w 315913"/>
              <a:gd name="connsiteY46" fmla="*/ 109792 h 338138"/>
              <a:gd name="connsiteX47" fmla="*/ 270005 w 315913"/>
              <a:gd name="connsiteY47" fmla="*/ 77788 h 338138"/>
              <a:gd name="connsiteX48" fmla="*/ 270013 w 315913"/>
              <a:gd name="connsiteY48" fmla="*/ 65088 h 338138"/>
              <a:gd name="connsiteX49" fmla="*/ 315913 w 315913"/>
              <a:gd name="connsiteY49" fmla="*/ 109941 h 338138"/>
              <a:gd name="connsiteX50" fmla="*/ 315913 w 315913"/>
              <a:gd name="connsiteY50" fmla="*/ 150836 h 338138"/>
              <a:gd name="connsiteX51" fmla="*/ 313290 w 315913"/>
              <a:gd name="connsiteY51" fmla="*/ 156113 h 338138"/>
              <a:gd name="connsiteX52" fmla="*/ 309356 w 315913"/>
              <a:gd name="connsiteY52" fmla="*/ 158751 h 338138"/>
              <a:gd name="connsiteX53" fmla="*/ 231982 w 315913"/>
              <a:gd name="connsiteY53" fmla="*/ 158751 h 338138"/>
              <a:gd name="connsiteX54" fmla="*/ 225425 w 315913"/>
              <a:gd name="connsiteY54" fmla="*/ 150836 h 338138"/>
              <a:gd name="connsiteX55" fmla="*/ 225425 w 315913"/>
              <a:gd name="connsiteY55" fmla="*/ 109941 h 338138"/>
              <a:gd name="connsiteX56" fmla="*/ 270013 w 315913"/>
              <a:gd name="connsiteY56" fmla="*/ 65088 h 338138"/>
              <a:gd name="connsiteX57" fmla="*/ 157956 w 315913"/>
              <a:gd name="connsiteY57" fmla="*/ 65088 h 338138"/>
              <a:gd name="connsiteX58" fmla="*/ 203200 w 315913"/>
              <a:gd name="connsiteY58" fmla="*/ 109941 h 338138"/>
              <a:gd name="connsiteX59" fmla="*/ 203200 w 315913"/>
              <a:gd name="connsiteY59" fmla="*/ 150836 h 338138"/>
              <a:gd name="connsiteX60" fmla="*/ 201869 w 315913"/>
              <a:gd name="connsiteY60" fmla="*/ 156113 h 338138"/>
              <a:gd name="connsiteX61" fmla="*/ 196546 w 315913"/>
              <a:gd name="connsiteY61" fmla="*/ 158751 h 338138"/>
              <a:gd name="connsiteX62" fmla="*/ 119365 w 315913"/>
              <a:gd name="connsiteY62" fmla="*/ 158751 h 338138"/>
              <a:gd name="connsiteX63" fmla="*/ 112712 w 315913"/>
              <a:gd name="connsiteY63" fmla="*/ 150836 h 338138"/>
              <a:gd name="connsiteX64" fmla="*/ 112712 w 315913"/>
              <a:gd name="connsiteY64" fmla="*/ 109941 h 338138"/>
              <a:gd name="connsiteX65" fmla="*/ 157956 w 315913"/>
              <a:gd name="connsiteY65" fmla="*/ 65088 h 338138"/>
              <a:gd name="connsiteX66" fmla="*/ 45900 w 315913"/>
              <a:gd name="connsiteY66" fmla="*/ 65088 h 338138"/>
              <a:gd name="connsiteX67" fmla="*/ 90488 w 315913"/>
              <a:gd name="connsiteY67" fmla="*/ 109941 h 338138"/>
              <a:gd name="connsiteX68" fmla="*/ 90488 w 315913"/>
              <a:gd name="connsiteY68" fmla="*/ 150836 h 338138"/>
              <a:gd name="connsiteX69" fmla="*/ 89176 w 315913"/>
              <a:gd name="connsiteY69" fmla="*/ 156113 h 338138"/>
              <a:gd name="connsiteX70" fmla="*/ 83931 w 315913"/>
              <a:gd name="connsiteY70" fmla="*/ 158751 h 338138"/>
              <a:gd name="connsiteX71" fmla="*/ 6557 w 315913"/>
              <a:gd name="connsiteY71" fmla="*/ 158751 h 338138"/>
              <a:gd name="connsiteX72" fmla="*/ 0 w 315913"/>
              <a:gd name="connsiteY72" fmla="*/ 150836 h 338138"/>
              <a:gd name="connsiteX73" fmla="*/ 0 w 315913"/>
              <a:gd name="connsiteY73" fmla="*/ 109941 h 338138"/>
              <a:gd name="connsiteX74" fmla="*/ 45900 w 315913"/>
              <a:gd name="connsiteY74" fmla="*/ 65088 h 338138"/>
              <a:gd name="connsiteX75" fmla="*/ 270669 w 315913"/>
              <a:gd name="connsiteY75" fmla="*/ 14288 h 338138"/>
              <a:gd name="connsiteX76" fmla="*/ 254000 w 315913"/>
              <a:gd name="connsiteY76" fmla="*/ 30957 h 338138"/>
              <a:gd name="connsiteX77" fmla="*/ 270669 w 315913"/>
              <a:gd name="connsiteY77" fmla="*/ 47626 h 338138"/>
              <a:gd name="connsiteX78" fmla="*/ 287338 w 315913"/>
              <a:gd name="connsiteY78" fmla="*/ 30957 h 338138"/>
              <a:gd name="connsiteX79" fmla="*/ 270669 w 315913"/>
              <a:gd name="connsiteY79" fmla="*/ 14288 h 338138"/>
              <a:gd name="connsiteX80" fmla="*/ 271463 w 315913"/>
              <a:gd name="connsiteY80" fmla="*/ 0 h 338138"/>
              <a:gd name="connsiteX81" fmla="*/ 301625 w 315913"/>
              <a:gd name="connsiteY81" fmla="*/ 30957 h 338138"/>
              <a:gd name="connsiteX82" fmla="*/ 271463 w 315913"/>
              <a:gd name="connsiteY82" fmla="*/ 61913 h 338138"/>
              <a:gd name="connsiteX83" fmla="*/ 241300 w 315913"/>
              <a:gd name="connsiteY83" fmla="*/ 30957 h 338138"/>
              <a:gd name="connsiteX84" fmla="*/ 271463 w 315913"/>
              <a:gd name="connsiteY84" fmla="*/ 0 h 338138"/>
              <a:gd name="connsiteX85" fmla="*/ 159420 w 315913"/>
              <a:gd name="connsiteY85" fmla="*/ 0 h 338138"/>
              <a:gd name="connsiteX86" fmla="*/ 188912 w 315913"/>
              <a:gd name="connsiteY86" fmla="*/ 30957 h 338138"/>
              <a:gd name="connsiteX87" fmla="*/ 159420 w 315913"/>
              <a:gd name="connsiteY87" fmla="*/ 61913 h 338138"/>
              <a:gd name="connsiteX88" fmla="*/ 128587 w 315913"/>
              <a:gd name="connsiteY88" fmla="*/ 30957 h 338138"/>
              <a:gd name="connsiteX89" fmla="*/ 159420 w 315913"/>
              <a:gd name="connsiteY89" fmla="*/ 0 h 338138"/>
              <a:gd name="connsiteX90" fmla="*/ 46037 w 315913"/>
              <a:gd name="connsiteY90" fmla="*/ 0 h 338138"/>
              <a:gd name="connsiteX91" fmla="*/ 76200 w 315913"/>
              <a:gd name="connsiteY91" fmla="*/ 30957 h 338138"/>
              <a:gd name="connsiteX92" fmla="*/ 46037 w 315913"/>
              <a:gd name="connsiteY92" fmla="*/ 61913 h 338138"/>
              <a:gd name="connsiteX93" fmla="*/ 15875 w 315913"/>
              <a:gd name="connsiteY93" fmla="*/ 30957 h 338138"/>
              <a:gd name="connsiteX94" fmla="*/ 46037 w 315913"/>
              <a:gd name="connsiteY9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5913" h="338138">
                <a:moveTo>
                  <a:pt x="270013" y="244475"/>
                </a:moveTo>
                <a:cubicBezTo>
                  <a:pt x="294930" y="244475"/>
                  <a:pt x="315913" y="265582"/>
                  <a:pt x="315913" y="290647"/>
                </a:cubicBezTo>
                <a:cubicBezTo>
                  <a:pt x="315913" y="290647"/>
                  <a:pt x="315913" y="290647"/>
                  <a:pt x="315913" y="331542"/>
                </a:cubicBezTo>
                <a:cubicBezTo>
                  <a:pt x="315913" y="332861"/>
                  <a:pt x="314602" y="335500"/>
                  <a:pt x="313290" y="335500"/>
                </a:cubicBezTo>
                <a:cubicBezTo>
                  <a:pt x="313290" y="336819"/>
                  <a:pt x="310667" y="338138"/>
                  <a:pt x="309356" y="338138"/>
                </a:cubicBezTo>
                <a:cubicBezTo>
                  <a:pt x="309356" y="338138"/>
                  <a:pt x="309356" y="338138"/>
                  <a:pt x="231982" y="338138"/>
                </a:cubicBezTo>
                <a:cubicBezTo>
                  <a:pt x="228048" y="338138"/>
                  <a:pt x="225425" y="335500"/>
                  <a:pt x="225425" y="331542"/>
                </a:cubicBezTo>
                <a:cubicBezTo>
                  <a:pt x="225425" y="331542"/>
                  <a:pt x="225425" y="331542"/>
                  <a:pt x="225425" y="290647"/>
                </a:cubicBezTo>
                <a:cubicBezTo>
                  <a:pt x="225425" y="265582"/>
                  <a:pt x="246408" y="244475"/>
                  <a:pt x="270013" y="244475"/>
                </a:cubicBezTo>
                <a:close/>
                <a:moveTo>
                  <a:pt x="157956" y="244475"/>
                </a:moveTo>
                <a:cubicBezTo>
                  <a:pt x="183239" y="244475"/>
                  <a:pt x="203200" y="265582"/>
                  <a:pt x="203200" y="290647"/>
                </a:cubicBezTo>
                <a:cubicBezTo>
                  <a:pt x="203200" y="290647"/>
                  <a:pt x="203200" y="290647"/>
                  <a:pt x="203200" y="331542"/>
                </a:cubicBezTo>
                <a:cubicBezTo>
                  <a:pt x="203200" y="332861"/>
                  <a:pt x="203200" y="335500"/>
                  <a:pt x="201869" y="335500"/>
                </a:cubicBezTo>
                <a:cubicBezTo>
                  <a:pt x="200538" y="336819"/>
                  <a:pt x="199208" y="338138"/>
                  <a:pt x="196546" y="338138"/>
                </a:cubicBezTo>
                <a:cubicBezTo>
                  <a:pt x="196546" y="338138"/>
                  <a:pt x="196546" y="338138"/>
                  <a:pt x="119365" y="338138"/>
                </a:cubicBezTo>
                <a:cubicBezTo>
                  <a:pt x="115373" y="338138"/>
                  <a:pt x="112712" y="335500"/>
                  <a:pt x="112712" y="331542"/>
                </a:cubicBezTo>
                <a:cubicBezTo>
                  <a:pt x="112712" y="331542"/>
                  <a:pt x="112712" y="331542"/>
                  <a:pt x="112712" y="290647"/>
                </a:cubicBezTo>
                <a:cubicBezTo>
                  <a:pt x="112712" y="265582"/>
                  <a:pt x="132672" y="244475"/>
                  <a:pt x="157956" y="244475"/>
                </a:cubicBezTo>
                <a:close/>
                <a:moveTo>
                  <a:pt x="45900" y="244475"/>
                </a:moveTo>
                <a:cubicBezTo>
                  <a:pt x="69505" y="244475"/>
                  <a:pt x="90488" y="265582"/>
                  <a:pt x="90488" y="290647"/>
                </a:cubicBezTo>
                <a:cubicBezTo>
                  <a:pt x="90488" y="290647"/>
                  <a:pt x="90488" y="290647"/>
                  <a:pt x="90488" y="331542"/>
                </a:cubicBezTo>
                <a:cubicBezTo>
                  <a:pt x="90488" y="332861"/>
                  <a:pt x="90488" y="335500"/>
                  <a:pt x="89176" y="335500"/>
                </a:cubicBezTo>
                <a:cubicBezTo>
                  <a:pt x="87865" y="336819"/>
                  <a:pt x="85242" y="338138"/>
                  <a:pt x="83931" y="338138"/>
                </a:cubicBezTo>
                <a:cubicBezTo>
                  <a:pt x="83931" y="338138"/>
                  <a:pt x="83931" y="338138"/>
                  <a:pt x="6557" y="338138"/>
                </a:cubicBezTo>
                <a:cubicBezTo>
                  <a:pt x="3934" y="338138"/>
                  <a:pt x="0" y="335500"/>
                  <a:pt x="0" y="331542"/>
                </a:cubicBezTo>
                <a:cubicBezTo>
                  <a:pt x="0" y="331542"/>
                  <a:pt x="0" y="331542"/>
                  <a:pt x="0" y="290647"/>
                </a:cubicBezTo>
                <a:cubicBezTo>
                  <a:pt x="0" y="265582"/>
                  <a:pt x="20983" y="244475"/>
                  <a:pt x="45900" y="244475"/>
                </a:cubicBezTo>
                <a:close/>
                <a:moveTo>
                  <a:pt x="271463" y="180975"/>
                </a:moveTo>
                <a:cubicBezTo>
                  <a:pt x="287200" y="180975"/>
                  <a:pt x="301625" y="194089"/>
                  <a:pt x="301625" y="211138"/>
                </a:cubicBezTo>
                <a:cubicBezTo>
                  <a:pt x="301625" y="228186"/>
                  <a:pt x="287200" y="241300"/>
                  <a:pt x="271463" y="241300"/>
                </a:cubicBezTo>
                <a:cubicBezTo>
                  <a:pt x="254414" y="241300"/>
                  <a:pt x="241300" y="228186"/>
                  <a:pt x="241300" y="211138"/>
                </a:cubicBezTo>
                <a:cubicBezTo>
                  <a:pt x="241300" y="194089"/>
                  <a:pt x="254414" y="180975"/>
                  <a:pt x="271463" y="180975"/>
                </a:cubicBezTo>
                <a:close/>
                <a:moveTo>
                  <a:pt x="159420" y="180975"/>
                </a:moveTo>
                <a:cubicBezTo>
                  <a:pt x="175506" y="180975"/>
                  <a:pt x="188912" y="194089"/>
                  <a:pt x="188912" y="211138"/>
                </a:cubicBezTo>
                <a:cubicBezTo>
                  <a:pt x="188912" y="228186"/>
                  <a:pt x="175506" y="241300"/>
                  <a:pt x="159420" y="241300"/>
                </a:cubicBezTo>
                <a:cubicBezTo>
                  <a:pt x="141992" y="241300"/>
                  <a:pt x="128587" y="228186"/>
                  <a:pt x="128587" y="211138"/>
                </a:cubicBezTo>
                <a:cubicBezTo>
                  <a:pt x="128587" y="194089"/>
                  <a:pt x="141992" y="180975"/>
                  <a:pt x="159420" y="180975"/>
                </a:cubicBezTo>
                <a:close/>
                <a:moveTo>
                  <a:pt x="46038" y="180975"/>
                </a:moveTo>
                <a:cubicBezTo>
                  <a:pt x="62697" y="180975"/>
                  <a:pt x="76201" y="194479"/>
                  <a:pt x="76201" y="211138"/>
                </a:cubicBezTo>
                <a:cubicBezTo>
                  <a:pt x="76201" y="227797"/>
                  <a:pt x="62697" y="241301"/>
                  <a:pt x="46038" y="241301"/>
                </a:cubicBezTo>
                <a:cubicBezTo>
                  <a:pt x="29379" y="241301"/>
                  <a:pt x="15875" y="227797"/>
                  <a:pt x="15875" y="211138"/>
                </a:cubicBezTo>
                <a:cubicBezTo>
                  <a:pt x="15875" y="194479"/>
                  <a:pt x="29379" y="180975"/>
                  <a:pt x="46038" y="180975"/>
                </a:cubicBezTo>
                <a:close/>
                <a:moveTo>
                  <a:pt x="270005" y="77788"/>
                </a:moveTo>
                <a:cubicBezTo>
                  <a:pt x="252736" y="77788"/>
                  <a:pt x="238125" y="92457"/>
                  <a:pt x="238125" y="109792"/>
                </a:cubicBezTo>
                <a:cubicBezTo>
                  <a:pt x="238125" y="109792"/>
                  <a:pt x="238125" y="109792"/>
                  <a:pt x="238125" y="144463"/>
                </a:cubicBezTo>
                <a:cubicBezTo>
                  <a:pt x="238125" y="144463"/>
                  <a:pt x="238125" y="144463"/>
                  <a:pt x="303213" y="144463"/>
                </a:cubicBezTo>
                <a:lnTo>
                  <a:pt x="303213" y="109792"/>
                </a:lnTo>
                <a:cubicBezTo>
                  <a:pt x="303213" y="92457"/>
                  <a:pt x="288602" y="77788"/>
                  <a:pt x="270005" y="77788"/>
                </a:cubicBezTo>
                <a:close/>
                <a:moveTo>
                  <a:pt x="270013" y="65088"/>
                </a:moveTo>
                <a:cubicBezTo>
                  <a:pt x="294930" y="65088"/>
                  <a:pt x="315913" y="84876"/>
                  <a:pt x="315913" y="109941"/>
                </a:cubicBezTo>
                <a:cubicBezTo>
                  <a:pt x="315913" y="109941"/>
                  <a:pt x="315913" y="109941"/>
                  <a:pt x="315913" y="150836"/>
                </a:cubicBezTo>
                <a:cubicBezTo>
                  <a:pt x="315913" y="153474"/>
                  <a:pt x="314602" y="154794"/>
                  <a:pt x="313290" y="156113"/>
                </a:cubicBezTo>
                <a:cubicBezTo>
                  <a:pt x="313290" y="157432"/>
                  <a:pt x="310667" y="158751"/>
                  <a:pt x="309356" y="158751"/>
                </a:cubicBezTo>
                <a:cubicBezTo>
                  <a:pt x="309356" y="158751"/>
                  <a:pt x="309356" y="158751"/>
                  <a:pt x="231982" y="158751"/>
                </a:cubicBezTo>
                <a:cubicBezTo>
                  <a:pt x="228048" y="158751"/>
                  <a:pt x="225425" y="154794"/>
                  <a:pt x="225425" y="150836"/>
                </a:cubicBezTo>
                <a:cubicBezTo>
                  <a:pt x="225425" y="150836"/>
                  <a:pt x="225425" y="150836"/>
                  <a:pt x="225425" y="109941"/>
                </a:cubicBezTo>
                <a:cubicBezTo>
                  <a:pt x="225425" y="84876"/>
                  <a:pt x="246408" y="65088"/>
                  <a:pt x="270013" y="65088"/>
                </a:cubicBezTo>
                <a:close/>
                <a:moveTo>
                  <a:pt x="157956" y="65088"/>
                </a:moveTo>
                <a:cubicBezTo>
                  <a:pt x="183239" y="65088"/>
                  <a:pt x="203200" y="84876"/>
                  <a:pt x="203200" y="109941"/>
                </a:cubicBezTo>
                <a:cubicBezTo>
                  <a:pt x="203200" y="109941"/>
                  <a:pt x="203200" y="109941"/>
                  <a:pt x="203200" y="150836"/>
                </a:cubicBezTo>
                <a:cubicBezTo>
                  <a:pt x="203200" y="153474"/>
                  <a:pt x="203200" y="154794"/>
                  <a:pt x="201869" y="156113"/>
                </a:cubicBezTo>
                <a:cubicBezTo>
                  <a:pt x="200538" y="157432"/>
                  <a:pt x="199208" y="158751"/>
                  <a:pt x="196546" y="158751"/>
                </a:cubicBezTo>
                <a:cubicBezTo>
                  <a:pt x="196546" y="158751"/>
                  <a:pt x="196546" y="158751"/>
                  <a:pt x="119365" y="158751"/>
                </a:cubicBezTo>
                <a:cubicBezTo>
                  <a:pt x="115373" y="158751"/>
                  <a:pt x="112712" y="154794"/>
                  <a:pt x="112712" y="150836"/>
                </a:cubicBezTo>
                <a:cubicBezTo>
                  <a:pt x="112712" y="150836"/>
                  <a:pt x="112712" y="150836"/>
                  <a:pt x="112712" y="109941"/>
                </a:cubicBezTo>
                <a:cubicBezTo>
                  <a:pt x="112712" y="84876"/>
                  <a:pt x="132672" y="65088"/>
                  <a:pt x="157956" y="65088"/>
                </a:cubicBezTo>
                <a:close/>
                <a:moveTo>
                  <a:pt x="45900" y="65088"/>
                </a:moveTo>
                <a:cubicBezTo>
                  <a:pt x="69505" y="65088"/>
                  <a:pt x="90488" y="84876"/>
                  <a:pt x="90488" y="109941"/>
                </a:cubicBezTo>
                <a:cubicBezTo>
                  <a:pt x="90488" y="109941"/>
                  <a:pt x="90488" y="109941"/>
                  <a:pt x="90488" y="150836"/>
                </a:cubicBezTo>
                <a:cubicBezTo>
                  <a:pt x="90488" y="153474"/>
                  <a:pt x="90488" y="154794"/>
                  <a:pt x="89176" y="156113"/>
                </a:cubicBezTo>
                <a:cubicBezTo>
                  <a:pt x="87865" y="157432"/>
                  <a:pt x="85242" y="158751"/>
                  <a:pt x="83931" y="158751"/>
                </a:cubicBezTo>
                <a:cubicBezTo>
                  <a:pt x="83931" y="158751"/>
                  <a:pt x="83931" y="158751"/>
                  <a:pt x="6557" y="158751"/>
                </a:cubicBezTo>
                <a:cubicBezTo>
                  <a:pt x="3934" y="158751"/>
                  <a:pt x="0" y="154794"/>
                  <a:pt x="0" y="150836"/>
                </a:cubicBezTo>
                <a:cubicBezTo>
                  <a:pt x="0" y="150836"/>
                  <a:pt x="0" y="150836"/>
                  <a:pt x="0" y="109941"/>
                </a:cubicBezTo>
                <a:cubicBezTo>
                  <a:pt x="0" y="84876"/>
                  <a:pt x="20983" y="65088"/>
                  <a:pt x="45900" y="65088"/>
                </a:cubicBezTo>
                <a:close/>
                <a:moveTo>
                  <a:pt x="270669" y="14288"/>
                </a:moveTo>
                <a:cubicBezTo>
                  <a:pt x="261463" y="14288"/>
                  <a:pt x="254000" y="21751"/>
                  <a:pt x="254000" y="30957"/>
                </a:cubicBezTo>
                <a:cubicBezTo>
                  <a:pt x="254000" y="40163"/>
                  <a:pt x="261463" y="47626"/>
                  <a:pt x="270669" y="47626"/>
                </a:cubicBezTo>
                <a:cubicBezTo>
                  <a:pt x="279875" y="47626"/>
                  <a:pt x="287338" y="40163"/>
                  <a:pt x="287338" y="30957"/>
                </a:cubicBezTo>
                <a:cubicBezTo>
                  <a:pt x="287338" y="21751"/>
                  <a:pt x="279875" y="14288"/>
                  <a:pt x="270669" y="14288"/>
                </a:cubicBezTo>
                <a:close/>
                <a:moveTo>
                  <a:pt x="271463" y="0"/>
                </a:moveTo>
                <a:cubicBezTo>
                  <a:pt x="287200" y="0"/>
                  <a:pt x="301625" y="13459"/>
                  <a:pt x="301625" y="30957"/>
                </a:cubicBezTo>
                <a:cubicBezTo>
                  <a:pt x="301625" y="48454"/>
                  <a:pt x="287200" y="61913"/>
                  <a:pt x="271463" y="61913"/>
                </a:cubicBezTo>
                <a:cubicBezTo>
                  <a:pt x="254414" y="61913"/>
                  <a:pt x="241300" y="48454"/>
                  <a:pt x="241300" y="30957"/>
                </a:cubicBezTo>
                <a:cubicBezTo>
                  <a:pt x="241300" y="13459"/>
                  <a:pt x="254414" y="0"/>
                  <a:pt x="271463" y="0"/>
                </a:cubicBezTo>
                <a:close/>
                <a:moveTo>
                  <a:pt x="159420" y="0"/>
                </a:moveTo>
                <a:cubicBezTo>
                  <a:pt x="175506" y="0"/>
                  <a:pt x="188912" y="13459"/>
                  <a:pt x="188912" y="30957"/>
                </a:cubicBezTo>
                <a:cubicBezTo>
                  <a:pt x="188912" y="48454"/>
                  <a:pt x="175506" y="61913"/>
                  <a:pt x="159420" y="61913"/>
                </a:cubicBezTo>
                <a:cubicBezTo>
                  <a:pt x="141992" y="61913"/>
                  <a:pt x="128587" y="48454"/>
                  <a:pt x="128587" y="30957"/>
                </a:cubicBezTo>
                <a:cubicBezTo>
                  <a:pt x="128587" y="13459"/>
                  <a:pt x="141992" y="0"/>
                  <a:pt x="159420" y="0"/>
                </a:cubicBezTo>
                <a:close/>
                <a:moveTo>
                  <a:pt x="46037" y="0"/>
                </a:moveTo>
                <a:cubicBezTo>
                  <a:pt x="63086" y="0"/>
                  <a:pt x="76200" y="13459"/>
                  <a:pt x="76200" y="30957"/>
                </a:cubicBezTo>
                <a:cubicBezTo>
                  <a:pt x="76200" y="48454"/>
                  <a:pt x="63086" y="61913"/>
                  <a:pt x="46037" y="61913"/>
                </a:cubicBezTo>
                <a:cubicBezTo>
                  <a:pt x="28989" y="61913"/>
                  <a:pt x="15875" y="48454"/>
                  <a:pt x="15875" y="30957"/>
                </a:cubicBezTo>
                <a:cubicBezTo>
                  <a:pt x="15875" y="13459"/>
                  <a:pt x="28989" y="0"/>
                  <a:pt x="460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53375" y="1932427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</a:t>
            </a: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容介绍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1"/>
          <p:cNvSpPr txBox="1">
            <a:spLocks noChangeArrowheads="1"/>
          </p:cNvSpPr>
          <p:nvPr/>
        </p:nvSpPr>
        <p:spPr bwMode="auto">
          <a:xfrm>
            <a:off x="573700" y="2743604"/>
            <a:ext cx="388255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单击此处可编辑内容，根据您的需要自由拉伸文本框大小，建议使用微软雅黑，单击此处可编辑内容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单击此处可编辑内容，根据您的需要自由拉伸文本框大小，建议使用微软雅黑，单击此处可编辑内容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击此处可编辑内容，根据您的需要自由拉伸文本框大小，建议使用微软雅黑，单击此处可编辑内容。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71483" y="1479707"/>
            <a:ext cx="5206901" cy="4235584"/>
            <a:chOff x="-71483" y="1479707"/>
            <a:chExt cx="5206901" cy="4235584"/>
          </a:xfrm>
          <a:solidFill>
            <a:srgbClr val="305F89"/>
          </a:solidFill>
        </p:grpSpPr>
        <p:sp>
          <p:nvSpPr>
            <p:cNvPr id="5" name="Freeform 67"/>
            <p:cNvSpPr/>
            <p:nvPr/>
          </p:nvSpPr>
          <p:spPr bwMode="auto">
            <a:xfrm>
              <a:off x="4317543" y="3087955"/>
              <a:ext cx="259114" cy="191079"/>
            </a:xfrm>
            <a:custGeom>
              <a:avLst/>
              <a:gdLst>
                <a:gd name="T0" fmla="*/ 135 w 179"/>
                <a:gd name="T1" fmla="*/ 35 h 132"/>
                <a:gd name="T2" fmla="*/ 179 w 179"/>
                <a:gd name="T3" fmla="*/ 132 h 132"/>
                <a:gd name="T4" fmla="*/ 0 w 179"/>
                <a:gd name="T5" fmla="*/ 0 h 132"/>
                <a:gd name="T6" fmla="*/ 135 w 179"/>
                <a:gd name="T7" fmla="*/ 3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32">
                  <a:moveTo>
                    <a:pt x="135" y="35"/>
                  </a:moveTo>
                  <a:lnTo>
                    <a:pt x="179" y="132"/>
                  </a:lnTo>
                  <a:lnTo>
                    <a:pt x="0" y="0"/>
                  </a:lnTo>
                  <a:lnTo>
                    <a:pt x="135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8"/>
            <p:cNvSpPr/>
            <p:nvPr/>
          </p:nvSpPr>
          <p:spPr bwMode="auto">
            <a:xfrm>
              <a:off x="2374907" y="1549190"/>
              <a:ext cx="836694" cy="280828"/>
            </a:xfrm>
            <a:custGeom>
              <a:avLst/>
              <a:gdLst>
                <a:gd name="T0" fmla="*/ 578 w 578"/>
                <a:gd name="T1" fmla="*/ 163 h 194"/>
                <a:gd name="T2" fmla="*/ 0 w 578"/>
                <a:gd name="T3" fmla="*/ 194 h 194"/>
                <a:gd name="T4" fmla="*/ 30 w 578"/>
                <a:gd name="T5" fmla="*/ 92 h 194"/>
                <a:gd name="T6" fmla="*/ 548 w 578"/>
                <a:gd name="T7" fmla="*/ 0 h 194"/>
                <a:gd name="T8" fmla="*/ 578 w 578"/>
                <a:gd name="T9" fmla="*/ 16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194">
                  <a:moveTo>
                    <a:pt x="578" y="163"/>
                  </a:moveTo>
                  <a:lnTo>
                    <a:pt x="0" y="194"/>
                  </a:lnTo>
                  <a:lnTo>
                    <a:pt x="30" y="92"/>
                  </a:lnTo>
                  <a:lnTo>
                    <a:pt x="548" y="0"/>
                  </a:lnTo>
                  <a:lnTo>
                    <a:pt x="578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9"/>
            <p:cNvSpPr/>
            <p:nvPr/>
          </p:nvSpPr>
          <p:spPr bwMode="auto">
            <a:xfrm>
              <a:off x="4029476" y="2191910"/>
              <a:ext cx="166470" cy="233059"/>
            </a:xfrm>
            <a:custGeom>
              <a:avLst/>
              <a:gdLst>
                <a:gd name="T0" fmla="*/ 115 w 115"/>
                <a:gd name="T1" fmla="*/ 69 h 161"/>
                <a:gd name="T2" fmla="*/ 0 w 115"/>
                <a:gd name="T3" fmla="*/ 161 h 161"/>
                <a:gd name="T4" fmla="*/ 25 w 115"/>
                <a:gd name="T5" fmla="*/ 5 h 161"/>
                <a:gd name="T6" fmla="*/ 96 w 115"/>
                <a:gd name="T7" fmla="*/ 0 h 161"/>
                <a:gd name="T8" fmla="*/ 115 w 115"/>
                <a:gd name="T9" fmla="*/ 6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61">
                  <a:moveTo>
                    <a:pt x="115" y="69"/>
                  </a:moveTo>
                  <a:lnTo>
                    <a:pt x="0" y="161"/>
                  </a:lnTo>
                  <a:lnTo>
                    <a:pt x="25" y="5"/>
                  </a:lnTo>
                  <a:lnTo>
                    <a:pt x="96" y="0"/>
                  </a:lnTo>
                  <a:lnTo>
                    <a:pt x="115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70"/>
            <p:cNvSpPr/>
            <p:nvPr/>
          </p:nvSpPr>
          <p:spPr bwMode="auto">
            <a:xfrm>
              <a:off x="3663242" y="1877789"/>
              <a:ext cx="366234" cy="749840"/>
            </a:xfrm>
            <a:custGeom>
              <a:avLst/>
              <a:gdLst>
                <a:gd name="T0" fmla="*/ 180 w 253"/>
                <a:gd name="T1" fmla="*/ 511 h 518"/>
                <a:gd name="T2" fmla="*/ 0 w 253"/>
                <a:gd name="T3" fmla="*/ 518 h 518"/>
                <a:gd name="T4" fmla="*/ 47 w 253"/>
                <a:gd name="T5" fmla="*/ 0 h 518"/>
                <a:gd name="T6" fmla="*/ 253 w 253"/>
                <a:gd name="T7" fmla="*/ 391 h 518"/>
                <a:gd name="T8" fmla="*/ 180 w 253"/>
                <a:gd name="T9" fmla="*/ 511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518">
                  <a:moveTo>
                    <a:pt x="180" y="511"/>
                  </a:moveTo>
                  <a:lnTo>
                    <a:pt x="0" y="518"/>
                  </a:lnTo>
                  <a:lnTo>
                    <a:pt x="47" y="0"/>
                  </a:lnTo>
                  <a:lnTo>
                    <a:pt x="253" y="391"/>
                  </a:lnTo>
                  <a:lnTo>
                    <a:pt x="180" y="5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1"/>
            <p:cNvSpPr/>
            <p:nvPr/>
          </p:nvSpPr>
          <p:spPr bwMode="auto">
            <a:xfrm>
              <a:off x="3731277" y="1877789"/>
              <a:ext cx="334388" cy="565999"/>
            </a:xfrm>
            <a:custGeom>
              <a:avLst/>
              <a:gdLst>
                <a:gd name="T0" fmla="*/ 206 w 231"/>
                <a:gd name="T1" fmla="*/ 391 h 391"/>
                <a:gd name="T2" fmla="*/ 105 w 231"/>
                <a:gd name="T3" fmla="*/ 199 h 391"/>
                <a:gd name="T4" fmla="*/ 0 w 231"/>
                <a:gd name="T5" fmla="*/ 0 h 391"/>
                <a:gd name="T6" fmla="*/ 180 w 231"/>
                <a:gd name="T7" fmla="*/ 40 h 391"/>
                <a:gd name="T8" fmla="*/ 231 w 231"/>
                <a:gd name="T9" fmla="*/ 222 h 391"/>
                <a:gd name="T10" fmla="*/ 206 w 231"/>
                <a:gd name="T11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" h="391">
                  <a:moveTo>
                    <a:pt x="206" y="391"/>
                  </a:moveTo>
                  <a:lnTo>
                    <a:pt x="105" y="199"/>
                  </a:lnTo>
                  <a:lnTo>
                    <a:pt x="0" y="0"/>
                  </a:lnTo>
                  <a:lnTo>
                    <a:pt x="180" y="40"/>
                  </a:lnTo>
                  <a:lnTo>
                    <a:pt x="231" y="222"/>
                  </a:lnTo>
                  <a:lnTo>
                    <a:pt x="206" y="3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2"/>
            <p:cNvSpPr/>
            <p:nvPr/>
          </p:nvSpPr>
          <p:spPr bwMode="auto">
            <a:xfrm>
              <a:off x="3731277" y="1877789"/>
              <a:ext cx="260562" cy="283723"/>
            </a:xfrm>
            <a:custGeom>
              <a:avLst/>
              <a:gdLst>
                <a:gd name="T0" fmla="*/ 180 w 180"/>
                <a:gd name="T1" fmla="*/ 40 h 196"/>
                <a:gd name="T2" fmla="*/ 118 w 180"/>
                <a:gd name="T3" fmla="*/ 196 h 196"/>
                <a:gd name="T4" fmla="*/ 0 w 180"/>
                <a:gd name="T5" fmla="*/ 0 h 196"/>
                <a:gd name="T6" fmla="*/ 180 w 180"/>
                <a:gd name="T7" fmla="*/ 4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196">
                  <a:moveTo>
                    <a:pt x="180" y="40"/>
                  </a:moveTo>
                  <a:lnTo>
                    <a:pt x="118" y="196"/>
                  </a:lnTo>
                  <a:lnTo>
                    <a:pt x="0" y="0"/>
                  </a:lnTo>
                  <a:lnTo>
                    <a:pt x="18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3"/>
            <p:cNvSpPr/>
            <p:nvPr/>
          </p:nvSpPr>
          <p:spPr bwMode="auto">
            <a:xfrm>
              <a:off x="3469268" y="1565114"/>
              <a:ext cx="272143" cy="615217"/>
            </a:xfrm>
            <a:custGeom>
              <a:avLst/>
              <a:gdLst>
                <a:gd name="T0" fmla="*/ 188 w 188"/>
                <a:gd name="T1" fmla="*/ 203 h 425"/>
                <a:gd name="T2" fmla="*/ 146 w 188"/>
                <a:gd name="T3" fmla="*/ 425 h 425"/>
                <a:gd name="T4" fmla="*/ 0 w 188"/>
                <a:gd name="T5" fmla="*/ 0 h 425"/>
                <a:gd name="T6" fmla="*/ 188 w 188"/>
                <a:gd name="T7" fmla="*/ 203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425">
                  <a:moveTo>
                    <a:pt x="188" y="203"/>
                  </a:moveTo>
                  <a:lnTo>
                    <a:pt x="146" y="425"/>
                  </a:lnTo>
                  <a:lnTo>
                    <a:pt x="0" y="0"/>
                  </a:lnTo>
                  <a:lnTo>
                    <a:pt x="188" y="2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74"/>
            <p:cNvSpPr/>
            <p:nvPr/>
          </p:nvSpPr>
          <p:spPr bwMode="auto">
            <a:xfrm>
              <a:off x="3276741" y="1517344"/>
              <a:ext cx="324255" cy="548629"/>
            </a:xfrm>
            <a:custGeom>
              <a:avLst/>
              <a:gdLst>
                <a:gd name="T0" fmla="*/ 224 w 224"/>
                <a:gd name="T1" fmla="*/ 379 h 379"/>
                <a:gd name="T2" fmla="*/ 48 w 224"/>
                <a:gd name="T3" fmla="*/ 345 h 379"/>
                <a:gd name="T4" fmla="*/ 0 w 224"/>
                <a:gd name="T5" fmla="*/ 0 h 379"/>
                <a:gd name="T6" fmla="*/ 224 w 224"/>
                <a:gd name="T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379">
                  <a:moveTo>
                    <a:pt x="224" y="379"/>
                  </a:moveTo>
                  <a:lnTo>
                    <a:pt x="48" y="345"/>
                  </a:lnTo>
                  <a:lnTo>
                    <a:pt x="0" y="0"/>
                  </a:lnTo>
                  <a:lnTo>
                    <a:pt x="224" y="3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75"/>
            <p:cNvSpPr/>
            <p:nvPr/>
          </p:nvSpPr>
          <p:spPr bwMode="auto">
            <a:xfrm>
              <a:off x="3114613" y="1479707"/>
              <a:ext cx="123043" cy="330045"/>
            </a:xfrm>
            <a:custGeom>
              <a:avLst/>
              <a:gdLst>
                <a:gd name="T0" fmla="*/ 73 w 85"/>
                <a:gd name="T1" fmla="*/ 228 h 228"/>
                <a:gd name="T2" fmla="*/ 0 w 85"/>
                <a:gd name="T3" fmla="*/ 0 h 228"/>
                <a:gd name="T4" fmla="*/ 73 w 85"/>
                <a:gd name="T5" fmla="*/ 44 h 228"/>
                <a:gd name="T6" fmla="*/ 85 w 85"/>
                <a:gd name="T7" fmla="*/ 94 h 228"/>
                <a:gd name="T8" fmla="*/ 73 w 85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28">
                  <a:moveTo>
                    <a:pt x="73" y="228"/>
                  </a:moveTo>
                  <a:lnTo>
                    <a:pt x="0" y="0"/>
                  </a:lnTo>
                  <a:lnTo>
                    <a:pt x="73" y="44"/>
                  </a:lnTo>
                  <a:lnTo>
                    <a:pt x="85" y="94"/>
                  </a:lnTo>
                  <a:lnTo>
                    <a:pt x="73" y="2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76"/>
            <p:cNvSpPr/>
            <p:nvPr/>
          </p:nvSpPr>
          <p:spPr bwMode="auto">
            <a:xfrm>
              <a:off x="3398337" y="2042811"/>
              <a:ext cx="282275" cy="137519"/>
            </a:xfrm>
            <a:custGeom>
              <a:avLst/>
              <a:gdLst>
                <a:gd name="T0" fmla="*/ 195 w 195"/>
                <a:gd name="T1" fmla="*/ 95 h 95"/>
                <a:gd name="T2" fmla="*/ 123 w 195"/>
                <a:gd name="T3" fmla="*/ 74 h 95"/>
                <a:gd name="T4" fmla="*/ 0 w 195"/>
                <a:gd name="T5" fmla="*/ 0 h 95"/>
                <a:gd name="T6" fmla="*/ 145 w 195"/>
                <a:gd name="T7" fmla="*/ 35 h 95"/>
                <a:gd name="T8" fmla="*/ 195 w 195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95">
                  <a:moveTo>
                    <a:pt x="195" y="95"/>
                  </a:moveTo>
                  <a:lnTo>
                    <a:pt x="123" y="74"/>
                  </a:lnTo>
                  <a:lnTo>
                    <a:pt x="0" y="0"/>
                  </a:lnTo>
                  <a:lnTo>
                    <a:pt x="145" y="35"/>
                  </a:lnTo>
                  <a:lnTo>
                    <a:pt x="195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77"/>
            <p:cNvSpPr/>
            <p:nvPr/>
          </p:nvSpPr>
          <p:spPr bwMode="auto">
            <a:xfrm>
              <a:off x="3466373" y="2727510"/>
              <a:ext cx="386500" cy="248982"/>
            </a:xfrm>
            <a:custGeom>
              <a:avLst/>
              <a:gdLst>
                <a:gd name="T0" fmla="*/ 96 w 267"/>
                <a:gd name="T1" fmla="*/ 165 h 172"/>
                <a:gd name="T2" fmla="*/ 0 w 267"/>
                <a:gd name="T3" fmla="*/ 172 h 172"/>
                <a:gd name="T4" fmla="*/ 122 w 267"/>
                <a:gd name="T5" fmla="*/ 12 h 172"/>
                <a:gd name="T6" fmla="*/ 267 w 267"/>
                <a:gd name="T7" fmla="*/ 0 h 172"/>
                <a:gd name="T8" fmla="*/ 96 w 267"/>
                <a:gd name="T9" fmla="*/ 1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172">
                  <a:moveTo>
                    <a:pt x="96" y="165"/>
                  </a:moveTo>
                  <a:lnTo>
                    <a:pt x="0" y="172"/>
                  </a:lnTo>
                  <a:lnTo>
                    <a:pt x="122" y="12"/>
                  </a:lnTo>
                  <a:lnTo>
                    <a:pt x="267" y="0"/>
                  </a:lnTo>
                  <a:lnTo>
                    <a:pt x="96" y="1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8"/>
            <p:cNvSpPr/>
            <p:nvPr/>
          </p:nvSpPr>
          <p:spPr bwMode="auto">
            <a:xfrm>
              <a:off x="2965514" y="2880953"/>
              <a:ext cx="699175" cy="337284"/>
            </a:xfrm>
            <a:custGeom>
              <a:avLst/>
              <a:gdLst>
                <a:gd name="T0" fmla="*/ 170 w 483"/>
                <a:gd name="T1" fmla="*/ 233 h 233"/>
                <a:gd name="T2" fmla="*/ 0 w 483"/>
                <a:gd name="T3" fmla="*/ 200 h 233"/>
                <a:gd name="T4" fmla="*/ 115 w 483"/>
                <a:gd name="T5" fmla="*/ 33 h 233"/>
                <a:gd name="T6" fmla="*/ 307 w 483"/>
                <a:gd name="T7" fmla="*/ 0 h 233"/>
                <a:gd name="T8" fmla="*/ 483 w 483"/>
                <a:gd name="T9" fmla="*/ 61 h 233"/>
                <a:gd name="T10" fmla="*/ 170 w 483"/>
                <a:gd name="T11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3" h="233">
                  <a:moveTo>
                    <a:pt x="170" y="233"/>
                  </a:moveTo>
                  <a:lnTo>
                    <a:pt x="0" y="200"/>
                  </a:lnTo>
                  <a:lnTo>
                    <a:pt x="115" y="33"/>
                  </a:lnTo>
                  <a:lnTo>
                    <a:pt x="307" y="0"/>
                  </a:lnTo>
                  <a:lnTo>
                    <a:pt x="483" y="61"/>
                  </a:lnTo>
                  <a:lnTo>
                    <a:pt x="170" y="2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79"/>
            <p:cNvSpPr/>
            <p:nvPr/>
          </p:nvSpPr>
          <p:spPr bwMode="auto">
            <a:xfrm>
              <a:off x="2677448" y="2781071"/>
              <a:ext cx="938024" cy="257667"/>
            </a:xfrm>
            <a:custGeom>
              <a:avLst/>
              <a:gdLst>
                <a:gd name="T0" fmla="*/ 239 w 648"/>
                <a:gd name="T1" fmla="*/ 147 h 178"/>
                <a:gd name="T2" fmla="*/ 0 w 648"/>
                <a:gd name="T3" fmla="*/ 178 h 178"/>
                <a:gd name="T4" fmla="*/ 298 w 648"/>
                <a:gd name="T5" fmla="*/ 9 h 178"/>
                <a:gd name="T6" fmla="*/ 564 w 648"/>
                <a:gd name="T7" fmla="*/ 0 h 178"/>
                <a:gd name="T8" fmla="*/ 648 w 648"/>
                <a:gd name="T9" fmla="*/ 69 h 178"/>
                <a:gd name="T10" fmla="*/ 239 w 648"/>
                <a:gd name="T11" fmla="*/ 14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78">
                  <a:moveTo>
                    <a:pt x="239" y="147"/>
                  </a:moveTo>
                  <a:lnTo>
                    <a:pt x="0" y="178"/>
                  </a:lnTo>
                  <a:lnTo>
                    <a:pt x="298" y="9"/>
                  </a:lnTo>
                  <a:lnTo>
                    <a:pt x="564" y="0"/>
                  </a:lnTo>
                  <a:lnTo>
                    <a:pt x="648" y="69"/>
                  </a:lnTo>
                  <a:lnTo>
                    <a:pt x="239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80"/>
            <p:cNvSpPr/>
            <p:nvPr/>
          </p:nvSpPr>
          <p:spPr bwMode="auto">
            <a:xfrm>
              <a:off x="3984602" y="2607363"/>
              <a:ext cx="376368" cy="429928"/>
            </a:xfrm>
            <a:custGeom>
              <a:avLst/>
              <a:gdLst>
                <a:gd name="T0" fmla="*/ 182 w 260"/>
                <a:gd name="T1" fmla="*/ 297 h 297"/>
                <a:gd name="T2" fmla="*/ 0 w 260"/>
                <a:gd name="T3" fmla="*/ 107 h 297"/>
                <a:gd name="T4" fmla="*/ 154 w 260"/>
                <a:gd name="T5" fmla="*/ 0 h 297"/>
                <a:gd name="T6" fmla="*/ 260 w 260"/>
                <a:gd name="T7" fmla="*/ 70 h 297"/>
                <a:gd name="T8" fmla="*/ 182 w 260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297">
                  <a:moveTo>
                    <a:pt x="182" y="297"/>
                  </a:moveTo>
                  <a:lnTo>
                    <a:pt x="0" y="107"/>
                  </a:lnTo>
                  <a:lnTo>
                    <a:pt x="154" y="0"/>
                  </a:lnTo>
                  <a:lnTo>
                    <a:pt x="260" y="70"/>
                  </a:lnTo>
                  <a:lnTo>
                    <a:pt x="182" y="2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81"/>
            <p:cNvSpPr/>
            <p:nvPr/>
          </p:nvSpPr>
          <p:spPr bwMode="auto">
            <a:xfrm>
              <a:off x="3176859" y="1528924"/>
              <a:ext cx="165023" cy="457431"/>
            </a:xfrm>
            <a:custGeom>
              <a:avLst/>
              <a:gdLst>
                <a:gd name="T0" fmla="*/ 96 w 114"/>
                <a:gd name="T1" fmla="*/ 190 h 316"/>
                <a:gd name="T2" fmla="*/ 114 w 114"/>
                <a:gd name="T3" fmla="*/ 316 h 316"/>
                <a:gd name="T4" fmla="*/ 0 w 114"/>
                <a:gd name="T5" fmla="*/ 195 h 316"/>
                <a:gd name="T6" fmla="*/ 24 w 114"/>
                <a:gd name="T7" fmla="*/ 177 h 316"/>
                <a:gd name="T8" fmla="*/ 42 w 114"/>
                <a:gd name="T9" fmla="*/ 0 h 316"/>
                <a:gd name="T10" fmla="*/ 96 w 114"/>
                <a:gd name="T11" fmla="*/ 19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316">
                  <a:moveTo>
                    <a:pt x="96" y="190"/>
                  </a:moveTo>
                  <a:lnTo>
                    <a:pt x="114" y="316"/>
                  </a:lnTo>
                  <a:lnTo>
                    <a:pt x="0" y="195"/>
                  </a:lnTo>
                  <a:lnTo>
                    <a:pt x="24" y="177"/>
                  </a:lnTo>
                  <a:lnTo>
                    <a:pt x="42" y="0"/>
                  </a:lnTo>
                  <a:lnTo>
                    <a:pt x="96" y="1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2"/>
            <p:cNvSpPr/>
            <p:nvPr/>
          </p:nvSpPr>
          <p:spPr bwMode="auto">
            <a:xfrm>
              <a:off x="2862737" y="3457084"/>
              <a:ext cx="993031" cy="414004"/>
            </a:xfrm>
            <a:custGeom>
              <a:avLst/>
              <a:gdLst>
                <a:gd name="T0" fmla="*/ 686 w 686"/>
                <a:gd name="T1" fmla="*/ 286 h 286"/>
                <a:gd name="T2" fmla="*/ 360 w 686"/>
                <a:gd name="T3" fmla="*/ 258 h 286"/>
                <a:gd name="T4" fmla="*/ 0 w 686"/>
                <a:gd name="T5" fmla="*/ 55 h 286"/>
                <a:gd name="T6" fmla="*/ 322 w 686"/>
                <a:gd name="T7" fmla="*/ 0 h 286"/>
                <a:gd name="T8" fmla="*/ 582 w 686"/>
                <a:gd name="T9" fmla="*/ 238 h 286"/>
                <a:gd name="T10" fmla="*/ 686 w 686"/>
                <a:gd name="T11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6" h="286">
                  <a:moveTo>
                    <a:pt x="686" y="286"/>
                  </a:moveTo>
                  <a:lnTo>
                    <a:pt x="360" y="258"/>
                  </a:lnTo>
                  <a:lnTo>
                    <a:pt x="0" y="55"/>
                  </a:lnTo>
                  <a:lnTo>
                    <a:pt x="322" y="0"/>
                  </a:lnTo>
                  <a:lnTo>
                    <a:pt x="582" y="238"/>
                  </a:lnTo>
                  <a:lnTo>
                    <a:pt x="686" y="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3"/>
            <p:cNvSpPr/>
            <p:nvPr/>
          </p:nvSpPr>
          <p:spPr bwMode="auto">
            <a:xfrm>
              <a:off x="3619815" y="2727510"/>
              <a:ext cx="319912" cy="298199"/>
            </a:xfrm>
            <a:custGeom>
              <a:avLst/>
              <a:gdLst>
                <a:gd name="T0" fmla="*/ 1 w 221"/>
                <a:gd name="T1" fmla="*/ 206 h 206"/>
                <a:gd name="T2" fmla="*/ 0 w 221"/>
                <a:gd name="T3" fmla="*/ 168 h 206"/>
                <a:gd name="T4" fmla="*/ 172 w 221"/>
                <a:gd name="T5" fmla="*/ 0 h 206"/>
                <a:gd name="T6" fmla="*/ 221 w 221"/>
                <a:gd name="T7" fmla="*/ 44 h 206"/>
                <a:gd name="T8" fmla="*/ 1 w 221"/>
                <a:gd name="T9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06">
                  <a:moveTo>
                    <a:pt x="1" y="206"/>
                  </a:moveTo>
                  <a:lnTo>
                    <a:pt x="0" y="168"/>
                  </a:lnTo>
                  <a:lnTo>
                    <a:pt x="172" y="0"/>
                  </a:lnTo>
                  <a:lnTo>
                    <a:pt x="221" y="44"/>
                  </a:lnTo>
                  <a:lnTo>
                    <a:pt x="1" y="2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84"/>
            <p:cNvSpPr/>
            <p:nvPr/>
          </p:nvSpPr>
          <p:spPr bwMode="auto">
            <a:xfrm>
              <a:off x="4078694" y="1850284"/>
              <a:ext cx="379263" cy="697728"/>
            </a:xfrm>
            <a:custGeom>
              <a:avLst/>
              <a:gdLst>
                <a:gd name="T0" fmla="*/ 218 w 262"/>
                <a:gd name="T1" fmla="*/ 300 h 482"/>
                <a:gd name="T2" fmla="*/ 262 w 262"/>
                <a:gd name="T3" fmla="*/ 482 h 482"/>
                <a:gd name="T4" fmla="*/ 128 w 262"/>
                <a:gd name="T5" fmla="*/ 391 h 482"/>
                <a:gd name="T6" fmla="*/ 52 w 262"/>
                <a:gd name="T7" fmla="*/ 277 h 482"/>
                <a:gd name="T8" fmla="*/ 29 w 262"/>
                <a:gd name="T9" fmla="*/ 324 h 482"/>
                <a:gd name="T10" fmla="*/ 0 w 262"/>
                <a:gd name="T11" fmla="*/ 127 h 482"/>
                <a:gd name="T12" fmla="*/ 98 w 262"/>
                <a:gd name="T13" fmla="*/ 0 h 482"/>
                <a:gd name="T14" fmla="*/ 218 w 262"/>
                <a:gd name="T15" fmla="*/ 30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2" h="482">
                  <a:moveTo>
                    <a:pt x="218" y="300"/>
                  </a:moveTo>
                  <a:lnTo>
                    <a:pt x="262" y="482"/>
                  </a:lnTo>
                  <a:lnTo>
                    <a:pt x="128" y="391"/>
                  </a:lnTo>
                  <a:lnTo>
                    <a:pt x="52" y="277"/>
                  </a:lnTo>
                  <a:lnTo>
                    <a:pt x="29" y="324"/>
                  </a:lnTo>
                  <a:lnTo>
                    <a:pt x="0" y="127"/>
                  </a:lnTo>
                  <a:lnTo>
                    <a:pt x="98" y="0"/>
                  </a:lnTo>
                  <a:lnTo>
                    <a:pt x="218" y="3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5"/>
            <p:cNvSpPr/>
            <p:nvPr/>
          </p:nvSpPr>
          <p:spPr bwMode="auto">
            <a:xfrm>
              <a:off x="4220555" y="1809752"/>
              <a:ext cx="360444" cy="474802"/>
            </a:xfrm>
            <a:custGeom>
              <a:avLst/>
              <a:gdLst>
                <a:gd name="T0" fmla="*/ 249 w 249"/>
                <a:gd name="T1" fmla="*/ 135 h 328"/>
                <a:gd name="T2" fmla="*/ 120 w 249"/>
                <a:gd name="T3" fmla="*/ 328 h 328"/>
                <a:gd name="T4" fmla="*/ 0 w 249"/>
                <a:gd name="T5" fmla="*/ 28 h 328"/>
                <a:gd name="T6" fmla="*/ 135 w 249"/>
                <a:gd name="T7" fmla="*/ 0 h 328"/>
                <a:gd name="T8" fmla="*/ 249 w 249"/>
                <a:gd name="T9" fmla="*/ 13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328">
                  <a:moveTo>
                    <a:pt x="249" y="135"/>
                  </a:moveTo>
                  <a:lnTo>
                    <a:pt x="120" y="328"/>
                  </a:lnTo>
                  <a:lnTo>
                    <a:pt x="0" y="28"/>
                  </a:lnTo>
                  <a:lnTo>
                    <a:pt x="135" y="0"/>
                  </a:lnTo>
                  <a:lnTo>
                    <a:pt x="249" y="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6"/>
            <p:cNvSpPr/>
            <p:nvPr/>
          </p:nvSpPr>
          <p:spPr bwMode="auto">
            <a:xfrm>
              <a:off x="4415977" y="1809752"/>
              <a:ext cx="254772" cy="256220"/>
            </a:xfrm>
            <a:custGeom>
              <a:avLst/>
              <a:gdLst>
                <a:gd name="T0" fmla="*/ 176 w 176"/>
                <a:gd name="T1" fmla="*/ 177 h 177"/>
                <a:gd name="T2" fmla="*/ 114 w 176"/>
                <a:gd name="T3" fmla="*/ 135 h 177"/>
                <a:gd name="T4" fmla="*/ 0 w 176"/>
                <a:gd name="T5" fmla="*/ 0 h 177"/>
                <a:gd name="T6" fmla="*/ 144 w 176"/>
                <a:gd name="T7" fmla="*/ 118 h 177"/>
                <a:gd name="T8" fmla="*/ 176 w 176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7">
                  <a:moveTo>
                    <a:pt x="176" y="177"/>
                  </a:moveTo>
                  <a:lnTo>
                    <a:pt x="114" y="135"/>
                  </a:lnTo>
                  <a:lnTo>
                    <a:pt x="0" y="0"/>
                  </a:lnTo>
                  <a:lnTo>
                    <a:pt x="144" y="118"/>
                  </a:lnTo>
                  <a:lnTo>
                    <a:pt x="176" y="1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7"/>
            <p:cNvSpPr/>
            <p:nvPr/>
          </p:nvSpPr>
          <p:spPr bwMode="auto">
            <a:xfrm>
              <a:off x="4041057" y="2274422"/>
              <a:ext cx="222925" cy="201212"/>
            </a:xfrm>
            <a:custGeom>
              <a:avLst/>
              <a:gdLst>
                <a:gd name="T0" fmla="*/ 154 w 154"/>
                <a:gd name="T1" fmla="*/ 98 h 139"/>
                <a:gd name="T2" fmla="*/ 0 w 154"/>
                <a:gd name="T3" fmla="*/ 139 h 139"/>
                <a:gd name="T4" fmla="*/ 89 w 154"/>
                <a:gd name="T5" fmla="*/ 0 h 139"/>
                <a:gd name="T6" fmla="*/ 154 w 154"/>
                <a:gd name="T7" fmla="*/ 9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39">
                  <a:moveTo>
                    <a:pt x="154" y="98"/>
                  </a:moveTo>
                  <a:lnTo>
                    <a:pt x="0" y="139"/>
                  </a:lnTo>
                  <a:lnTo>
                    <a:pt x="89" y="0"/>
                  </a:lnTo>
                  <a:lnTo>
                    <a:pt x="154" y="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8"/>
            <p:cNvSpPr/>
            <p:nvPr/>
          </p:nvSpPr>
          <p:spPr bwMode="auto">
            <a:xfrm>
              <a:off x="4511517" y="2005175"/>
              <a:ext cx="159232" cy="237401"/>
            </a:xfrm>
            <a:custGeom>
              <a:avLst/>
              <a:gdLst>
                <a:gd name="T0" fmla="*/ 66 w 110"/>
                <a:gd name="T1" fmla="*/ 164 h 164"/>
                <a:gd name="T2" fmla="*/ 0 w 110"/>
                <a:gd name="T3" fmla="*/ 72 h 164"/>
                <a:gd name="T4" fmla="*/ 48 w 110"/>
                <a:gd name="T5" fmla="*/ 0 h 164"/>
                <a:gd name="T6" fmla="*/ 110 w 110"/>
                <a:gd name="T7" fmla="*/ 42 h 164"/>
                <a:gd name="T8" fmla="*/ 99 w 110"/>
                <a:gd name="T9" fmla="*/ 121 h 164"/>
                <a:gd name="T10" fmla="*/ 66 w 110"/>
                <a:gd name="T11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64">
                  <a:moveTo>
                    <a:pt x="66" y="164"/>
                  </a:moveTo>
                  <a:lnTo>
                    <a:pt x="0" y="72"/>
                  </a:lnTo>
                  <a:lnTo>
                    <a:pt x="48" y="0"/>
                  </a:lnTo>
                  <a:lnTo>
                    <a:pt x="110" y="42"/>
                  </a:lnTo>
                  <a:lnTo>
                    <a:pt x="99" y="121"/>
                  </a:lnTo>
                  <a:lnTo>
                    <a:pt x="66" y="1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9"/>
            <p:cNvSpPr/>
            <p:nvPr/>
          </p:nvSpPr>
          <p:spPr bwMode="auto">
            <a:xfrm>
              <a:off x="4394263" y="2109399"/>
              <a:ext cx="228716" cy="438613"/>
            </a:xfrm>
            <a:custGeom>
              <a:avLst/>
              <a:gdLst>
                <a:gd name="T0" fmla="*/ 44 w 158"/>
                <a:gd name="T1" fmla="*/ 303 h 303"/>
                <a:gd name="T2" fmla="*/ 0 w 158"/>
                <a:gd name="T3" fmla="*/ 121 h 303"/>
                <a:gd name="T4" fmla="*/ 81 w 158"/>
                <a:gd name="T5" fmla="*/ 0 h 303"/>
                <a:gd name="T6" fmla="*/ 158 w 158"/>
                <a:gd name="T7" fmla="*/ 110 h 303"/>
                <a:gd name="T8" fmla="*/ 155 w 158"/>
                <a:gd name="T9" fmla="*/ 161 h 303"/>
                <a:gd name="T10" fmla="*/ 84 w 158"/>
                <a:gd name="T11" fmla="*/ 251 h 303"/>
                <a:gd name="T12" fmla="*/ 44 w 158"/>
                <a:gd name="T13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303">
                  <a:moveTo>
                    <a:pt x="44" y="303"/>
                  </a:moveTo>
                  <a:lnTo>
                    <a:pt x="0" y="121"/>
                  </a:lnTo>
                  <a:lnTo>
                    <a:pt x="81" y="0"/>
                  </a:lnTo>
                  <a:lnTo>
                    <a:pt x="158" y="110"/>
                  </a:lnTo>
                  <a:lnTo>
                    <a:pt x="155" y="161"/>
                  </a:lnTo>
                  <a:lnTo>
                    <a:pt x="84" y="251"/>
                  </a:lnTo>
                  <a:lnTo>
                    <a:pt x="44" y="3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90"/>
            <p:cNvSpPr/>
            <p:nvPr/>
          </p:nvSpPr>
          <p:spPr bwMode="auto">
            <a:xfrm>
              <a:off x="4394263" y="2170197"/>
              <a:ext cx="228716" cy="114358"/>
            </a:xfrm>
            <a:custGeom>
              <a:avLst/>
              <a:gdLst>
                <a:gd name="T0" fmla="*/ 158 w 158"/>
                <a:gd name="T1" fmla="*/ 68 h 79"/>
                <a:gd name="T2" fmla="*/ 0 w 158"/>
                <a:gd name="T3" fmla="*/ 79 h 79"/>
                <a:gd name="T4" fmla="*/ 97 w 158"/>
                <a:gd name="T5" fmla="*/ 49 h 79"/>
                <a:gd name="T6" fmla="*/ 130 w 158"/>
                <a:gd name="T7" fmla="*/ 0 h 79"/>
                <a:gd name="T8" fmla="*/ 158 w 158"/>
                <a:gd name="T9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79">
                  <a:moveTo>
                    <a:pt x="158" y="68"/>
                  </a:moveTo>
                  <a:lnTo>
                    <a:pt x="0" y="79"/>
                  </a:lnTo>
                  <a:lnTo>
                    <a:pt x="97" y="49"/>
                  </a:lnTo>
                  <a:lnTo>
                    <a:pt x="130" y="0"/>
                  </a:lnTo>
                  <a:lnTo>
                    <a:pt x="158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91"/>
            <p:cNvSpPr/>
            <p:nvPr/>
          </p:nvSpPr>
          <p:spPr bwMode="auto">
            <a:xfrm>
              <a:off x="4329123" y="2035573"/>
              <a:ext cx="138966" cy="240296"/>
            </a:xfrm>
            <a:custGeom>
              <a:avLst/>
              <a:gdLst>
                <a:gd name="T0" fmla="*/ 96 w 96"/>
                <a:gd name="T1" fmla="*/ 41 h 166"/>
                <a:gd name="T2" fmla="*/ 54 w 96"/>
                <a:gd name="T3" fmla="*/ 54 h 166"/>
                <a:gd name="T4" fmla="*/ 21 w 96"/>
                <a:gd name="T5" fmla="*/ 166 h 166"/>
                <a:gd name="T6" fmla="*/ 0 w 96"/>
                <a:gd name="T7" fmla="*/ 29 h 166"/>
                <a:gd name="T8" fmla="*/ 53 w 96"/>
                <a:gd name="T9" fmla="*/ 0 h 166"/>
                <a:gd name="T10" fmla="*/ 96 w 96"/>
                <a:gd name="T11" fmla="*/ 4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66">
                  <a:moveTo>
                    <a:pt x="96" y="41"/>
                  </a:moveTo>
                  <a:lnTo>
                    <a:pt x="54" y="54"/>
                  </a:lnTo>
                  <a:lnTo>
                    <a:pt x="21" y="166"/>
                  </a:lnTo>
                  <a:lnTo>
                    <a:pt x="0" y="29"/>
                  </a:lnTo>
                  <a:lnTo>
                    <a:pt x="53" y="0"/>
                  </a:lnTo>
                  <a:lnTo>
                    <a:pt x="96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92"/>
            <p:cNvSpPr/>
            <p:nvPr/>
          </p:nvSpPr>
          <p:spPr bwMode="auto">
            <a:xfrm>
              <a:off x="4534678" y="2342457"/>
              <a:ext cx="83959" cy="98435"/>
            </a:xfrm>
            <a:custGeom>
              <a:avLst/>
              <a:gdLst>
                <a:gd name="T0" fmla="*/ 5 w 58"/>
                <a:gd name="T1" fmla="*/ 68 h 68"/>
                <a:gd name="T2" fmla="*/ 0 w 58"/>
                <a:gd name="T3" fmla="*/ 17 h 68"/>
                <a:gd name="T4" fmla="*/ 58 w 58"/>
                <a:gd name="T5" fmla="*/ 0 h 68"/>
                <a:gd name="T6" fmla="*/ 5 w 58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68">
                  <a:moveTo>
                    <a:pt x="5" y="68"/>
                  </a:moveTo>
                  <a:lnTo>
                    <a:pt x="0" y="17"/>
                  </a:lnTo>
                  <a:lnTo>
                    <a:pt x="58" y="0"/>
                  </a:lnTo>
                  <a:lnTo>
                    <a:pt x="5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93"/>
            <p:cNvSpPr/>
            <p:nvPr/>
          </p:nvSpPr>
          <p:spPr bwMode="auto">
            <a:xfrm>
              <a:off x="3266609" y="2191910"/>
              <a:ext cx="422690" cy="435718"/>
            </a:xfrm>
            <a:custGeom>
              <a:avLst/>
              <a:gdLst>
                <a:gd name="T0" fmla="*/ 292 w 292"/>
                <a:gd name="T1" fmla="*/ 100 h 301"/>
                <a:gd name="T2" fmla="*/ 274 w 292"/>
                <a:gd name="T3" fmla="*/ 301 h 301"/>
                <a:gd name="T4" fmla="*/ 0 w 292"/>
                <a:gd name="T5" fmla="*/ 140 h 301"/>
                <a:gd name="T6" fmla="*/ 69 w 292"/>
                <a:gd name="T7" fmla="*/ 0 h 301"/>
                <a:gd name="T8" fmla="*/ 276 w 292"/>
                <a:gd name="T9" fmla="*/ 8 h 301"/>
                <a:gd name="T10" fmla="*/ 292 w 292"/>
                <a:gd name="T11" fmla="*/ 10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301">
                  <a:moveTo>
                    <a:pt x="292" y="100"/>
                  </a:moveTo>
                  <a:lnTo>
                    <a:pt x="274" y="301"/>
                  </a:lnTo>
                  <a:lnTo>
                    <a:pt x="0" y="140"/>
                  </a:lnTo>
                  <a:lnTo>
                    <a:pt x="69" y="0"/>
                  </a:lnTo>
                  <a:lnTo>
                    <a:pt x="276" y="8"/>
                  </a:lnTo>
                  <a:lnTo>
                    <a:pt x="292" y="1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94"/>
            <p:cNvSpPr/>
            <p:nvPr/>
          </p:nvSpPr>
          <p:spPr bwMode="auto">
            <a:xfrm>
              <a:off x="3234762" y="2472738"/>
              <a:ext cx="502306" cy="315570"/>
            </a:xfrm>
            <a:custGeom>
              <a:avLst/>
              <a:gdLst>
                <a:gd name="T0" fmla="*/ 296 w 347"/>
                <a:gd name="T1" fmla="*/ 107 h 218"/>
                <a:gd name="T2" fmla="*/ 347 w 347"/>
                <a:gd name="T3" fmla="*/ 105 h 218"/>
                <a:gd name="T4" fmla="*/ 310 w 347"/>
                <a:gd name="T5" fmla="*/ 218 h 218"/>
                <a:gd name="T6" fmla="*/ 243 w 347"/>
                <a:gd name="T7" fmla="*/ 145 h 218"/>
                <a:gd name="T8" fmla="*/ 33 w 347"/>
                <a:gd name="T9" fmla="*/ 84 h 218"/>
                <a:gd name="T10" fmla="*/ 0 w 347"/>
                <a:gd name="T11" fmla="*/ 127 h 218"/>
                <a:gd name="T12" fmla="*/ 2 w 347"/>
                <a:gd name="T13" fmla="*/ 64 h 218"/>
                <a:gd name="T14" fmla="*/ 39 w 347"/>
                <a:gd name="T15" fmla="*/ 0 h 218"/>
                <a:gd name="T16" fmla="*/ 296 w 347"/>
                <a:gd name="T17" fmla="*/ 10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7" h="218">
                  <a:moveTo>
                    <a:pt x="296" y="107"/>
                  </a:moveTo>
                  <a:lnTo>
                    <a:pt x="347" y="105"/>
                  </a:lnTo>
                  <a:lnTo>
                    <a:pt x="310" y="218"/>
                  </a:lnTo>
                  <a:lnTo>
                    <a:pt x="243" y="145"/>
                  </a:lnTo>
                  <a:lnTo>
                    <a:pt x="33" y="84"/>
                  </a:lnTo>
                  <a:lnTo>
                    <a:pt x="0" y="127"/>
                  </a:lnTo>
                  <a:lnTo>
                    <a:pt x="2" y="64"/>
                  </a:lnTo>
                  <a:lnTo>
                    <a:pt x="39" y="0"/>
                  </a:lnTo>
                  <a:lnTo>
                    <a:pt x="296" y="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5"/>
            <p:cNvSpPr/>
            <p:nvPr/>
          </p:nvSpPr>
          <p:spPr bwMode="auto">
            <a:xfrm>
              <a:off x="3683508" y="2627629"/>
              <a:ext cx="318465" cy="275038"/>
            </a:xfrm>
            <a:custGeom>
              <a:avLst/>
              <a:gdLst>
                <a:gd name="T0" fmla="*/ 220 w 220"/>
                <a:gd name="T1" fmla="*/ 97 h 190"/>
                <a:gd name="T2" fmla="*/ 128 w 220"/>
                <a:gd name="T3" fmla="*/ 190 h 190"/>
                <a:gd name="T4" fmla="*/ 124 w 220"/>
                <a:gd name="T5" fmla="*/ 97 h 190"/>
                <a:gd name="T6" fmla="*/ 0 w 220"/>
                <a:gd name="T7" fmla="*/ 111 h 190"/>
                <a:gd name="T8" fmla="*/ 53 w 220"/>
                <a:gd name="T9" fmla="*/ 5 h 190"/>
                <a:gd name="T10" fmla="*/ 198 w 220"/>
                <a:gd name="T11" fmla="*/ 0 h 190"/>
                <a:gd name="T12" fmla="*/ 220 w 220"/>
                <a:gd name="T13" fmla="*/ 9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190">
                  <a:moveTo>
                    <a:pt x="220" y="97"/>
                  </a:moveTo>
                  <a:lnTo>
                    <a:pt x="128" y="190"/>
                  </a:lnTo>
                  <a:lnTo>
                    <a:pt x="124" y="97"/>
                  </a:lnTo>
                  <a:lnTo>
                    <a:pt x="0" y="111"/>
                  </a:lnTo>
                  <a:lnTo>
                    <a:pt x="53" y="5"/>
                  </a:lnTo>
                  <a:lnTo>
                    <a:pt x="198" y="0"/>
                  </a:lnTo>
                  <a:lnTo>
                    <a:pt x="220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6"/>
            <p:cNvSpPr/>
            <p:nvPr/>
          </p:nvSpPr>
          <p:spPr bwMode="auto">
            <a:xfrm>
              <a:off x="3945517" y="2474186"/>
              <a:ext cx="405319" cy="337284"/>
            </a:xfrm>
            <a:custGeom>
              <a:avLst/>
              <a:gdLst>
                <a:gd name="T0" fmla="*/ 37 w 280"/>
                <a:gd name="T1" fmla="*/ 233 h 233"/>
                <a:gd name="T2" fmla="*/ 0 w 280"/>
                <a:gd name="T3" fmla="*/ 107 h 233"/>
                <a:gd name="T4" fmla="*/ 95 w 280"/>
                <a:gd name="T5" fmla="*/ 0 h 233"/>
                <a:gd name="T6" fmla="*/ 232 w 280"/>
                <a:gd name="T7" fmla="*/ 113 h 233"/>
                <a:gd name="T8" fmla="*/ 280 w 280"/>
                <a:gd name="T9" fmla="*/ 129 h 233"/>
                <a:gd name="T10" fmla="*/ 37 w 280"/>
                <a:gd name="T11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233">
                  <a:moveTo>
                    <a:pt x="37" y="233"/>
                  </a:moveTo>
                  <a:lnTo>
                    <a:pt x="0" y="107"/>
                  </a:lnTo>
                  <a:lnTo>
                    <a:pt x="95" y="0"/>
                  </a:lnTo>
                  <a:lnTo>
                    <a:pt x="232" y="113"/>
                  </a:lnTo>
                  <a:lnTo>
                    <a:pt x="280" y="129"/>
                  </a:lnTo>
                  <a:lnTo>
                    <a:pt x="37" y="2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7"/>
            <p:cNvSpPr/>
            <p:nvPr/>
          </p:nvSpPr>
          <p:spPr bwMode="auto">
            <a:xfrm>
              <a:off x="4083037" y="2474186"/>
              <a:ext cx="267800" cy="186737"/>
            </a:xfrm>
            <a:custGeom>
              <a:avLst/>
              <a:gdLst>
                <a:gd name="T0" fmla="*/ 137 w 185"/>
                <a:gd name="T1" fmla="*/ 113 h 129"/>
                <a:gd name="T2" fmla="*/ 0 w 185"/>
                <a:gd name="T3" fmla="*/ 0 h 129"/>
                <a:gd name="T4" fmla="*/ 115 w 185"/>
                <a:gd name="T5" fmla="*/ 18 h 129"/>
                <a:gd name="T6" fmla="*/ 185 w 185"/>
                <a:gd name="T7" fmla="*/ 129 h 129"/>
                <a:gd name="T8" fmla="*/ 137 w 185"/>
                <a:gd name="T9" fmla="*/ 11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29">
                  <a:moveTo>
                    <a:pt x="137" y="113"/>
                  </a:moveTo>
                  <a:lnTo>
                    <a:pt x="0" y="0"/>
                  </a:lnTo>
                  <a:lnTo>
                    <a:pt x="115" y="18"/>
                  </a:lnTo>
                  <a:lnTo>
                    <a:pt x="185" y="129"/>
                  </a:lnTo>
                  <a:lnTo>
                    <a:pt x="137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98"/>
            <p:cNvSpPr/>
            <p:nvPr/>
          </p:nvSpPr>
          <p:spPr bwMode="auto">
            <a:xfrm>
              <a:off x="4171338" y="2416284"/>
              <a:ext cx="134623" cy="63693"/>
            </a:xfrm>
            <a:custGeom>
              <a:avLst/>
              <a:gdLst>
                <a:gd name="T0" fmla="*/ 93 w 93"/>
                <a:gd name="T1" fmla="*/ 20 h 44"/>
                <a:gd name="T2" fmla="*/ 0 w 93"/>
                <a:gd name="T3" fmla="*/ 44 h 44"/>
                <a:gd name="T4" fmla="*/ 64 w 93"/>
                <a:gd name="T5" fmla="*/ 0 h 44"/>
                <a:gd name="T6" fmla="*/ 93 w 93"/>
                <a:gd name="T7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44">
                  <a:moveTo>
                    <a:pt x="93" y="20"/>
                  </a:moveTo>
                  <a:lnTo>
                    <a:pt x="0" y="44"/>
                  </a:lnTo>
                  <a:lnTo>
                    <a:pt x="64" y="0"/>
                  </a:lnTo>
                  <a:lnTo>
                    <a:pt x="93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9"/>
            <p:cNvSpPr/>
            <p:nvPr/>
          </p:nvSpPr>
          <p:spPr bwMode="auto">
            <a:xfrm>
              <a:off x="3903538" y="2629076"/>
              <a:ext cx="95539" cy="182394"/>
            </a:xfrm>
            <a:custGeom>
              <a:avLst/>
              <a:gdLst>
                <a:gd name="T0" fmla="*/ 66 w 66"/>
                <a:gd name="T1" fmla="*/ 126 h 126"/>
                <a:gd name="T2" fmla="*/ 0 w 66"/>
                <a:gd name="T3" fmla="*/ 0 h 126"/>
                <a:gd name="T4" fmla="*/ 29 w 66"/>
                <a:gd name="T5" fmla="*/ 0 h 126"/>
                <a:gd name="T6" fmla="*/ 66 w 66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26">
                  <a:moveTo>
                    <a:pt x="66" y="126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66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00"/>
            <p:cNvSpPr/>
            <p:nvPr/>
          </p:nvSpPr>
          <p:spPr bwMode="auto">
            <a:xfrm>
              <a:off x="3325958" y="1565114"/>
              <a:ext cx="296751" cy="447299"/>
            </a:xfrm>
            <a:custGeom>
              <a:avLst/>
              <a:gdLst>
                <a:gd name="T0" fmla="*/ 205 w 205"/>
                <a:gd name="T1" fmla="*/ 309 h 309"/>
                <a:gd name="T2" fmla="*/ 65 w 205"/>
                <a:gd name="T3" fmla="*/ 73 h 309"/>
                <a:gd name="T4" fmla="*/ 0 w 205"/>
                <a:gd name="T5" fmla="*/ 3 h 309"/>
                <a:gd name="T6" fmla="*/ 99 w 205"/>
                <a:gd name="T7" fmla="*/ 0 h 309"/>
                <a:gd name="T8" fmla="*/ 205 w 205"/>
                <a:gd name="T9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309">
                  <a:moveTo>
                    <a:pt x="205" y="309"/>
                  </a:moveTo>
                  <a:lnTo>
                    <a:pt x="65" y="73"/>
                  </a:lnTo>
                  <a:lnTo>
                    <a:pt x="0" y="3"/>
                  </a:lnTo>
                  <a:lnTo>
                    <a:pt x="99" y="0"/>
                  </a:lnTo>
                  <a:lnTo>
                    <a:pt x="205" y="3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01"/>
            <p:cNvSpPr/>
            <p:nvPr/>
          </p:nvSpPr>
          <p:spPr bwMode="auto">
            <a:xfrm>
              <a:off x="3039340" y="2636314"/>
              <a:ext cx="600740" cy="240296"/>
            </a:xfrm>
            <a:custGeom>
              <a:avLst/>
              <a:gdLst>
                <a:gd name="T0" fmla="*/ 242 w 415"/>
                <a:gd name="T1" fmla="*/ 113 h 166"/>
                <a:gd name="T2" fmla="*/ 0 w 415"/>
                <a:gd name="T3" fmla="*/ 93 h 166"/>
                <a:gd name="T4" fmla="*/ 186 w 415"/>
                <a:gd name="T5" fmla="*/ 0 h 166"/>
                <a:gd name="T6" fmla="*/ 415 w 415"/>
                <a:gd name="T7" fmla="*/ 34 h 166"/>
                <a:gd name="T8" fmla="*/ 360 w 415"/>
                <a:gd name="T9" fmla="*/ 166 h 166"/>
                <a:gd name="T10" fmla="*/ 242 w 415"/>
                <a:gd name="T11" fmla="*/ 11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5" h="166">
                  <a:moveTo>
                    <a:pt x="242" y="113"/>
                  </a:moveTo>
                  <a:lnTo>
                    <a:pt x="0" y="93"/>
                  </a:lnTo>
                  <a:lnTo>
                    <a:pt x="186" y="0"/>
                  </a:lnTo>
                  <a:lnTo>
                    <a:pt x="415" y="34"/>
                  </a:lnTo>
                  <a:lnTo>
                    <a:pt x="360" y="166"/>
                  </a:lnTo>
                  <a:lnTo>
                    <a:pt x="242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02"/>
            <p:cNvSpPr/>
            <p:nvPr/>
          </p:nvSpPr>
          <p:spPr bwMode="auto">
            <a:xfrm>
              <a:off x="2441495" y="3047423"/>
              <a:ext cx="593503" cy="525468"/>
            </a:xfrm>
            <a:custGeom>
              <a:avLst/>
              <a:gdLst>
                <a:gd name="T0" fmla="*/ 230 w 410"/>
                <a:gd name="T1" fmla="*/ 363 h 363"/>
                <a:gd name="T2" fmla="*/ 0 w 410"/>
                <a:gd name="T3" fmla="*/ 203 h 363"/>
                <a:gd name="T4" fmla="*/ 124 w 410"/>
                <a:gd name="T5" fmla="*/ 8 h 363"/>
                <a:gd name="T6" fmla="*/ 410 w 410"/>
                <a:gd name="T7" fmla="*/ 0 h 363"/>
                <a:gd name="T8" fmla="*/ 208 w 410"/>
                <a:gd name="T9" fmla="*/ 286 h 363"/>
                <a:gd name="T10" fmla="*/ 230 w 410"/>
                <a:gd name="T11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" h="363">
                  <a:moveTo>
                    <a:pt x="230" y="363"/>
                  </a:moveTo>
                  <a:lnTo>
                    <a:pt x="0" y="203"/>
                  </a:lnTo>
                  <a:lnTo>
                    <a:pt x="124" y="8"/>
                  </a:lnTo>
                  <a:lnTo>
                    <a:pt x="410" y="0"/>
                  </a:lnTo>
                  <a:lnTo>
                    <a:pt x="208" y="286"/>
                  </a:lnTo>
                  <a:lnTo>
                    <a:pt x="230" y="3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03"/>
            <p:cNvSpPr/>
            <p:nvPr/>
          </p:nvSpPr>
          <p:spPr bwMode="auto">
            <a:xfrm>
              <a:off x="2780226" y="3118354"/>
              <a:ext cx="828009" cy="469012"/>
            </a:xfrm>
            <a:custGeom>
              <a:avLst/>
              <a:gdLst>
                <a:gd name="T0" fmla="*/ 25 w 572"/>
                <a:gd name="T1" fmla="*/ 324 h 324"/>
                <a:gd name="T2" fmla="*/ 0 w 572"/>
                <a:gd name="T3" fmla="*/ 265 h 324"/>
                <a:gd name="T4" fmla="*/ 124 w 572"/>
                <a:gd name="T5" fmla="*/ 0 h 324"/>
                <a:gd name="T6" fmla="*/ 337 w 572"/>
                <a:gd name="T7" fmla="*/ 78 h 324"/>
                <a:gd name="T8" fmla="*/ 572 w 572"/>
                <a:gd name="T9" fmla="*/ 304 h 324"/>
                <a:gd name="T10" fmla="*/ 25 w 572"/>
                <a:gd name="T11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2" h="324">
                  <a:moveTo>
                    <a:pt x="25" y="324"/>
                  </a:moveTo>
                  <a:lnTo>
                    <a:pt x="0" y="265"/>
                  </a:lnTo>
                  <a:lnTo>
                    <a:pt x="124" y="0"/>
                  </a:lnTo>
                  <a:lnTo>
                    <a:pt x="337" y="78"/>
                  </a:lnTo>
                  <a:lnTo>
                    <a:pt x="572" y="304"/>
                  </a:lnTo>
                  <a:lnTo>
                    <a:pt x="25" y="3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04"/>
            <p:cNvSpPr/>
            <p:nvPr/>
          </p:nvSpPr>
          <p:spPr bwMode="auto">
            <a:xfrm>
              <a:off x="2978542" y="3124144"/>
              <a:ext cx="629691" cy="434270"/>
            </a:xfrm>
            <a:custGeom>
              <a:avLst/>
              <a:gdLst>
                <a:gd name="T0" fmla="*/ 435 w 435"/>
                <a:gd name="T1" fmla="*/ 300 h 300"/>
                <a:gd name="T2" fmla="*/ 223 w 435"/>
                <a:gd name="T3" fmla="*/ 162 h 300"/>
                <a:gd name="T4" fmla="*/ 0 w 435"/>
                <a:gd name="T5" fmla="*/ 0 h 300"/>
                <a:gd name="T6" fmla="*/ 87 w 435"/>
                <a:gd name="T7" fmla="*/ 16 h 300"/>
                <a:gd name="T8" fmla="*/ 236 w 435"/>
                <a:gd name="T9" fmla="*/ 79 h 300"/>
                <a:gd name="T10" fmla="*/ 435 w 435"/>
                <a:gd name="T11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300">
                  <a:moveTo>
                    <a:pt x="435" y="300"/>
                  </a:moveTo>
                  <a:lnTo>
                    <a:pt x="223" y="162"/>
                  </a:lnTo>
                  <a:lnTo>
                    <a:pt x="0" y="0"/>
                  </a:lnTo>
                  <a:lnTo>
                    <a:pt x="87" y="16"/>
                  </a:lnTo>
                  <a:lnTo>
                    <a:pt x="236" y="79"/>
                  </a:lnTo>
                  <a:lnTo>
                    <a:pt x="435" y="3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05"/>
            <p:cNvSpPr/>
            <p:nvPr/>
          </p:nvSpPr>
          <p:spPr bwMode="auto">
            <a:xfrm>
              <a:off x="3304245" y="3556967"/>
              <a:ext cx="664433" cy="400977"/>
            </a:xfrm>
            <a:custGeom>
              <a:avLst/>
              <a:gdLst>
                <a:gd name="T0" fmla="*/ 459 w 459"/>
                <a:gd name="T1" fmla="*/ 277 h 277"/>
                <a:gd name="T2" fmla="*/ 166 w 459"/>
                <a:gd name="T3" fmla="*/ 123 h 277"/>
                <a:gd name="T4" fmla="*/ 0 w 459"/>
                <a:gd name="T5" fmla="*/ 30 h 277"/>
                <a:gd name="T6" fmla="*/ 246 w 459"/>
                <a:gd name="T7" fmla="*/ 0 h 277"/>
                <a:gd name="T8" fmla="*/ 459 w 459"/>
                <a:gd name="T9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277">
                  <a:moveTo>
                    <a:pt x="459" y="277"/>
                  </a:moveTo>
                  <a:lnTo>
                    <a:pt x="166" y="123"/>
                  </a:lnTo>
                  <a:lnTo>
                    <a:pt x="0" y="30"/>
                  </a:lnTo>
                  <a:lnTo>
                    <a:pt x="246" y="0"/>
                  </a:lnTo>
                  <a:lnTo>
                    <a:pt x="459" y="2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06"/>
            <p:cNvSpPr/>
            <p:nvPr/>
          </p:nvSpPr>
          <p:spPr bwMode="auto">
            <a:xfrm>
              <a:off x="2816415" y="3587366"/>
              <a:ext cx="991583" cy="366235"/>
            </a:xfrm>
            <a:custGeom>
              <a:avLst/>
              <a:gdLst>
                <a:gd name="T0" fmla="*/ 685 w 685"/>
                <a:gd name="T1" fmla="*/ 253 h 253"/>
                <a:gd name="T2" fmla="*/ 234 w 685"/>
                <a:gd name="T3" fmla="*/ 182 h 253"/>
                <a:gd name="T4" fmla="*/ 0 w 685"/>
                <a:gd name="T5" fmla="*/ 0 h 253"/>
                <a:gd name="T6" fmla="*/ 337 w 685"/>
                <a:gd name="T7" fmla="*/ 25 h 253"/>
                <a:gd name="T8" fmla="*/ 685 w 685"/>
                <a:gd name="T9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5" h="253">
                  <a:moveTo>
                    <a:pt x="685" y="253"/>
                  </a:moveTo>
                  <a:lnTo>
                    <a:pt x="234" y="182"/>
                  </a:lnTo>
                  <a:lnTo>
                    <a:pt x="0" y="0"/>
                  </a:lnTo>
                  <a:lnTo>
                    <a:pt x="337" y="25"/>
                  </a:lnTo>
                  <a:lnTo>
                    <a:pt x="685" y="2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07"/>
            <p:cNvSpPr/>
            <p:nvPr/>
          </p:nvSpPr>
          <p:spPr bwMode="auto">
            <a:xfrm>
              <a:off x="2962619" y="3017024"/>
              <a:ext cx="141862" cy="115805"/>
            </a:xfrm>
            <a:custGeom>
              <a:avLst/>
              <a:gdLst>
                <a:gd name="T0" fmla="*/ 98 w 98"/>
                <a:gd name="T1" fmla="*/ 80 h 80"/>
                <a:gd name="T2" fmla="*/ 0 w 98"/>
                <a:gd name="T3" fmla="*/ 57 h 80"/>
                <a:gd name="T4" fmla="*/ 31 w 98"/>
                <a:gd name="T5" fmla="*/ 0 h 80"/>
                <a:gd name="T6" fmla="*/ 98 w 98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80">
                  <a:moveTo>
                    <a:pt x="98" y="80"/>
                  </a:moveTo>
                  <a:lnTo>
                    <a:pt x="0" y="57"/>
                  </a:lnTo>
                  <a:lnTo>
                    <a:pt x="31" y="0"/>
                  </a:lnTo>
                  <a:lnTo>
                    <a:pt x="98" y="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08"/>
            <p:cNvSpPr/>
            <p:nvPr/>
          </p:nvSpPr>
          <p:spPr bwMode="auto">
            <a:xfrm>
              <a:off x="2364773" y="4028874"/>
              <a:ext cx="1337553" cy="290962"/>
            </a:xfrm>
            <a:custGeom>
              <a:avLst/>
              <a:gdLst>
                <a:gd name="T0" fmla="*/ 275 w 924"/>
                <a:gd name="T1" fmla="*/ 201 h 201"/>
                <a:gd name="T2" fmla="*/ 136 w 924"/>
                <a:gd name="T3" fmla="*/ 179 h 201"/>
                <a:gd name="T4" fmla="*/ 39 w 924"/>
                <a:gd name="T5" fmla="*/ 113 h 201"/>
                <a:gd name="T6" fmla="*/ 0 w 924"/>
                <a:gd name="T7" fmla="*/ 81 h 201"/>
                <a:gd name="T8" fmla="*/ 324 w 924"/>
                <a:gd name="T9" fmla="*/ 32 h 201"/>
                <a:gd name="T10" fmla="*/ 924 w 924"/>
                <a:gd name="T11" fmla="*/ 0 h 201"/>
                <a:gd name="T12" fmla="*/ 275 w 924"/>
                <a:gd name="T1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4" h="201">
                  <a:moveTo>
                    <a:pt x="275" y="201"/>
                  </a:moveTo>
                  <a:lnTo>
                    <a:pt x="136" y="179"/>
                  </a:lnTo>
                  <a:lnTo>
                    <a:pt x="39" y="113"/>
                  </a:lnTo>
                  <a:lnTo>
                    <a:pt x="0" y="81"/>
                  </a:lnTo>
                  <a:lnTo>
                    <a:pt x="324" y="32"/>
                  </a:lnTo>
                  <a:lnTo>
                    <a:pt x="924" y="0"/>
                  </a:lnTo>
                  <a:lnTo>
                    <a:pt x="275" y="20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09"/>
            <p:cNvSpPr/>
            <p:nvPr/>
          </p:nvSpPr>
          <p:spPr bwMode="auto">
            <a:xfrm>
              <a:off x="3317273" y="3027157"/>
              <a:ext cx="273590" cy="212793"/>
            </a:xfrm>
            <a:custGeom>
              <a:avLst/>
              <a:gdLst>
                <a:gd name="T0" fmla="*/ 18 w 189"/>
                <a:gd name="T1" fmla="*/ 147 h 147"/>
                <a:gd name="T2" fmla="*/ 0 w 189"/>
                <a:gd name="T3" fmla="*/ 98 h 147"/>
                <a:gd name="T4" fmla="*/ 189 w 189"/>
                <a:gd name="T5" fmla="*/ 0 h 147"/>
                <a:gd name="T6" fmla="*/ 18 w 189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47">
                  <a:moveTo>
                    <a:pt x="18" y="147"/>
                  </a:moveTo>
                  <a:lnTo>
                    <a:pt x="0" y="98"/>
                  </a:lnTo>
                  <a:lnTo>
                    <a:pt x="189" y="0"/>
                  </a:lnTo>
                  <a:lnTo>
                    <a:pt x="18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10"/>
            <p:cNvSpPr/>
            <p:nvPr/>
          </p:nvSpPr>
          <p:spPr bwMode="auto">
            <a:xfrm>
              <a:off x="3344777" y="3881222"/>
              <a:ext cx="477697" cy="157785"/>
            </a:xfrm>
            <a:custGeom>
              <a:avLst/>
              <a:gdLst>
                <a:gd name="T0" fmla="*/ 330 w 330"/>
                <a:gd name="T1" fmla="*/ 109 h 109"/>
                <a:gd name="T2" fmla="*/ 2 w 330"/>
                <a:gd name="T3" fmla="*/ 81 h 109"/>
                <a:gd name="T4" fmla="*/ 0 w 330"/>
                <a:gd name="T5" fmla="*/ 0 h 109"/>
                <a:gd name="T6" fmla="*/ 224 w 330"/>
                <a:gd name="T7" fmla="*/ 60 h 109"/>
                <a:gd name="T8" fmla="*/ 330 w 330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109">
                  <a:moveTo>
                    <a:pt x="330" y="109"/>
                  </a:moveTo>
                  <a:lnTo>
                    <a:pt x="2" y="81"/>
                  </a:lnTo>
                  <a:lnTo>
                    <a:pt x="0" y="0"/>
                  </a:lnTo>
                  <a:lnTo>
                    <a:pt x="224" y="60"/>
                  </a:lnTo>
                  <a:lnTo>
                    <a:pt x="330" y="1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11"/>
            <p:cNvSpPr/>
            <p:nvPr/>
          </p:nvSpPr>
          <p:spPr bwMode="auto">
            <a:xfrm>
              <a:off x="2111450" y="4104148"/>
              <a:ext cx="518229" cy="719442"/>
            </a:xfrm>
            <a:custGeom>
              <a:avLst/>
              <a:gdLst>
                <a:gd name="T0" fmla="*/ 346 w 358"/>
                <a:gd name="T1" fmla="*/ 154 h 497"/>
                <a:gd name="T2" fmla="*/ 256 w 358"/>
                <a:gd name="T3" fmla="*/ 212 h 497"/>
                <a:gd name="T4" fmla="*/ 180 w 358"/>
                <a:gd name="T5" fmla="*/ 159 h 497"/>
                <a:gd name="T6" fmla="*/ 278 w 358"/>
                <a:gd name="T7" fmla="*/ 228 h 497"/>
                <a:gd name="T8" fmla="*/ 304 w 358"/>
                <a:gd name="T9" fmla="*/ 393 h 497"/>
                <a:gd name="T10" fmla="*/ 358 w 358"/>
                <a:gd name="T11" fmla="*/ 480 h 497"/>
                <a:gd name="T12" fmla="*/ 279 w 358"/>
                <a:gd name="T13" fmla="*/ 497 h 497"/>
                <a:gd name="T14" fmla="*/ 148 w 358"/>
                <a:gd name="T15" fmla="*/ 399 h 497"/>
                <a:gd name="T16" fmla="*/ 68 w 358"/>
                <a:gd name="T17" fmla="*/ 172 h 497"/>
                <a:gd name="T18" fmla="*/ 31 w 358"/>
                <a:gd name="T19" fmla="*/ 128 h 497"/>
                <a:gd name="T20" fmla="*/ 0 w 358"/>
                <a:gd name="T21" fmla="*/ 39 h 497"/>
                <a:gd name="T22" fmla="*/ 52 w 358"/>
                <a:gd name="T23" fmla="*/ 0 h 497"/>
                <a:gd name="T24" fmla="*/ 149 w 358"/>
                <a:gd name="T25" fmla="*/ 10 h 497"/>
                <a:gd name="T26" fmla="*/ 346 w 358"/>
                <a:gd name="T27" fmla="*/ 15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8" h="497">
                  <a:moveTo>
                    <a:pt x="346" y="154"/>
                  </a:moveTo>
                  <a:lnTo>
                    <a:pt x="256" y="212"/>
                  </a:lnTo>
                  <a:lnTo>
                    <a:pt x="180" y="159"/>
                  </a:lnTo>
                  <a:lnTo>
                    <a:pt x="278" y="228"/>
                  </a:lnTo>
                  <a:lnTo>
                    <a:pt x="304" y="393"/>
                  </a:lnTo>
                  <a:lnTo>
                    <a:pt x="358" y="480"/>
                  </a:lnTo>
                  <a:lnTo>
                    <a:pt x="279" y="497"/>
                  </a:lnTo>
                  <a:lnTo>
                    <a:pt x="148" y="399"/>
                  </a:lnTo>
                  <a:lnTo>
                    <a:pt x="68" y="172"/>
                  </a:lnTo>
                  <a:lnTo>
                    <a:pt x="31" y="128"/>
                  </a:lnTo>
                  <a:lnTo>
                    <a:pt x="0" y="39"/>
                  </a:lnTo>
                  <a:lnTo>
                    <a:pt x="52" y="0"/>
                  </a:lnTo>
                  <a:lnTo>
                    <a:pt x="149" y="10"/>
                  </a:lnTo>
                  <a:lnTo>
                    <a:pt x="346" y="1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12"/>
            <p:cNvSpPr/>
            <p:nvPr/>
          </p:nvSpPr>
          <p:spPr bwMode="auto">
            <a:xfrm>
              <a:off x="3032103" y="3895698"/>
              <a:ext cx="790372" cy="195422"/>
            </a:xfrm>
            <a:custGeom>
              <a:avLst/>
              <a:gdLst>
                <a:gd name="T0" fmla="*/ 546 w 546"/>
                <a:gd name="T1" fmla="*/ 99 h 135"/>
                <a:gd name="T2" fmla="*/ 74 w 546"/>
                <a:gd name="T3" fmla="*/ 135 h 135"/>
                <a:gd name="T4" fmla="*/ 0 w 546"/>
                <a:gd name="T5" fmla="*/ 93 h 135"/>
                <a:gd name="T6" fmla="*/ 102 w 546"/>
                <a:gd name="T7" fmla="*/ 0 h 135"/>
                <a:gd name="T8" fmla="*/ 374 w 546"/>
                <a:gd name="T9" fmla="*/ 79 h 135"/>
                <a:gd name="T10" fmla="*/ 546 w 546"/>
                <a:gd name="T11" fmla="*/ 9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6" h="135">
                  <a:moveTo>
                    <a:pt x="546" y="99"/>
                  </a:moveTo>
                  <a:lnTo>
                    <a:pt x="74" y="135"/>
                  </a:lnTo>
                  <a:lnTo>
                    <a:pt x="0" y="93"/>
                  </a:lnTo>
                  <a:lnTo>
                    <a:pt x="102" y="0"/>
                  </a:lnTo>
                  <a:lnTo>
                    <a:pt x="374" y="79"/>
                  </a:lnTo>
                  <a:lnTo>
                    <a:pt x="546" y="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13"/>
            <p:cNvSpPr/>
            <p:nvPr/>
          </p:nvSpPr>
          <p:spPr bwMode="auto">
            <a:xfrm>
              <a:off x="2590594" y="4049140"/>
              <a:ext cx="1324524" cy="322808"/>
            </a:xfrm>
            <a:custGeom>
              <a:avLst/>
              <a:gdLst>
                <a:gd name="T0" fmla="*/ 890 w 915"/>
                <a:gd name="T1" fmla="*/ 143 h 223"/>
                <a:gd name="T2" fmla="*/ 0 w 915"/>
                <a:gd name="T3" fmla="*/ 223 h 223"/>
                <a:gd name="T4" fmla="*/ 480 w 915"/>
                <a:gd name="T5" fmla="*/ 25 h 223"/>
                <a:gd name="T6" fmla="*/ 915 w 915"/>
                <a:gd name="T7" fmla="*/ 0 h 223"/>
                <a:gd name="T8" fmla="*/ 890 w 915"/>
                <a:gd name="T9" fmla="*/ 14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5" h="223">
                  <a:moveTo>
                    <a:pt x="890" y="143"/>
                  </a:moveTo>
                  <a:lnTo>
                    <a:pt x="0" y="223"/>
                  </a:lnTo>
                  <a:lnTo>
                    <a:pt x="480" y="25"/>
                  </a:lnTo>
                  <a:lnTo>
                    <a:pt x="915" y="0"/>
                  </a:lnTo>
                  <a:lnTo>
                    <a:pt x="890" y="1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14"/>
            <p:cNvSpPr/>
            <p:nvPr/>
          </p:nvSpPr>
          <p:spPr bwMode="auto">
            <a:xfrm>
              <a:off x="2418334" y="3991237"/>
              <a:ext cx="651405" cy="123044"/>
            </a:xfrm>
            <a:custGeom>
              <a:avLst/>
              <a:gdLst>
                <a:gd name="T0" fmla="*/ 450 w 450"/>
                <a:gd name="T1" fmla="*/ 82 h 85"/>
                <a:gd name="T2" fmla="*/ 390 w 450"/>
                <a:gd name="T3" fmla="*/ 0 h 85"/>
                <a:gd name="T4" fmla="*/ 0 w 450"/>
                <a:gd name="T5" fmla="*/ 85 h 85"/>
                <a:gd name="T6" fmla="*/ 450 w 450"/>
                <a:gd name="T7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0" h="85">
                  <a:moveTo>
                    <a:pt x="450" y="82"/>
                  </a:moveTo>
                  <a:lnTo>
                    <a:pt x="390" y="0"/>
                  </a:lnTo>
                  <a:lnTo>
                    <a:pt x="0" y="85"/>
                  </a:lnTo>
                  <a:lnTo>
                    <a:pt x="450" y="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15"/>
            <p:cNvSpPr/>
            <p:nvPr/>
          </p:nvSpPr>
          <p:spPr bwMode="auto">
            <a:xfrm>
              <a:off x="2186723" y="4104148"/>
              <a:ext cx="356102" cy="170813"/>
            </a:xfrm>
            <a:custGeom>
              <a:avLst/>
              <a:gdLst>
                <a:gd name="T0" fmla="*/ 246 w 246"/>
                <a:gd name="T1" fmla="*/ 118 h 118"/>
                <a:gd name="T2" fmla="*/ 97 w 246"/>
                <a:gd name="T3" fmla="*/ 10 h 118"/>
                <a:gd name="T4" fmla="*/ 0 w 246"/>
                <a:gd name="T5" fmla="*/ 0 h 118"/>
                <a:gd name="T6" fmla="*/ 246 w 246"/>
                <a:gd name="T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6" h="118">
                  <a:moveTo>
                    <a:pt x="246" y="118"/>
                  </a:moveTo>
                  <a:lnTo>
                    <a:pt x="97" y="10"/>
                  </a:lnTo>
                  <a:lnTo>
                    <a:pt x="0" y="0"/>
                  </a:lnTo>
                  <a:lnTo>
                    <a:pt x="246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16"/>
            <p:cNvSpPr/>
            <p:nvPr/>
          </p:nvSpPr>
          <p:spPr bwMode="auto">
            <a:xfrm>
              <a:off x="2372012" y="4334311"/>
              <a:ext cx="179498" cy="338731"/>
            </a:xfrm>
            <a:custGeom>
              <a:avLst/>
              <a:gdLst>
                <a:gd name="T0" fmla="*/ 124 w 124"/>
                <a:gd name="T1" fmla="*/ 234 h 234"/>
                <a:gd name="T2" fmla="*/ 80 w 124"/>
                <a:gd name="T3" fmla="*/ 172 h 234"/>
                <a:gd name="T4" fmla="*/ 0 w 124"/>
                <a:gd name="T5" fmla="*/ 0 h 234"/>
                <a:gd name="T6" fmla="*/ 98 w 124"/>
                <a:gd name="T7" fmla="*/ 69 h 234"/>
                <a:gd name="T8" fmla="*/ 124 w 124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234">
                  <a:moveTo>
                    <a:pt x="124" y="234"/>
                  </a:moveTo>
                  <a:lnTo>
                    <a:pt x="80" y="172"/>
                  </a:lnTo>
                  <a:lnTo>
                    <a:pt x="0" y="0"/>
                  </a:lnTo>
                  <a:lnTo>
                    <a:pt x="98" y="69"/>
                  </a:lnTo>
                  <a:lnTo>
                    <a:pt x="124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17"/>
            <p:cNvSpPr/>
            <p:nvPr/>
          </p:nvSpPr>
          <p:spPr bwMode="auto">
            <a:xfrm>
              <a:off x="4277011" y="2779623"/>
              <a:ext cx="348863" cy="466117"/>
            </a:xfrm>
            <a:custGeom>
              <a:avLst/>
              <a:gdLst>
                <a:gd name="T0" fmla="*/ 241 w 241"/>
                <a:gd name="T1" fmla="*/ 322 h 322"/>
                <a:gd name="T2" fmla="*/ 6 w 241"/>
                <a:gd name="T3" fmla="*/ 165 h 322"/>
                <a:gd name="T4" fmla="*/ 0 w 241"/>
                <a:gd name="T5" fmla="*/ 0 h 322"/>
                <a:gd name="T6" fmla="*/ 199 w 241"/>
                <a:gd name="T7" fmla="*/ 91 h 322"/>
                <a:gd name="T8" fmla="*/ 241 w 241"/>
                <a:gd name="T9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322">
                  <a:moveTo>
                    <a:pt x="241" y="322"/>
                  </a:moveTo>
                  <a:lnTo>
                    <a:pt x="6" y="165"/>
                  </a:lnTo>
                  <a:lnTo>
                    <a:pt x="0" y="0"/>
                  </a:lnTo>
                  <a:lnTo>
                    <a:pt x="199" y="91"/>
                  </a:lnTo>
                  <a:lnTo>
                    <a:pt x="241" y="3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18"/>
            <p:cNvSpPr/>
            <p:nvPr/>
          </p:nvSpPr>
          <p:spPr bwMode="auto">
            <a:xfrm>
              <a:off x="4609951" y="2988073"/>
              <a:ext cx="140414" cy="334389"/>
            </a:xfrm>
            <a:custGeom>
              <a:avLst/>
              <a:gdLst>
                <a:gd name="T0" fmla="*/ 97 w 97"/>
                <a:gd name="T1" fmla="*/ 205 h 231"/>
                <a:gd name="T2" fmla="*/ 37 w 97"/>
                <a:gd name="T3" fmla="*/ 231 h 231"/>
                <a:gd name="T4" fmla="*/ 0 w 97"/>
                <a:gd name="T5" fmla="*/ 37 h 231"/>
                <a:gd name="T6" fmla="*/ 22 w 97"/>
                <a:gd name="T7" fmla="*/ 0 h 231"/>
                <a:gd name="T8" fmla="*/ 97 w 97"/>
                <a:gd name="T9" fmla="*/ 20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31">
                  <a:moveTo>
                    <a:pt x="97" y="205"/>
                  </a:moveTo>
                  <a:lnTo>
                    <a:pt x="37" y="231"/>
                  </a:lnTo>
                  <a:lnTo>
                    <a:pt x="0" y="37"/>
                  </a:lnTo>
                  <a:lnTo>
                    <a:pt x="22" y="0"/>
                  </a:lnTo>
                  <a:lnTo>
                    <a:pt x="97" y="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19"/>
            <p:cNvSpPr/>
            <p:nvPr/>
          </p:nvSpPr>
          <p:spPr bwMode="auto">
            <a:xfrm>
              <a:off x="4650483" y="2521956"/>
              <a:ext cx="398081" cy="709308"/>
            </a:xfrm>
            <a:custGeom>
              <a:avLst/>
              <a:gdLst>
                <a:gd name="T0" fmla="*/ 98 w 275"/>
                <a:gd name="T1" fmla="*/ 476 h 490"/>
                <a:gd name="T2" fmla="*/ 55 w 275"/>
                <a:gd name="T3" fmla="*/ 490 h 490"/>
                <a:gd name="T4" fmla="*/ 0 w 275"/>
                <a:gd name="T5" fmla="*/ 308 h 490"/>
                <a:gd name="T6" fmla="*/ 275 w 275"/>
                <a:gd name="T7" fmla="*/ 0 h 490"/>
                <a:gd name="T8" fmla="*/ 98 w 275"/>
                <a:gd name="T9" fmla="*/ 47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490">
                  <a:moveTo>
                    <a:pt x="98" y="476"/>
                  </a:moveTo>
                  <a:lnTo>
                    <a:pt x="55" y="490"/>
                  </a:lnTo>
                  <a:lnTo>
                    <a:pt x="0" y="308"/>
                  </a:lnTo>
                  <a:lnTo>
                    <a:pt x="275" y="0"/>
                  </a:lnTo>
                  <a:lnTo>
                    <a:pt x="98" y="4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20"/>
            <p:cNvSpPr/>
            <p:nvPr/>
          </p:nvSpPr>
          <p:spPr bwMode="auto">
            <a:xfrm>
              <a:off x="4320438" y="2705797"/>
              <a:ext cx="277933" cy="217135"/>
            </a:xfrm>
            <a:custGeom>
              <a:avLst/>
              <a:gdLst>
                <a:gd name="T0" fmla="*/ 0 w 192"/>
                <a:gd name="T1" fmla="*/ 85 h 150"/>
                <a:gd name="T2" fmla="*/ 38 w 192"/>
                <a:gd name="T3" fmla="*/ 0 h 150"/>
                <a:gd name="T4" fmla="*/ 192 w 192"/>
                <a:gd name="T5" fmla="*/ 150 h 150"/>
                <a:gd name="T6" fmla="*/ 0 w 192"/>
                <a:gd name="T7" fmla="*/ 8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50">
                  <a:moveTo>
                    <a:pt x="0" y="85"/>
                  </a:moveTo>
                  <a:lnTo>
                    <a:pt x="38" y="0"/>
                  </a:lnTo>
                  <a:lnTo>
                    <a:pt x="192" y="150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21"/>
            <p:cNvSpPr/>
            <p:nvPr/>
          </p:nvSpPr>
          <p:spPr bwMode="auto">
            <a:xfrm>
              <a:off x="3794970" y="3891355"/>
              <a:ext cx="221477" cy="347416"/>
            </a:xfrm>
            <a:custGeom>
              <a:avLst/>
              <a:gdLst>
                <a:gd name="T0" fmla="*/ 79 w 153"/>
                <a:gd name="T1" fmla="*/ 240 h 240"/>
                <a:gd name="T2" fmla="*/ 64 w 153"/>
                <a:gd name="T3" fmla="*/ 93 h 240"/>
                <a:gd name="T4" fmla="*/ 0 w 153"/>
                <a:gd name="T5" fmla="*/ 0 h 240"/>
                <a:gd name="T6" fmla="*/ 153 w 153"/>
                <a:gd name="T7" fmla="*/ 79 h 240"/>
                <a:gd name="T8" fmla="*/ 79 w 153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240">
                  <a:moveTo>
                    <a:pt x="79" y="240"/>
                  </a:moveTo>
                  <a:lnTo>
                    <a:pt x="64" y="93"/>
                  </a:lnTo>
                  <a:lnTo>
                    <a:pt x="0" y="0"/>
                  </a:lnTo>
                  <a:lnTo>
                    <a:pt x="153" y="79"/>
                  </a:lnTo>
                  <a:lnTo>
                    <a:pt x="79" y="2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22"/>
            <p:cNvSpPr/>
            <p:nvPr/>
          </p:nvSpPr>
          <p:spPr bwMode="auto">
            <a:xfrm>
              <a:off x="4714176" y="2507480"/>
              <a:ext cx="306884" cy="406767"/>
            </a:xfrm>
            <a:custGeom>
              <a:avLst/>
              <a:gdLst>
                <a:gd name="T0" fmla="*/ 205 w 212"/>
                <a:gd name="T1" fmla="*/ 29 h 281"/>
                <a:gd name="T2" fmla="*/ 0 w 212"/>
                <a:gd name="T3" fmla="*/ 281 h 281"/>
                <a:gd name="T4" fmla="*/ 53 w 212"/>
                <a:gd name="T5" fmla="*/ 162 h 281"/>
                <a:gd name="T6" fmla="*/ 104 w 212"/>
                <a:gd name="T7" fmla="*/ 0 h 281"/>
                <a:gd name="T8" fmla="*/ 212 w 212"/>
                <a:gd name="T9" fmla="*/ 7 h 281"/>
                <a:gd name="T10" fmla="*/ 205 w 212"/>
                <a:gd name="T11" fmla="*/ 2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" h="281">
                  <a:moveTo>
                    <a:pt x="205" y="29"/>
                  </a:moveTo>
                  <a:lnTo>
                    <a:pt x="0" y="281"/>
                  </a:lnTo>
                  <a:lnTo>
                    <a:pt x="53" y="162"/>
                  </a:lnTo>
                  <a:lnTo>
                    <a:pt x="104" y="0"/>
                  </a:lnTo>
                  <a:lnTo>
                    <a:pt x="212" y="7"/>
                  </a:lnTo>
                  <a:lnTo>
                    <a:pt x="205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23"/>
            <p:cNvSpPr/>
            <p:nvPr/>
          </p:nvSpPr>
          <p:spPr bwMode="auto">
            <a:xfrm>
              <a:off x="4814058" y="2335220"/>
              <a:ext cx="285170" cy="165023"/>
            </a:xfrm>
            <a:custGeom>
              <a:avLst/>
              <a:gdLst>
                <a:gd name="T0" fmla="*/ 144 w 197"/>
                <a:gd name="T1" fmla="*/ 114 h 114"/>
                <a:gd name="T2" fmla="*/ 44 w 197"/>
                <a:gd name="T3" fmla="*/ 111 h 114"/>
                <a:gd name="T4" fmla="*/ 0 w 197"/>
                <a:gd name="T5" fmla="*/ 63 h 114"/>
                <a:gd name="T6" fmla="*/ 197 w 197"/>
                <a:gd name="T7" fmla="*/ 0 h 114"/>
                <a:gd name="T8" fmla="*/ 144 w 197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14">
                  <a:moveTo>
                    <a:pt x="144" y="114"/>
                  </a:moveTo>
                  <a:lnTo>
                    <a:pt x="44" y="111"/>
                  </a:lnTo>
                  <a:lnTo>
                    <a:pt x="0" y="63"/>
                  </a:lnTo>
                  <a:lnTo>
                    <a:pt x="197" y="0"/>
                  </a:lnTo>
                  <a:lnTo>
                    <a:pt x="144" y="1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24"/>
            <p:cNvSpPr/>
            <p:nvPr/>
          </p:nvSpPr>
          <p:spPr bwMode="auto">
            <a:xfrm>
              <a:off x="4805373" y="2312059"/>
              <a:ext cx="57903" cy="99883"/>
            </a:xfrm>
            <a:custGeom>
              <a:avLst/>
              <a:gdLst>
                <a:gd name="T0" fmla="*/ 39 w 40"/>
                <a:gd name="T1" fmla="*/ 61 h 69"/>
                <a:gd name="T2" fmla="*/ 6 w 40"/>
                <a:gd name="T3" fmla="*/ 69 h 69"/>
                <a:gd name="T4" fmla="*/ 0 w 40"/>
                <a:gd name="T5" fmla="*/ 0 h 69"/>
                <a:gd name="T6" fmla="*/ 40 w 40"/>
                <a:gd name="T7" fmla="*/ 18 h 69"/>
                <a:gd name="T8" fmla="*/ 39 w 40"/>
                <a:gd name="T9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9">
                  <a:moveTo>
                    <a:pt x="39" y="61"/>
                  </a:moveTo>
                  <a:lnTo>
                    <a:pt x="6" y="69"/>
                  </a:lnTo>
                  <a:lnTo>
                    <a:pt x="0" y="0"/>
                  </a:lnTo>
                  <a:lnTo>
                    <a:pt x="40" y="18"/>
                  </a:lnTo>
                  <a:lnTo>
                    <a:pt x="39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25"/>
            <p:cNvSpPr/>
            <p:nvPr/>
          </p:nvSpPr>
          <p:spPr bwMode="auto">
            <a:xfrm>
              <a:off x="4864723" y="2235337"/>
              <a:ext cx="218582" cy="163576"/>
            </a:xfrm>
            <a:custGeom>
              <a:avLst/>
              <a:gdLst>
                <a:gd name="T0" fmla="*/ 63 w 151"/>
                <a:gd name="T1" fmla="*/ 101 h 113"/>
                <a:gd name="T2" fmla="*/ 0 w 151"/>
                <a:gd name="T3" fmla="*/ 113 h 113"/>
                <a:gd name="T4" fmla="*/ 18 w 151"/>
                <a:gd name="T5" fmla="*/ 0 h 113"/>
                <a:gd name="T6" fmla="*/ 151 w 151"/>
                <a:gd name="T7" fmla="*/ 52 h 113"/>
                <a:gd name="T8" fmla="*/ 63 w 151"/>
                <a:gd name="T9" fmla="*/ 10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13">
                  <a:moveTo>
                    <a:pt x="63" y="101"/>
                  </a:moveTo>
                  <a:lnTo>
                    <a:pt x="0" y="113"/>
                  </a:lnTo>
                  <a:lnTo>
                    <a:pt x="18" y="0"/>
                  </a:lnTo>
                  <a:lnTo>
                    <a:pt x="151" y="52"/>
                  </a:lnTo>
                  <a:lnTo>
                    <a:pt x="63" y="10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26"/>
            <p:cNvSpPr/>
            <p:nvPr/>
          </p:nvSpPr>
          <p:spPr bwMode="auto">
            <a:xfrm>
              <a:off x="4890780" y="2103609"/>
              <a:ext cx="40532" cy="107120"/>
            </a:xfrm>
            <a:custGeom>
              <a:avLst/>
              <a:gdLst>
                <a:gd name="T0" fmla="*/ 23 w 28"/>
                <a:gd name="T1" fmla="*/ 74 h 74"/>
                <a:gd name="T2" fmla="*/ 0 w 28"/>
                <a:gd name="T3" fmla="*/ 74 h 74"/>
                <a:gd name="T4" fmla="*/ 5 w 28"/>
                <a:gd name="T5" fmla="*/ 0 h 74"/>
                <a:gd name="T6" fmla="*/ 28 w 28"/>
                <a:gd name="T7" fmla="*/ 1 h 74"/>
                <a:gd name="T8" fmla="*/ 23 w 2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74">
                  <a:moveTo>
                    <a:pt x="23" y="74"/>
                  </a:moveTo>
                  <a:lnTo>
                    <a:pt x="0" y="74"/>
                  </a:lnTo>
                  <a:lnTo>
                    <a:pt x="5" y="0"/>
                  </a:lnTo>
                  <a:lnTo>
                    <a:pt x="28" y="1"/>
                  </a:lnTo>
                  <a:lnTo>
                    <a:pt x="23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27"/>
            <p:cNvSpPr/>
            <p:nvPr/>
          </p:nvSpPr>
          <p:spPr bwMode="auto">
            <a:xfrm>
              <a:off x="4950129" y="2041363"/>
              <a:ext cx="70930" cy="160680"/>
            </a:xfrm>
            <a:custGeom>
              <a:avLst/>
              <a:gdLst>
                <a:gd name="T0" fmla="*/ 31 w 49"/>
                <a:gd name="T1" fmla="*/ 111 h 111"/>
                <a:gd name="T2" fmla="*/ 0 w 49"/>
                <a:gd name="T3" fmla="*/ 106 h 111"/>
                <a:gd name="T4" fmla="*/ 18 w 49"/>
                <a:gd name="T5" fmla="*/ 0 h 111"/>
                <a:gd name="T6" fmla="*/ 49 w 49"/>
                <a:gd name="T7" fmla="*/ 4 h 111"/>
                <a:gd name="T8" fmla="*/ 31 w 49"/>
                <a:gd name="T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11">
                  <a:moveTo>
                    <a:pt x="31" y="111"/>
                  </a:moveTo>
                  <a:lnTo>
                    <a:pt x="0" y="106"/>
                  </a:lnTo>
                  <a:lnTo>
                    <a:pt x="18" y="0"/>
                  </a:lnTo>
                  <a:lnTo>
                    <a:pt x="49" y="4"/>
                  </a:lnTo>
                  <a:lnTo>
                    <a:pt x="31" y="1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28"/>
            <p:cNvSpPr/>
            <p:nvPr/>
          </p:nvSpPr>
          <p:spPr bwMode="auto">
            <a:xfrm>
              <a:off x="5003690" y="2102161"/>
              <a:ext cx="69483" cy="167918"/>
            </a:xfrm>
            <a:custGeom>
              <a:avLst/>
              <a:gdLst>
                <a:gd name="T0" fmla="*/ 25 w 48"/>
                <a:gd name="T1" fmla="*/ 116 h 116"/>
                <a:gd name="T2" fmla="*/ 0 w 48"/>
                <a:gd name="T3" fmla="*/ 109 h 116"/>
                <a:gd name="T4" fmla="*/ 24 w 48"/>
                <a:gd name="T5" fmla="*/ 0 h 116"/>
                <a:gd name="T6" fmla="*/ 48 w 48"/>
                <a:gd name="T7" fmla="*/ 6 h 116"/>
                <a:gd name="T8" fmla="*/ 25 w 48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16">
                  <a:moveTo>
                    <a:pt x="25" y="116"/>
                  </a:moveTo>
                  <a:lnTo>
                    <a:pt x="0" y="109"/>
                  </a:lnTo>
                  <a:lnTo>
                    <a:pt x="24" y="0"/>
                  </a:lnTo>
                  <a:lnTo>
                    <a:pt x="48" y="6"/>
                  </a:lnTo>
                  <a:lnTo>
                    <a:pt x="25" y="1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29"/>
            <p:cNvSpPr/>
            <p:nvPr/>
          </p:nvSpPr>
          <p:spPr bwMode="auto">
            <a:xfrm>
              <a:off x="5078963" y="2193358"/>
              <a:ext cx="56455" cy="102778"/>
            </a:xfrm>
            <a:custGeom>
              <a:avLst/>
              <a:gdLst>
                <a:gd name="T0" fmla="*/ 24 w 39"/>
                <a:gd name="T1" fmla="*/ 71 h 71"/>
                <a:gd name="T2" fmla="*/ 0 w 39"/>
                <a:gd name="T3" fmla="*/ 64 h 71"/>
                <a:gd name="T4" fmla="*/ 16 w 39"/>
                <a:gd name="T5" fmla="*/ 0 h 71"/>
                <a:gd name="T6" fmla="*/ 39 w 39"/>
                <a:gd name="T7" fmla="*/ 8 h 71"/>
                <a:gd name="T8" fmla="*/ 24 w 39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1">
                  <a:moveTo>
                    <a:pt x="24" y="71"/>
                  </a:moveTo>
                  <a:lnTo>
                    <a:pt x="0" y="64"/>
                  </a:lnTo>
                  <a:lnTo>
                    <a:pt x="16" y="0"/>
                  </a:lnTo>
                  <a:lnTo>
                    <a:pt x="39" y="8"/>
                  </a:lnTo>
                  <a:lnTo>
                    <a:pt x="24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130"/>
            <p:cNvSpPr/>
            <p:nvPr/>
          </p:nvSpPr>
          <p:spPr bwMode="auto">
            <a:xfrm>
              <a:off x="4805373" y="2242576"/>
              <a:ext cx="49217" cy="76722"/>
            </a:xfrm>
            <a:custGeom>
              <a:avLst/>
              <a:gdLst>
                <a:gd name="T0" fmla="*/ 30 w 34"/>
                <a:gd name="T1" fmla="*/ 53 h 53"/>
                <a:gd name="T2" fmla="*/ 0 w 34"/>
                <a:gd name="T3" fmla="*/ 48 h 53"/>
                <a:gd name="T4" fmla="*/ 22 w 34"/>
                <a:gd name="T5" fmla="*/ 0 h 53"/>
                <a:gd name="T6" fmla="*/ 34 w 34"/>
                <a:gd name="T7" fmla="*/ 25 h 53"/>
                <a:gd name="T8" fmla="*/ 30 w 3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3">
                  <a:moveTo>
                    <a:pt x="30" y="53"/>
                  </a:moveTo>
                  <a:lnTo>
                    <a:pt x="0" y="48"/>
                  </a:lnTo>
                  <a:lnTo>
                    <a:pt x="22" y="0"/>
                  </a:lnTo>
                  <a:lnTo>
                    <a:pt x="34" y="25"/>
                  </a:lnTo>
                  <a:lnTo>
                    <a:pt x="30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31"/>
            <p:cNvSpPr/>
            <p:nvPr/>
          </p:nvSpPr>
          <p:spPr bwMode="auto">
            <a:xfrm>
              <a:off x="3373729" y="1976223"/>
              <a:ext cx="170813" cy="186737"/>
            </a:xfrm>
            <a:custGeom>
              <a:avLst/>
              <a:gdLst>
                <a:gd name="T0" fmla="*/ 9 w 118"/>
                <a:gd name="T1" fmla="*/ 120 h 129"/>
                <a:gd name="T2" fmla="*/ 0 w 118"/>
                <a:gd name="T3" fmla="*/ 0 h 129"/>
                <a:gd name="T4" fmla="*/ 118 w 118"/>
                <a:gd name="T5" fmla="*/ 129 h 129"/>
                <a:gd name="T6" fmla="*/ 9 w 118"/>
                <a:gd name="T7" fmla="*/ 12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29">
                  <a:moveTo>
                    <a:pt x="9" y="120"/>
                  </a:moveTo>
                  <a:lnTo>
                    <a:pt x="0" y="0"/>
                  </a:lnTo>
                  <a:lnTo>
                    <a:pt x="118" y="129"/>
                  </a:lnTo>
                  <a:lnTo>
                    <a:pt x="9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32"/>
            <p:cNvSpPr/>
            <p:nvPr/>
          </p:nvSpPr>
          <p:spPr bwMode="auto">
            <a:xfrm>
              <a:off x="4792345" y="2521956"/>
              <a:ext cx="256219" cy="689042"/>
            </a:xfrm>
            <a:custGeom>
              <a:avLst/>
              <a:gdLst>
                <a:gd name="T0" fmla="*/ 0 w 177"/>
                <a:gd name="T1" fmla="*/ 476 h 476"/>
                <a:gd name="T2" fmla="*/ 96 w 177"/>
                <a:gd name="T3" fmla="*/ 95 h 476"/>
                <a:gd name="T4" fmla="*/ 177 w 177"/>
                <a:gd name="T5" fmla="*/ 0 h 476"/>
                <a:gd name="T6" fmla="*/ 0 w 177"/>
                <a:gd name="T7" fmla="*/ 47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476">
                  <a:moveTo>
                    <a:pt x="0" y="476"/>
                  </a:moveTo>
                  <a:lnTo>
                    <a:pt x="96" y="95"/>
                  </a:lnTo>
                  <a:lnTo>
                    <a:pt x="177" y="0"/>
                  </a:lnTo>
                  <a:lnTo>
                    <a:pt x="0" y="4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33"/>
            <p:cNvSpPr/>
            <p:nvPr/>
          </p:nvSpPr>
          <p:spPr bwMode="auto">
            <a:xfrm>
              <a:off x="4986319" y="2335220"/>
              <a:ext cx="112910" cy="165023"/>
            </a:xfrm>
            <a:custGeom>
              <a:avLst/>
              <a:gdLst>
                <a:gd name="T0" fmla="*/ 25 w 78"/>
                <a:gd name="T1" fmla="*/ 114 h 114"/>
                <a:gd name="T2" fmla="*/ 0 w 78"/>
                <a:gd name="T3" fmla="*/ 86 h 114"/>
                <a:gd name="T4" fmla="*/ 63 w 78"/>
                <a:gd name="T5" fmla="*/ 6 h 114"/>
                <a:gd name="T6" fmla="*/ 78 w 78"/>
                <a:gd name="T7" fmla="*/ 0 h 114"/>
                <a:gd name="T8" fmla="*/ 25 w 78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14">
                  <a:moveTo>
                    <a:pt x="25" y="114"/>
                  </a:moveTo>
                  <a:lnTo>
                    <a:pt x="0" y="86"/>
                  </a:lnTo>
                  <a:lnTo>
                    <a:pt x="63" y="6"/>
                  </a:lnTo>
                  <a:lnTo>
                    <a:pt x="78" y="0"/>
                  </a:lnTo>
                  <a:lnTo>
                    <a:pt x="25" y="1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34"/>
            <p:cNvSpPr/>
            <p:nvPr/>
          </p:nvSpPr>
          <p:spPr bwMode="auto">
            <a:xfrm>
              <a:off x="4843009" y="2381542"/>
              <a:ext cx="112910" cy="69483"/>
            </a:xfrm>
            <a:custGeom>
              <a:avLst/>
              <a:gdLst>
                <a:gd name="T0" fmla="*/ 74 w 78"/>
                <a:gd name="T1" fmla="*/ 48 h 48"/>
                <a:gd name="T2" fmla="*/ 0 w 78"/>
                <a:gd name="T3" fmla="*/ 24 h 48"/>
                <a:gd name="T4" fmla="*/ 19 w 78"/>
                <a:gd name="T5" fmla="*/ 18 h 48"/>
                <a:gd name="T6" fmla="*/ 78 w 78"/>
                <a:gd name="T7" fmla="*/ 0 h 48"/>
                <a:gd name="T8" fmla="*/ 74 w 7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8">
                  <a:moveTo>
                    <a:pt x="74" y="48"/>
                  </a:moveTo>
                  <a:lnTo>
                    <a:pt x="0" y="24"/>
                  </a:lnTo>
                  <a:lnTo>
                    <a:pt x="19" y="18"/>
                  </a:lnTo>
                  <a:lnTo>
                    <a:pt x="78" y="0"/>
                  </a:lnTo>
                  <a:lnTo>
                    <a:pt x="74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35"/>
            <p:cNvSpPr/>
            <p:nvPr/>
          </p:nvSpPr>
          <p:spPr bwMode="auto">
            <a:xfrm>
              <a:off x="4822743" y="2320744"/>
              <a:ext cx="40532" cy="85407"/>
            </a:xfrm>
            <a:custGeom>
              <a:avLst/>
              <a:gdLst>
                <a:gd name="T0" fmla="*/ 27 w 28"/>
                <a:gd name="T1" fmla="*/ 55 h 59"/>
                <a:gd name="T2" fmla="*/ 10 w 28"/>
                <a:gd name="T3" fmla="*/ 59 h 59"/>
                <a:gd name="T4" fmla="*/ 0 w 28"/>
                <a:gd name="T5" fmla="*/ 0 h 59"/>
                <a:gd name="T6" fmla="*/ 28 w 28"/>
                <a:gd name="T7" fmla="*/ 12 h 59"/>
                <a:gd name="T8" fmla="*/ 27 w 28"/>
                <a:gd name="T9" fmla="*/ 5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9">
                  <a:moveTo>
                    <a:pt x="27" y="55"/>
                  </a:moveTo>
                  <a:lnTo>
                    <a:pt x="10" y="59"/>
                  </a:lnTo>
                  <a:lnTo>
                    <a:pt x="0" y="0"/>
                  </a:lnTo>
                  <a:lnTo>
                    <a:pt x="28" y="12"/>
                  </a:lnTo>
                  <a:lnTo>
                    <a:pt x="27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36"/>
            <p:cNvSpPr/>
            <p:nvPr/>
          </p:nvSpPr>
          <p:spPr bwMode="auto">
            <a:xfrm>
              <a:off x="4831429" y="2242576"/>
              <a:ext cx="23161" cy="76722"/>
            </a:xfrm>
            <a:custGeom>
              <a:avLst/>
              <a:gdLst>
                <a:gd name="T0" fmla="*/ 12 w 16"/>
                <a:gd name="T1" fmla="*/ 53 h 53"/>
                <a:gd name="T2" fmla="*/ 0 w 16"/>
                <a:gd name="T3" fmla="*/ 51 h 53"/>
                <a:gd name="T4" fmla="*/ 4 w 16"/>
                <a:gd name="T5" fmla="*/ 0 h 53"/>
                <a:gd name="T6" fmla="*/ 16 w 16"/>
                <a:gd name="T7" fmla="*/ 25 h 53"/>
                <a:gd name="T8" fmla="*/ 12 w 16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12" y="53"/>
                  </a:moveTo>
                  <a:lnTo>
                    <a:pt x="0" y="51"/>
                  </a:lnTo>
                  <a:lnTo>
                    <a:pt x="4" y="0"/>
                  </a:lnTo>
                  <a:lnTo>
                    <a:pt x="16" y="25"/>
                  </a:lnTo>
                  <a:lnTo>
                    <a:pt x="12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37"/>
            <p:cNvSpPr/>
            <p:nvPr/>
          </p:nvSpPr>
          <p:spPr bwMode="auto">
            <a:xfrm>
              <a:off x="1997091" y="3444057"/>
              <a:ext cx="816428" cy="609426"/>
            </a:xfrm>
            <a:custGeom>
              <a:avLst/>
              <a:gdLst>
                <a:gd name="T0" fmla="*/ 251 w 564"/>
                <a:gd name="T1" fmla="*/ 421 h 421"/>
                <a:gd name="T2" fmla="*/ 0 w 564"/>
                <a:gd name="T3" fmla="*/ 397 h 421"/>
                <a:gd name="T4" fmla="*/ 333 w 564"/>
                <a:gd name="T5" fmla="*/ 0 h 421"/>
                <a:gd name="T6" fmla="*/ 564 w 564"/>
                <a:gd name="T7" fmla="*/ 122 h 421"/>
                <a:gd name="T8" fmla="*/ 251 w 564"/>
                <a:gd name="T9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421">
                  <a:moveTo>
                    <a:pt x="251" y="421"/>
                  </a:moveTo>
                  <a:lnTo>
                    <a:pt x="0" y="397"/>
                  </a:lnTo>
                  <a:lnTo>
                    <a:pt x="333" y="0"/>
                  </a:lnTo>
                  <a:lnTo>
                    <a:pt x="564" y="122"/>
                  </a:lnTo>
                  <a:lnTo>
                    <a:pt x="251" y="4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8"/>
            <p:cNvSpPr/>
            <p:nvPr/>
          </p:nvSpPr>
          <p:spPr bwMode="auto">
            <a:xfrm>
              <a:off x="2360431" y="3656849"/>
              <a:ext cx="502306" cy="440061"/>
            </a:xfrm>
            <a:custGeom>
              <a:avLst/>
              <a:gdLst>
                <a:gd name="T0" fmla="*/ 2 w 347"/>
                <a:gd name="T1" fmla="*/ 304 h 304"/>
                <a:gd name="T2" fmla="*/ 0 w 347"/>
                <a:gd name="T3" fmla="*/ 274 h 304"/>
                <a:gd name="T4" fmla="*/ 317 w 347"/>
                <a:gd name="T5" fmla="*/ 0 h 304"/>
                <a:gd name="T6" fmla="*/ 347 w 347"/>
                <a:gd name="T7" fmla="*/ 61 h 304"/>
                <a:gd name="T8" fmla="*/ 2 w 347"/>
                <a:gd name="T9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04">
                  <a:moveTo>
                    <a:pt x="2" y="304"/>
                  </a:moveTo>
                  <a:lnTo>
                    <a:pt x="0" y="274"/>
                  </a:lnTo>
                  <a:lnTo>
                    <a:pt x="317" y="0"/>
                  </a:lnTo>
                  <a:lnTo>
                    <a:pt x="347" y="61"/>
                  </a:lnTo>
                  <a:lnTo>
                    <a:pt x="2" y="3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39"/>
            <p:cNvSpPr/>
            <p:nvPr/>
          </p:nvSpPr>
          <p:spPr bwMode="auto">
            <a:xfrm>
              <a:off x="1884181" y="4050587"/>
              <a:ext cx="416899" cy="108568"/>
            </a:xfrm>
            <a:custGeom>
              <a:avLst/>
              <a:gdLst>
                <a:gd name="T0" fmla="*/ 107 w 288"/>
                <a:gd name="T1" fmla="*/ 67 h 75"/>
                <a:gd name="T2" fmla="*/ 0 w 288"/>
                <a:gd name="T3" fmla="*/ 75 h 75"/>
                <a:gd name="T4" fmla="*/ 91 w 288"/>
                <a:gd name="T5" fmla="*/ 0 h 75"/>
                <a:gd name="T6" fmla="*/ 288 w 288"/>
                <a:gd name="T7" fmla="*/ 4 h 75"/>
                <a:gd name="T8" fmla="*/ 107 w 288"/>
                <a:gd name="T9" fmla="*/ 6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75">
                  <a:moveTo>
                    <a:pt x="107" y="67"/>
                  </a:moveTo>
                  <a:lnTo>
                    <a:pt x="0" y="75"/>
                  </a:lnTo>
                  <a:lnTo>
                    <a:pt x="91" y="0"/>
                  </a:lnTo>
                  <a:lnTo>
                    <a:pt x="288" y="4"/>
                  </a:lnTo>
                  <a:lnTo>
                    <a:pt x="10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40"/>
            <p:cNvSpPr/>
            <p:nvPr/>
          </p:nvSpPr>
          <p:spPr bwMode="auto">
            <a:xfrm>
              <a:off x="1242909" y="4146127"/>
              <a:ext cx="903282" cy="748393"/>
            </a:xfrm>
            <a:custGeom>
              <a:avLst/>
              <a:gdLst>
                <a:gd name="T0" fmla="*/ 0 w 624"/>
                <a:gd name="T1" fmla="*/ 517 h 517"/>
                <a:gd name="T2" fmla="*/ 219 w 624"/>
                <a:gd name="T3" fmla="*/ 197 h 517"/>
                <a:gd name="T4" fmla="*/ 334 w 624"/>
                <a:gd name="T5" fmla="*/ 62 h 517"/>
                <a:gd name="T6" fmla="*/ 571 w 624"/>
                <a:gd name="T7" fmla="*/ 0 h 517"/>
                <a:gd name="T8" fmla="*/ 624 w 624"/>
                <a:gd name="T9" fmla="*/ 115 h 517"/>
                <a:gd name="T10" fmla="*/ 0 w 624"/>
                <a:gd name="T11" fmla="*/ 51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4" h="517">
                  <a:moveTo>
                    <a:pt x="0" y="517"/>
                  </a:moveTo>
                  <a:lnTo>
                    <a:pt x="219" y="197"/>
                  </a:lnTo>
                  <a:lnTo>
                    <a:pt x="334" y="62"/>
                  </a:lnTo>
                  <a:lnTo>
                    <a:pt x="571" y="0"/>
                  </a:lnTo>
                  <a:lnTo>
                    <a:pt x="624" y="115"/>
                  </a:lnTo>
                  <a:lnTo>
                    <a:pt x="0" y="5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41"/>
            <p:cNvSpPr/>
            <p:nvPr/>
          </p:nvSpPr>
          <p:spPr bwMode="auto">
            <a:xfrm>
              <a:off x="1124208" y="4707783"/>
              <a:ext cx="493620" cy="431375"/>
            </a:xfrm>
            <a:custGeom>
              <a:avLst/>
              <a:gdLst>
                <a:gd name="T0" fmla="*/ 156 w 341"/>
                <a:gd name="T1" fmla="*/ 178 h 298"/>
                <a:gd name="T2" fmla="*/ 0 w 341"/>
                <a:gd name="T3" fmla="*/ 298 h 298"/>
                <a:gd name="T4" fmla="*/ 98 w 341"/>
                <a:gd name="T5" fmla="*/ 158 h 298"/>
                <a:gd name="T6" fmla="*/ 341 w 341"/>
                <a:gd name="T7" fmla="*/ 0 h 298"/>
                <a:gd name="T8" fmla="*/ 156 w 341"/>
                <a:gd name="T9" fmla="*/ 17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298">
                  <a:moveTo>
                    <a:pt x="156" y="178"/>
                  </a:moveTo>
                  <a:lnTo>
                    <a:pt x="0" y="298"/>
                  </a:lnTo>
                  <a:lnTo>
                    <a:pt x="98" y="158"/>
                  </a:lnTo>
                  <a:lnTo>
                    <a:pt x="341" y="0"/>
                  </a:lnTo>
                  <a:lnTo>
                    <a:pt x="156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42"/>
            <p:cNvSpPr/>
            <p:nvPr/>
          </p:nvSpPr>
          <p:spPr bwMode="auto">
            <a:xfrm>
              <a:off x="1662704" y="4523942"/>
              <a:ext cx="256219" cy="202659"/>
            </a:xfrm>
            <a:custGeom>
              <a:avLst/>
              <a:gdLst>
                <a:gd name="T0" fmla="*/ 17 w 177"/>
                <a:gd name="T1" fmla="*/ 66 h 140"/>
                <a:gd name="T2" fmla="*/ 0 w 177"/>
                <a:gd name="T3" fmla="*/ 140 h 140"/>
                <a:gd name="T4" fmla="*/ 177 w 177"/>
                <a:gd name="T5" fmla="*/ 0 h 140"/>
                <a:gd name="T6" fmla="*/ 17 w 177"/>
                <a:gd name="T7" fmla="*/ 6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40">
                  <a:moveTo>
                    <a:pt x="17" y="66"/>
                  </a:moveTo>
                  <a:lnTo>
                    <a:pt x="0" y="140"/>
                  </a:lnTo>
                  <a:lnTo>
                    <a:pt x="177" y="0"/>
                  </a:lnTo>
                  <a:lnTo>
                    <a:pt x="17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43"/>
            <p:cNvSpPr/>
            <p:nvPr/>
          </p:nvSpPr>
          <p:spPr bwMode="auto">
            <a:xfrm>
              <a:off x="384501" y="5175348"/>
              <a:ext cx="125938" cy="169366"/>
            </a:xfrm>
            <a:custGeom>
              <a:avLst/>
              <a:gdLst>
                <a:gd name="T0" fmla="*/ 16 w 87"/>
                <a:gd name="T1" fmla="*/ 43 h 117"/>
                <a:gd name="T2" fmla="*/ 0 w 87"/>
                <a:gd name="T3" fmla="*/ 117 h 117"/>
                <a:gd name="T4" fmla="*/ 87 w 87"/>
                <a:gd name="T5" fmla="*/ 0 h 117"/>
                <a:gd name="T6" fmla="*/ 16 w 87"/>
                <a:gd name="T7" fmla="*/ 4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117">
                  <a:moveTo>
                    <a:pt x="16" y="43"/>
                  </a:moveTo>
                  <a:lnTo>
                    <a:pt x="0" y="117"/>
                  </a:lnTo>
                  <a:lnTo>
                    <a:pt x="87" y="0"/>
                  </a:lnTo>
                  <a:lnTo>
                    <a:pt x="16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44"/>
            <p:cNvSpPr/>
            <p:nvPr/>
          </p:nvSpPr>
          <p:spPr bwMode="auto">
            <a:xfrm>
              <a:off x="669672" y="4738182"/>
              <a:ext cx="101330" cy="123044"/>
            </a:xfrm>
            <a:custGeom>
              <a:avLst/>
              <a:gdLst>
                <a:gd name="T0" fmla="*/ 0 w 70"/>
                <a:gd name="T1" fmla="*/ 43 h 85"/>
                <a:gd name="T2" fmla="*/ 49 w 70"/>
                <a:gd name="T3" fmla="*/ 85 h 85"/>
                <a:gd name="T4" fmla="*/ 70 w 70"/>
                <a:gd name="T5" fmla="*/ 0 h 85"/>
                <a:gd name="T6" fmla="*/ 0 w 70"/>
                <a:gd name="T7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85">
                  <a:moveTo>
                    <a:pt x="0" y="43"/>
                  </a:moveTo>
                  <a:lnTo>
                    <a:pt x="49" y="85"/>
                  </a:lnTo>
                  <a:lnTo>
                    <a:pt x="70" y="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45"/>
            <p:cNvSpPr/>
            <p:nvPr/>
          </p:nvSpPr>
          <p:spPr bwMode="auto">
            <a:xfrm>
              <a:off x="-71483" y="5172453"/>
              <a:ext cx="101330" cy="123044"/>
            </a:xfrm>
            <a:custGeom>
              <a:avLst/>
              <a:gdLst>
                <a:gd name="T0" fmla="*/ 0 w 70"/>
                <a:gd name="T1" fmla="*/ 42 h 85"/>
                <a:gd name="T2" fmla="*/ 49 w 70"/>
                <a:gd name="T3" fmla="*/ 85 h 85"/>
                <a:gd name="T4" fmla="*/ 70 w 70"/>
                <a:gd name="T5" fmla="*/ 0 h 85"/>
                <a:gd name="T6" fmla="*/ 0 w 70"/>
                <a:gd name="T7" fmla="*/ 4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85">
                  <a:moveTo>
                    <a:pt x="0" y="42"/>
                  </a:moveTo>
                  <a:lnTo>
                    <a:pt x="49" y="85"/>
                  </a:lnTo>
                  <a:lnTo>
                    <a:pt x="70" y="0"/>
                  </a:ln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46"/>
            <p:cNvSpPr/>
            <p:nvPr/>
          </p:nvSpPr>
          <p:spPr bwMode="auto">
            <a:xfrm>
              <a:off x="1639542" y="4053482"/>
              <a:ext cx="102777" cy="123044"/>
            </a:xfrm>
            <a:custGeom>
              <a:avLst/>
              <a:gdLst>
                <a:gd name="T0" fmla="*/ 0 w 71"/>
                <a:gd name="T1" fmla="*/ 43 h 85"/>
                <a:gd name="T2" fmla="*/ 51 w 71"/>
                <a:gd name="T3" fmla="*/ 85 h 85"/>
                <a:gd name="T4" fmla="*/ 71 w 71"/>
                <a:gd name="T5" fmla="*/ 0 h 85"/>
                <a:gd name="T6" fmla="*/ 0 w 71"/>
                <a:gd name="T7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85">
                  <a:moveTo>
                    <a:pt x="0" y="43"/>
                  </a:moveTo>
                  <a:lnTo>
                    <a:pt x="51" y="85"/>
                  </a:lnTo>
                  <a:lnTo>
                    <a:pt x="71" y="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47"/>
            <p:cNvSpPr/>
            <p:nvPr/>
          </p:nvSpPr>
          <p:spPr bwMode="auto">
            <a:xfrm>
              <a:off x="879569" y="4384976"/>
              <a:ext cx="128833" cy="89749"/>
            </a:xfrm>
            <a:custGeom>
              <a:avLst/>
              <a:gdLst>
                <a:gd name="T0" fmla="*/ 0 w 89"/>
                <a:gd name="T1" fmla="*/ 19 h 62"/>
                <a:gd name="T2" fmla="*/ 49 w 89"/>
                <a:gd name="T3" fmla="*/ 62 h 62"/>
                <a:gd name="T4" fmla="*/ 89 w 89"/>
                <a:gd name="T5" fmla="*/ 0 h 62"/>
                <a:gd name="T6" fmla="*/ 0 w 89"/>
                <a:gd name="T7" fmla="*/ 1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62">
                  <a:moveTo>
                    <a:pt x="0" y="19"/>
                  </a:moveTo>
                  <a:lnTo>
                    <a:pt x="49" y="62"/>
                  </a:lnTo>
                  <a:lnTo>
                    <a:pt x="89" y="0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48"/>
            <p:cNvSpPr/>
            <p:nvPr/>
          </p:nvSpPr>
          <p:spPr bwMode="auto">
            <a:xfrm>
              <a:off x="508992" y="4306807"/>
              <a:ext cx="246087" cy="130281"/>
            </a:xfrm>
            <a:custGeom>
              <a:avLst/>
              <a:gdLst>
                <a:gd name="T0" fmla="*/ 0 w 170"/>
                <a:gd name="T1" fmla="*/ 90 h 90"/>
                <a:gd name="T2" fmla="*/ 136 w 170"/>
                <a:gd name="T3" fmla="*/ 66 h 90"/>
                <a:gd name="T4" fmla="*/ 170 w 170"/>
                <a:gd name="T5" fmla="*/ 0 h 90"/>
                <a:gd name="T6" fmla="*/ 0 w 17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90">
                  <a:moveTo>
                    <a:pt x="0" y="90"/>
                  </a:moveTo>
                  <a:lnTo>
                    <a:pt x="136" y="66"/>
                  </a:lnTo>
                  <a:lnTo>
                    <a:pt x="170" y="0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49"/>
            <p:cNvSpPr/>
            <p:nvPr/>
          </p:nvSpPr>
          <p:spPr bwMode="auto">
            <a:xfrm>
              <a:off x="1296468" y="4370500"/>
              <a:ext cx="256219" cy="202659"/>
            </a:xfrm>
            <a:custGeom>
              <a:avLst/>
              <a:gdLst>
                <a:gd name="T0" fmla="*/ 16 w 177"/>
                <a:gd name="T1" fmla="*/ 66 h 140"/>
                <a:gd name="T2" fmla="*/ 0 w 177"/>
                <a:gd name="T3" fmla="*/ 140 h 140"/>
                <a:gd name="T4" fmla="*/ 177 w 177"/>
                <a:gd name="T5" fmla="*/ 0 h 140"/>
                <a:gd name="T6" fmla="*/ 16 w 177"/>
                <a:gd name="T7" fmla="*/ 6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40">
                  <a:moveTo>
                    <a:pt x="16" y="66"/>
                  </a:moveTo>
                  <a:lnTo>
                    <a:pt x="0" y="140"/>
                  </a:lnTo>
                  <a:lnTo>
                    <a:pt x="177" y="0"/>
                  </a:lnTo>
                  <a:lnTo>
                    <a:pt x="16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50"/>
            <p:cNvSpPr/>
            <p:nvPr/>
          </p:nvSpPr>
          <p:spPr bwMode="auto">
            <a:xfrm>
              <a:off x="888254" y="4568816"/>
              <a:ext cx="301094" cy="99883"/>
            </a:xfrm>
            <a:custGeom>
              <a:avLst/>
              <a:gdLst>
                <a:gd name="T0" fmla="*/ 0 w 208"/>
                <a:gd name="T1" fmla="*/ 61 h 69"/>
                <a:gd name="T2" fmla="*/ 151 w 208"/>
                <a:gd name="T3" fmla="*/ 69 h 69"/>
                <a:gd name="T4" fmla="*/ 208 w 208"/>
                <a:gd name="T5" fmla="*/ 0 h 69"/>
                <a:gd name="T6" fmla="*/ 0 w 208"/>
                <a:gd name="T7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69">
                  <a:moveTo>
                    <a:pt x="0" y="61"/>
                  </a:moveTo>
                  <a:lnTo>
                    <a:pt x="151" y="69"/>
                  </a:lnTo>
                  <a:lnTo>
                    <a:pt x="208" y="0"/>
                  </a:lnTo>
                  <a:lnTo>
                    <a:pt x="0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51"/>
            <p:cNvSpPr/>
            <p:nvPr/>
          </p:nvSpPr>
          <p:spPr bwMode="auto">
            <a:xfrm>
              <a:off x="118148" y="3306537"/>
              <a:ext cx="199764" cy="150547"/>
            </a:xfrm>
            <a:custGeom>
              <a:avLst/>
              <a:gdLst>
                <a:gd name="T0" fmla="*/ 0 w 138"/>
                <a:gd name="T1" fmla="*/ 0 h 104"/>
                <a:gd name="T2" fmla="*/ 8 w 138"/>
                <a:gd name="T3" fmla="*/ 80 h 104"/>
                <a:gd name="T4" fmla="*/ 138 w 138"/>
                <a:gd name="T5" fmla="*/ 104 h 104"/>
                <a:gd name="T6" fmla="*/ 0 w 138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04">
                  <a:moveTo>
                    <a:pt x="0" y="0"/>
                  </a:moveTo>
                  <a:lnTo>
                    <a:pt x="8" y="80"/>
                  </a:lnTo>
                  <a:lnTo>
                    <a:pt x="138" y="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52"/>
            <p:cNvSpPr/>
            <p:nvPr/>
          </p:nvSpPr>
          <p:spPr bwMode="auto">
            <a:xfrm>
              <a:off x="980899" y="4719364"/>
              <a:ext cx="98435" cy="107120"/>
            </a:xfrm>
            <a:custGeom>
              <a:avLst/>
              <a:gdLst>
                <a:gd name="T0" fmla="*/ 17 w 68"/>
                <a:gd name="T1" fmla="*/ 0 h 74"/>
                <a:gd name="T2" fmla="*/ 0 w 68"/>
                <a:gd name="T3" fmla="*/ 74 h 74"/>
                <a:gd name="T4" fmla="*/ 68 w 68"/>
                <a:gd name="T5" fmla="*/ 53 h 74"/>
                <a:gd name="T6" fmla="*/ 17 w 68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74">
                  <a:moveTo>
                    <a:pt x="17" y="0"/>
                  </a:moveTo>
                  <a:lnTo>
                    <a:pt x="0" y="74"/>
                  </a:lnTo>
                  <a:lnTo>
                    <a:pt x="68" y="53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53"/>
            <p:cNvSpPr/>
            <p:nvPr/>
          </p:nvSpPr>
          <p:spPr bwMode="auto">
            <a:xfrm>
              <a:off x="1824831" y="3881222"/>
              <a:ext cx="166470" cy="257667"/>
            </a:xfrm>
            <a:custGeom>
              <a:avLst/>
              <a:gdLst>
                <a:gd name="T0" fmla="*/ 64 w 115"/>
                <a:gd name="T1" fmla="*/ 0 h 178"/>
                <a:gd name="T2" fmla="*/ 0 w 115"/>
                <a:gd name="T3" fmla="*/ 178 h 178"/>
                <a:gd name="T4" fmla="*/ 115 w 115"/>
                <a:gd name="T5" fmla="*/ 53 h 178"/>
                <a:gd name="T6" fmla="*/ 64 w 115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78">
                  <a:moveTo>
                    <a:pt x="64" y="0"/>
                  </a:moveTo>
                  <a:lnTo>
                    <a:pt x="0" y="178"/>
                  </a:lnTo>
                  <a:lnTo>
                    <a:pt x="115" y="53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54"/>
            <p:cNvSpPr/>
            <p:nvPr/>
          </p:nvSpPr>
          <p:spPr bwMode="auto">
            <a:xfrm>
              <a:off x="666777" y="5295495"/>
              <a:ext cx="52112" cy="256220"/>
            </a:xfrm>
            <a:custGeom>
              <a:avLst/>
              <a:gdLst>
                <a:gd name="T0" fmla="*/ 0 w 36"/>
                <a:gd name="T1" fmla="*/ 0 h 177"/>
                <a:gd name="T2" fmla="*/ 6 w 36"/>
                <a:gd name="T3" fmla="*/ 177 h 177"/>
                <a:gd name="T4" fmla="*/ 36 w 36"/>
                <a:gd name="T5" fmla="*/ 111 h 177"/>
                <a:gd name="T6" fmla="*/ 0 w 36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77">
                  <a:moveTo>
                    <a:pt x="0" y="0"/>
                  </a:moveTo>
                  <a:lnTo>
                    <a:pt x="6" y="177"/>
                  </a:lnTo>
                  <a:lnTo>
                    <a:pt x="36" y="11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55"/>
            <p:cNvSpPr/>
            <p:nvPr/>
          </p:nvSpPr>
          <p:spPr bwMode="auto">
            <a:xfrm>
              <a:off x="1826278" y="3545387"/>
              <a:ext cx="457431" cy="360445"/>
            </a:xfrm>
            <a:custGeom>
              <a:avLst/>
              <a:gdLst>
                <a:gd name="T0" fmla="*/ 30 w 316"/>
                <a:gd name="T1" fmla="*/ 116 h 249"/>
                <a:gd name="T2" fmla="*/ 0 w 316"/>
                <a:gd name="T3" fmla="*/ 249 h 249"/>
                <a:gd name="T4" fmla="*/ 316 w 316"/>
                <a:gd name="T5" fmla="*/ 0 h 249"/>
                <a:gd name="T6" fmla="*/ 30 w 316"/>
                <a:gd name="T7" fmla="*/ 11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6" h="249">
                  <a:moveTo>
                    <a:pt x="30" y="116"/>
                  </a:moveTo>
                  <a:lnTo>
                    <a:pt x="0" y="249"/>
                  </a:lnTo>
                  <a:lnTo>
                    <a:pt x="316" y="0"/>
                  </a:lnTo>
                  <a:lnTo>
                    <a:pt x="30" y="1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56"/>
            <p:cNvSpPr/>
            <p:nvPr/>
          </p:nvSpPr>
          <p:spPr bwMode="auto">
            <a:xfrm>
              <a:off x="1419512" y="2973597"/>
              <a:ext cx="581922" cy="134624"/>
            </a:xfrm>
            <a:custGeom>
              <a:avLst/>
              <a:gdLst>
                <a:gd name="T0" fmla="*/ 294 w 402"/>
                <a:gd name="T1" fmla="*/ 0 h 93"/>
                <a:gd name="T2" fmla="*/ 402 w 402"/>
                <a:gd name="T3" fmla="*/ 82 h 93"/>
                <a:gd name="T4" fmla="*/ 0 w 402"/>
                <a:gd name="T5" fmla="*/ 93 h 93"/>
                <a:gd name="T6" fmla="*/ 294 w 402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2" h="93">
                  <a:moveTo>
                    <a:pt x="294" y="0"/>
                  </a:moveTo>
                  <a:lnTo>
                    <a:pt x="402" y="82"/>
                  </a:lnTo>
                  <a:lnTo>
                    <a:pt x="0" y="93"/>
                  </a:lnTo>
                  <a:lnTo>
                    <a:pt x="2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57"/>
            <p:cNvSpPr/>
            <p:nvPr/>
          </p:nvSpPr>
          <p:spPr bwMode="auto">
            <a:xfrm>
              <a:off x="2635469" y="2796994"/>
              <a:ext cx="376368" cy="79617"/>
            </a:xfrm>
            <a:custGeom>
              <a:avLst/>
              <a:gdLst>
                <a:gd name="T0" fmla="*/ 95 w 260"/>
                <a:gd name="T1" fmla="*/ 55 h 55"/>
                <a:gd name="T2" fmla="*/ 0 w 260"/>
                <a:gd name="T3" fmla="*/ 0 h 55"/>
                <a:gd name="T4" fmla="*/ 260 w 260"/>
                <a:gd name="T5" fmla="*/ 2 h 55"/>
                <a:gd name="T6" fmla="*/ 95 w 26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55">
                  <a:moveTo>
                    <a:pt x="95" y="55"/>
                  </a:moveTo>
                  <a:lnTo>
                    <a:pt x="0" y="0"/>
                  </a:lnTo>
                  <a:lnTo>
                    <a:pt x="260" y="2"/>
                  </a:lnTo>
                  <a:lnTo>
                    <a:pt x="9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58"/>
            <p:cNvSpPr/>
            <p:nvPr/>
          </p:nvSpPr>
          <p:spPr bwMode="auto">
            <a:xfrm>
              <a:off x="584265" y="3766864"/>
              <a:ext cx="321360" cy="146205"/>
            </a:xfrm>
            <a:custGeom>
              <a:avLst/>
              <a:gdLst>
                <a:gd name="T0" fmla="*/ 94 w 222"/>
                <a:gd name="T1" fmla="*/ 101 h 101"/>
                <a:gd name="T2" fmla="*/ 0 w 222"/>
                <a:gd name="T3" fmla="*/ 46 h 101"/>
                <a:gd name="T4" fmla="*/ 222 w 222"/>
                <a:gd name="T5" fmla="*/ 0 h 101"/>
                <a:gd name="T6" fmla="*/ 94 w 222"/>
                <a:gd name="T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2" h="101">
                  <a:moveTo>
                    <a:pt x="94" y="101"/>
                  </a:moveTo>
                  <a:lnTo>
                    <a:pt x="0" y="46"/>
                  </a:lnTo>
                  <a:lnTo>
                    <a:pt x="222" y="0"/>
                  </a:lnTo>
                  <a:lnTo>
                    <a:pt x="94" y="10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59"/>
            <p:cNvSpPr/>
            <p:nvPr/>
          </p:nvSpPr>
          <p:spPr bwMode="auto">
            <a:xfrm>
              <a:off x="1565716" y="3283376"/>
              <a:ext cx="240296" cy="141862"/>
            </a:xfrm>
            <a:custGeom>
              <a:avLst/>
              <a:gdLst>
                <a:gd name="T0" fmla="*/ 0 w 166"/>
                <a:gd name="T1" fmla="*/ 98 h 98"/>
                <a:gd name="T2" fmla="*/ 95 w 166"/>
                <a:gd name="T3" fmla="*/ 0 h 98"/>
                <a:gd name="T4" fmla="*/ 166 w 166"/>
                <a:gd name="T5" fmla="*/ 45 h 98"/>
                <a:gd name="T6" fmla="*/ 0 w 166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98">
                  <a:moveTo>
                    <a:pt x="0" y="98"/>
                  </a:moveTo>
                  <a:lnTo>
                    <a:pt x="95" y="0"/>
                  </a:lnTo>
                  <a:lnTo>
                    <a:pt x="166" y="45"/>
                  </a:lnTo>
                  <a:lnTo>
                    <a:pt x="0" y="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60"/>
            <p:cNvSpPr/>
            <p:nvPr/>
          </p:nvSpPr>
          <p:spPr bwMode="auto">
            <a:xfrm>
              <a:off x="1033011" y="3597499"/>
              <a:ext cx="105672" cy="62246"/>
            </a:xfrm>
            <a:custGeom>
              <a:avLst/>
              <a:gdLst>
                <a:gd name="T0" fmla="*/ 0 w 73"/>
                <a:gd name="T1" fmla="*/ 43 h 43"/>
                <a:gd name="T2" fmla="*/ 42 w 73"/>
                <a:gd name="T3" fmla="*/ 0 h 43"/>
                <a:gd name="T4" fmla="*/ 73 w 73"/>
                <a:gd name="T5" fmla="*/ 19 h 43"/>
                <a:gd name="T6" fmla="*/ 0 w 73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43">
                  <a:moveTo>
                    <a:pt x="0" y="43"/>
                  </a:moveTo>
                  <a:lnTo>
                    <a:pt x="42" y="0"/>
                  </a:lnTo>
                  <a:lnTo>
                    <a:pt x="73" y="19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61"/>
            <p:cNvSpPr/>
            <p:nvPr/>
          </p:nvSpPr>
          <p:spPr bwMode="auto">
            <a:xfrm>
              <a:off x="1061962" y="4263380"/>
              <a:ext cx="105672" cy="62246"/>
            </a:xfrm>
            <a:custGeom>
              <a:avLst/>
              <a:gdLst>
                <a:gd name="T0" fmla="*/ 0 w 73"/>
                <a:gd name="T1" fmla="*/ 43 h 43"/>
                <a:gd name="T2" fmla="*/ 42 w 73"/>
                <a:gd name="T3" fmla="*/ 0 h 43"/>
                <a:gd name="T4" fmla="*/ 73 w 73"/>
                <a:gd name="T5" fmla="*/ 20 h 43"/>
                <a:gd name="T6" fmla="*/ 0 w 73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43">
                  <a:moveTo>
                    <a:pt x="0" y="43"/>
                  </a:moveTo>
                  <a:lnTo>
                    <a:pt x="42" y="0"/>
                  </a:lnTo>
                  <a:lnTo>
                    <a:pt x="73" y="2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62"/>
            <p:cNvSpPr/>
            <p:nvPr/>
          </p:nvSpPr>
          <p:spPr bwMode="auto">
            <a:xfrm>
              <a:off x="245534" y="5434462"/>
              <a:ext cx="156337" cy="65141"/>
            </a:xfrm>
            <a:custGeom>
              <a:avLst/>
              <a:gdLst>
                <a:gd name="T0" fmla="*/ 0 w 108"/>
                <a:gd name="T1" fmla="*/ 45 h 45"/>
                <a:gd name="T2" fmla="*/ 90 w 108"/>
                <a:gd name="T3" fmla="*/ 0 h 45"/>
                <a:gd name="T4" fmla="*/ 108 w 108"/>
                <a:gd name="T5" fmla="*/ 41 h 45"/>
                <a:gd name="T6" fmla="*/ 0 w 108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45">
                  <a:moveTo>
                    <a:pt x="0" y="45"/>
                  </a:moveTo>
                  <a:lnTo>
                    <a:pt x="90" y="0"/>
                  </a:lnTo>
                  <a:lnTo>
                    <a:pt x="108" y="41"/>
                  </a:lnTo>
                  <a:lnTo>
                    <a:pt x="0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63"/>
            <p:cNvSpPr/>
            <p:nvPr/>
          </p:nvSpPr>
          <p:spPr bwMode="auto">
            <a:xfrm>
              <a:off x="523467" y="5495260"/>
              <a:ext cx="107120" cy="62246"/>
            </a:xfrm>
            <a:custGeom>
              <a:avLst/>
              <a:gdLst>
                <a:gd name="T0" fmla="*/ 0 w 74"/>
                <a:gd name="T1" fmla="*/ 43 h 43"/>
                <a:gd name="T2" fmla="*/ 42 w 74"/>
                <a:gd name="T3" fmla="*/ 0 h 43"/>
                <a:gd name="T4" fmla="*/ 74 w 74"/>
                <a:gd name="T5" fmla="*/ 19 h 43"/>
                <a:gd name="T6" fmla="*/ 0 w 74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43">
                  <a:moveTo>
                    <a:pt x="0" y="43"/>
                  </a:moveTo>
                  <a:lnTo>
                    <a:pt x="42" y="0"/>
                  </a:lnTo>
                  <a:lnTo>
                    <a:pt x="74" y="19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64"/>
            <p:cNvSpPr/>
            <p:nvPr/>
          </p:nvSpPr>
          <p:spPr bwMode="auto">
            <a:xfrm>
              <a:off x="-55560" y="5626989"/>
              <a:ext cx="107120" cy="62246"/>
            </a:xfrm>
            <a:custGeom>
              <a:avLst/>
              <a:gdLst>
                <a:gd name="T0" fmla="*/ 0 w 74"/>
                <a:gd name="T1" fmla="*/ 43 h 43"/>
                <a:gd name="T2" fmla="*/ 42 w 74"/>
                <a:gd name="T3" fmla="*/ 0 h 43"/>
                <a:gd name="T4" fmla="*/ 74 w 74"/>
                <a:gd name="T5" fmla="*/ 20 h 43"/>
                <a:gd name="T6" fmla="*/ 0 w 74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43">
                  <a:moveTo>
                    <a:pt x="0" y="43"/>
                  </a:moveTo>
                  <a:lnTo>
                    <a:pt x="42" y="0"/>
                  </a:lnTo>
                  <a:lnTo>
                    <a:pt x="74" y="2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65"/>
            <p:cNvSpPr/>
            <p:nvPr/>
          </p:nvSpPr>
          <p:spPr bwMode="auto">
            <a:xfrm>
              <a:off x="-35294" y="4725154"/>
              <a:ext cx="105672" cy="62246"/>
            </a:xfrm>
            <a:custGeom>
              <a:avLst/>
              <a:gdLst>
                <a:gd name="T0" fmla="*/ 0 w 73"/>
                <a:gd name="T1" fmla="*/ 43 h 43"/>
                <a:gd name="T2" fmla="*/ 42 w 73"/>
                <a:gd name="T3" fmla="*/ 0 h 43"/>
                <a:gd name="T4" fmla="*/ 73 w 73"/>
                <a:gd name="T5" fmla="*/ 20 h 43"/>
                <a:gd name="T6" fmla="*/ 0 w 73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43">
                  <a:moveTo>
                    <a:pt x="0" y="43"/>
                  </a:moveTo>
                  <a:lnTo>
                    <a:pt x="42" y="0"/>
                  </a:lnTo>
                  <a:lnTo>
                    <a:pt x="73" y="2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66"/>
            <p:cNvSpPr/>
            <p:nvPr/>
          </p:nvSpPr>
          <p:spPr bwMode="auto">
            <a:xfrm>
              <a:off x="1792985" y="3260215"/>
              <a:ext cx="105672" cy="49217"/>
            </a:xfrm>
            <a:custGeom>
              <a:avLst/>
              <a:gdLst>
                <a:gd name="T0" fmla="*/ 0 w 73"/>
                <a:gd name="T1" fmla="*/ 8 h 34"/>
                <a:gd name="T2" fmla="*/ 60 w 73"/>
                <a:gd name="T3" fmla="*/ 0 h 34"/>
                <a:gd name="T4" fmla="*/ 73 w 73"/>
                <a:gd name="T5" fmla="*/ 34 h 34"/>
                <a:gd name="T6" fmla="*/ 0 w 73"/>
                <a:gd name="T7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34">
                  <a:moveTo>
                    <a:pt x="0" y="8"/>
                  </a:moveTo>
                  <a:lnTo>
                    <a:pt x="60" y="0"/>
                  </a:lnTo>
                  <a:lnTo>
                    <a:pt x="73" y="34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67"/>
            <p:cNvSpPr/>
            <p:nvPr/>
          </p:nvSpPr>
          <p:spPr bwMode="auto">
            <a:xfrm>
              <a:off x="2343060" y="2646447"/>
              <a:ext cx="104225" cy="50665"/>
            </a:xfrm>
            <a:custGeom>
              <a:avLst/>
              <a:gdLst>
                <a:gd name="T0" fmla="*/ 0 w 72"/>
                <a:gd name="T1" fmla="*/ 8 h 35"/>
                <a:gd name="T2" fmla="*/ 59 w 72"/>
                <a:gd name="T3" fmla="*/ 0 h 35"/>
                <a:gd name="T4" fmla="*/ 72 w 72"/>
                <a:gd name="T5" fmla="*/ 35 h 35"/>
                <a:gd name="T6" fmla="*/ 0 w 72"/>
                <a:gd name="T7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35">
                  <a:moveTo>
                    <a:pt x="0" y="8"/>
                  </a:moveTo>
                  <a:lnTo>
                    <a:pt x="59" y="0"/>
                  </a:lnTo>
                  <a:lnTo>
                    <a:pt x="72" y="35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68"/>
            <p:cNvSpPr/>
            <p:nvPr/>
          </p:nvSpPr>
          <p:spPr bwMode="auto">
            <a:xfrm>
              <a:off x="2926430" y="1966090"/>
              <a:ext cx="101330" cy="52112"/>
            </a:xfrm>
            <a:custGeom>
              <a:avLst/>
              <a:gdLst>
                <a:gd name="T0" fmla="*/ 70 w 70"/>
                <a:gd name="T1" fmla="*/ 4 h 36"/>
                <a:gd name="T2" fmla="*/ 10 w 70"/>
                <a:gd name="T3" fmla="*/ 0 h 36"/>
                <a:gd name="T4" fmla="*/ 0 w 70"/>
                <a:gd name="T5" fmla="*/ 36 h 36"/>
                <a:gd name="T6" fmla="*/ 70 w 70"/>
                <a:gd name="T7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6">
                  <a:moveTo>
                    <a:pt x="70" y="4"/>
                  </a:moveTo>
                  <a:lnTo>
                    <a:pt x="10" y="0"/>
                  </a:lnTo>
                  <a:lnTo>
                    <a:pt x="0" y="36"/>
                  </a:lnTo>
                  <a:lnTo>
                    <a:pt x="7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69"/>
            <p:cNvSpPr/>
            <p:nvPr/>
          </p:nvSpPr>
          <p:spPr bwMode="auto">
            <a:xfrm>
              <a:off x="2178038" y="3283376"/>
              <a:ext cx="101330" cy="52112"/>
            </a:xfrm>
            <a:custGeom>
              <a:avLst/>
              <a:gdLst>
                <a:gd name="T0" fmla="*/ 70 w 70"/>
                <a:gd name="T1" fmla="*/ 4 h 36"/>
                <a:gd name="T2" fmla="*/ 10 w 70"/>
                <a:gd name="T3" fmla="*/ 0 h 36"/>
                <a:gd name="T4" fmla="*/ 0 w 70"/>
                <a:gd name="T5" fmla="*/ 36 h 36"/>
                <a:gd name="T6" fmla="*/ 70 w 70"/>
                <a:gd name="T7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6">
                  <a:moveTo>
                    <a:pt x="70" y="4"/>
                  </a:moveTo>
                  <a:lnTo>
                    <a:pt x="10" y="0"/>
                  </a:lnTo>
                  <a:lnTo>
                    <a:pt x="0" y="36"/>
                  </a:lnTo>
                  <a:lnTo>
                    <a:pt x="7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70"/>
            <p:cNvSpPr/>
            <p:nvPr/>
          </p:nvSpPr>
          <p:spPr bwMode="auto">
            <a:xfrm>
              <a:off x="1687312" y="2055839"/>
              <a:ext cx="104225" cy="49217"/>
            </a:xfrm>
            <a:custGeom>
              <a:avLst/>
              <a:gdLst>
                <a:gd name="T0" fmla="*/ 0 w 72"/>
                <a:gd name="T1" fmla="*/ 8 h 34"/>
                <a:gd name="T2" fmla="*/ 60 w 72"/>
                <a:gd name="T3" fmla="*/ 0 h 34"/>
                <a:gd name="T4" fmla="*/ 72 w 72"/>
                <a:gd name="T5" fmla="*/ 34 h 34"/>
                <a:gd name="T6" fmla="*/ 0 w 72"/>
                <a:gd name="T7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34">
                  <a:moveTo>
                    <a:pt x="0" y="8"/>
                  </a:moveTo>
                  <a:lnTo>
                    <a:pt x="60" y="0"/>
                  </a:lnTo>
                  <a:lnTo>
                    <a:pt x="72" y="34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71"/>
            <p:cNvSpPr/>
            <p:nvPr/>
          </p:nvSpPr>
          <p:spPr bwMode="auto">
            <a:xfrm>
              <a:off x="2002881" y="1838704"/>
              <a:ext cx="112910" cy="153442"/>
            </a:xfrm>
            <a:custGeom>
              <a:avLst/>
              <a:gdLst>
                <a:gd name="T0" fmla="*/ 78 w 78"/>
                <a:gd name="T1" fmla="*/ 65 h 106"/>
                <a:gd name="T2" fmla="*/ 1 w 78"/>
                <a:gd name="T3" fmla="*/ 106 h 106"/>
                <a:gd name="T4" fmla="*/ 0 w 78"/>
                <a:gd name="T5" fmla="*/ 66 h 106"/>
                <a:gd name="T6" fmla="*/ 77 w 78"/>
                <a:gd name="T7" fmla="*/ 0 h 106"/>
                <a:gd name="T8" fmla="*/ 78 w 78"/>
                <a:gd name="T9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6">
                  <a:moveTo>
                    <a:pt x="78" y="65"/>
                  </a:moveTo>
                  <a:lnTo>
                    <a:pt x="1" y="106"/>
                  </a:lnTo>
                  <a:lnTo>
                    <a:pt x="0" y="66"/>
                  </a:lnTo>
                  <a:lnTo>
                    <a:pt x="77" y="0"/>
                  </a:lnTo>
                  <a:lnTo>
                    <a:pt x="78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72"/>
            <p:cNvSpPr/>
            <p:nvPr/>
          </p:nvSpPr>
          <p:spPr bwMode="auto">
            <a:xfrm>
              <a:off x="1914580" y="1748955"/>
              <a:ext cx="88301" cy="212793"/>
            </a:xfrm>
            <a:custGeom>
              <a:avLst/>
              <a:gdLst>
                <a:gd name="T0" fmla="*/ 43 w 61"/>
                <a:gd name="T1" fmla="*/ 111 h 147"/>
                <a:gd name="T2" fmla="*/ 0 w 61"/>
                <a:gd name="T3" fmla="*/ 147 h 147"/>
                <a:gd name="T4" fmla="*/ 34 w 61"/>
                <a:gd name="T5" fmla="*/ 46 h 147"/>
                <a:gd name="T6" fmla="*/ 61 w 61"/>
                <a:gd name="T7" fmla="*/ 0 h 147"/>
                <a:gd name="T8" fmla="*/ 43 w 61"/>
                <a:gd name="T9" fmla="*/ 11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47">
                  <a:moveTo>
                    <a:pt x="43" y="111"/>
                  </a:moveTo>
                  <a:lnTo>
                    <a:pt x="0" y="147"/>
                  </a:lnTo>
                  <a:lnTo>
                    <a:pt x="34" y="46"/>
                  </a:lnTo>
                  <a:lnTo>
                    <a:pt x="61" y="0"/>
                  </a:lnTo>
                  <a:lnTo>
                    <a:pt x="43" y="1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73"/>
            <p:cNvSpPr/>
            <p:nvPr/>
          </p:nvSpPr>
          <p:spPr bwMode="auto">
            <a:xfrm>
              <a:off x="1976825" y="1693947"/>
              <a:ext cx="163575" cy="215688"/>
            </a:xfrm>
            <a:custGeom>
              <a:avLst/>
              <a:gdLst>
                <a:gd name="T0" fmla="*/ 113 w 113"/>
                <a:gd name="T1" fmla="*/ 90 h 149"/>
                <a:gd name="T2" fmla="*/ 0 w 113"/>
                <a:gd name="T3" fmla="*/ 149 h 149"/>
                <a:gd name="T4" fmla="*/ 35 w 113"/>
                <a:gd name="T5" fmla="*/ 24 h 149"/>
                <a:gd name="T6" fmla="*/ 106 w 113"/>
                <a:gd name="T7" fmla="*/ 0 h 149"/>
                <a:gd name="T8" fmla="*/ 113 w 113"/>
                <a:gd name="T9" fmla="*/ 9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49">
                  <a:moveTo>
                    <a:pt x="113" y="90"/>
                  </a:moveTo>
                  <a:lnTo>
                    <a:pt x="0" y="149"/>
                  </a:lnTo>
                  <a:lnTo>
                    <a:pt x="35" y="24"/>
                  </a:lnTo>
                  <a:lnTo>
                    <a:pt x="106" y="0"/>
                  </a:lnTo>
                  <a:lnTo>
                    <a:pt x="113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74"/>
            <p:cNvSpPr/>
            <p:nvPr/>
          </p:nvSpPr>
          <p:spPr bwMode="auto">
            <a:xfrm>
              <a:off x="1918923" y="1940034"/>
              <a:ext cx="68035" cy="134624"/>
            </a:xfrm>
            <a:custGeom>
              <a:avLst/>
              <a:gdLst>
                <a:gd name="T0" fmla="*/ 47 w 47"/>
                <a:gd name="T1" fmla="*/ 42 h 93"/>
                <a:gd name="T2" fmla="*/ 10 w 47"/>
                <a:gd name="T3" fmla="*/ 93 h 93"/>
                <a:gd name="T4" fmla="*/ 0 w 47"/>
                <a:gd name="T5" fmla="*/ 76 h 93"/>
                <a:gd name="T6" fmla="*/ 41 w 47"/>
                <a:gd name="T7" fmla="*/ 0 h 93"/>
                <a:gd name="T8" fmla="*/ 47 w 47"/>
                <a:gd name="T9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93">
                  <a:moveTo>
                    <a:pt x="47" y="42"/>
                  </a:moveTo>
                  <a:lnTo>
                    <a:pt x="10" y="93"/>
                  </a:lnTo>
                  <a:lnTo>
                    <a:pt x="0" y="76"/>
                  </a:lnTo>
                  <a:lnTo>
                    <a:pt x="41" y="0"/>
                  </a:lnTo>
                  <a:lnTo>
                    <a:pt x="47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75"/>
            <p:cNvSpPr/>
            <p:nvPr/>
          </p:nvSpPr>
          <p:spPr bwMode="auto">
            <a:xfrm>
              <a:off x="1433988" y="1980565"/>
              <a:ext cx="235953" cy="50665"/>
            </a:xfrm>
            <a:custGeom>
              <a:avLst/>
              <a:gdLst>
                <a:gd name="T0" fmla="*/ 0 w 163"/>
                <a:gd name="T1" fmla="*/ 16 h 35"/>
                <a:gd name="T2" fmla="*/ 152 w 163"/>
                <a:gd name="T3" fmla="*/ 0 h 35"/>
                <a:gd name="T4" fmla="*/ 163 w 163"/>
                <a:gd name="T5" fmla="*/ 35 h 35"/>
                <a:gd name="T6" fmla="*/ 0 w 163"/>
                <a:gd name="T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35">
                  <a:moveTo>
                    <a:pt x="0" y="16"/>
                  </a:moveTo>
                  <a:lnTo>
                    <a:pt x="152" y="0"/>
                  </a:lnTo>
                  <a:lnTo>
                    <a:pt x="163" y="35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76"/>
            <p:cNvSpPr/>
            <p:nvPr/>
          </p:nvSpPr>
          <p:spPr bwMode="auto">
            <a:xfrm>
              <a:off x="1729292" y="1733032"/>
              <a:ext cx="166470" cy="57903"/>
            </a:xfrm>
            <a:custGeom>
              <a:avLst/>
              <a:gdLst>
                <a:gd name="T0" fmla="*/ 0 w 115"/>
                <a:gd name="T1" fmla="*/ 40 h 40"/>
                <a:gd name="T2" fmla="*/ 115 w 115"/>
                <a:gd name="T3" fmla="*/ 0 h 40"/>
                <a:gd name="T4" fmla="*/ 92 w 115"/>
                <a:gd name="T5" fmla="*/ 37 h 40"/>
                <a:gd name="T6" fmla="*/ 0 w 115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40">
                  <a:moveTo>
                    <a:pt x="0" y="40"/>
                  </a:moveTo>
                  <a:lnTo>
                    <a:pt x="115" y="0"/>
                  </a:lnTo>
                  <a:lnTo>
                    <a:pt x="92" y="37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77"/>
            <p:cNvSpPr/>
            <p:nvPr/>
          </p:nvSpPr>
          <p:spPr bwMode="auto">
            <a:xfrm>
              <a:off x="3049473" y="2381542"/>
              <a:ext cx="150547" cy="73826"/>
            </a:xfrm>
            <a:custGeom>
              <a:avLst/>
              <a:gdLst>
                <a:gd name="T0" fmla="*/ 21 w 104"/>
                <a:gd name="T1" fmla="*/ 51 h 51"/>
                <a:gd name="T2" fmla="*/ 0 w 104"/>
                <a:gd name="T3" fmla="*/ 0 h 51"/>
                <a:gd name="T4" fmla="*/ 104 w 104"/>
                <a:gd name="T5" fmla="*/ 23 h 51"/>
                <a:gd name="T6" fmla="*/ 21 w 104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51">
                  <a:moveTo>
                    <a:pt x="21" y="51"/>
                  </a:moveTo>
                  <a:lnTo>
                    <a:pt x="0" y="0"/>
                  </a:lnTo>
                  <a:lnTo>
                    <a:pt x="104" y="23"/>
                  </a:lnTo>
                  <a:lnTo>
                    <a:pt x="21" y="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78"/>
            <p:cNvSpPr/>
            <p:nvPr/>
          </p:nvSpPr>
          <p:spPr bwMode="auto">
            <a:xfrm>
              <a:off x="2951039" y="2624734"/>
              <a:ext cx="257667" cy="149100"/>
            </a:xfrm>
            <a:custGeom>
              <a:avLst/>
              <a:gdLst>
                <a:gd name="T0" fmla="*/ 0 w 178"/>
                <a:gd name="T1" fmla="*/ 103 h 103"/>
                <a:gd name="T2" fmla="*/ 75 w 178"/>
                <a:gd name="T3" fmla="*/ 0 h 103"/>
                <a:gd name="T4" fmla="*/ 178 w 178"/>
                <a:gd name="T5" fmla="*/ 24 h 103"/>
                <a:gd name="T6" fmla="*/ 0 w 178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03">
                  <a:moveTo>
                    <a:pt x="0" y="103"/>
                  </a:moveTo>
                  <a:lnTo>
                    <a:pt x="75" y="0"/>
                  </a:lnTo>
                  <a:lnTo>
                    <a:pt x="178" y="24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79"/>
            <p:cNvSpPr/>
            <p:nvPr/>
          </p:nvSpPr>
          <p:spPr bwMode="auto">
            <a:xfrm>
              <a:off x="3273846" y="1973328"/>
              <a:ext cx="105672" cy="228716"/>
            </a:xfrm>
            <a:custGeom>
              <a:avLst/>
              <a:gdLst>
                <a:gd name="T0" fmla="*/ 21 w 73"/>
                <a:gd name="T1" fmla="*/ 158 h 158"/>
                <a:gd name="T2" fmla="*/ 0 w 73"/>
                <a:gd name="T3" fmla="*/ 0 h 158"/>
                <a:gd name="T4" fmla="*/ 73 w 73"/>
                <a:gd name="T5" fmla="*/ 135 h 158"/>
                <a:gd name="T6" fmla="*/ 21 w 73"/>
                <a:gd name="T7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58">
                  <a:moveTo>
                    <a:pt x="21" y="158"/>
                  </a:moveTo>
                  <a:lnTo>
                    <a:pt x="0" y="0"/>
                  </a:lnTo>
                  <a:lnTo>
                    <a:pt x="73" y="135"/>
                  </a:lnTo>
                  <a:lnTo>
                    <a:pt x="21" y="1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80"/>
            <p:cNvSpPr/>
            <p:nvPr/>
          </p:nvSpPr>
          <p:spPr bwMode="auto">
            <a:xfrm>
              <a:off x="2636916" y="2598677"/>
              <a:ext cx="123043" cy="101330"/>
            </a:xfrm>
            <a:custGeom>
              <a:avLst/>
              <a:gdLst>
                <a:gd name="T0" fmla="*/ 0 w 85"/>
                <a:gd name="T1" fmla="*/ 53 h 70"/>
                <a:gd name="T2" fmla="*/ 5 w 85"/>
                <a:gd name="T3" fmla="*/ 0 h 70"/>
                <a:gd name="T4" fmla="*/ 85 w 85"/>
                <a:gd name="T5" fmla="*/ 70 h 70"/>
                <a:gd name="T6" fmla="*/ 0 w 85"/>
                <a:gd name="T7" fmla="*/ 5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70">
                  <a:moveTo>
                    <a:pt x="0" y="53"/>
                  </a:moveTo>
                  <a:lnTo>
                    <a:pt x="5" y="0"/>
                  </a:lnTo>
                  <a:lnTo>
                    <a:pt x="85" y="70"/>
                  </a:lnTo>
                  <a:lnTo>
                    <a:pt x="0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81"/>
            <p:cNvSpPr/>
            <p:nvPr/>
          </p:nvSpPr>
          <p:spPr bwMode="auto">
            <a:xfrm>
              <a:off x="711651" y="2103609"/>
              <a:ext cx="149099" cy="72378"/>
            </a:xfrm>
            <a:custGeom>
              <a:avLst/>
              <a:gdLst>
                <a:gd name="T0" fmla="*/ 21 w 103"/>
                <a:gd name="T1" fmla="*/ 50 h 50"/>
                <a:gd name="T2" fmla="*/ 0 w 103"/>
                <a:gd name="T3" fmla="*/ 0 h 50"/>
                <a:gd name="T4" fmla="*/ 103 w 103"/>
                <a:gd name="T5" fmla="*/ 23 h 50"/>
                <a:gd name="T6" fmla="*/ 21 w 103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50">
                  <a:moveTo>
                    <a:pt x="21" y="50"/>
                  </a:moveTo>
                  <a:lnTo>
                    <a:pt x="0" y="0"/>
                  </a:lnTo>
                  <a:lnTo>
                    <a:pt x="103" y="23"/>
                  </a:lnTo>
                  <a:lnTo>
                    <a:pt x="21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82"/>
            <p:cNvSpPr/>
            <p:nvPr/>
          </p:nvSpPr>
          <p:spPr bwMode="auto">
            <a:xfrm>
              <a:off x="632035" y="4982821"/>
              <a:ext cx="96987" cy="227269"/>
            </a:xfrm>
            <a:custGeom>
              <a:avLst/>
              <a:gdLst>
                <a:gd name="T0" fmla="*/ 67 w 67"/>
                <a:gd name="T1" fmla="*/ 0 h 157"/>
                <a:gd name="T2" fmla="*/ 0 w 67"/>
                <a:gd name="T3" fmla="*/ 157 h 157"/>
                <a:gd name="T4" fmla="*/ 67 w 67"/>
                <a:gd name="T5" fmla="*/ 93 h 157"/>
                <a:gd name="T6" fmla="*/ 67 w 67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57">
                  <a:moveTo>
                    <a:pt x="67" y="0"/>
                  </a:moveTo>
                  <a:lnTo>
                    <a:pt x="0" y="157"/>
                  </a:lnTo>
                  <a:lnTo>
                    <a:pt x="67" y="93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83"/>
            <p:cNvSpPr/>
            <p:nvPr/>
          </p:nvSpPr>
          <p:spPr bwMode="auto">
            <a:xfrm>
              <a:off x="1077886" y="4567369"/>
              <a:ext cx="348863" cy="487831"/>
            </a:xfrm>
            <a:custGeom>
              <a:avLst/>
              <a:gdLst>
                <a:gd name="T0" fmla="*/ 23 w 241"/>
                <a:gd name="T1" fmla="*/ 149 h 337"/>
                <a:gd name="T2" fmla="*/ 0 w 241"/>
                <a:gd name="T3" fmla="*/ 337 h 337"/>
                <a:gd name="T4" fmla="*/ 241 w 241"/>
                <a:gd name="T5" fmla="*/ 0 h 337"/>
                <a:gd name="T6" fmla="*/ 23 w 241"/>
                <a:gd name="T7" fmla="*/ 14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1" h="337">
                  <a:moveTo>
                    <a:pt x="23" y="149"/>
                  </a:moveTo>
                  <a:lnTo>
                    <a:pt x="0" y="337"/>
                  </a:lnTo>
                  <a:lnTo>
                    <a:pt x="241" y="0"/>
                  </a:lnTo>
                  <a:lnTo>
                    <a:pt x="23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84"/>
            <p:cNvSpPr/>
            <p:nvPr/>
          </p:nvSpPr>
          <p:spPr bwMode="auto">
            <a:xfrm>
              <a:off x="812981" y="4877149"/>
              <a:ext cx="228716" cy="285171"/>
            </a:xfrm>
            <a:custGeom>
              <a:avLst/>
              <a:gdLst>
                <a:gd name="T0" fmla="*/ 0 w 158"/>
                <a:gd name="T1" fmla="*/ 64 h 197"/>
                <a:gd name="T2" fmla="*/ 18 w 158"/>
                <a:gd name="T3" fmla="*/ 197 h 197"/>
                <a:gd name="T4" fmla="*/ 158 w 158"/>
                <a:gd name="T5" fmla="*/ 0 h 197"/>
                <a:gd name="T6" fmla="*/ 0 w 158"/>
                <a:gd name="T7" fmla="*/ 6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97">
                  <a:moveTo>
                    <a:pt x="0" y="64"/>
                  </a:moveTo>
                  <a:lnTo>
                    <a:pt x="18" y="197"/>
                  </a:lnTo>
                  <a:lnTo>
                    <a:pt x="158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85"/>
            <p:cNvSpPr/>
            <p:nvPr/>
          </p:nvSpPr>
          <p:spPr bwMode="auto">
            <a:xfrm>
              <a:off x="743498" y="5016115"/>
              <a:ext cx="276485" cy="393738"/>
            </a:xfrm>
            <a:custGeom>
              <a:avLst/>
              <a:gdLst>
                <a:gd name="T0" fmla="*/ 21 w 191"/>
                <a:gd name="T1" fmla="*/ 116 h 272"/>
                <a:gd name="T2" fmla="*/ 0 w 191"/>
                <a:gd name="T3" fmla="*/ 272 h 272"/>
                <a:gd name="T4" fmla="*/ 109 w 191"/>
                <a:gd name="T5" fmla="*/ 268 h 272"/>
                <a:gd name="T6" fmla="*/ 191 w 191"/>
                <a:gd name="T7" fmla="*/ 0 h 272"/>
                <a:gd name="T8" fmla="*/ 21 w 191"/>
                <a:gd name="T9" fmla="*/ 11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272">
                  <a:moveTo>
                    <a:pt x="21" y="116"/>
                  </a:moveTo>
                  <a:lnTo>
                    <a:pt x="0" y="272"/>
                  </a:lnTo>
                  <a:lnTo>
                    <a:pt x="109" y="268"/>
                  </a:lnTo>
                  <a:lnTo>
                    <a:pt x="191" y="0"/>
                  </a:lnTo>
                  <a:lnTo>
                    <a:pt x="21" y="1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86"/>
            <p:cNvSpPr/>
            <p:nvPr/>
          </p:nvSpPr>
          <p:spPr bwMode="auto">
            <a:xfrm>
              <a:off x="747841" y="5476442"/>
              <a:ext cx="169365" cy="238849"/>
            </a:xfrm>
            <a:custGeom>
              <a:avLst/>
              <a:gdLst>
                <a:gd name="T0" fmla="*/ 60 w 117"/>
                <a:gd name="T1" fmla="*/ 165 h 165"/>
                <a:gd name="T2" fmla="*/ 3 w 117"/>
                <a:gd name="T3" fmla="*/ 128 h 165"/>
                <a:gd name="T4" fmla="*/ 0 w 117"/>
                <a:gd name="T5" fmla="*/ 46 h 165"/>
                <a:gd name="T6" fmla="*/ 117 w 117"/>
                <a:gd name="T7" fmla="*/ 0 h 165"/>
                <a:gd name="T8" fmla="*/ 60 w 117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65">
                  <a:moveTo>
                    <a:pt x="60" y="165"/>
                  </a:moveTo>
                  <a:lnTo>
                    <a:pt x="3" y="128"/>
                  </a:lnTo>
                  <a:lnTo>
                    <a:pt x="0" y="46"/>
                  </a:lnTo>
                  <a:lnTo>
                    <a:pt x="117" y="0"/>
                  </a:lnTo>
                  <a:lnTo>
                    <a:pt x="60" y="1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87"/>
            <p:cNvSpPr/>
            <p:nvPr/>
          </p:nvSpPr>
          <p:spPr bwMode="auto">
            <a:xfrm>
              <a:off x="2179485" y="1773564"/>
              <a:ext cx="217135" cy="209898"/>
            </a:xfrm>
            <a:custGeom>
              <a:avLst/>
              <a:gdLst>
                <a:gd name="T0" fmla="*/ 150 w 150"/>
                <a:gd name="T1" fmla="*/ 37 h 145"/>
                <a:gd name="T2" fmla="*/ 63 w 150"/>
                <a:gd name="T3" fmla="*/ 145 h 145"/>
                <a:gd name="T4" fmla="*/ 0 w 150"/>
                <a:gd name="T5" fmla="*/ 124 h 145"/>
                <a:gd name="T6" fmla="*/ 53 w 150"/>
                <a:gd name="T7" fmla="*/ 0 h 145"/>
                <a:gd name="T8" fmla="*/ 150 w 150"/>
                <a:gd name="T9" fmla="*/ 3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45">
                  <a:moveTo>
                    <a:pt x="150" y="37"/>
                  </a:moveTo>
                  <a:lnTo>
                    <a:pt x="63" y="145"/>
                  </a:lnTo>
                  <a:lnTo>
                    <a:pt x="0" y="124"/>
                  </a:lnTo>
                  <a:lnTo>
                    <a:pt x="53" y="0"/>
                  </a:lnTo>
                  <a:lnTo>
                    <a:pt x="150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88"/>
            <p:cNvSpPr/>
            <p:nvPr/>
          </p:nvSpPr>
          <p:spPr bwMode="auto">
            <a:xfrm>
              <a:off x="962081" y="5074018"/>
              <a:ext cx="159232" cy="327150"/>
            </a:xfrm>
            <a:custGeom>
              <a:avLst/>
              <a:gdLst>
                <a:gd name="T0" fmla="*/ 2 w 110"/>
                <a:gd name="T1" fmla="*/ 226 h 226"/>
                <a:gd name="T2" fmla="*/ 0 w 110"/>
                <a:gd name="T3" fmla="*/ 176 h 226"/>
                <a:gd name="T4" fmla="*/ 42 w 110"/>
                <a:gd name="T5" fmla="*/ 19 h 226"/>
                <a:gd name="T6" fmla="*/ 110 w 110"/>
                <a:gd name="T7" fmla="*/ 0 h 226"/>
                <a:gd name="T8" fmla="*/ 2 w 110"/>
                <a:gd name="T9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226">
                  <a:moveTo>
                    <a:pt x="2" y="226"/>
                  </a:moveTo>
                  <a:lnTo>
                    <a:pt x="0" y="176"/>
                  </a:lnTo>
                  <a:lnTo>
                    <a:pt x="42" y="19"/>
                  </a:lnTo>
                  <a:lnTo>
                    <a:pt x="110" y="0"/>
                  </a:lnTo>
                  <a:lnTo>
                    <a:pt x="2" y="2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89"/>
            <p:cNvSpPr/>
            <p:nvPr/>
          </p:nvSpPr>
          <p:spPr bwMode="auto">
            <a:xfrm>
              <a:off x="2356088" y="1637492"/>
              <a:ext cx="55008" cy="192527"/>
            </a:xfrm>
            <a:custGeom>
              <a:avLst/>
              <a:gdLst>
                <a:gd name="T0" fmla="*/ 13 w 38"/>
                <a:gd name="T1" fmla="*/ 133 h 133"/>
                <a:gd name="T2" fmla="*/ 0 w 38"/>
                <a:gd name="T3" fmla="*/ 77 h 133"/>
                <a:gd name="T4" fmla="*/ 5 w 38"/>
                <a:gd name="T5" fmla="*/ 17 h 133"/>
                <a:gd name="T6" fmla="*/ 38 w 38"/>
                <a:gd name="T7" fmla="*/ 0 h 133"/>
                <a:gd name="T8" fmla="*/ 13 w 38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33">
                  <a:moveTo>
                    <a:pt x="13" y="133"/>
                  </a:moveTo>
                  <a:lnTo>
                    <a:pt x="0" y="77"/>
                  </a:lnTo>
                  <a:lnTo>
                    <a:pt x="5" y="17"/>
                  </a:lnTo>
                  <a:lnTo>
                    <a:pt x="38" y="0"/>
                  </a:lnTo>
                  <a:lnTo>
                    <a:pt x="13" y="1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90"/>
            <p:cNvSpPr/>
            <p:nvPr/>
          </p:nvSpPr>
          <p:spPr bwMode="auto">
            <a:xfrm>
              <a:off x="2089736" y="1664996"/>
              <a:ext cx="285170" cy="260562"/>
            </a:xfrm>
            <a:custGeom>
              <a:avLst/>
              <a:gdLst>
                <a:gd name="T0" fmla="*/ 176 w 197"/>
                <a:gd name="T1" fmla="*/ 0 h 180"/>
                <a:gd name="T2" fmla="*/ 44 w 197"/>
                <a:gd name="T3" fmla="*/ 13 h 180"/>
                <a:gd name="T4" fmla="*/ 0 w 197"/>
                <a:gd name="T5" fmla="*/ 119 h 180"/>
                <a:gd name="T6" fmla="*/ 25 w 197"/>
                <a:gd name="T7" fmla="*/ 180 h 180"/>
                <a:gd name="T8" fmla="*/ 197 w 197"/>
                <a:gd name="T9" fmla="*/ 114 h 180"/>
                <a:gd name="T10" fmla="*/ 176 w 197"/>
                <a:gd name="T1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180">
                  <a:moveTo>
                    <a:pt x="176" y="0"/>
                  </a:moveTo>
                  <a:lnTo>
                    <a:pt x="44" y="13"/>
                  </a:lnTo>
                  <a:lnTo>
                    <a:pt x="0" y="119"/>
                  </a:lnTo>
                  <a:lnTo>
                    <a:pt x="25" y="180"/>
                  </a:lnTo>
                  <a:lnTo>
                    <a:pt x="197" y="114"/>
                  </a:lnTo>
                  <a:lnTo>
                    <a:pt x="17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91"/>
            <p:cNvSpPr/>
            <p:nvPr/>
          </p:nvSpPr>
          <p:spPr bwMode="auto">
            <a:xfrm>
              <a:off x="2150533" y="1976223"/>
              <a:ext cx="101330" cy="146205"/>
            </a:xfrm>
            <a:custGeom>
              <a:avLst/>
              <a:gdLst>
                <a:gd name="T0" fmla="*/ 12 w 70"/>
                <a:gd name="T1" fmla="*/ 101 h 101"/>
                <a:gd name="T2" fmla="*/ 0 w 70"/>
                <a:gd name="T3" fmla="*/ 54 h 101"/>
                <a:gd name="T4" fmla="*/ 22 w 70"/>
                <a:gd name="T5" fmla="*/ 0 h 101"/>
                <a:gd name="T6" fmla="*/ 70 w 70"/>
                <a:gd name="T7" fmla="*/ 8 h 101"/>
                <a:gd name="T8" fmla="*/ 12 w 70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1">
                  <a:moveTo>
                    <a:pt x="12" y="101"/>
                  </a:moveTo>
                  <a:lnTo>
                    <a:pt x="0" y="54"/>
                  </a:lnTo>
                  <a:lnTo>
                    <a:pt x="22" y="0"/>
                  </a:lnTo>
                  <a:lnTo>
                    <a:pt x="70" y="8"/>
                  </a:lnTo>
                  <a:lnTo>
                    <a:pt x="12" y="10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92"/>
            <p:cNvSpPr/>
            <p:nvPr/>
          </p:nvSpPr>
          <p:spPr bwMode="auto">
            <a:xfrm>
              <a:off x="2418334" y="1515897"/>
              <a:ext cx="678909" cy="198317"/>
            </a:xfrm>
            <a:custGeom>
              <a:avLst/>
              <a:gdLst>
                <a:gd name="T0" fmla="*/ 447 w 469"/>
                <a:gd name="T1" fmla="*/ 77 h 137"/>
                <a:gd name="T2" fmla="*/ 19 w 469"/>
                <a:gd name="T3" fmla="*/ 137 h 137"/>
                <a:gd name="T4" fmla="*/ 0 w 469"/>
                <a:gd name="T5" fmla="*/ 115 h 137"/>
                <a:gd name="T6" fmla="*/ 469 w 469"/>
                <a:gd name="T7" fmla="*/ 0 h 137"/>
                <a:gd name="T8" fmla="*/ 447 w 469"/>
                <a:gd name="T9" fmla="*/ 7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137">
                  <a:moveTo>
                    <a:pt x="447" y="77"/>
                  </a:moveTo>
                  <a:lnTo>
                    <a:pt x="19" y="137"/>
                  </a:lnTo>
                  <a:lnTo>
                    <a:pt x="0" y="115"/>
                  </a:lnTo>
                  <a:lnTo>
                    <a:pt x="469" y="0"/>
                  </a:lnTo>
                  <a:lnTo>
                    <a:pt x="447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93"/>
            <p:cNvSpPr/>
            <p:nvPr/>
          </p:nvSpPr>
          <p:spPr bwMode="auto">
            <a:xfrm>
              <a:off x="2370564" y="1576694"/>
              <a:ext cx="345968" cy="78169"/>
            </a:xfrm>
            <a:custGeom>
              <a:avLst/>
              <a:gdLst>
                <a:gd name="T0" fmla="*/ 80 w 239"/>
                <a:gd name="T1" fmla="*/ 54 h 54"/>
                <a:gd name="T2" fmla="*/ 0 w 239"/>
                <a:gd name="T3" fmla="*/ 17 h 54"/>
                <a:gd name="T4" fmla="*/ 239 w 239"/>
                <a:gd name="T5" fmla="*/ 0 h 54"/>
                <a:gd name="T6" fmla="*/ 80 w 239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9" h="54">
                  <a:moveTo>
                    <a:pt x="80" y="54"/>
                  </a:moveTo>
                  <a:lnTo>
                    <a:pt x="0" y="17"/>
                  </a:lnTo>
                  <a:lnTo>
                    <a:pt x="239" y="0"/>
                  </a:lnTo>
                  <a:lnTo>
                    <a:pt x="80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94"/>
            <p:cNvSpPr/>
            <p:nvPr/>
          </p:nvSpPr>
          <p:spPr bwMode="auto">
            <a:xfrm>
              <a:off x="2153429" y="1664996"/>
              <a:ext cx="198316" cy="44875"/>
            </a:xfrm>
            <a:custGeom>
              <a:avLst/>
              <a:gdLst>
                <a:gd name="T0" fmla="*/ 137 w 137"/>
                <a:gd name="T1" fmla="*/ 31 h 31"/>
                <a:gd name="T2" fmla="*/ 0 w 137"/>
                <a:gd name="T3" fmla="*/ 13 h 31"/>
                <a:gd name="T4" fmla="*/ 132 w 137"/>
                <a:gd name="T5" fmla="*/ 0 h 31"/>
                <a:gd name="T6" fmla="*/ 137 w 137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31">
                  <a:moveTo>
                    <a:pt x="137" y="31"/>
                  </a:moveTo>
                  <a:lnTo>
                    <a:pt x="0" y="13"/>
                  </a:lnTo>
                  <a:lnTo>
                    <a:pt x="132" y="0"/>
                  </a:lnTo>
                  <a:lnTo>
                    <a:pt x="13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95"/>
            <p:cNvSpPr/>
            <p:nvPr/>
          </p:nvSpPr>
          <p:spPr bwMode="auto">
            <a:xfrm>
              <a:off x="3276741" y="1517344"/>
              <a:ext cx="259114" cy="437165"/>
            </a:xfrm>
            <a:custGeom>
              <a:avLst/>
              <a:gdLst>
                <a:gd name="T0" fmla="*/ 179 w 179"/>
                <a:gd name="T1" fmla="*/ 302 h 302"/>
                <a:gd name="T2" fmla="*/ 69 w 179"/>
                <a:gd name="T3" fmla="*/ 218 h 302"/>
                <a:gd name="T4" fmla="*/ 0 w 179"/>
                <a:gd name="T5" fmla="*/ 0 h 302"/>
                <a:gd name="T6" fmla="*/ 89 w 179"/>
                <a:gd name="T7" fmla="*/ 128 h 302"/>
                <a:gd name="T8" fmla="*/ 179 w 179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302">
                  <a:moveTo>
                    <a:pt x="179" y="302"/>
                  </a:moveTo>
                  <a:lnTo>
                    <a:pt x="69" y="218"/>
                  </a:lnTo>
                  <a:lnTo>
                    <a:pt x="0" y="0"/>
                  </a:lnTo>
                  <a:lnTo>
                    <a:pt x="89" y="128"/>
                  </a:lnTo>
                  <a:lnTo>
                    <a:pt x="179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96"/>
            <p:cNvSpPr/>
            <p:nvPr/>
          </p:nvSpPr>
          <p:spPr bwMode="auto">
            <a:xfrm>
              <a:off x="2620993" y="3059004"/>
              <a:ext cx="340178" cy="173708"/>
            </a:xfrm>
            <a:custGeom>
              <a:avLst/>
              <a:gdLst>
                <a:gd name="T0" fmla="*/ 139 w 235"/>
                <a:gd name="T1" fmla="*/ 120 h 120"/>
                <a:gd name="T2" fmla="*/ 1 w 235"/>
                <a:gd name="T3" fmla="*/ 26 h 120"/>
                <a:gd name="T4" fmla="*/ 0 w 235"/>
                <a:gd name="T5" fmla="*/ 0 h 120"/>
                <a:gd name="T6" fmla="*/ 235 w 235"/>
                <a:gd name="T7" fmla="*/ 8 h 120"/>
                <a:gd name="T8" fmla="*/ 139 w 235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20">
                  <a:moveTo>
                    <a:pt x="139" y="120"/>
                  </a:moveTo>
                  <a:lnTo>
                    <a:pt x="1" y="26"/>
                  </a:lnTo>
                  <a:lnTo>
                    <a:pt x="0" y="0"/>
                  </a:lnTo>
                  <a:lnTo>
                    <a:pt x="235" y="8"/>
                  </a:lnTo>
                  <a:lnTo>
                    <a:pt x="139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97"/>
            <p:cNvSpPr/>
            <p:nvPr/>
          </p:nvSpPr>
          <p:spPr bwMode="auto">
            <a:xfrm>
              <a:off x="2816415" y="3587366"/>
              <a:ext cx="715098" cy="324255"/>
            </a:xfrm>
            <a:custGeom>
              <a:avLst/>
              <a:gdLst>
                <a:gd name="T0" fmla="*/ 494 w 494"/>
                <a:gd name="T1" fmla="*/ 224 h 224"/>
                <a:gd name="T2" fmla="*/ 234 w 494"/>
                <a:gd name="T3" fmla="*/ 182 h 224"/>
                <a:gd name="T4" fmla="*/ 0 w 494"/>
                <a:gd name="T5" fmla="*/ 0 h 224"/>
                <a:gd name="T6" fmla="*/ 208 w 494"/>
                <a:gd name="T7" fmla="*/ 99 h 224"/>
                <a:gd name="T8" fmla="*/ 494 w 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24">
                  <a:moveTo>
                    <a:pt x="494" y="224"/>
                  </a:moveTo>
                  <a:lnTo>
                    <a:pt x="234" y="182"/>
                  </a:lnTo>
                  <a:lnTo>
                    <a:pt x="0" y="0"/>
                  </a:lnTo>
                  <a:lnTo>
                    <a:pt x="208" y="99"/>
                  </a:lnTo>
                  <a:lnTo>
                    <a:pt x="494" y="2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98"/>
            <p:cNvSpPr/>
            <p:nvPr/>
          </p:nvSpPr>
          <p:spPr bwMode="auto">
            <a:xfrm>
              <a:off x="2590594" y="4250352"/>
              <a:ext cx="1288335" cy="121596"/>
            </a:xfrm>
            <a:custGeom>
              <a:avLst/>
              <a:gdLst>
                <a:gd name="T0" fmla="*/ 890 w 890"/>
                <a:gd name="T1" fmla="*/ 4 h 84"/>
                <a:gd name="T2" fmla="*/ 0 w 890"/>
                <a:gd name="T3" fmla="*/ 84 h 84"/>
                <a:gd name="T4" fmla="*/ 257 w 890"/>
                <a:gd name="T5" fmla="*/ 0 h 84"/>
                <a:gd name="T6" fmla="*/ 890 w 890"/>
                <a:gd name="T7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0" h="84">
                  <a:moveTo>
                    <a:pt x="890" y="4"/>
                  </a:moveTo>
                  <a:lnTo>
                    <a:pt x="0" y="84"/>
                  </a:lnTo>
                  <a:lnTo>
                    <a:pt x="257" y="0"/>
                  </a:lnTo>
                  <a:lnTo>
                    <a:pt x="89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7" name="椭圆 136"/>
          <p:cNvSpPr/>
          <p:nvPr/>
        </p:nvSpPr>
        <p:spPr>
          <a:xfrm>
            <a:off x="5733574" y="2466204"/>
            <a:ext cx="194720" cy="194720"/>
          </a:xfrm>
          <a:prstGeom prst="ellipse">
            <a:avLst/>
          </a:prstGeom>
          <a:noFill/>
          <a:ln w="28575">
            <a:solidFill>
              <a:srgbClr val="DAA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4295560" y="3979635"/>
            <a:ext cx="194720" cy="194720"/>
          </a:xfrm>
          <a:prstGeom prst="ellipse">
            <a:avLst/>
          </a:prstGeom>
          <a:noFill/>
          <a:ln w="28575">
            <a:solidFill>
              <a:srgbClr val="DAA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1916730" y="5491215"/>
            <a:ext cx="194720" cy="194720"/>
          </a:xfrm>
          <a:prstGeom prst="ellipse">
            <a:avLst/>
          </a:prstGeom>
          <a:noFill/>
          <a:ln w="28575">
            <a:solidFill>
              <a:srgbClr val="DAA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0" name="直接连接符 139"/>
          <p:cNvCxnSpPr/>
          <p:nvPr/>
        </p:nvCxnSpPr>
        <p:spPr>
          <a:xfrm>
            <a:off x="6141720" y="2563564"/>
            <a:ext cx="975360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接连接符 140"/>
          <p:cNvCxnSpPr/>
          <p:nvPr/>
        </p:nvCxnSpPr>
        <p:spPr>
          <a:xfrm>
            <a:off x="4714176" y="4065063"/>
            <a:ext cx="975360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接连接符 141"/>
          <p:cNvCxnSpPr/>
          <p:nvPr/>
        </p:nvCxnSpPr>
        <p:spPr>
          <a:xfrm>
            <a:off x="2351745" y="5588575"/>
            <a:ext cx="975360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7238170" y="2324270"/>
            <a:ext cx="4516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en-US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5928294" y="3823272"/>
            <a:ext cx="4516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en-US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3572459" y="5344714"/>
            <a:ext cx="4516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en-US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8" name="直接连接符 147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 4"/>
          <p:cNvGrpSpPr>
            <a:grpSpLocks noChangeAspect="1"/>
          </p:cNvGrpSpPr>
          <p:nvPr/>
        </p:nvGrpSpPr>
        <p:grpSpPr bwMode="auto">
          <a:xfrm>
            <a:off x="9385100" y="1799617"/>
            <a:ext cx="1050258" cy="1053898"/>
            <a:chOff x="5054" y="952"/>
            <a:chExt cx="1154" cy="1158"/>
          </a:xfrm>
        </p:grpSpPr>
        <p:sp>
          <p:nvSpPr>
            <p:cNvPr id="147" name="Freeform 5"/>
            <p:cNvSpPr>
              <a:spLocks noEditPoints="1"/>
            </p:cNvSpPr>
            <p:nvPr/>
          </p:nvSpPr>
          <p:spPr bwMode="auto">
            <a:xfrm>
              <a:off x="5285" y="952"/>
              <a:ext cx="923" cy="929"/>
            </a:xfrm>
            <a:custGeom>
              <a:avLst/>
              <a:gdLst>
                <a:gd name="T0" fmla="*/ 210 w 344"/>
                <a:gd name="T1" fmla="*/ 27 h 346"/>
                <a:gd name="T2" fmla="*/ 217 w 344"/>
                <a:gd name="T3" fmla="*/ 42 h 346"/>
                <a:gd name="T4" fmla="*/ 318 w 344"/>
                <a:gd name="T5" fmla="*/ 92 h 346"/>
                <a:gd name="T6" fmla="*/ 66 w 344"/>
                <a:gd name="T7" fmla="*/ 292 h 346"/>
                <a:gd name="T8" fmla="*/ 110 w 344"/>
                <a:gd name="T9" fmla="*/ 236 h 346"/>
                <a:gd name="T10" fmla="*/ 54 w 344"/>
                <a:gd name="T11" fmla="*/ 280 h 346"/>
                <a:gd name="T12" fmla="*/ 170 w 344"/>
                <a:gd name="T13" fmla="*/ 70 h 346"/>
                <a:gd name="T14" fmla="*/ 160 w 344"/>
                <a:gd name="T15" fmla="*/ 57 h 346"/>
                <a:gd name="T16" fmla="*/ 109 w 344"/>
                <a:gd name="T17" fmla="*/ 103 h 346"/>
                <a:gd name="T18" fmla="*/ 79 w 344"/>
                <a:gd name="T19" fmla="*/ 107 h 346"/>
                <a:gd name="T20" fmla="*/ 6 w 344"/>
                <a:gd name="T21" fmla="*/ 167 h 346"/>
                <a:gd name="T22" fmla="*/ 6 w 344"/>
                <a:gd name="T23" fmla="*/ 197 h 346"/>
                <a:gd name="T24" fmla="*/ 38 w 344"/>
                <a:gd name="T25" fmla="*/ 296 h 346"/>
                <a:gd name="T26" fmla="*/ 26 w 344"/>
                <a:gd name="T27" fmla="*/ 320 h 346"/>
                <a:gd name="T28" fmla="*/ 38 w 344"/>
                <a:gd name="T29" fmla="*/ 320 h 346"/>
                <a:gd name="T30" fmla="*/ 69 w 344"/>
                <a:gd name="T31" fmla="*/ 309 h 346"/>
                <a:gd name="T32" fmla="*/ 149 w 344"/>
                <a:gd name="T33" fmla="*/ 340 h 346"/>
                <a:gd name="T34" fmla="*/ 179 w 344"/>
                <a:gd name="T35" fmla="*/ 340 h 346"/>
                <a:gd name="T36" fmla="*/ 239 w 344"/>
                <a:gd name="T37" fmla="*/ 267 h 346"/>
                <a:gd name="T38" fmla="*/ 243 w 344"/>
                <a:gd name="T39" fmla="*/ 237 h 346"/>
                <a:gd name="T40" fmla="*/ 335 w 344"/>
                <a:gd name="T41" fmla="*/ 92 h 346"/>
                <a:gd name="T42" fmla="*/ 341 w 344"/>
                <a:gd name="T43" fmla="*/ 12 h 346"/>
                <a:gd name="T44" fmla="*/ 47 w 344"/>
                <a:gd name="T45" fmla="*/ 214 h 346"/>
                <a:gd name="T46" fmla="*/ 17 w 344"/>
                <a:gd name="T47" fmla="*/ 182 h 346"/>
                <a:gd name="T48" fmla="*/ 64 w 344"/>
                <a:gd name="T49" fmla="*/ 133 h 346"/>
                <a:gd name="T50" fmla="*/ 94 w 344"/>
                <a:gd name="T51" fmla="*/ 122 h 346"/>
                <a:gd name="T52" fmla="*/ 222 w 344"/>
                <a:gd name="T53" fmla="*/ 264 h 346"/>
                <a:gd name="T54" fmla="*/ 167 w 344"/>
                <a:gd name="T55" fmla="*/ 328 h 346"/>
                <a:gd name="T56" fmla="*/ 161 w 344"/>
                <a:gd name="T57" fmla="*/ 328 h 346"/>
                <a:gd name="T58" fmla="*/ 224 w 344"/>
                <a:gd name="T59" fmla="*/ 252 h 346"/>
                <a:gd name="T60" fmla="*/ 322 w 344"/>
                <a:gd name="T61" fmla="*/ 72 h 346"/>
                <a:gd name="T62" fmla="*/ 325 w 344"/>
                <a:gd name="T63" fmla="*/ 2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4" h="346">
                  <a:moveTo>
                    <a:pt x="334" y="5"/>
                  </a:moveTo>
                  <a:cubicBezTo>
                    <a:pt x="295" y="0"/>
                    <a:pt x="252" y="8"/>
                    <a:pt x="210" y="27"/>
                  </a:cubicBezTo>
                  <a:cubicBezTo>
                    <a:pt x="206" y="29"/>
                    <a:pt x="204" y="34"/>
                    <a:pt x="206" y="38"/>
                  </a:cubicBezTo>
                  <a:cubicBezTo>
                    <a:pt x="208" y="42"/>
                    <a:pt x="213" y="44"/>
                    <a:pt x="217" y="42"/>
                  </a:cubicBezTo>
                  <a:cubicBezTo>
                    <a:pt x="230" y="36"/>
                    <a:pt x="242" y="32"/>
                    <a:pt x="254" y="28"/>
                  </a:cubicBezTo>
                  <a:cubicBezTo>
                    <a:pt x="318" y="92"/>
                    <a:pt x="318" y="92"/>
                    <a:pt x="318" y="92"/>
                  </a:cubicBezTo>
                  <a:cubicBezTo>
                    <a:pt x="305" y="134"/>
                    <a:pt x="280" y="176"/>
                    <a:pt x="245" y="212"/>
                  </a:cubicBezTo>
                  <a:cubicBezTo>
                    <a:pt x="193" y="263"/>
                    <a:pt x="126" y="293"/>
                    <a:pt x="66" y="292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13" y="245"/>
                    <a:pt x="113" y="239"/>
                    <a:pt x="110" y="236"/>
                  </a:cubicBezTo>
                  <a:cubicBezTo>
                    <a:pt x="107" y="233"/>
                    <a:pt x="101" y="233"/>
                    <a:pt x="98" y="236"/>
                  </a:cubicBezTo>
                  <a:cubicBezTo>
                    <a:pt x="54" y="280"/>
                    <a:pt x="54" y="280"/>
                    <a:pt x="54" y="280"/>
                  </a:cubicBezTo>
                  <a:cubicBezTo>
                    <a:pt x="53" y="220"/>
                    <a:pt x="83" y="153"/>
                    <a:pt x="134" y="101"/>
                  </a:cubicBezTo>
                  <a:cubicBezTo>
                    <a:pt x="145" y="90"/>
                    <a:pt x="157" y="79"/>
                    <a:pt x="170" y="70"/>
                  </a:cubicBezTo>
                  <a:cubicBezTo>
                    <a:pt x="174" y="68"/>
                    <a:pt x="174" y="62"/>
                    <a:pt x="172" y="59"/>
                  </a:cubicBezTo>
                  <a:cubicBezTo>
                    <a:pt x="169" y="55"/>
                    <a:pt x="164" y="54"/>
                    <a:pt x="160" y="57"/>
                  </a:cubicBezTo>
                  <a:cubicBezTo>
                    <a:pt x="147" y="66"/>
                    <a:pt x="134" y="77"/>
                    <a:pt x="122" y="89"/>
                  </a:cubicBezTo>
                  <a:cubicBezTo>
                    <a:pt x="118" y="93"/>
                    <a:pt x="114" y="98"/>
                    <a:pt x="109" y="103"/>
                  </a:cubicBezTo>
                  <a:cubicBezTo>
                    <a:pt x="109" y="103"/>
                    <a:pt x="109" y="103"/>
                    <a:pt x="108" y="103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0" y="109"/>
                    <a:pt x="59" y="114"/>
                    <a:pt x="52" y="12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2" y="171"/>
                    <a:pt x="0" y="176"/>
                    <a:pt x="0" y="182"/>
                  </a:cubicBezTo>
                  <a:cubicBezTo>
                    <a:pt x="0" y="188"/>
                    <a:pt x="2" y="193"/>
                    <a:pt x="6" y="197"/>
                  </a:cubicBezTo>
                  <a:cubicBezTo>
                    <a:pt x="42" y="233"/>
                    <a:pt x="42" y="233"/>
                    <a:pt x="42" y="233"/>
                  </a:cubicBezTo>
                  <a:cubicBezTo>
                    <a:pt x="37" y="254"/>
                    <a:pt x="36" y="276"/>
                    <a:pt x="38" y="296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23" y="311"/>
                    <a:pt x="23" y="316"/>
                    <a:pt x="26" y="320"/>
                  </a:cubicBezTo>
                  <a:cubicBezTo>
                    <a:pt x="28" y="321"/>
                    <a:pt x="30" y="322"/>
                    <a:pt x="32" y="322"/>
                  </a:cubicBezTo>
                  <a:cubicBezTo>
                    <a:pt x="34" y="322"/>
                    <a:pt x="37" y="321"/>
                    <a:pt x="38" y="320"/>
                  </a:cubicBezTo>
                  <a:cubicBezTo>
                    <a:pt x="50" y="308"/>
                    <a:pt x="50" y="308"/>
                    <a:pt x="50" y="308"/>
                  </a:cubicBezTo>
                  <a:cubicBezTo>
                    <a:pt x="56" y="309"/>
                    <a:pt x="62" y="309"/>
                    <a:pt x="69" y="309"/>
                  </a:cubicBezTo>
                  <a:cubicBezTo>
                    <a:pt x="83" y="309"/>
                    <a:pt x="98" y="307"/>
                    <a:pt x="113" y="304"/>
                  </a:cubicBezTo>
                  <a:cubicBezTo>
                    <a:pt x="149" y="340"/>
                    <a:pt x="149" y="340"/>
                    <a:pt x="149" y="340"/>
                  </a:cubicBezTo>
                  <a:cubicBezTo>
                    <a:pt x="153" y="344"/>
                    <a:pt x="158" y="346"/>
                    <a:pt x="164" y="346"/>
                  </a:cubicBezTo>
                  <a:cubicBezTo>
                    <a:pt x="170" y="346"/>
                    <a:pt x="175" y="344"/>
                    <a:pt x="179" y="340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32" y="287"/>
                    <a:pt x="237" y="276"/>
                    <a:pt x="239" y="267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43" y="237"/>
                    <a:pt x="243" y="237"/>
                    <a:pt x="243" y="237"/>
                  </a:cubicBezTo>
                  <a:cubicBezTo>
                    <a:pt x="248" y="232"/>
                    <a:pt x="253" y="228"/>
                    <a:pt x="257" y="224"/>
                  </a:cubicBezTo>
                  <a:cubicBezTo>
                    <a:pt x="295" y="185"/>
                    <a:pt x="322" y="139"/>
                    <a:pt x="335" y="92"/>
                  </a:cubicBezTo>
                  <a:cubicBezTo>
                    <a:pt x="335" y="92"/>
                    <a:pt x="335" y="91"/>
                    <a:pt x="335" y="90"/>
                  </a:cubicBezTo>
                  <a:cubicBezTo>
                    <a:pt x="342" y="64"/>
                    <a:pt x="344" y="37"/>
                    <a:pt x="341" y="12"/>
                  </a:cubicBezTo>
                  <a:cubicBezTo>
                    <a:pt x="341" y="8"/>
                    <a:pt x="338" y="5"/>
                    <a:pt x="334" y="5"/>
                  </a:cubicBezTo>
                  <a:close/>
                  <a:moveTo>
                    <a:pt x="47" y="214"/>
                  </a:moveTo>
                  <a:cubicBezTo>
                    <a:pt x="18" y="185"/>
                    <a:pt x="18" y="185"/>
                    <a:pt x="18" y="185"/>
                  </a:cubicBezTo>
                  <a:cubicBezTo>
                    <a:pt x="17" y="184"/>
                    <a:pt x="17" y="183"/>
                    <a:pt x="17" y="182"/>
                  </a:cubicBezTo>
                  <a:cubicBezTo>
                    <a:pt x="17" y="181"/>
                    <a:pt x="17" y="180"/>
                    <a:pt x="18" y="179"/>
                  </a:cubicBezTo>
                  <a:cubicBezTo>
                    <a:pt x="64" y="133"/>
                    <a:pt x="64" y="133"/>
                    <a:pt x="64" y="133"/>
                  </a:cubicBezTo>
                  <a:cubicBezTo>
                    <a:pt x="68" y="129"/>
                    <a:pt x="76" y="125"/>
                    <a:pt x="82" y="124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72" y="151"/>
                    <a:pt x="56" y="182"/>
                    <a:pt x="47" y="214"/>
                  </a:cubicBezTo>
                  <a:close/>
                  <a:moveTo>
                    <a:pt x="222" y="264"/>
                  </a:moveTo>
                  <a:cubicBezTo>
                    <a:pt x="221" y="270"/>
                    <a:pt x="217" y="278"/>
                    <a:pt x="213" y="282"/>
                  </a:cubicBezTo>
                  <a:cubicBezTo>
                    <a:pt x="167" y="328"/>
                    <a:pt x="167" y="328"/>
                    <a:pt x="167" y="328"/>
                  </a:cubicBezTo>
                  <a:cubicBezTo>
                    <a:pt x="166" y="329"/>
                    <a:pt x="165" y="329"/>
                    <a:pt x="164" y="329"/>
                  </a:cubicBezTo>
                  <a:cubicBezTo>
                    <a:pt x="163" y="329"/>
                    <a:pt x="162" y="329"/>
                    <a:pt x="161" y="328"/>
                  </a:cubicBezTo>
                  <a:cubicBezTo>
                    <a:pt x="132" y="299"/>
                    <a:pt x="132" y="299"/>
                    <a:pt x="132" y="299"/>
                  </a:cubicBezTo>
                  <a:cubicBezTo>
                    <a:pt x="164" y="290"/>
                    <a:pt x="195" y="274"/>
                    <a:pt x="224" y="252"/>
                  </a:cubicBezTo>
                  <a:lnTo>
                    <a:pt x="222" y="264"/>
                  </a:lnTo>
                  <a:close/>
                  <a:moveTo>
                    <a:pt x="322" y="72"/>
                  </a:moveTo>
                  <a:cubicBezTo>
                    <a:pt x="274" y="24"/>
                    <a:pt x="274" y="24"/>
                    <a:pt x="274" y="24"/>
                  </a:cubicBezTo>
                  <a:cubicBezTo>
                    <a:pt x="291" y="20"/>
                    <a:pt x="309" y="19"/>
                    <a:pt x="325" y="21"/>
                  </a:cubicBezTo>
                  <a:cubicBezTo>
                    <a:pt x="327" y="37"/>
                    <a:pt x="326" y="55"/>
                    <a:pt x="322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6"/>
            <p:cNvSpPr/>
            <p:nvPr/>
          </p:nvSpPr>
          <p:spPr bwMode="auto">
            <a:xfrm>
              <a:off x="5760" y="1054"/>
              <a:ext cx="59" cy="54"/>
            </a:xfrm>
            <a:custGeom>
              <a:avLst/>
              <a:gdLst>
                <a:gd name="T0" fmla="*/ 9 w 22"/>
                <a:gd name="T1" fmla="*/ 20 h 20"/>
                <a:gd name="T2" fmla="*/ 14 w 22"/>
                <a:gd name="T3" fmla="*/ 18 h 20"/>
                <a:gd name="T4" fmla="*/ 17 w 22"/>
                <a:gd name="T5" fmla="*/ 16 h 20"/>
                <a:gd name="T6" fmla="*/ 20 w 22"/>
                <a:gd name="T7" fmla="*/ 5 h 20"/>
                <a:gd name="T8" fmla="*/ 9 w 22"/>
                <a:gd name="T9" fmla="*/ 2 h 20"/>
                <a:gd name="T10" fmla="*/ 5 w 22"/>
                <a:gd name="T11" fmla="*/ 4 h 20"/>
                <a:gd name="T12" fmla="*/ 2 w 22"/>
                <a:gd name="T13" fmla="*/ 16 h 20"/>
                <a:gd name="T14" fmla="*/ 9 w 22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0">
                  <a:moveTo>
                    <a:pt x="9" y="20"/>
                  </a:moveTo>
                  <a:cubicBezTo>
                    <a:pt x="11" y="20"/>
                    <a:pt x="12" y="19"/>
                    <a:pt x="14" y="18"/>
                  </a:cubicBezTo>
                  <a:cubicBezTo>
                    <a:pt x="15" y="18"/>
                    <a:pt x="16" y="17"/>
                    <a:pt x="17" y="16"/>
                  </a:cubicBezTo>
                  <a:cubicBezTo>
                    <a:pt x="21" y="14"/>
                    <a:pt x="22" y="9"/>
                    <a:pt x="20" y="5"/>
                  </a:cubicBezTo>
                  <a:cubicBezTo>
                    <a:pt x="18" y="1"/>
                    <a:pt x="13" y="0"/>
                    <a:pt x="9" y="2"/>
                  </a:cubicBezTo>
                  <a:cubicBezTo>
                    <a:pt x="7" y="3"/>
                    <a:pt x="6" y="3"/>
                    <a:pt x="5" y="4"/>
                  </a:cubicBezTo>
                  <a:cubicBezTo>
                    <a:pt x="1" y="6"/>
                    <a:pt x="0" y="12"/>
                    <a:pt x="2" y="16"/>
                  </a:cubicBezTo>
                  <a:cubicBezTo>
                    <a:pt x="4" y="18"/>
                    <a:pt x="7" y="20"/>
                    <a:pt x="9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7"/>
            <p:cNvSpPr>
              <a:spLocks noEditPoints="1"/>
            </p:cNvSpPr>
            <p:nvPr/>
          </p:nvSpPr>
          <p:spPr bwMode="auto">
            <a:xfrm>
              <a:off x="5778" y="1197"/>
              <a:ext cx="191" cy="190"/>
            </a:xfrm>
            <a:custGeom>
              <a:avLst/>
              <a:gdLst>
                <a:gd name="T0" fmla="*/ 0 w 71"/>
                <a:gd name="T1" fmla="*/ 35 h 71"/>
                <a:gd name="T2" fmla="*/ 11 w 71"/>
                <a:gd name="T3" fmla="*/ 60 h 71"/>
                <a:gd name="T4" fmla="*/ 36 w 71"/>
                <a:gd name="T5" fmla="*/ 71 h 71"/>
                <a:gd name="T6" fmla="*/ 36 w 71"/>
                <a:gd name="T7" fmla="*/ 71 h 71"/>
                <a:gd name="T8" fmla="*/ 61 w 71"/>
                <a:gd name="T9" fmla="*/ 60 h 71"/>
                <a:gd name="T10" fmla="*/ 71 w 71"/>
                <a:gd name="T11" fmla="*/ 35 h 71"/>
                <a:gd name="T12" fmla="*/ 61 w 71"/>
                <a:gd name="T13" fmla="*/ 10 h 71"/>
                <a:gd name="T14" fmla="*/ 36 w 71"/>
                <a:gd name="T15" fmla="*/ 0 h 71"/>
                <a:gd name="T16" fmla="*/ 11 w 71"/>
                <a:gd name="T17" fmla="*/ 10 h 71"/>
                <a:gd name="T18" fmla="*/ 0 w 71"/>
                <a:gd name="T19" fmla="*/ 35 h 71"/>
                <a:gd name="T20" fmla="*/ 22 w 71"/>
                <a:gd name="T21" fmla="*/ 22 h 71"/>
                <a:gd name="T22" fmla="*/ 36 w 71"/>
                <a:gd name="T23" fmla="*/ 17 h 71"/>
                <a:gd name="T24" fmla="*/ 49 w 71"/>
                <a:gd name="T25" fmla="*/ 22 h 71"/>
                <a:gd name="T26" fmla="*/ 54 w 71"/>
                <a:gd name="T27" fmla="*/ 35 h 71"/>
                <a:gd name="T28" fmla="*/ 49 w 71"/>
                <a:gd name="T29" fmla="*/ 49 h 71"/>
                <a:gd name="T30" fmla="*/ 36 w 71"/>
                <a:gd name="T31" fmla="*/ 54 h 71"/>
                <a:gd name="T32" fmla="*/ 22 w 71"/>
                <a:gd name="T33" fmla="*/ 49 h 71"/>
                <a:gd name="T34" fmla="*/ 17 w 71"/>
                <a:gd name="T35" fmla="*/ 35 h 71"/>
                <a:gd name="T36" fmla="*/ 22 w 71"/>
                <a:gd name="T37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1" h="71">
                  <a:moveTo>
                    <a:pt x="0" y="35"/>
                  </a:moveTo>
                  <a:cubicBezTo>
                    <a:pt x="0" y="45"/>
                    <a:pt x="4" y="54"/>
                    <a:pt x="11" y="60"/>
                  </a:cubicBezTo>
                  <a:cubicBezTo>
                    <a:pt x="17" y="67"/>
                    <a:pt x="26" y="71"/>
                    <a:pt x="36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45" y="71"/>
                    <a:pt x="54" y="67"/>
                    <a:pt x="61" y="60"/>
                  </a:cubicBezTo>
                  <a:cubicBezTo>
                    <a:pt x="67" y="54"/>
                    <a:pt x="71" y="45"/>
                    <a:pt x="71" y="35"/>
                  </a:cubicBezTo>
                  <a:cubicBezTo>
                    <a:pt x="71" y="26"/>
                    <a:pt x="67" y="17"/>
                    <a:pt x="61" y="10"/>
                  </a:cubicBezTo>
                  <a:cubicBezTo>
                    <a:pt x="54" y="4"/>
                    <a:pt x="45" y="0"/>
                    <a:pt x="36" y="0"/>
                  </a:cubicBezTo>
                  <a:cubicBezTo>
                    <a:pt x="26" y="0"/>
                    <a:pt x="17" y="4"/>
                    <a:pt x="11" y="10"/>
                  </a:cubicBezTo>
                  <a:cubicBezTo>
                    <a:pt x="4" y="17"/>
                    <a:pt x="0" y="26"/>
                    <a:pt x="0" y="35"/>
                  </a:cubicBezTo>
                  <a:close/>
                  <a:moveTo>
                    <a:pt x="22" y="22"/>
                  </a:moveTo>
                  <a:cubicBezTo>
                    <a:pt x="26" y="19"/>
                    <a:pt x="31" y="17"/>
                    <a:pt x="36" y="17"/>
                  </a:cubicBezTo>
                  <a:cubicBezTo>
                    <a:pt x="41" y="17"/>
                    <a:pt x="45" y="19"/>
                    <a:pt x="49" y="22"/>
                  </a:cubicBezTo>
                  <a:cubicBezTo>
                    <a:pt x="52" y="26"/>
                    <a:pt x="54" y="30"/>
                    <a:pt x="54" y="35"/>
                  </a:cubicBezTo>
                  <a:cubicBezTo>
                    <a:pt x="54" y="40"/>
                    <a:pt x="52" y="45"/>
                    <a:pt x="49" y="49"/>
                  </a:cubicBezTo>
                  <a:cubicBezTo>
                    <a:pt x="45" y="52"/>
                    <a:pt x="41" y="54"/>
                    <a:pt x="36" y="54"/>
                  </a:cubicBezTo>
                  <a:cubicBezTo>
                    <a:pt x="31" y="54"/>
                    <a:pt x="26" y="52"/>
                    <a:pt x="22" y="49"/>
                  </a:cubicBezTo>
                  <a:cubicBezTo>
                    <a:pt x="19" y="45"/>
                    <a:pt x="17" y="40"/>
                    <a:pt x="17" y="35"/>
                  </a:cubicBezTo>
                  <a:cubicBezTo>
                    <a:pt x="17" y="30"/>
                    <a:pt x="19" y="26"/>
                    <a:pt x="22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8"/>
            <p:cNvSpPr/>
            <p:nvPr/>
          </p:nvSpPr>
          <p:spPr bwMode="auto">
            <a:xfrm>
              <a:off x="5177" y="1863"/>
              <a:ext cx="129" cy="129"/>
            </a:xfrm>
            <a:custGeom>
              <a:avLst/>
              <a:gdLst>
                <a:gd name="T0" fmla="*/ 3 w 48"/>
                <a:gd name="T1" fmla="*/ 46 h 48"/>
                <a:gd name="T2" fmla="*/ 9 w 48"/>
                <a:gd name="T3" fmla="*/ 48 h 48"/>
                <a:gd name="T4" fmla="*/ 15 w 48"/>
                <a:gd name="T5" fmla="*/ 46 h 48"/>
                <a:gd name="T6" fmla="*/ 45 w 48"/>
                <a:gd name="T7" fmla="*/ 16 h 48"/>
                <a:gd name="T8" fmla="*/ 45 w 48"/>
                <a:gd name="T9" fmla="*/ 4 h 48"/>
                <a:gd name="T10" fmla="*/ 33 w 48"/>
                <a:gd name="T11" fmla="*/ 4 h 48"/>
                <a:gd name="T12" fmla="*/ 3 w 48"/>
                <a:gd name="T13" fmla="*/ 34 h 48"/>
                <a:gd name="T14" fmla="*/ 3 w 48"/>
                <a:gd name="T15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8">
                  <a:moveTo>
                    <a:pt x="3" y="46"/>
                  </a:moveTo>
                  <a:cubicBezTo>
                    <a:pt x="5" y="48"/>
                    <a:pt x="7" y="48"/>
                    <a:pt x="9" y="48"/>
                  </a:cubicBezTo>
                  <a:cubicBezTo>
                    <a:pt x="11" y="48"/>
                    <a:pt x="13" y="48"/>
                    <a:pt x="15" y="4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8" y="12"/>
                    <a:pt x="48" y="7"/>
                    <a:pt x="45" y="4"/>
                  </a:cubicBezTo>
                  <a:cubicBezTo>
                    <a:pt x="42" y="0"/>
                    <a:pt x="36" y="0"/>
                    <a:pt x="33" y="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7"/>
                    <a:pt x="0" y="43"/>
                    <a:pt x="3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9"/>
            <p:cNvSpPr/>
            <p:nvPr/>
          </p:nvSpPr>
          <p:spPr bwMode="auto">
            <a:xfrm>
              <a:off x="5269" y="1903"/>
              <a:ext cx="212" cy="207"/>
            </a:xfrm>
            <a:custGeom>
              <a:avLst/>
              <a:gdLst>
                <a:gd name="T0" fmla="*/ 4 w 79"/>
                <a:gd name="T1" fmla="*/ 75 h 77"/>
                <a:gd name="T2" fmla="*/ 10 w 79"/>
                <a:gd name="T3" fmla="*/ 77 h 77"/>
                <a:gd name="T4" fmla="*/ 16 w 79"/>
                <a:gd name="T5" fmla="*/ 75 h 77"/>
                <a:gd name="T6" fmla="*/ 76 w 79"/>
                <a:gd name="T7" fmla="*/ 15 h 77"/>
                <a:gd name="T8" fmla="*/ 76 w 79"/>
                <a:gd name="T9" fmla="*/ 3 h 77"/>
                <a:gd name="T10" fmla="*/ 64 w 79"/>
                <a:gd name="T11" fmla="*/ 3 h 77"/>
                <a:gd name="T12" fmla="*/ 4 w 79"/>
                <a:gd name="T13" fmla="*/ 63 h 77"/>
                <a:gd name="T14" fmla="*/ 4 w 79"/>
                <a:gd name="T15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77">
                  <a:moveTo>
                    <a:pt x="4" y="75"/>
                  </a:moveTo>
                  <a:cubicBezTo>
                    <a:pt x="5" y="77"/>
                    <a:pt x="7" y="77"/>
                    <a:pt x="10" y="77"/>
                  </a:cubicBezTo>
                  <a:cubicBezTo>
                    <a:pt x="12" y="77"/>
                    <a:pt x="14" y="77"/>
                    <a:pt x="16" y="75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9" y="12"/>
                    <a:pt x="79" y="6"/>
                    <a:pt x="76" y="3"/>
                  </a:cubicBezTo>
                  <a:cubicBezTo>
                    <a:pt x="72" y="0"/>
                    <a:pt x="67" y="0"/>
                    <a:pt x="64" y="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0" y="66"/>
                    <a:pt x="0" y="72"/>
                    <a:pt x="4" y="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0"/>
            <p:cNvSpPr/>
            <p:nvPr/>
          </p:nvSpPr>
          <p:spPr bwMode="auto">
            <a:xfrm>
              <a:off x="5054" y="1685"/>
              <a:ext cx="209" cy="210"/>
            </a:xfrm>
            <a:custGeom>
              <a:avLst/>
              <a:gdLst>
                <a:gd name="T0" fmla="*/ 9 w 78"/>
                <a:gd name="T1" fmla="*/ 78 h 78"/>
                <a:gd name="T2" fmla="*/ 15 w 78"/>
                <a:gd name="T3" fmla="*/ 75 h 78"/>
                <a:gd name="T4" fmla="*/ 75 w 78"/>
                <a:gd name="T5" fmla="*/ 15 h 78"/>
                <a:gd name="T6" fmla="*/ 75 w 78"/>
                <a:gd name="T7" fmla="*/ 3 h 78"/>
                <a:gd name="T8" fmla="*/ 63 w 78"/>
                <a:gd name="T9" fmla="*/ 3 h 78"/>
                <a:gd name="T10" fmla="*/ 3 w 78"/>
                <a:gd name="T11" fmla="*/ 63 h 78"/>
                <a:gd name="T12" fmla="*/ 3 w 78"/>
                <a:gd name="T13" fmla="*/ 75 h 78"/>
                <a:gd name="T14" fmla="*/ 9 w 78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78">
                  <a:moveTo>
                    <a:pt x="9" y="78"/>
                  </a:moveTo>
                  <a:cubicBezTo>
                    <a:pt x="11" y="78"/>
                    <a:pt x="13" y="77"/>
                    <a:pt x="15" y="7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8" y="12"/>
                    <a:pt x="78" y="7"/>
                    <a:pt x="75" y="3"/>
                  </a:cubicBezTo>
                  <a:cubicBezTo>
                    <a:pt x="72" y="0"/>
                    <a:pt x="66" y="0"/>
                    <a:pt x="63" y="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0" y="67"/>
                    <a:pt x="0" y="72"/>
                    <a:pt x="3" y="75"/>
                  </a:cubicBezTo>
                  <a:cubicBezTo>
                    <a:pt x="5" y="77"/>
                    <a:pt x="7" y="78"/>
                    <a:pt x="9" y="7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1"/>
            <p:cNvSpPr/>
            <p:nvPr/>
          </p:nvSpPr>
          <p:spPr bwMode="auto">
            <a:xfrm>
              <a:off x="5097" y="2005"/>
              <a:ext cx="70" cy="67"/>
            </a:xfrm>
            <a:custGeom>
              <a:avLst/>
              <a:gdLst>
                <a:gd name="T0" fmla="*/ 11 w 26"/>
                <a:gd name="T1" fmla="*/ 3 h 25"/>
                <a:gd name="T2" fmla="*/ 3 w 26"/>
                <a:gd name="T3" fmla="*/ 11 h 25"/>
                <a:gd name="T4" fmla="*/ 3 w 26"/>
                <a:gd name="T5" fmla="*/ 23 h 25"/>
                <a:gd name="T6" fmla="*/ 9 w 26"/>
                <a:gd name="T7" fmla="*/ 25 h 25"/>
                <a:gd name="T8" fmla="*/ 15 w 26"/>
                <a:gd name="T9" fmla="*/ 23 h 25"/>
                <a:gd name="T10" fmla="*/ 23 w 26"/>
                <a:gd name="T11" fmla="*/ 15 h 25"/>
                <a:gd name="T12" fmla="*/ 23 w 26"/>
                <a:gd name="T13" fmla="*/ 3 h 25"/>
                <a:gd name="T14" fmla="*/ 11 w 26"/>
                <a:gd name="T1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5">
                  <a:moveTo>
                    <a:pt x="11" y="3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0" y="14"/>
                    <a:pt x="0" y="19"/>
                    <a:pt x="3" y="23"/>
                  </a:cubicBezTo>
                  <a:cubicBezTo>
                    <a:pt x="5" y="24"/>
                    <a:pt x="7" y="25"/>
                    <a:pt x="9" y="25"/>
                  </a:cubicBezTo>
                  <a:cubicBezTo>
                    <a:pt x="11" y="25"/>
                    <a:pt x="13" y="24"/>
                    <a:pt x="15" y="2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6" y="12"/>
                    <a:pt x="26" y="6"/>
                    <a:pt x="23" y="3"/>
                  </a:cubicBezTo>
                  <a:cubicBezTo>
                    <a:pt x="19" y="0"/>
                    <a:pt x="14" y="0"/>
                    <a:pt x="11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4" name="椭圆 153"/>
          <p:cNvSpPr/>
          <p:nvPr/>
        </p:nvSpPr>
        <p:spPr>
          <a:xfrm>
            <a:off x="1410511" y="3540868"/>
            <a:ext cx="943583" cy="943583"/>
          </a:xfrm>
          <a:prstGeom prst="ellipse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3226341" y="4792493"/>
            <a:ext cx="943583" cy="943583"/>
          </a:xfrm>
          <a:prstGeom prst="ellipse">
            <a:avLst/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椭圆 155"/>
          <p:cNvSpPr/>
          <p:nvPr/>
        </p:nvSpPr>
        <p:spPr>
          <a:xfrm>
            <a:off x="5226996" y="3010708"/>
            <a:ext cx="943583" cy="943583"/>
          </a:xfrm>
          <a:prstGeom prst="ellipse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>
            <a:off x="7081736" y="3887820"/>
            <a:ext cx="943583" cy="943583"/>
          </a:xfrm>
          <a:prstGeom prst="ellipse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8" name="直接连接符 157"/>
          <p:cNvCxnSpPr/>
          <p:nvPr/>
        </p:nvCxnSpPr>
        <p:spPr>
          <a:xfrm>
            <a:off x="2385060" y="4213860"/>
            <a:ext cx="933693" cy="6791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连接符 158"/>
          <p:cNvCxnSpPr/>
          <p:nvPr/>
        </p:nvCxnSpPr>
        <p:spPr>
          <a:xfrm flipV="1">
            <a:off x="4074160" y="3797300"/>
            <a:ext cx="1191746" cy="10957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连接符 159"/>
          <p:cNvCxnSpPr/>
          <p:nvPr/>
        </p:nvCxnSpPr>
        <p:spPr>
          <a:xfrm>
            <a:off x="6181117" y="3619500"/>
            <a:ext cx="900619" cy="5196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/>
        </p:nvCxnSpPr>
        <p:spPr>
          <a:xfrm flipV="1">
            <a:off x="7966431" y="2818931"/>
            <a:ext cx="1418669" cy="12450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2" name="组合 161"/>
          <p:cNvGrpSpPr/>
          <p:nvPr/>
        </p:nvGrpSpPr>
        <p:grpSpPr>
          <a:xfrm>
            <a:off x="1629653" y="3779520"/>
            <a:ext cx="509345" cy="50934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163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64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65" name="Freeform 75"/>
          <p:cNvSpPr>
            <a:spLocks noEditPoints="1"/>
          </p:cNvSpPr>
          <p:nvPr/>
        </p:nvSpPr>
        <p:spPr bwMode="auto">
          <a:xfrm>
            <a:off x="3472982" y="5069840"/>
            <a:ext cx="462854" cy="453551"/>
          </a:xfrm>
          <a:custGeom>
            <a:avLst/>
            <a:gdLst>
              <a:gd name="T0" fmla="*/ 32 w 59"/>
              <a:gd name="T1" fmla="*/ 42 h 58"/>
              <a:gd name="T2" fmla="*/ 22 w 59"/>
              <a:gd name="T3" fmla="*/ 42 h 58"/>
              <a:gd name="T4" fmla="*/ 8 w 59"/>
              <a:gd name="T5" fmla="*/ 44 h 58"/>
              <a:gd name="T6" fmla="*/ 22 w 59"/>
              <a:gd name="T7" fmla="*/ 45 h 58"/>
              <a:gd name="T8" fmla="*/ 32 w 59"/>
              <a:gd name="T9" fmla="*/ 45 h 58"/>
              <a:gd name="T10" fmla="*/ 51 w 59"/>
              <a:gd name="T11" fmla="*/ 44 h 58"/>
              <a:gd name="T12" fmla="*/ 27 w 59"/>
              <a:gd name="T13" fmla="*/ 46 h 58"/>
              <a:gd name="T14" fmla="*/ 27 w 59"/>
              <a:gd name="T15" fmla="*/ 41 h 58"/>
              <a:gd name="T16" fmla="*/ 27 w 59"/>
              <a:gd name="T17" fmla="*/ 46 h 58"/>
              <a:gd name="T18" fmla="*/ 27 w 59"/>
              <a:gd name="T19" fmla="*/ 13 h 58"/>
              <a:gd name="T20" fmla="*/ 17 w 59"/>
              <a:gd name="T21" fmla="*/ 13 h 58"/>
              <a:gd name="T22" fmla="*/ 8 w 59"/>
              <a:gd name="T23" fmla="*/ 14 h 58"/>
              <a:gd name="T24" fmla="*/ 17 w 59"/>
              <a:gd name="T25" fmla="*/ 16 h 58"/>
              <a:gd name="T26" fmla="*/ 27 w 59"/>
              <a:gd name="T27" fmla="*/ 16 h 58"/>
              <a:gd name="T28" fmla="*/ 51 w 59"/>
              <a:gd name="T29" fmla="*/ 14 h 58"/>
              <a:gd name="T30" fmla="*/ 22 w 59"/>
              <a:gd name="T31" fmla="*/ 17 h 58"/>
              <a:gd name="T32" fmla="*/ 22 w 59"/>
              <a:gd name="T33" fmla="*/ 12 h 58"/>
              <a:gd name="T34" fmla="*/ 22 w 59"/>
              <a:gd name="T35" fmla="*/ 17 h 58"/>
              <a:gd name="T36" fmla="*/ 45 w 59"/>
              <a:gd name="T37" fmla="*/ 28 h 58"/>
              <a:gd name="T38" fmla="*/ 35 w 59"/>
              <a:gd name="T39" fmla="*/ 28 h 58"/>
              <a:gd name="T40" fmla="*/ 8 w 59"/>
              <a:gd name="T41" fmla="*/ 29 h 58"/>
              <a:gd name="T42" fmla="*/ 35 w 59"/>
              <a:gd name="T43" fmla="*/ 30 h 58"/>
              <a:gd name="T44" fmla="*/ 45 w 59"/>
              <a:gd name="T45" fmla="*/ 30 h 58"/>
              <a:gd name="T46" fmla="*/ 51 w 59"/>
              <a:gd name="T47" fmla="*/ 29 h 58"/>
              <a:gd name="T48" fmla="*/ 40 w 59"/>
              <a:gd name="T49" fmla="*/ 32 h 58"/>
              <a:gd name="T50" fmla="*/ 40 w 59"/>
              <a:gd name="T51" fmla="*/ 26 h 58"/>
              <a:gd name="T52" fmla="*/ 40 w 59"/>
              <a:gd name="T53" fmla="*/ 32 h 58"/>
              <a:gd name="T54" fmla="*/ 6 w 59"/>
              <a:gd name="T55" fmla="*/ 0 h 58"/>
              <a:gd name="T56" fmla="*/ 0 w 59"/>
              <a:gd name="T57" fmla="*/ 53 h 58"/>
              <a:gd name="T58" fmla="*/ 54 w 59"/>
              <a:gd name="T59" fmla="*/ 58 h 58"/>
              <a:gd name="T60" fmla="*/ 59 w 59"/>
              <a:gd name="T61" fmla="*/ 5 h 58"/>
              <a:gd name="T62" fmla="*/ 56 w 59"/>
              <a:gd name="T63" fmla="*/ 53 h 58"/>
              <a:gd name="T64" fmla="*/ 6 w 59"/>
              <a:gd name="T65" fmla="*/ 56 h 58"/>
              <a:gd name="T66" fmla="*/ 3 w 59"/>
              <a:gd name="T67" fmla="*/ 5 h 58"/>
              <a:gd name="T68" fmla="*/ 54 w 59"/>
              <a:gd name="T69" fmla="*/ 2 h 58"/>
              <a:gd name="T70" fmla="*/ 56 w 59"/>
              <a:gd name="T71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58">
                <a:moveTo>
                  <a:pt x="50" y="42"/>
                </a:moveTo>
                <a:cubicBezTo>
                  <a:pt x="32" y="42"/>
                  <a:pt x="32" y="42"/>
                  <a:pt x="32" y="42"/>
                </a:cubicBezTo>
                <a:cubicBezTo>
                  <a:pt x="32" y="40"/>
                  <a:pt x="29" y="38"/>
                  <a:pt x="27" y="38"/>
                </a:cubicBezTo>
                <a:cubicBezTo>
                  <a:pt x="25" y="38"/>
                  <a:pt x="22" y="40"/>
                  <a:pt x="22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8" y="43"/>
                  <a:pt x="8" y="44"/>
                </a:cubicBezTo>
                <a:cubicBezTo>
                  <a:pt x="8" y="44"/>
                  <a:pt x="9" y="45"/>
                  <a:pt x="10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5" y="49"/>
                  <a:pt x="27" y="49"/>
                </a:cubicBezTo>
                <a:cubicBezTo>
                  <a:pt x="29" y="49"/>
                  <a:pt x="32" y="47"/>
                  <a:pt x="32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1" y="44"/>
                  <a:pt x="51" y="44"/>
                </a:cubicBezTo>
                <a:cubicBezTo>
                  <a:pt x="51" y="43"/>
                  <a:pt x="50" y="42"/>
                  <a:pt x="50" y="42"/>
                </a:cubicBezTo>
                <a:close/>
                <a:moveTo>
                  <a:pt x="27" y="46"/>
                </a:moveTo>
                <a:cubicBezTo>
                  <a:pt x="26" y="46"/>
                  <a:pt x="24" y="45"/>
                  <a:pt x="24" y="44"/>
                </a:cubicBezTo>
                <a:cubicBezTo>
                  <a:pt x="24" y="42"/>
                  <a:pt x="26" y="41"/>
                  <a:pt x="27" y="41"/>
                </a:cubicBezTo>
                <a:cubicBezTo>
                  <a:pt x="28" y="41"/>
                  <a:pt x="30" y="42"/>
                  <a:pt x="30" y="44"/>
                </a:cubicBezTo>
                <a:cubicBezTo>
                  <a:pt x="30" y="45"/>
                  <a:pt x="28" y="46"/>
                  <a:pt x="27" y="46"/>
                </a:cubicBezTo>
                <a:close/>
                <a:moveTo>
                  <a:pt x="50" y="13"/>
                </a:moveTo>
                <a:cubicBezTo>
                  <a:pt x="27" y="13"/>
                  <a:pt x="27" y="13"/>
                  <a:pt x="27" y="13"/>
                </a:cubicBezTo>
                <a:cubicBezTo>
                  <a:pt x="26" y="11"/>
                  <a:pt x="24" y="9"/>
                  <a:pt x="22" y="9"/>
                </a:cubicBezTo>
                <a:cubicBezTo>
                  <a:pt x="19" y="9"/>
                  <a:pt x="17" y="11"/>
                  <a:pt x="17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8"/>
                  <a:pt x="19" y="20"/>
                  <a:pt x="22" y="20"/>
                </a:cubicBezTo>
                <a:cubicBezTo>
                  <a:pt x="24" y="20"/>
                  <a:pt x="26" y="18"/>
                  <a:pt x="27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4"/>
                </a:cubicBezTo>
                <a:cubicBezTo>
                  <a:pt x="51" y="14"/>
                  <a:pt x="50" y="13"/>
                  <a:pt x="50" y="13"/>
                </a:cubicBezTo>
                <a:close/>
                <a:moveTo>
                  <a:pt x="22" y="17"/>
                </a:moveTo>
                <a:cubicBezTo>
                  <a:pt x="20" y="17"/>
                  <a:pt x="19" y="16"/>
                  <a:pt x="19" y="14"/>
                </a:cubicBezTo>
                <a:cubicBezTo>
                  <a:pt x="19" y="13"/>
                  <a:pt x="20" y="12"/>
                  <a:pt x="22" y="12"/>
                </a:cubicBezTo>
                <a:cubicBezTo>
                  <a:pt x="23" y="12"/>
                  <a:pt x="24" y="13"/>
                  <a:pt x="24" y="14"/>
                </a:cubicBezTo>
                <a:cubicBezTo>
                  <a:pt x="24" y="16"/>
                  <a:pt x="23" y="17"/>
                  <a:pt x="22" y="17"/>
                </a:cubicBezTo>
                <a:close/>
                <a:moveTo>
                  <a:pt x="50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25"/>
                  <a:pt x="43" y="24"/>
                  <a:pt x="40" y="24"/>
                </a:cubicBezTo>
                <a:cubicBezTo>
                  <a:pt x="38" y="24"/>
                  <a:pt x="36" y="25"/>
                  <a:pt x="35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9" y="28"/>
                  <a:pt x="8" y="28"/>
                  <a:pt x="8" y="29"/>
                </a:cubicBezTo>
                <a:cubicBezTo>
                  <a:pt x="8" y="30"/>
                  <a:pt x="9" y="30"/>
                  <a:pt x="10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6" y="33"/>
                  <a:pt x="38" y="34"/>
                  <a:pt x="40" y="34"/>
                </a:cubicBezTo>
                <a:cubicBezTo>
                  <a:pt x="43" y="34"/>
                  <a:pt x="45" y="33"/>
                  <a:pt x="45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1" y="30"/>
                  <a:pt x="51" y="29"/>
                </a:cubicBezTo>
                <a:cubicBezTo>
                  <a:pt x="51" y="28"/>
                  <a:pt x="50" y="28"/>
                  <a:pt x="50" y="28"/>
                </a:cubicBezTo>
                <a:close/>
                <a:moveTo>
                  <a:pt x="40" y="32"/>
                </a:moveTo>
                <a:cubicBezTo>
                  <a:pt x="39" y="32"/>
                  <a:pt x="38" y="30"/>
                  <a:pt x="38" y="29"/>
                </a:cubicBezTo>
                <a:cubicBezTo>
                  <a:pt x="38" y="28"/>
                  <a:pt x="39" y="26"/>
                  <a:pt x="40" y="26"/>
                </a:cubicBezTo>
                <a:cubicBezTo>
                  <a:pt x="42" y="26"/>
                  <a:pt x="43" y="28"/>
                  <a:pt x="43" y="29"/>
                </a:cubicBezTo>
                <a:cubicBezTo>
                  <a:pt x="43" y="30"/>
                  <a:pt x="42" y="32"/>
                  <a:pt x="40" y="32"/>
                </a:cubicBezTo>
                <a:close/>
                <a:moveTo>
                  <a:pt x="5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6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7" y="58"/>
                  <a:pt x="59" y="56"/>
                  <a:pt x="59" y="53"/>
                </a:cubicBezTo>
                <a:cubicBezTo>
                  <a:pt x="59" y="5"/>
                  <a:pt x="59" y="5"/>
                  <a:pt x="59" y="5"/>
                </a:cubicBezTo>
                <a:cubicBezTo>
                  <a:pt x="59" y="2"/>
                  <a:pt x="57" y="0"/>
                  <a:pt x="54" y="0"/>
                </a:cubicBezTo>
                <a:close/>
                <a:moveTo>
                  <a:pt x="56" y="53"/>
                </a:moveTo>
                <a:cubicBezTo>
                  <a:pt x="56" y="54"/>
                  <a:pt x="55" y="56"/>
                  <a:pt x="5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4"/>
                  <a:pt x="3" y="53"/>
                </a:cubicBezTo>
                <a:cubicBezTo>
                  <a:pt x="3" y="5"/>
                  <a:pt x="3" y="5"/>
                  <a:pt x="3" y="5"/>
                </a:cubicBezTo>
                <a:cubicBezTo>
                  <a:pt x="3" y="4"/>
                  <a:pt x="4" y="2"/>
                  <a:pt x="6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5" y="2"/>
                  <a:pt x="56" y="4"/>
                  <a:pt x="56" y="5"/>
                </a:cubicBezTo>
                <a:lnTo>
                  <a:pt x="56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6BDB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6" name="AutoShape 59"/>
          <p:cNvSpPr/>
          <p:nvPr/>
        </p:nvSpPr>
        <p:spPr bwMode="auto">
          <a:xfrm>
            <a:off x="7284350" y="4129024"/>
            <a:ext cx="477890" cy="47578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67" name="round-test-tube_65558"/>
          <p:cNvSpPr>
            <a:spLocks noChangeAspect="1"/>
          </p:cNvSpPr>
          <p:nvPr/>
        </p:nvSpPr>
        <p:spPr bwMode="auto">
          <a:xfrm>
            <a:off x="5467975" y="3194622"/>
            <a:ext cx="461623" cy="575754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85208" h="605169">
                <a:moveTo>
                  <a:pt x="220235" y="439905"/>
                </a:moveTo>
                <a:cubicBezTo>
                  <a:pt x="238474" y="439905"/>
                  <a:pt x="253260" y="454659"/>
                  <a:pt x="253260" y="472859"/>
                </a:cubicBezTo>
                <a:cubicBezTo>
                  <a:pt x="253260" y="491059"/>
                  <a:pt x="238474" y="505813"/>
                  <a:pt x="220235" y="505813"/>
                </a:cubicBezTo>
                <a:cubicBezTo>
                  <a:pt x="201996" y="505813"/>
                  <a:pt x="187210" y="491059"/>
                  <a:pt x="187210" y="472859"/>
                </a:cubicBezTo>
                <a:cubicBezTo>
                  <a:pt x="187210" y="454659"/>
                  <a:pt x="201996" y="439905"/>
                  <a:pt x="220235" y="439905"/>
                </a:cubicBezTo>
                <a:close/>
                <a:moveTo>
                  <a:pt x="128077" y="340902"/>
                </a:moveTo>
                <a:cubicBezTo>
                  <a:pt x="155943" y="340902"/>
                  <a:pt x="178532" y="363444"/>
                  <a:pt x="178532" y="391251"/>
                </a:cubicBezTo>
                <a:cubicBezTo>
                  <a:pt x="178532" y="419058"/>
                  <a:pt x="155943" y="441600"/>
                  <a:pt x="128077" y="441600"/>
                </a:cubicBezTo>
                <a:cubicBezTo>
                  <a:pt x="100211" y="441600"/>
                  <a:pt x="77622" y="419058"/>
                  <a:pt x="77622" y="391251"/>
                </a:cubicBezTo>
                <a:cubicBezTo>
                  <a:pt x="77622" y="363444"/>
                  <a:pt x="100211" y="340902"/>
                  <a:pt x="128077" y="340902"/>
                </a:cubicBezTo>
                <a:close/>
                <a:moveTo>
                  <a:pt x="45549" y="290563"/>
                </a:moveTo>
                <a:cubicBezTo>
                  <a:pt x="41428" y="290563"/>
                  <a:pt x="39910" y="295545"/>
                  <a:pt x="39910" y="295545"/>
                </a:cubicBezTo>
                <a:cubicBezTo>
                  <a:pt x="31667" y="318396"/>
                  <a:pt x="28848" y="337781"/>
                  <a:pt x="28848" y="362906"/>
                </a:cubicBezTo>
                <a:cubicBezTo>
                  <a:pt x="28848" y="480518"/>
                  <a:pt x="124718" y="576253"/>
                  <a:pt x="242604" y="576253"/>
                </a:cubicBezTo>
                <a:cubicBezTo>
                  <a:pt x="360490" y="576253"/>
                  <a:pt x="456360" y="480518"/>
                  <a:pt x="456360" y="362906"/>
                </a:cubicBezTo>
                <a:cubicBezTo>
                  <a:pt x="456360" y="339081"/>
                  <a:pt x="452348" y="316013"/>
                  <a:pt x="444865" y="294246"/>
                </a:cubicBezTo>
                <a:cubicBezTo>
                  <a:pt x="444431" y="293054"/>
                  <a:pt x="443021" y="290563"/>
                  <a:pt x="437490" y="290563"/>
                </a:cubicBezTo>
                <a:close/>
                <a:moveTo>
                  <a:pt x="150096" y="28807"/>
                </a:moveTo>
                <a:cubicBezTo>
                  <a:pt x="149336" y="28807"/>
                  <a:pt x="148577" y="29024"/>
                  <a:pt x="148577" y="30432"/>
                </a:cubicBezTo>
                <a:lnTo>
                  <a:pt x="148577" y="52091"/>
                </a:lnTo>
                <a:cubicBezTo>
                  <a:pt x="148577" y="53283"/>
                  <a:pt x="150312" y="53283"/>
                  <a:pt x="150421" y="53283"/>
                </a:cubicBezTo>
                <a:lnTo>
                  <a:pt x="189680" y="53283"/>
                </a:lnTo>
                <a:cubicBezTo>
                  <a:pt x="191741" y="53283"/>
                  <a:pt x="192825" y="54582"/>
                  <a:pt x="192825" y="55773"/>
                </a:cubicBezTo>
                <a:lnTo>
                  <a:pt x="192825" y="152592"/>
                </a:lnTo>
                <a:cubicBezTo>
                  <a:pt x="192825" y="155083"/>
                  <a:pt x="190982" y="155516"/>
                  <a:pt x="190982" y="155516"/>
                </a:cubicBezTo>
                <a:lnTo>
                  <a:pt x="182414" y="158115"/>
                </a:lnTo>
                <a:cubicBezTo>
                  <a:pt x="130032" y="173385"/>
                  <a:pt x="86760" y="208149"/>
                  <a:pt x="59756" y="252876"/>
                </a:cubicBezTo>
                <a:cubicBezTo>
                  <a:pt x="58563" y="254825"/>
                  <a:pt x="56720" y="258832"/>
                  <a:pt x="64203" y="258832"/>
                </a:cubicBezTo>
                <a:lnTo>
                  <a:pt x="422524" y="258832"/>
                </a:lnTo>
                <a:cubicBezTo>
                  <a:pt x="427838" y="258832"/>
                  <a:pt x="427187" y="255691"/>
                  <a:pt x="426211" y="254175"/>
                </a:cubicBezTo>
                <a:cubicBezTo>
                  <a:pt x="399207" y="208798"/>
                  <a:pt x="355718" y="173602"/>
                  <a:pt x="302794" y="158115"/>
                </a:cubicBezTo>
                <a:lnTo>
                  <a:pt x="294444" y="155624"/>
                </a:lnTo>
                <a:cubicBezTo>
                  <a:pt x="294444" y="155624"/>
                  <a:pt x="292383" y="155191"/>
                  <a:pt x="292383" y="151725"/>
                </a:cubicBezTo>
                <a:cubicBezTo>
                  <a:pt x="292600" y="137430"/>
                  <a:pt x="292383" y="79274"/>
                  <a:pt x="292383" y="57615"/>
                </a:cubicBezTo>
                <a:cubicBezTo>
                  <a:pt x="292383" y="55015"/>
                  <a:pt x="292708" y="53283"/>
                  <a:pt x="295745" y="53283"/>
                </a:cubicBezTo>
                <a:lnTo>
                  <a:pt x="335980" y="53283"/>
                </a:lnTo>
                <a:cubicBezTo>
                  <a:pt x="336522" y="53283"/>
                  <a:pt x="336631" y="52849"/>
                  <a:pt x="336631" y="52741"/>
                </a:cubicBezTo>
                <a:lnTo>
                  <a:pt x="336631" y="29999"/>
                </a:lnTo>
                <a:cubicBezTo>
                  <a:pt x="336631" y="29349"/>
                  <a:pt x="336522" y="28916"/>
                  <a:pt x="335872" y="28916"/>
                </a:cubicBezTo>
                <a:cubicBezTo>
                  <a:pt x="335872" y="28916"/>
                  <a:pt x="196621" y="28807"/>
                  <a:pt x="150096" y="28807"/>
                </a:cubicBezTo>
                <a:close/>
                <a:moveTo>
                  <a:pt x="148794" y="0"/>
                </a:moveTo>
                <a:lnTo>
                  <a:pt x="336305" y="0"/>
                </a:lnTo>
                <a:cubicBezTo>
                  <a:pt x="352465" y="0"/>
                  <a:pt x="365479" y="13104"/>
                  <a:pt x="365479" y="29132"/>
                </a:cubicBezTo>
                <a:lnTo>
                  <a:pt x="365479" y="52958"/>
                </a:lnTo>
                <a:cubicBezTo>
                  <a:pt x="365479" y="69094"/>
                  <a:pt x="352465" y="82090"/>
                  <a:pt x="336305" y="82090"/>
                </a:cubicBezTo>
                <a:lnTo>
                  <a:pt x="321339" y="82090"/>
                </a:lnTo>
                <a:lnTo>
                  <a:pt x="321339" y="131257"/>
                </a:lnTo>
                <a:cubicBezTo>
                  <a:pt x="321339" y="133640"/>
                  <a:pt x="322749" y="134181"/>
                  <a:pt x="322749" y="134181"/>
                </a:cubicBezTo>
                <a:cubicBezTo>
                  <a:pt x="367865" y="149668"/>
                  <a:pt x="406798" y="178258"/>
                  <a:pt x="435863" y="216379"/>
                </a:cubicBezTo>
                <a:cubicBezTo>
                  <a:pt x="468181" y="258724"/>
                  <a:pt x="485208" y="309407"/>
                  <a:pt x="485208" y="362906"/>
                </a:cubicBezTo>
                <a:cubicBezTo>
                  <a:pt x="485208" y="496438"/>
                  <a:pt x="376432" y="605169"/>
                  <a:pt x="242604" y="605169"/>
                </a:cubicBezTo>
                <a:cubicBezTo>
                  <a:pt x="108776" y="605169"/>
                  <a:pt x="0" y="496438"/>
                  <a:pt x="0" y="362906"/>
                </a:cubicBezTo>
                <a:cubicBezTo>
                  <a:pt x="0" y="309407"/>
                  <a:pt x="17027" y="258724"/>
                  <a:pt x="49345" y="216379"/>
                </a:cubicBezTo>
                <a:cubicBezTo>
                  <a:pt x="78410" y="178258"/>
                  <a:pt x="116584" y="149884"/>
                  <a:pt x="161700" y="134398"/>
                </a:cubicBezTo>
                <a:cubicBezTo>
                  <a:pt x="161700" y="134398"/>
                  <a:pt x="163869" y="133748"/>
                  <a:pt x="163869" y="132232"/>
                </a:cubicBezTo>
                <a:lnTo>
                  <a:pt x="163869" y="82090"/>
                </a:lnTo>
                <a:lnTo>
                  <a:pt x="148794" y="82090"/>
                </a:lnTo>
                <a:cubicBezTo>
                  <a:pt x="132743" y="82090"/>
                  <a:pt x="119729" y="69094"/>
                  <a:pt x="119729" y="52958"/>
                </a:cubicBezTo>
                <a:lnTo>
                  <a:pt x="119729" y="29132"/>
                </a:lnTo>
                <a:cubicBezTo>
                  <a:pt x="119729" y="13104"/>
                  <a:pt x="132743" y="0"/>
                  <a:pt x="1487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8" name="1"/>
          <p:cNvSpPr txBox="1">
            <a:spLocks noChangeArrowheads="1"/>
          </p:cNvSpPr>
          <p:nvPr/>
        </p:nvSpPr>
        <p:spPr bwMode="auto">
          <a:xfrm>
            <a:off x="1201858" y="2118324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在此添加标题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9" name="1"/>
          <p:cNvSpPr txBox="1">
            <a:spLocks noChangeArrowheads="1"/>
          </p:cNvSpPr>
          <p:nvPr/>
        </p:nvSpPr>
        <p:spPr bwMode="auto">
          <a:xfrm>
            <a:off x="767032" y="2442292"/>
            <a:ext cx="2318209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。您的内容打在这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里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0" name="1"/>
          <p:cNvSpPr txBox="1">
            <a:spLocks noChangeArrowheads="1"/>
          </p:cNvSpPr>
          <p:nvPr/>
        </p:nvSpPr>
        <p:spPr bwMode="auto">
          <a:xfrm>
            <a:off x="4853914" y="4890763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在此添加标题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1" name="1"/>
          <p:cNvSpPr txBox="1">
            <a:spLocks noChangeArrowheads="1"/>
          </p:cNvSpPr>
          <p:nvPr/>
        </p:nvSpPr>
        <p:spPr bwMode="auto">
          <a:xfrm>
            <a:off x="4419088" y="5214731"/>
            <a:ext cx="2318209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。您的内容打在这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里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2" name="1"/>
          <p:cNvSpPr txBox="1">
            <a:spLocks noChangeArrowheads="1"/>
          </p:cNvSpPr>
          <p:nvPr/>
        </p:nvSpPr>
        <p:spPr bwMode="auto">
          <a:xfrm>
            <a:off x="5010083" y="1745593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在此添加标题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3" name="1"/>
          <p:cNvSpPr txBox="1">
            <a:spLocks noChangeArrowheads="1"/>
          </p:cNvSpPr>
          <p:nvPr/>
        </p:nvSpPr>
        <p:spPr bwMode="auto">
          <a:xfrm>
            <a:off x="4575257" y="2069561"/>
            <a:ext cx="2318209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。您的内容打在这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里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4" name="1"/>
          <p:cNvSpPr txBox="1">
            <a:spLocks noChangeArrowheads="1"/>
          </p:cNvSpPr>
          <p:nvPr/>
        </p:nvSpPr>
        <p:spPr bwMode="auto">
          <a:xfrm>
            <a:off x="8897566" y="3897222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在此添加标题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5" name="1"/>
          <p:cNvSpPr txBox="1">
            <a:spLocks noChangeArrowheads="1"/>
          </p:cNvSpPr>
          <p:nvPr/>
        </p:nvSpPr>
        <p:spPr bwMode="auto">
          <a:xfrm>
            <a:off x="8462740" y="4221190"/>
            <a:ext cx="2318209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。您的内容打在这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里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6" name="文本框 175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7" name="直接连接符 176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0" y="1855694"/>
            <a:ext cx="12192000" cy="3778623"/>
          </a:xfrm>
          <a:prstGeom prst="rect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260461" y="1528549"/>
            <a:ext cx="4550938" cy="5329451"/>
            <a:chOff x="6260461" y="1528549"/>
            <a:chExt cx="4550938" cy="53294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1"/>
            <a:srcRect l="26809" r="25371"/>
            <a:stretch>
              <a:fillRect/>
            </a:stretch>
          </p:blipFill>
          <p:spPr>
            <a:xfrm>
              <a:off x="7201154" y="1904999"/>
              <a:ext cx="2628646" cy="3471455"/>
            </a:xfrm>
            <a:prstGeom prst="rect">
              <a:avLst/>
            </a:prstGeom>
          </p:spPr>
        </p:pic>
        <p:pic>
          <p:nvPicPr>
            <p:cNvPr id="35" name="H0006(Black_iPhone6)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98"/>
            <a:stretch>
              <a:fillRect/>
            </a:stretch>
          </p:blipFill>
          <p:spPr bwMode="auto">
            <a:xfrm>
              <a:off x="6260461" y="1528549"/>
              <a:ext cx="4550938" cy="532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36" name="Shape 1619"/>
          <p:cNvSpPr/>
          <p:nvPr/>
        </p:nvSpPr>
        <p:spPr bwMode="auto">
          <a:xfrm>
            <a:off x="5034754" y="3964480"/>
            <a:ext cx="918227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DAAAB0"/>
          </a:solidFill>
          <a:ln w="25400">
            <a:noFill/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Shape 1645"/>
          <p:cNvSpPr/>
          <p:nvPr/>
        </p:nvSpPr>
        <p:spPr>
          <a:xfrm>
            <a:off x="5287477" y="4193802"/>
            <a:ext cx="412781" cy="412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" name="Shape 1627"/>
          <p:cNvSpPr/>
          <p:nvPr/>
        </p:nvSpPr>
        <p:spPr bwMode="auto">
          <a:xfrm>
            <a:off x="5033818" y="2587582"/>
            <a:ext cx="919163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DAAAB0"/>
          </a:solidFill>
          <a:ln w="25400">
            <a:noFill/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9" name="Group 1649"/>
          <p:cNvGrpSpPr/>
          <p:nvPr/>
        </p:nvGrpSpPr>
        <p:grpSpPr bwMode="auto">
          <a:xfrm>
            <a:off x="5313685" y="2864641"/>
            <a:ext cx="360365" cy="365980"/>
            <a:chOff x="0" y="0"/>
            <a:chExt cx="611749" cy="619876"/>
          </a:xfrm>
          <a:solidFill>
            <a:schemeClr val="bg1"/>
          </a:solidFill>
        </p:grpSpPr>
        <p:sp>
          <p:nvSpPr>
            <p:cNvPr id="40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1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88830" y="2556110"/>
            <a:ext cx="3773291" cy="936227"/>
            <a:chOff x="6187114" y="1667052"/>
            <a:chExt cx="3491616" cy="936227"/>
          </a:xfrm>
        </p:grpSpPr>
        <p:sp>
          <p:nvSpPr>
            <p:cNvPr id="43" name="矩形 42"/>
            <p:cNvSpPr/>
            <p:nvPr/>
          </p:nvSpPr>
          <p:spPr>
            <a:xfrm>
              <a:off x="6187114" y="2030750"/>
              <a:ext cx="3478077" cy="5725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+mn-lt"/>
                </a:rPr>
                <a:t>点击添加相关标题文字，点击添加相关标题文字，点击添加相关标题文字，点击添加相关标题</a:t>
              </a:r>
              <a:r>
                <a:rPr lang="zh-CN" altLang="en-US" sz="110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+mn-lt"/>
                </a:rPr>
                <a:t>文</a:t>
              </a:r>
              <a:r>
                <a:rPr lang="zh-CN" altLang="en-US" sz="1100" smtClean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+mn-lt"/>
                </a:rPr>
                <a:t>字</a:t>
              </a:r>
              <a:endParaRPr lang="zh-CN" altLang="en-US" sz="11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436756" y="1667052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97441" y="3893742"/>
            <a:ext cx="3773291" cy="936227"/>
            <a:chOff x="6187114" y="1667052"/>
            <a:chExt cx="3491616" cy="936227"/>
          </a:xfrm>
        </p:grpSpPr>
        <p:sp>
          <p:nvSpPr>
            <p:cNvPr id="46" name="矩形 45"/>
            <p:cNvSpPr/>
            <p:nvPr/>
          </p:nvSpPr>
          <p:spPr>
            <a:xfrm>
              <a:off x="6187114" y="2030750"/>
              <a:ext cx="3478077" cy="5725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+mn-lt"/>
                </a:rPr>
                <a:t>点击添加相关标题文字，点击添加相关标题文字，点击添加相关标题文字，点击添加相关标题</a:t>
              </a:r>
              <a:r>
                <a:rPr lang="zh-CN" altLang="en-US" sz="110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+mn-lt"/>
                </a:rPr>
                <a:t>文</a:t>
              </a:r>
              <a:r>
                <a:rPr lang="zh-CN" altLang="en-US" sz="1100" smtClean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+mn-lt"/>
                </a:rPr>
                <a:t>字</a:t>
              </a:r>
              <a:endParaRPr lang="zh-CN" altLang="en-US" sz="11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436756" y="1667052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  <p:bldP spid="37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2"/>
          <p:cNvCxnSpPr/>
          <p:nvPr/>
        </p:nvCxnSpPr>
        <p:spPr>
          <a:xfrm>
            <a:off x="0" y="3621088"/>
            <a:ext cx="11800115" cy="0"/>
          </a:xfrm>
          <a:prstGeom prst="line">
            <a:avLst/>
          </a:prstGeom>
          <a:noFill/>
          <a:ln w="190500" cap="flat">
            <a:solidFill>
              <a:schemeClr val="bg1">
                <a:lumMod val="95000"/>
              </a:schemeClr>
            </a:solidFill>
            <a:prstDash val="solid"/>
            <a:miter lim="800000"/>
            <a:headEnd type="none"/>
            <a:tailEnd type="stealt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19" name="椭圆 18"/>
          <p:cNvSpPr/>
          <p:nvPr/>
        </p:nvSpPr>
        <p:spPr>
          <a:xfrm>
            <a:off x="1540365" y="3035316"/>
            <a:ext cx="1259038" cy="1259038"/>
          </a:xfrm>
          <a:prstGeom prst="ellipse">
            <a:avLst/>
          </a:prstGeom>
          <a:solidFill>
            <a:srgbClr val="305F8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+mj-lt"/>
              </a:rPr>
              <a:t>月份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785164" y="4509717"/>
            <a:ext cx="769441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40968" y="4926476"/>
            <a:ext cx="1857832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mpton Light DEMO" panose="00000500000000000000" pitchFamily="50" charset="0"/>
              </a:rPr>
              <a:t>此处添加详细文本描述建议与标题相关并符合整体语言风格，语言描述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mpton Light DEMO" panose="00000500000000000000" pitchFamily="50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615909" y="3149616"/>
            <a:ext cx="1030438" cy="1030438"/>
          </a:xfrm>
          <a:prstGeom prst="ellipse">
            <a:avLst/>
          </a:prstGeom>
          <a:solidFill>
            <a:srgbClr val="DAAA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1600" dirty="0">
                <a:solidFill>
                  <a:schemeClr val="bg1"/>
                </a:solidFill>
              </a:rPr>
              <a:t>2</a:t>
            </a:r>
            <a:r>
              <a:rPr lang="zh-CN" altLang="en-US" sz="1600" dirty="0">
                <a:solidFill>
                  <a:schemeClr val="bg1"/>
                </a:solidFill>
              </a:rPr>
              <a:t>月份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46407" y="1783318"/>
            <a:ext cx="76944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207656" y="2155537"/>
            <a:ext cx="1846944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mpton Light DEMO" panose="00000500000000000000" pitchFamily="50" charset="0"/>
              </a:rPr>
              <a:t>此处添加详细文本描述建议与标题相关并符合整体语言风格，语言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mpton Light DEMO" panose="00000500000000000000" pitchFamily="50" charset="0"/>
              </a:rPr>
              <a:t>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mpton Light DEMO" panose="00000500000000000000" pitchFamily="50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466481" y="3035316"/>
            <a:ext cx="1259038" cy="1259038"/>
          </a:xfrm>
          <a:prstGeom prst="ellipse">
            <a:avLst/>
          </a:prstGeom>
          <a:solidFill>
            <a:srgbClr val="305F8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 dirty="0">
                <a:solidFill>
                  <a:schemeClr val="bg1"/>
                </a:solidFill>
              </a:rPr>
              <a:t>3</a:t>
            </a:r>
            <a:r>
              <a:rPr lang="zh-CN" altLang="en-US" sz="2000" dirty="0">
                <a:solidFill>
                  <a:schemeClr val="bg1"/>
                </a:solidFill>
              </a:rPr>
              <a:t>月份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548429" y="3149616"/>
            <a:ext cx="1030438" cy="1030438"/>
          </a:xfrm>
          <a:prstGeom prst="ellipse">
            <a:avLst/>
          </a:prstGeom>
          <a:solidFill>
            <a:srgbClr val="DAAA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1600" dirty="0">
                <a:solidFill>
                  <a:schemeClr val="bg1"/>
                </a:solidFill>
              </a:rPr>
              <a:t>4</a:t>
            </a:r>
            <a:r>
              <a:rPr lang="zh-CN" altLang="en-US" sz="1600" dirty="0">
                <a:solidFill>
                  <a:schemeClr val="bg1"/>
                </a:solidFill>
              </a:rPr>
              <a:t>月份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401777" y="3035316"/>
            <a:ext cx="1259038" cy="1259038"/>
          </a:xfrm>
          <a:prstGeom prst="ellipse">
            <a:avLst/>
          </a:prstGeom>
          <a:solidFill>
            <a:srgbClr val="305F8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 dirty="0">
                <a:solidFill>
                  <a:schemeClr val="bg1"/>
                </a:solidFill>
              </a:rPr>
              <a:t>5</a:t>
            </a:r>
            <a:r>
              <a:rPr lang="zh-CN" altLang="en-US" sz="2000" dirty="0">
                <a:solidFill>
                  <a:schemeClr val="bg1"/>
                </a:solidFill>
              </a:rPr>
              <a:t>月份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11277" y="4509717"/>
            <a:ext cx="76944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67083" y="4926476"/>
            <a:ext cx="1857832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mpton Light DEMO" panose="00000500000000000000" pitchFamily="50" charset="0"/>
              </a:rPr>
              <a:t>此处添加详细文本描述建议与标题相关并符合整体语言风格，语言描述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mpton Light DEMO" panose="00000500000000000000" pitchFamily="50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639866" y="1783318"/>
            <a:ext cx="76944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101115" y="2155537"/>
            <a:ext cx="1846944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mpton Light DEMO" panose="00000500000000000000" pitchFamily="50" charset="0"/>
              </a:rPr>
              <a:t>此处添加详细文本描述建议与标题相关并符合整体语言风格，语言描述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mpton Light DEMO" panose="00000500000000000000" pitchFamily="50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637392" y="4509717"/>
            <a:ext cx="76944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093198" y="4926476"/>
            <a:ext cx="1857832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mpton Light DEMO" panose="00000500000000000000" pitchFamily="50" charset="0"/>
              </a:rPr>
              <a:t>此处添加详细文本描述建议与标题相关并符合整体语言风格，语言描述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mpton Light DEMO" panose="00000500000000000000" pitchFamily="50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99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-4.79167E-6 0.05 " pathEditMode="relative" rAng="0" ptsTypes="AA">
                                      <p:cBhvr>
                                        <p:cTn id="25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99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99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99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48148E-6 L -2.08333E-6 0.05 " pathEditMode="relative" rAng="0" ptsTypes="AA">
                                      <p:cBhvr>
                                        <p:cTn id="43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99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699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99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0.05 " pathEditMode="relative" rAng="0" ptsTypes="AA">
                                      <p:cBhvr>
                                        <p:cTn id="61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299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799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399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-3.125E-6 0.05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399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899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4.79167E-6 0.05 " pathEditMode="relative" rAng="0" ptsTypes="AA">
                                      <p:cBhvr>
                                        <p:cTn id="97" dur="10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  <p:bldP spid="21" grpId="1"/>
      <p:bldP spid="22" grpId="0" animBg="1"/>
      <p:bldP spid="23" grpId="0"/>
      <p:bldP spid="24" grpId="0"/>
      <p:bldP spid="24" grpId="1"/>
      <p:bldP spid="25" grpId="0" animBg="1"/>
      <p:bldP spid="26" grpId="0" animBg="1"/>
      <p:bldP spid="27" grpId="0" animBg="1"/>
      <p:bldP spid="28" grpId="0"/>
      <p:bldP spid="29" grpId="0"/>
      <p:bldP spid="29" grpId="1"/>
      <p:bldP spid="30" grpId="0"/>
      <p:bldP spid="31" grpId="0"/>
      <p:bldP spid="31" grpId="1"/>
      <p:bldP spid="48" grpId="0"/>
      <p:bldP spid="49" grpId="0"/>
      <p:bldP spid="4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3" r="7329"/>
          <a:stretch>
            <a:fillRect/>
          </a:stretch>
        </p:blipFill>
        <p:spPr>
          <a:xfrm>
            <a:off x="563563" y="1419225"/>
            <a:ext cx="5495925" cy="4591050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5772150" y="1905000"/>
            <a:ext cx="574675" cy="574675"/>
          </a:xfrm>
          <a:prstGeom prst="rect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772150" y="3382962"/>
            <a:ext cx="574675" cy="574675"/>
          </a:xfrm>
          <a:prstGeom prst="rect">
            <a:avLst/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772150" y="4860924"/>
            <a:ext cx="574675" cy="574675"/>
          </a:xfrm>
          <a:prstGeom prst="rect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5824220" y="2000250"/>
            <a:ext cx="431800" cy="431800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7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8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9" name="Freeform 75"/>
          <p:cNvSpPr>
            <a:spLocks noEditPoints="1"/>
          </p:cNvSpPr>
          <p:nvPr/>
        </p:nvSpPr>
        <p:spPr bwMode="auto">
          <a:xfrm>
            <a:off x="5882761" y="3499103"/>
            <a:ext cx="373259" cy="365757"/>
          </a:xfrm>
          <a:custGeom>
            <a:avLst/>
            <a:gdLst>
              <a:gd name="T0" fmla="*/ 32 w 59"/>
              <a:gd name="T1" fmla="*/ 42 h 58"/>
              <a:gd name="T2" fmla="*/ 22 w 59"/>
              <a:gd name="T3" fmla="*/ 42 h 58"/>
              <a:gd name="T4" fmla="*/ 8 w 59"/>
              <a:gd name="T5" fmla="*/ 44 h 58"/>
              <a:gd name="T6" fmla="*/ 22 w 59"/>
              <a:gd name="T7" fmla="*/ 45 h 58"/>
              <a:gd name="T8" fmla="*/ 32 w 59"/>
              <a:gd name="T9" fmla="*/ 45 h 58"/>
              <a:gd name="T10" fmla="*/ 51 w 59"/>
              <a:gd name="T11" fmla="*/ 44 h 58"/>
              <a:gd name="T12" fmla="*/ 27 w 59"/>
              <a:gd name="T13" fmla="*/ 46 h 58"/>
              <a:gd name="T14" fmla="*/ 27 w 59"/>
              <a:gd name="T15" fmla="*/ 41 h 58"/>
              <a:gd name="T16" fmla="*/ 27 w 59"/>
              <a:gd name="T17" fmla="*/ 46 h 58"/>
              <a:gd name="T18" fmla="*/ 27 w 59"/>
              <a:gd name="T19" fmla="*/ 13 h 58"/>
              <a:gd name="T20" fmla="*/ 17 w 59"/>
              <a:gd name="T21" fmla="*/ 13 h 58"/>
              <a:gd name="T22" fmla="*/ 8 w 59"/>
              <a:gd name="T23" fmla="*/ 14 h 58"/>
              <a:gd name="T24" fmla="*/ 17 w 59"/>
              <a:gd name="T25" fmla="*/ 16 h 58"/>
              <a:gd name="T26" fmla="*/ 27 w 59"/>
              <a:gd name="T27" fmla="*/ 16 h 58"/>
              <a:gd name="T28" fmla="*/ 51 w 59"/>
              <a:gd name="T29" fmla="*/ 14 h 58"/>
              <a:gd name="T30" fmla="*/ 22 w 59"/>
              <a:gd name="T31" fmla="*/ 17 h 58"/>
              <a:gd name="T32" fmla="*/ 22 w 59"/>
              <a:gd name="T33" fmla="*/ 12 h 58"/>
              <a:gd name="T34" fmla="*/ 22 w 59"/>
              <a:gd name="T35" fmla="*/ 17 h 58"/>
              <a:gd name="T36" fmla="*/ 45 w 59"/>
              <a:gd name="T37" fmla="*/ 28 h 58"/>
              <a:gd name="T38" fmla="*/ 35 w 59"/>
              <a:gd name="T39" fmla="*/ 28 h 58"/>
              <a:gd name="T40" fmla="*/ 8 w 59"/>
              <a:gd name="T41" fmla="*/ 29 h 58"/>
              <a:gd name="T42" fmla="*/ 35 w 59"/>
              <a:gd name="T43" fmla="*/ 30 h 58"/>
              <a:gd name="T44" fmla="*/ 45 w 59"/>
              <a:gd name="T45" fmla="*/ 30 h 58"/>
              <a:gd name="T46" fmla="*/ 51 w 59"/>
              <a:gd name="T47" fmla="*/ 29 h 58"/>
              <a:gd name="T48" fmla="*/ 40 w 59"/>
              <a:gd name="T49" fmla="*/ 32 h 58"/>
              <a:gd name="T50" fmla="*/ 40 w 59"/>
              <a:gd name="T51" fmla="*/ 26 h 58"/>
              <a:gd name="T52" fmla="*/ 40 w 59"/>
              <a:gd name="T53" fmla="*/ 32 h 58"/>
              <a:gd name="T54" fmla="*/ 6 w 59"/>
              <a:gd name="T55" fmla="*/ 0 h 58"/>
              <a:gd name="T56" fmla="*/ 0 w 59"/>
              <a:gd name="T57" fmla="*/ 53 h 58"/>
              <a:gd name="T58" fmla="*/ 54 w 59"/>
              <a:gd name="T59" fmla="*/ 58 h 58"/>
              <a:gd name="T60" fmla="*/ 59 w 59"/>
              <a:gd name="T61" fmla="*/ 5 h 58"/>
              <a:gd name="T62" fmla="*/ 56 w 59"/>
              <a:gd name="T63" fmla="*/ 53 h 58"/>
              <a:gd name="T64" fmla="*/ 6 w 59"/>
              <a:gd name="T65" fmla="*/ 56 h 58"/>
              <a:gd name="T66" fmla="*/ 3 w 59"/>
              <a:gd name="T67" fmla="*/ 5 h 58"/>
              <a:gd name="T68" fmla="*/ 54 w 59"/>
              <a:gd name="T69" fmla="*/ 2 h 58"/>
              <a:gd name="T70" fmla="*/ 56 w 59"/>
              <a:gd name="T71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58">
                <a:moveTo>
                  <a:pt x="50" y="42"/>
                </a:moveTo>
                <a:cubicBezTo>
                  <a:pt x="32" y="42"/>
                  <a:pt x="32" y="42"/>
                  <a:pt x="32" y="42"/>
                </a:cubicBezTo>
                <a:cubicBezTo>
                  <a:pt x="32" y="40"/>
                  <a:pt x="29" y="38"/>
                  <a:pt x="27" y="38"/>
                </a:cubicBezTo>
                <a:cubicBezTo>
                  <a:pt x="25" y="38"/>
                  <a:pt x="22" y="40"/>
                  <a:pt x="22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8" y="43"/>
                  <a:pt x="8" y="44"/>
                </a:cubicBezTo>
                <a:cubicBezTo>
                  <a:pt x="8" y="44"/>
                  <a:pt x="9" y="45"/>
                  <a:pt x="10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5" y="49"/>
                  <a:pt x="27" y="49"/>
                </a:cubicBezTo>
                <a:cubicBezTo>
                  <a:pt x="29" y="49"/>
                  <a:pt x="32" y="47"/>
                  <a:pt x="32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1" y="44"/>
                  <a:pt x="51" y="44"/>
                </a:cubicBezTo>
                <a:cubicBezTo>
                  <a:pt x="51" y="43"/>
                  <a:pt x="50" y="42"/>
                  <a:pt x="50" y="42"/>
                </a:cubicBezTo>
                <a:close/>
                <a:moveTo>
                  <a:pt x="27" y="46"/>
                </a:moveTo>
                <a:cubicBezTo>
                  <a:pt x="26" y="46"/>
                  <a:pt x="24" y="45"/>
                  <a:pt x="24" y="44"/>
                </a:cubicBezTo>
                <a:cubicBezTo>
                  <a:pt x="24" y="42"/>
                  <a:pt x="26" y="41"/>
                  <a:pt x="27" y="41"/>
                </a:cubicBezTo>
                <a:cubicBezTo>
                  <a:pt x="28" y="41"/>
                  <a:pt x="30" y="42"/>
                  <a:pt x="30" y="44"/>
                </a:cubicBezTo>
                <a:cubicBezTo>
                  <a:pt x="30" y="45"/>
                  <a:pt x="28" y="46"/>
                  <a:pt x="27" y="46"/>
                </a:cubicBezTo>
                <a:close/>
                <a:moveTo>
                  <a:pt x="50" y="13"/>
                </a:moveTo>
                <a:cubicBezTo>
                  <a:pt x="27" y="13"/>
                  <a:pt x="27" y="13"/>
                  <a:pt x="27" y="13"/>
                </a:cubicBezTo>
                <a:cubicBezTo>
                  <a:pt x="26" y="11"/>
                  <a:pt x="24" y="9"/>
                  <a:pt x="22" y="9"/>
                </a:cubicBezTo>
                <a:cubicBezTo>
                  <a:pt x="19" y="9"/>
                  <a:pt x="17" y="11"/>
                  <a:pt x="17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8"/>
                  <a:pt x="19" y="20"/>
                  <a:pt x="22" y="20"/>
                </a:cubicBezTo>
                <a:cubicBezTo>
                  <a:pt x="24" y="20"/>
                  <a:pt x="26" y="18"/>
                  <a:pt x="27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4"/>
                </a:cubicBezTo>
                <a:cubicBezTo>
                  <a:pt x="51" y="14"/>
                  <a:pt x="50" y="13"/>
                  <a:pt x="50" y="13"/>
                </a:cubicBezTo>
                <a:close/>
                <a:moveTo>
                  <a:pt x="22" y="17"/>
                </a:moveTo>
                <a:cubicBezTo>
                  <a:pt x="20" y="17"/>
                  <a:pt x="19" y="16"/>
                  <a:pt x="19" y="14"/>
                </a:cubicBezTo>
                <a:cubicBezTo>
                  <a:pt x="19" y="13"/>
                  <a:pt x="20" y="12"/>
                  <a:pt x="22" y="12"/>
                </a:cubicBezTo>
                <a:cubicBezTo>
                  <a:pt x="23" y="12"/>
                  <a:pt x="24" y="13"/>
                  <a:pt x="24" y="14"/>
                </a:cubicBezTo>
                <a:cubicBezTo>
                  <a:pt x="24" y="16"/>
                  <a:pt x="23" y="17"/>
                  <a:pt x="22" y="17"/>
                </a:cubicBezTo>
                <a:close/>
                <a:moveTo>
                  <a:pt x="50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25"/>
                  <a:pt x="43" y="24"/>
                  <a:pt x="40" y="24"/>
                </a:cubicBezTo>
                <a:cubicBezTo>
                  <a:pt x="38" y="24"/>
                  <a:pt x="36" y="25"/>
                  <a:pt x="35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9" y="28"/>
                  <a:pt x="8" y="28"/>
                  <a:pt x="8" y="29"/>
                </a:cubicBezTo>
                <a:cubicBezTo>
                  <a:pt x="8" y="30"/>
                  <a:pt x="9" y="30"/>
                  <a:pt x="10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6" y="33"/>
                  <a:pt x="38" y="34"/>
                  <a:pt x="40" y="34"/>
                </a:cubicBezTo>
                <a:cubicBezTo>
                  <a:pt x="43" y="34"/>
                  <a:pt x="45" y="33"/>
                  <a:pt x="45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1" y="30"/>
                  <a:pt x="51" y="29"/>
                </a:cubicBezTo>
                <a:cubicBezTo>
                  <a:pt x="51" y="28"/>
                  <a:pt x="50" y="28"/>
                  <a:pt x="50" y="28"/>
                </a:cubicBezTo>
                <a:close/>
                <a:moveTo>
                  <a:pt x="40" y="32"/>
                </a:moveTo>
                <a:cubicBezTo>
                  <a:pt x="39" y="32"/>
                  <a:pt x="38" y="30"/>
                  <a:pt x="38" y="29"/>
                </a:cubicBezTo>
                <a:cubicBezTo>
                  <a:pt x="38" y="28"/>
                  <a:pt x="39" y="26"/>
                  <a:pt x="40" y="26"/>
                </a:cubicBezTo>
                <a:cubicBezTo>
                  <a:pt x="42" y="26"/>
                  <a:pt x="43" y="28"/>
                  <a:pt x="43" y="29"/>
                </a:cubicBezTo>
                <a:cubicBezTo>
                  <a:pt x="43" y="30"/>
                  <a:pt x="42" y="32"/>
                  <a:pt x="40" y="32"/>
                </a:cubicBezTo>
                <a:close/>
                <a:moveTo>
                  <a:pt x="5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6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7" y="58"/>
                  <a:pt x="59" y="56"/>
                  <a:pt x="59" y="53"/>
                </a:cubicBezTo>
                <a:cubicBezTo>
                  <a:pt x="59" y="5"/>
                  <a:pt x="59" y="5"/>
                  <a:pt x="59" y="5"/>
                </a:cubicBezTo>
                <a:cubicBezTo>
                  <a:pt x="59" y="2"/>
                  <a:pt x="57" y="0"/>
                  <a:pt x="54" y="0"/>
                </a:cubicBezTo>
                <a:close/>
                <a:moveTo>
                  <a:pt x="56" y="53"/>
                </a:moveTo>
                <a:cubicBezTo>
                  <a:pt x="56" y="54"/>
                  <a:pt x="55" y="56"/>
                  <a:pt x="5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4"/>
                  <a:pt x="3" y="53"/>
                </a:cubicBezTo>
                <a:cubicBezTo>
                  <a:pt x="3" y="5"/>
                  <a:pt x="3" y="5"/>
                  <a:pt x="3" y="5"/>
                </a:cubicBezTo>
                <a:cubicBezTo>
                  <a:pt x="3" y="4"/>
                  <a:pt x="4" y="2"/>
                  <a:pt x="6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5" y="2"/>
                  <a:pt x="56" y="4"/>
                  <a:pt x="56" y="5"/>
                </a:cubicBezTo>
                <a:lnTo>
                  <a:pt x="56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6BDB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AutoShape 59"/>
          <p:cNvSpPr/>
          <p:nvPr/>
        </p:nvSpPr>
        <p:spPr bwMode="auto">
          <a:xfrm>
            <a:off x="5880131" y="4988977"/>
            <a:ext cx="319977" cy="318567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41" name="1"/>
          <p:cNvSpPr txBox="1">
            <a:spLocks noChangeArrowheads="1"/>
          </p:cNvSpPr>
          <p:nvPr/>
        </p:nvSpPr>
        <p:spPr bwMode="auto">
          <a:xfrm>
            <a:off x="6748452" y="1815580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在此添加标题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1"/>
          <p:cNvSpPr txBox="1">
            <a:spLocks noChangeArrowheads="1"/>
          </p:cNvSpPr>
          <p:nvPr/>
        </p:nvSpPr>
        <p:spPr bwMode="auto">
          <a:xfrm>
            <a:off x="6748452" y="2141537"/>
            <a:ext cx="447898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。您的内容打在这里，或者通过复制您的文本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后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1"/>
          <p:cNvSpPr txBox="1">
            <a:spLocks noChangeArrowheads="1"/>
          </p:cNvSpPr>
          <p:nvPr/>
        </p:nvSpPr>
        <p:spPr bwMode="auto">
          <a:xfrm>
            <a:off x="6748452" y="3244462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在此添加标题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1"/>
          <p:cNvSpPr txBox="1">
            <a:spLocks noChangeArrowheads="1"/>
          </p:cNvSpPr>
          <p:nvPr/>
        </p:nvSpPr>
        <p:spPr bwMode="auto">
          <a:xfrm>
            <a:off x="6748452" y="3570419"/>
            <a:ext cx="447898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。您的内容打在这里，或者通过复制您的文本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后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1"/>
          <p:cNvSpPr txBox="1">
            <a:spLocks noChangeArrowheads="1"/>
          </p:cNvSpPr>
          <p:nvPr/>
        </p:nvSpPr>
        <p:spPr bwMode="auto">
          <a:xfrm>
            <a:off x="6748452" y="4722424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在此添加标题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1"/>
          <p:cNvSpPr txBox="1">
            <a:spLocks noChangeArrowheads="1"/>
          </p:cNvSpPr>
          <p:nvPr/>
        </p:nvSpPr>
        <p:spPr bwMode="auto">
          <a:xfrm>
            <a:off x="6748452" y="5048381"/>
            <a:ext cx="447898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。您的内容打在这里，或者通过复制您的文本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后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3"/>
          <a:stretch>
            <a:fillRect/>
          </a:stretch>
        </p:blipFill>
        <p:spPr>
          <a:xfrm>
            <a:off x="0" y="1485900"/>
            <a:ext cx="12192002" cy="436245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944812" y="1485900"/>
            <a:ext cx="6229351" cy="4362450"/>
          </a:xfrm>
          <a:prstGeom prst="rect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1"/>
          <p:cNvSpPr txBox="1">
            <a:spLocks noChangeArrowheads="1"/>
          </p:cNvSpPr>
          <p:nvPr/>
        </p:nvSpPr>
        <p:spPr bwMode="auto">
          <a:xfrm>
            <a:off x="5305189" y="2465407"/>
            <a:ext cx="15085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项目介绍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830887" y="2943225"/>
            <a:ext cx="457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3196737" y="3113267"/>
            <a:ext cx="57255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。您的内容打在这里，或者通过复制您的文本后，在此框中选择粘贴，并选择只保留文字。您的内容打在这里，或者通过复制您的文本后。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581525" y="4868169"/>
            <a:ext cx="476250" cy="476250"/>
          </a:xfrm>
          <a:prstGeom prst="ellipse">
            <a:avLst/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830887" y="4868169"/>
            <a:ext cx="476250" cy="476250"/>
          </a:xfrm>
          <a:prstGeom prst="ellipse">
            <a:avLst/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080249" y="4868169"/>
            <a:ext cx="476250" cy="476250"/>
          </a:xfrm>
          <a:prstGeom prst="ellipse">
            <a:avLst/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4659185" y="4934907"/>
            <a:ext cx="315151" cy="315151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26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7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8" name="Freeform 75"/>
          <p:cNvSpPr>
            <a:spLocks noEditPoints="1"/>
          </p:cNvSpPr>
          <p:nvPr/>
        </p:nvSpPr>
        <p:spPr bwMode="auto">
          <a:xfrm>
            <a:off x="5934116" y="4975888"/>
            <a:ext cx="250744" cy="245704"/>
          </a:xfrm>
          <a:custGeom>
            <a:avLst/>
            <a:gdLst>
              <a:gd name="T0" fmla="*/ 32 w 59"/>
              <a:gd name="T1" fmla="*/ 42 h 58"/>
              <a:gd name="T2" fmla="*/ 22 w 59"/>
              <a:gd name="T3" fmla="*/ 42 h 58"/>
              <a:gd name="T4" fmla="*/ 8 w 59"/>
              <a:gd name="T5" fmla="*/ 44 h 58"/>
              <a:gd name="T6" fmla="*/ 22 w 59"/>
              <a:gd name="T7" fmla="*/ 45 h 58"/>
              <a:gd name="T8" fmla="*/ 32 w 59"/>
              <a:gd name="T9" fmla="*/ 45 h 58"/>
              <a:gd name="T10" fmla="*/ 51 w 59"/>
              <a:gd name="T11" fmla="*/ 44 h 58"/>
              <a:gd name="T12" fmla="*/ 27 w 59"/>
              <a:gd name="T13" fmla="*/ 46 h 58"/>
              <a:gd name="T14" fmla="*/ 27 w 59"/>
              <a:gd name="T15" fmla="*/ 41 h 58"/>
              <a:gd name="T16" fmla="*/ 27 w 59"/>
              <a:gd name="T17" fmla="*/ 46 h 58"/>
              <a:gd name="T18" fmla="*/ 27 w 59"/>
              <a:gd name="T19" fmla="*/ 13 h 58"/>
              <a:gd name="T20" fmla="*/ 17 w 59"/>
              <a:gd name="T21" fmla="*/ 13 h 58"/>
              <a:gd name="T22" fmla="*/ 8 w 59"/>
              <a:gd name="T23" fmla="*/ 14 h 58"/>
              <a:gd name="T24" fmla="*/ 17 w 59"/>
              <a:gd name="T25" fmla="*/ 16 h 58"/>
              <a:gd name="T26" fmla="*/ 27 w 59"/>
              <a:gd name="T27" fmla="*/ 16 h 58"/>
              <a:gd name="T28" fmla="*/ 51 w 59"/>
              <a:gd name="T29" fmla="*/ 14 h 58"/>
              <a:gd name="T30" fmla="*/ 22 w 59"/>
              <a:gd name="T31" fmla="*/ 17 h 58"/>
              <a:gd name="T32" fmla="*/ 22 w 59"/>
              <a:gd name="T33" fmla="*/ 12 h 58"/>
              <a:gd name="T34" fmla="*/ 22 w 59"/>
              <a:gd name="T35" fmla="*/ 17 h 58"/>
              <a:gd name="T36" fmla="*/ 45 w 59"/>
              <a:gd name="T37" fmla="*/ 28 h 58"/>
              <a:gd name="T38" fmla="*/ 35 w 59"/>
              <a:gd name="T39" fmla="*/ 28 h 58"/>
              <a:gd name="T40" fmla="*/ 8 w 59"/>
              <a:gd name="T41" fmla="*/ 29 h 58"/>
              <a:gd name="T42" fmla="*/ 35 w 59"/>
              <a:gd name="T43" fmla="*/ 30 h 58"/>
              <a:gd name="T44" fmla="*/ 45 w 59"/>
              <a:gd name="T45" fmla="*/ 30 h 58"/>
              <a:gd name="T46" fmla="*/ 51 w 59"/>
              <a:gd name="T47" fmla="*/ 29 h 58"/>
              <a:gd name="T48" fmla="*/ 40 w 59"/>
              <a:gd name="T49" fmla="*/ 32 h 58"/>
              <a:gd name="T50" fmla="*/ 40 w 59"/>
              <a:gd name="T51" fmla="*/ 26 h 58"/>
              <a:gd name="T52" fmla="*/ 40 w 59"/>
              <a:gd name="T53" fmla="*/ 32 h 58"/>
              <a:gd name="T54" fmla="*/ 6 w 59"/>
              <a:gd name="T55" fmla="*/ 0 h 58"/>
              <a:gd name="T56" fmla="*/ 0 w 59"/>
              <a:gd name="T57" fmla="*/ 53 h 58"/>
              <a:gd name="T58" fmla="*/ 54 w 59"/>
              <a:gd name="T59" fmla="*/ 58 h 58"/>
              <a:gd name="T60" fmla="*/ 59 w 59"/>
              <a:gd name="T61" fmla="*/ 5 h 58"/>
              <a:gd name="T62" fmla="*/ 56 w 59"/>
              <a:gd name="T63" fmla="*/ 53 h 58"/>
              <a:gd name="T64" fmla="*/ 6 w 59"/>
              <a:gd name="T65" fmla="*/ 56 h 58"/>
              <a:gd name="T66" fmla="*/ 3 w 59"/>
              <a:gd name="T67" fmla="*/ 5 h 58"/>
              <a:gd name="T68" fmla="*/ 54 w 59"/>
              <a:gd name="T69" fmla="*/ 2 h 58"/>
              <a:gd name="T70" fmla="*/ 56 w 59"/>
              <a:gd name="T71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58">
                <a:moveTo>
                  <a:pt x="50" y="42"/>
                </a:moveTo>
                <a:cubicBezTo>
                  <a:pt x="32" y="42"/>
                  <a:pt x="32" y="42"/>
                  <a:pt x="32" y="42"/>
                </a:cubicBezTo>
                <a:cubicBezTo>
                  <a:pt x="32" y="40"/>
                  <a:pt x="29" y="38"/>
                  <a:pt x="27" y="38"/>
                </a:cubicBezTo>
                <a:cubicBezTo>
                  <a:pt x="25" y="38"/>
                  <a:pt x="22" y="40"/>
                  <a:pt x="22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8" y="43"/>
                  <a:pt x="8" y="44"/>
                </a:cubicBezTo>
                <a:cubicBezTo>
                  <a:pt x="8" y="44"/>
                  <a:pt x="9" y="45"/>
                  <a:pt x="10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5" y="49"/>
                  <a:pt x="27" y="49"/>
                </a:cubicBezTo>
                <a:cubicBezTo>
                  <a:pt x="29" y="49"/>
                  <a:pt x="32" y="47"/>
                  <a:pt x="32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1" y="44"/>
                  <a:pt x="51" y="44"/>
                </a:cubicBezTo>
                <a:cubicBezTo>
                  <a:pt x="51" y="43"/>
                  <a:pt x="50" y="42"/>
                  <a:pt x="50" y="42"/>
                </a:cubicBezTo>
                <a:close/>
                <a:moveTo>
                  <a:pt x="27" y="46"/>
                </a:moveTo>
                <a:cubicBezTo>
                  <a:pt x="26" y="46"/>
                  <a:pt x="24" y="45"/>
                  <a:pt x="24" y="44"/>
                </a:cubicBezTo>
                <a:cubicBezTo>
                  <a:pt x="24" y="42"/>
                  <a:pt x="26" y="41"/>
                  <a:pt x="27" y="41"/>
                </a:cubicBezTo>
                <a:cubicBezTo>
                  <a:pt x="28" y="41"/>
                  <a:pt x="30" y="42"/>
                  <a:pt x="30" y="44"/>
                </a:cubicBezTo>
                <a:cubicBezTo>
                  <a:pt x="30" y="45"/>
                  <a:pt x="28" y="46"/>
                  <a:pt x="27" y="46"/>
                </a:cubicBezTo>
                <a:close/>
                <a:moveTo>
                  <a:pt x="50" y="13"/>
                </a:moveTo>
                <a:cubicBezTo>
                  <a:pt x="27" y="13"/>
                  <a:pt x="27" y="13"/>
                  <a:pt x="27" y="13"/>
                </a:cubicBezTo>
                <a:cubicBezTo>
                  <a:pt x="26" y="11"/>
                  <a:pt x="24" y="9"/>
                  <a:pt x="22" y="9"/>
                </a:cubicBezTo>
                <a:cubicBezTo>
                  <a:pt x="19" y="9"/>
                  <a:pt x="17" y="11"/>
                  <a:pt x="17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8"/>
                  <a:pt x="19" y="20"/>
                  <a:pt x="22" y="20"/>
                </a:cubicBezTo>
                <a:cubicBezTo>
                  <a:pt x="24" y="20"/>
                  <a:pt x="26" y="18"/>
                  <a:pt x="27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4"/>
                </a:cubicBezTo>
                <a:cubicBezTo>
                  <a:pt x="51" y="14"/>
                  <a:pt x="50" y="13"/>
                  <a:pt x="50" y="13"/>
                </a:cubicBezTo>
                <a:close/>
                <a:moveTo>
                  <a:pt x="22" y="17"/>
                </a:moveTo>
                <a:cubicBezTo>
                  <a:pt x="20" y="17"/>
                  <a:pt x="19" y="16"/>
                  <a:pt x="19" y="14"/>
                </a:cubicBezTo>
                <a:cubicBezTo>
                  <a:pt x="19" y="13"/>
                  <a:pt x="20" y="12"/>
                  <a:pt x="22" y="12"/>
                </a:cubicBezTo>
                <a:cubicBezTo>
                  <a:pt x="23" y="12"/>
                  <a:pt x="24" y="13"/>
                  <a:pt x="24" y="14"/>
                </a:cubicBezTo>
                <a:cubicBezTo>
                  <a:pt x="24" y="16"/>
                  <a:pt x="23" y="17"/>
                  <a:pt x="22" y="17"/>
                </a:cubicBezTo>
                <a:close/>
                <a:moveTo>
                  <a:pt x="50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25"/>
                  <a:pt x="43" y="24"/>
                  <a:pt x="40" y="24"/>
                </a:cubicBezTo>
                <a:cubicBezTo>
                  <a:pt x="38" y="24"/>
                  <a:pt x="36" y="25"/>
                  <a:pt x="35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9" y="28"/>
                  <a:pt x="8" y="28"/>
                  <a:pt x="8" y="29"/>
                </a:cubicBezTo>
                <a:cubicBezTo>
                  <a:pt x="8" y="30"/>
                  <a:pt x="9" y="30"/>
                  <a:pt x="10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6" y="33"/>
                  <a:pt x="38" y="34"/>
                  <a:pt x="40" y="34"/>
                </a:cubicBezTo>
                <a:cubicBezTo>
                  <a:pt x="43" y="34"/>
                  <a:pt x="45" y="33"/>
                  <a:pt x="45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1" y="30"/>
                  <a:pt x="51" y="29"/>
                </a:cubicBezTo>
                <a:cubicBezTo>
                  <a:pt x="51" y="28"/>
                  <a:pt x="50" y="28"/>
                  <a:pt x="50" y="28"/>
                </a:cubicBezTo>
                <a:close/>
                <a:moveTo>
                  <a:pt x="40" y="32"/>
                </a:moveTo>
                <a:cubicBezTo>
                  <a:pt x="39" y="32"/>
                  <a:pt x="38" y="30"/>
                  <a:pt x="38" y="29"/>
                </a:cubicBezTo>
                <a:cubicBezTo>
                  <a:pt x="38" y="28"/>
                  <a:pt x="39" y="26"/>
                  <a:pt x="40" y="26"/>
                </a:cubicBezTo>
                <a:cubicBezTo>
                  <a:pt x="42" y="26"/>
                  <a:pt x="43" y="28"/>
                  <a:pt x="43" y="29"/>
                </a:cubicBezTo>
                <a:cubicBezTo>
                  <a:pt x="43" y="30"/>
                  <a:pt x="42" y="32"/>
                  <a:pt x="40" y="32"/>
                </a:cubicBezTo>
                <a:close/>
                <a:moveTo>
                  <a:pt x="5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6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7" y="58"/>
                  <a:pt x="59" y="56"/>
                  <a:pt x="59" y="53"/>
                </a:cubicBezTo>
                <a:cubicBezTo>
                  <a:pt x="59" y="5"/>
                  <a:pt x="59" y="5"/>
                  <a:pt x="59" y="5"/>
                </a:cubicBezTo>
                <a:cubicBezTo>
                  <a:pt x="59" y="2"/>
                  <a:pt x="57" y="0"/>
                  <a:pt x="54" y="0"/>
                </a:cubicBezTo>
                <a:close/>
                <a:moveTo>
                  <a:pt x="56" y="53"/>
                </a:moveTo>
                <a:cubicBezTo>
                  <a:pt x="56" y="54"/>
                  <a:pt x="55" y="56"/>
                  <a:pt x="5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4"/>
                  <a:pt x="3" y="53"/>
                </a:cubicBezTo>
                <a:cubicBezTo>
                  <a:pt x="3" y="5"/>
                  <a:pt x="3" y="5"/>
                  <a:pt x="3" y="5"/>
                </a:cubicBezTo>
                <a:cubicBezTo>
                  <a:pt x="3" y="4"/>
                  <a:pt x="4" y="2"/>
                  <a:pt x="6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5" y="2"/>
                  <a:pt x="56" y="4"/>
                  <a:pt x="56" y="5"/>
                </a:cubicBezTo>
                <a:lnTo>
                  <a:pt x="56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6BDB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AutoShape 59"/>
          <p:cNvSpPr/>
          <p:nvPr/>
        </p:nvSpPr>
        <p:spPr bwMode="auto">
          <a:xfrm>
            <a:off x="7158466" y="4973942"/>
            <a:ext cx="283239" cy="28199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247775" y="3514725"/>
            <a:ext cx="2362200" cy="781050"/>
          </a:xfrm>
          <a:prstGeom prst="rect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09975" y="3105150"/>
            <a:ext cx="2362200" cy="1190625"/>
          </a:xfrm>
          <a:prstGeom prst="rect">
            <a:avLst/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972175" y="2838451"/>
            <a:ext cx="2362200" cy="1457324"/>
          </a:xfrm>
          <a:prstGeom prst="rect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8334375" y="2352675"/>
            <a:ext cx="2362200" cy="1943100"/>
          </a:xfrm>
          <a:prstGeom prst="rect">
            <a:avLst/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1"/>
          <p:cNvSpPr txBox="1">
            <a:spLocks noChangeArrowheads="1"/>
          </p:cNvSpPr>
          <p:nvPr/>
        </p:nvSpPr>
        <p:spPr bwMode="auto">
          <a:xfrm>
            <a:off x="1674577" y="470535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第一步</a:t>
            </a:r>
            <a:endParaRPr lang="en-US" altLang="zh-CN" sz="1600" b="1" dirty="0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1"/>
          <p:cNvSpPr txBox="1">
            <a:spLocks noChangeArrowheads="1"/>
          </p:cNvSpPr>
          <p:nvPr/>
        </p:nvSpPr>
        <p:spPr bwMode="auto">
          <a:xfrm>
            <a:off x="1347787" y="5037742"/>
            <a:ext cx="21621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1"/>
          <p:cNvSpPr txBox="1">
            <a:spLocks noChangeArrowheads="1"/>
          </p:cNvSpPr>
          <p:nvPr/>
        </p:nvSpPr>
        <p:spPr bwMode="auto">
          <a:xfrm>
            <a:off x="4098690" y="470535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第二步</a:t>
            </a:r>
            <a:endParaRPr lang="en-US" altLang="zh-CN" sz="1600" b="1" dirty="0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1"/>
          <p:cNvSpPr txBox="1">
            <a:spLocks noChangeArrowheads="1"/>
          </p:cNvSpPr>
          <p:nvPr/>
        </p:nvSpPr>
        <p:spPr bwMode="auto">
          <a:xfrm>
            <a:off x="3771900" y="5037742"/>
            <a:ext cx="21621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1"/>
          <p:cNvSpPr txBox="1">
            <a:spLocks noChangeArrowheads="1"/>
          </p:cNvSpPr>
          <p:nvPr/>
        </p:nvSpPr>
        <p:spPr bwMode="auto">
          <a:xfrm>
            <a:off x="6522803" y="470535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第三步</a:t>
            </a:r>
            <a:endParaRPr lang="en-US" altLang="zh-CN" sz="1600" b="1" dirty="0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1"/>
          <p:cNvSpPr txBox="1">
            <a:spLocks noChangeArrowheads="1"/>
          </p:cNvSpPr>
          <p:nvPr/>
        </p:nvSpPr>
        <p:spPr bwMode="auto">
          <a:xfrm>
            <a:off x="6196013" y="5037742"/>
            <a:ext cx="21621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1"/>
          <p:cNvSpPr txBox="1">
            <a:spLocks noChangeArrowheads="1"/>
          </p:cNvSpPr>
          <p:nvPr/>
        </p:nvSpPr>
        <p:spPr bwMode="auto">
          <a:xfrm>
            <a:off x="8946916" y="470535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第四步</a:t>
            </a:r>
            <a:endParaRPr lang="en-US" altLang="zh-CN" sz="1600" b="1" dirty="0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1"/>
          <p:cNvSpPr txBox="1">
            <a:spLocks noChangeArrowheads="1"/>
          </p:cNvSpPr>
          <p:nvPr/>
        </p:nvSpPr>
        <p:spPr bwMode="auto">
          <a:xfrm>
            <a:off x="8620126" y="5037742"/>
            <a:ext cx="21621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212785" y="3686175"/>
            <a:ext cx="435165" cy="435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41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3" name="AutoShape 59"/>
          <p:cNvSpPr/>
          <p:nvPr/>
        </p:nvSpPr>
        <p:spPr bwMode="auto">
          <a:xfrm>
            <a:off x="9194609" y="2988712"/>
            <a:ext cx="768541" cy="76515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44" name="Freeform 75"/>
          <p:cNvSpPr>
            <a:spLocks noEditPoints="1"/>
          </p:cNvSpPr>
          <p:nvPr/>
        </p:nvSpPr>
        <p:spPr bwMode="auto">
          <a:xfrm>
            <a:off x="4572000" y="3593239"/>
            <a:ext cx="431844" cy="423164"/>
          </a:xfrm>
          <a:custGeom>
            <a:avLst/>
            <a:gdLst>
              <a:gd name="T0" fmla="*/ 32 w 59"/>
              <a:gd name="T1" fmla="*/ 42 h 58"/>
              <a:gd name="T2" fmla="*/ 22 w 59"/>
              <a:gd name="T3" fmla="*/ 42 h 58"/>
              <a:gd name="T4" fmla="*/ 8 w 59"/>
              <a:gd name="T5" fmla="*/ 44 h 58"/>
              <a:gd name="T6" fmla="*/ 22 w 59"/>
              <a:gd name="T7" fmla="*/ 45 h 58"/>
              <a:gd name="T8" fmla="*/ 32 w 59"/>
              <a:gd name="T9" fmla="*/ 45 h 58"/>
              <a:gd name="T10" fmla="*/ 51 w 59"/>
              <a:gd name="T11" fmla="*/ 44 h 58"/>
              <a:gd name="T12" fmla="*/ 27 w 59"/>
              <a:gd name="T13" fmla="*/ 46 h 58"/>
              <a:gd name="T14" fmla="*/ 27 w 59"/>
              <a:gd name="T15" fmla="*/ 41 h 58"/>
              <a:gd name="T16" fmla="*/ 27 w 59"/>
              <a:gd name="T17" fmla="*/ 46 h 58"/>
              <a:gd name="T18" fmla="*/ 27 w 59"/>
              <a:gd name="T19" fmla="*/ 13 h 58"/>
              <a:gd name="T20" fmla="*/ 17 w 59"/>
              <a:gd name="T21" fmla="*/ 13 h 58"/>
              <a:gd name="T22" fmla="*/ 8 w 59"/>
              <a:gd name="T23" fmla="*/ 14 h 58"/>
              <a:gd name="T24" fmla="*/ 17 w 59"/>
              <a:gd name="T25" fmla="*/ 16 h 58"/>
              <a:gd name="T26" fmla="*/ 27 w 59"/>
              <a:gd name="T27" fmla="*/ 16 h 58"/>
              <a:gd name="T28" fmla="*/ 51 w 59"/>
              <a:gd name="T29" fmla="*/ 14 h 58"/>
              <a:gd name="T30" fmla="*/ 22 w 59"/>
              <a:gd name="T31" fmla="*/ 17 h 58"/>
              <a:gd name="T32" fmla="*/ 22 w 59"/>
              <a:gd name="T33" fmla="*/ 12 h 58"/>
              <a:gd name="T34" fmla="*/ 22 w 59"/>
              <a:gd name="T35" fmla="*/ 17 h 58"/>
              <a:gd name="T36" fmla="*/ 45 w 59"/>
              <a:gd name="T37" fmla="*/ 28 h 58"/>
              <a:gd name="T38" fmla="*/ 35 w 59"/>
              <a:gd name="T39" fmla="*/ 28 h 58"/>
              <a:gd name="T40" fmla="*/ 8 w 59"/>
              <a:gd name="T41" fmla="*/ 29 h 58"/>
              <a:gd name="T42" fmla="*/ 35 w 59"/>
              <a:gd name="T43" fmla="*/ 30 h 58"/>
              <a:gd name="T44" fmla="*/ 45 w 59"/>
              <a:gd name="T45" fmla="*/ 30 h 58"/>
              <a:gd name="T46" fmla="*/ 51 w 59"/>
              <a:gd name="T47" fmla="*/ 29 h 58"/>
              <a:gd name="T48" fmla="*/ 40 w 59"/>
              <a:gd name="T49" fmla="*/ 32 h 58"/>
              <a:gd name="T50" fmla="*/ 40 w 59"/>
              <a:gd name="T51" fmla="*/ 26 h 58"/>
              <a:gd name="T52" fmla="*/ 40 w 59"/>
              <a:gd name="T53" fmla="*/ 32 h 58"/>
              <a:gd name="T54" fmla="*/ 6 w 59"/>
              <a:gd name="T55" fmla="*/ 0 h 58"/>
              <a:gd name="T56" fmla="*/ 0 w 59"/>
              <a:gd name="T57" fmla="*/ 53 h 58"/>
              <a:gd name="T58" fmla="*/ 54 w 59"/>
              <a:gd name="T59" fmla="*/ 58 h 58"/>
              <a:gd name="T60" fmla="*/ 59 w 59"/>
              <a:gd name="T61" fmla="*/ 5 h 58"/>
              <a:gd name="T62" fmla="*/ 56 w 59"/>
              <a:gd name="T63" fmla="*/ 53 h 58"/>
              <a:gd name="T64" fmla="*/ 6 w 59"/>
              <a:gd name="T65" fmla="*/ 56 h 58"/>
              <a:gd name="T66" fmla="*/ 3 w 59"/>
              <a:gd name="T67" fmla="*/ 5 h 58"/>
              <a:gd name="T68" fmla="*/ 54 w 59"/>
              <a:gd name="T69" fmla="*/ 2 h 58"/>
              <a:gd name="T70" fmla="*/ 56 w 59"/>
              <a:gd name="T71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58">
                <a:moveTo>
                  <a:pt x="50" y="42"/>
                </a:moveTo>
                <a:cubicBezTo>
                  <a:pt x="32" y="42"/>
                  <a:pt x="32" y="42"/>
                  <a:pt x="32" y="42"/>
                </a:cubicBezTo>
                <a:cubicBezTo>
                  <a:pt x="32" y="40"/>
                  <a:pt x="29" y="38"/>
                  <a:pt x="27" y="38"/>
                </a:cubicBezTo>
                <a:cubicBezTo>
                  <a:pt x="25" y="38"/>
                  <a:pt x="22" y="40"/>
                  <a:pt x="22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8" y="43"/>
                  <a:pt x="8" y="44"/>
                </a:cubicBezTo>
                <a:cubicBezTo>
                  <a:pt x="8" y="44"/>
                  <a:pt x="9" y="45"/>
                  <a:pt x="10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5" y="49"/>
                  <a:pt x="27" y="49"/>
                </a:cubicBezTo>
                <a:cubicBezTo>
                  <a:pt x="29" y="49"/>
                  <a:pt x="32" y="47"/>
                  <a:pt x="32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1" y="44"/>
                  <a:pt x="51" y="44"/>
                </a:cubicBezTo>
                <a:cubicBezTo>
                  <a:pt x="51" y="43"/>
                  <a:pt x="50" y="42"/>
                  <a:pt x="50" y="42"/>
                </a:cubicBezTo>
                <a:close/>
                <a:moveTo>
                  <a:pt x="27" y="46"/>
                </a:moveTo>
                <a:cubicBezTo>
                  <a:pt x="26" y="46"/>
                  <a:pt x="24" y="45"/>
                  <a:pt x="24" y="44"/>
                </a:cubicBezTo>
                <a:cubicBezTo>
                  <a:pt x="24" y="42"/>
                  <a:pt x="26" y="41"/>
                  <a:pt x="27" y="41"/>
                </a:cubicBezTo>
                <a:cubicBezTo>
                  <a:pt x="28" y="41"/>
                  <a:pt x="30" y="42"/>
                  <a:pt x="30" y="44"/>
                </a:cubicBezTo>
                <a:cubicBezTo>
                  <a:pt x="30" y="45"/>
                  <a:pt x="28" y="46"/>
                  <a:pt x="27" y="46"/>
                </a:cubicBezTo>
                <a:close/>
                <a:moveTo>
                  <a:pt x="50" y="13"/>
                </a:moveTo>
                <a:cubicBezTo>
                  <a:pt x="27" y="13"/>
                  <a:pt x="27" y="13"/>
                  <a:pt x="27" y="13"/>
                </a:cubicBezTo>
                <a:cubicBezTo>
                  <a:pt x="26" y="11"/>
                  <a:pt x="24" y="9"/>
                  <a:pt x="22" y="9"/>
                </a:cubicBezTo>
                <a:cubicBezTo>
                  <a:pt x="19" y="9"/>
                  <a:pt x="17" y="11"/>
                  <a:pt x="17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8"/>
                  <a:pt x="19" y="20"/>
                  <a:pt x="22" y="20"/>
                </a:cubicBezTo>
                <a:cubicBezTo>
                  <a:pt x="24" y="20"/>
                  <a:pt x="26" y="18"/>
                  <a:pt x="27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4"/>
                </a:cubicBezTo>
                <a:cubicBezTo>
                  <a:pt x="51" y="14"/>
                  <a:pt x="50" y="13"/>
                  <a:pt x="50" y="13"/>
                </a:cubicBezTo>
                <a:close/>
                <a:moveTo>
                  <a:pt x="22" y="17"/>
                </a:moveTo>
                <a:cubicBezTo>
                  <a:pt x="20" y="17"/>
                  <a:pt x="19" y="16"/>
                  <a:pt x="19" y="14"/>
                </a:cubicBezTo>
                <a:cubicBezTo>
                  <a:pt x="19" y="13"/>
                  <a:pt x="20" y="12"/>
                  <a:pt x="22" y="12"/>
                </a:cubicBezTo>
                <a:cubicBezTo>
                  <a:pt x="23" y="12"/>
                  <a:pt x="24" y="13"/>
                  <a:pt x="24" y="14"/>
                </a:cubicBezTo>
                <a:cubicBezTo>
                  <a:pt x="24" y="16"/>
                  <a:pt x="23" y="17"/>
                  <a:pt x="22" y="17"/>
                </a:cubicBezTo>
                <a:close/>
                <a:moveTo>
                  <a:pt x="50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25"/>
                  <a:pt x="43" y="24"/>
                  <a:pt x="40" y="24"/>
                </a:cubicBezTo>
                <a:cubicBezTo>
                  <a:pt x="38" y="24"/>
                  <a:pt x="36" y="25"/>
                  <a:pt x="35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9" y="28"/>
                  <a:pt x="8" y="28"/>
                  <a:pt x="8" y="29"/>
                </a:cubicBezTo>
                <a:cubicBezTo>
                  <a:pt x="8" y="30"/>
                  <a:pt x="9" y="30"/>
                  <a:pt x="10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6" y="33"/>
                  <a:pt x="38" y="34"/>
                  <a:pt x="40" y="34"/>
                </a:cubicBezTo>
                <a:cubicBezTo>
                  <a:pt x="43" y="34"/>
                  <a:pt x="45" y="33"/>
                  <a:pt x="45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1" y="30"/>
                  <a:pt x="51" y="29"/>
                </a:cubicBezTo>
                <a:cubicBezTo>
                  <a:pt x="51" y="28"/>
                  <a:pt x="50" y="28"/>
                  <a:pt x="50" y="28"/>
                </a:cubicBezTo>
                <a:close/>
                <a:moveTo>
                  <a:pt x="40" y="32"/>
                </a:moveTo>
                <a:cubicBezTo>
                  <a:pt x="39" y="32"/>
                  <a:pt x="38" y="30"/>
                  <a:pt x="38" y="29"/>
                </a:cubicBezTo>
                <a:cubicBezTo>
                  <a:pt x="38" y="28"/>
                  <a:pt x="39" y="26"/>
                  <a:pt x="40" y="26"/>
                </a:cubicBezTo>
                <a:cubicBezTo>
                  <a:pt x="42" y="26"/>
                  <a:pt x="43" y="28"/>
                  <a:pt x="43" y="29"/>
                </a:cubicBezTo>
                <a:cubicBezTo>
                  <a:pt x="43" y="30"/>
                  <a:pt x="42" y="32"/>
                  <a:pt x="40" y="32"/>
                </a:cubicBezTo>
                <a:close/>
                <a:moveTo>
                  <a:pt x="5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6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7" y="58"/>
                  <a:pt x="59" y="56"/>
                  <a:pt x="59" y="53"/>
                </a:cubicBezTo>
                <a:cubicBezTo>
                  <a:pt x="59" y="5"/>
                  <a:pt x="59" y="5"/>
                  <a:pt x="59" y="5"/>
                </a:cubicBezTo>
                <a:cubicBezTo>
                  <a:pt x="59" y="2"/>
                  <a:pt x="57" y="0"/>
                  <a:pt x="54" y="0"/>
                </a:cubicBezTo>
                <a:close/>
                <a:moveTo>
                  <a:pt x="56" y="53"/>
                </a:moveTo>
                <a:cubicBezTo>
                  <a:pt x="56" y="54"/>
                  <a:pt x="55" y="56"/>
                  <a:pt x="5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4"/>
                  <a:pt x="3" y="53"/>
                </a:cubicBezTo>
                <a:cubicBezTo>
                  <a:pt x="3" y="5"/>
                  <a:pt x="3" y="5"/>
                  <a:pt x="3" y="5"/>
                </a:cubicBezTo>
                <a:cubicBezTo>
                  <a:pt x="3" y="4"/>
                  <a:pt x="4" y="2"/>
                  <a:pt x="6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5" y="2"/>
                  <a:pt x="56" y="4"/>
                  <a:pt x="56" y="5"/>
                </a:cubicBezTo>
                <a:lnTo>
                  <a:pt x="56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6BDB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round-test-tube_65558"/>
          <p:cNvSpPr>
            <a:spLocks noChangeAspect="1"/>
          </p:cNvSpPr>
          <p:nvPr/>
        </p:nvSpPr>
        <p:spPr bwMode="auto">
          <a:xfrm>
            <a:off x="6957223" y="3276615"/>
            <a:ext cx="519902" cy="648443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85208" h="605169">
                <a:moveTo>
                  <a:pt x="220235" y="439905"/>
                </a:moveTo>
                <a:cubicBezTo>
                  <a:pt x="238474" y="439905"/>
                  <a:pt x="253260" y="454659"/>
                  <a:pt x="253260" y="472859"/>
                </a:cubicBezTo>
                <a:cubicBezTo>
                  <a:pt x="253260" y="491059"/>
                  <a:pt x="238474" y="505813"/>
                  <a:pt x="220235" y="505813"/>
                </a:cubicBezTo>
                <a:cubicBezTo>
                  <a:pt x="201996" y="505813"/>
                  <a:pt x="187210" y="491059"/>
                  <a:pt x="187210" y="472859"/>
                </a:cubicBezTo>
                <a:cubicBezTo>
                  <a:pt x="187210" y="454659"/>
                  <a:pt x="201996" y="439905"/>
                  <a:pt x="220235" y="439905"/>
                </a:cubicBezTo>
                <a:close/>
                <a:moveTo>
                  <a:pt x="128077" y="340902"/>
                </a:moveTo>
                <a:cubicBezTo>
                  <a:pt x="155943" y="340902"/>
                  <a:pt x="178532" y="363444"/>
                  <a:pt x="178532" y="391251"/>
                </a:cubicBezTo>
                <a:cubicBezTo>
                  <a:pt x="178532" y="419058"/>
                  <a:pt x="155943" y="441600"/>
                  <a:pt x="128077" y="441600"/>
                </a:cubicBezTo>
                <a:cubicBezTo>
                  <a:pt x="100211" y="441600"/>
                  <a:pt x="77622" y="419058"/>
                  <a:pt x="77622" y="391251"/>
                </a:cubicBezTo>
                <a:cubicBezTo>
                  <a:pt x="77622" y="363444"/>
                  <a:pt x="100211" y="340902"/>
                  <a:pt x="128077" y="340902"/>
                </a:cubicBezTo>
                <a:close/>
                <a:moveTo>
                  <a:pt x="45549" y="290563"/>
                </a:moveTo>
                <a:cubicBezTo>
                  <a:pt x="41428" y="290563"/>
                  <a:pt x="39910" y="295545"/>
                  <a:pt x="39910" y="295545"/>
                </a:cubicBezTo>
                <a:cubicBezTo>
                  <a:pt x="31667" y="318396"/>
                  <a:pt x="28848" y="337781"/>
                  <a:pt x="28848" y="362906"/>
                </a:cubicBezTo>
                <a:cubicBezTo>
                  <a:pt x="28848" y="480518"/>
                  <a:pt x="124718" y="576253"/>
                  <a:pt x="242604" y="576253"/>
                </a:cubicBezTo>
                <a:cubicBezTo>
                  <a:pt x="360490" y="576253"/>
                  <a:pt x="456360" y="480518"/>
                  <a:pt x="456360" y="362906"/>
                </a:cubicBezTo>
                <a:cubicBezTo>
                  <a:pt x="456360" y="339081"/>
                  <a:pt x="452348" y="316013"/>
                  <a:pt x="444865" y="294246"/>
                </a:cubicBezTo>
                <a:cubicBezTo>
                  <a:pt x="444431" y="293054"/>
                  <a:pt x="443021" y="290563"/>
                  <a:pt x="437490" y="290563"/>
                </a:cubicBezTo>
                <a:close/>
                <a:moveTo>
                  <a:pt x="150096" y="28807"/>
                </a:moveTo>
                <a:cubicBezTo>
                  <a:pt x="149336" y="28807"/>
                  <a:pt x="148577" y="29024"/>
                  <a:pt x="148577" y="30432"/>
                </a:cubicBezTo>
                <a:lnTo>
                  <a:pt x="148577" y="52091"/>
                </a:lnTo>
                <a:cubicBezTo>
                  <a:pt x="148577" y="53283"/>
                  <a:pt x="150312" y="53283"/>
                  <a:pt x="150421" y="53283"/>
                </a:cubicBezTo>
                <a:lnTo>
                  <a:pt x="189680" y="53283"/>
                </a:lnTo>
                <a:cubicBezTo>
                  <a:pt x="191741" y="53283"/>
                  <a:pt x="192825" y="54582"/>
                  <a:pt x="192825" y="55773"/>
                </a:cubicBezTo>
                <a:lnTo>
                  <a:pt x="192825" y="152592"/>
                </a:lnTo>
                <a:cubicBezTo>
                  <a:pt x="192825" y="155083"/>
                  <a:pt x="190982" y="155516"/>
                  <a:pt x="190982" y="155516"/>
                </a:cubicBezTo>
                <a:lnTo>
                  <a:pt x="182414" y="158115"/>
                </a:lnTo>
                <a:cubicBezTo>
                  <a:pt x="130032" y="173385"/>
                  <a:pt x="86760" y="208149"/>
                  <a:pt x="59756" y="252876"/>
                </a:cubicBezTo>
                <a:cubicBezTo>
                  <a:pt x="58563" y="254825"/>
                  <a:pt x="56720" y="258832"/>
                  <a:pt x="64203" y="258832"/>
                </a:cubicBezTo>
                <a:lnTo>
                  <a:pt x="422524" y="258832"/>
                </a:lnTo>
                <a:cubicBezTo>
                  <a:pt x="427838" y="258832"/>
                  <a:pt x="427187" y="255691"/>
                  <a:pt x="426211" y="254175"/>
                </a:cubicBezTo>
                <a:cubicBezTo>
                  <a:pt x="399207" y="208798"/>
                  <a:pt x="355718" y="173602"/>
                  <a:pt x="302794" y="158115"/>
                </a:cubicBezTo>
                <a:lnTo>
                  <a:pt x="294444" y="155624"/>
                </a:lnTo>
                <a:cubicBezTo>
                  <a:pt x="294444" y="155624"/>
                  <a:pt x="292383" y="155191"/>
                  <a:pt x="292383" y="151725"/>
                </a:cubicBezTo>
                <a:cubicBezTo>
                  <a:pt x="292600" y="137430"/>
                  <a:pt x="292383" y="79274"/>
                  <a:pt x="292383" y="57615"/>
                </a:cubicBezTo>
                <a:cubicBezTo>
                  <a:pt x="292383" y="55015"/>
                  <a:pt x="292708" y="53283"/>
                  <a:pt x="295745" y="53283"/>
                </a:cubicBezTo>
                <a:lnTo>
                  <a:pt x="335980" y="53283"/>
                </a:lnTo>
                <a:cubicBezTo>
                  <a:pt x="336522" y="53283"/>
                  <a:pt x="336631" y="52849"/>
                  <a:pt x="336631" y="52741"/>
                </a:cubicBezTo>
                <a:lnTo>
                  <a:pt x="336631" y="29999"/>
                </a:lnTo>
                <a:cubicBezTo>
                  <a:pt x="336631" y="29349"/>
                  <a:pt x="336522" y="28916"/>
                  <a:pt x="335872" y="28916"/>
                </a:cubicBezTo>
                <a:cubicBezTo>
                  <a:pt x="335872" y="28916"/>
                  <a:pt x="196621" y="28807"/>
                  <a:pt x="150096" y="28807"/>
                </a:cubicBezTo>
                <a:close/>
                <a:moveTo>
                  <a:pt x="148794" y="0"/>
                </a:moveTo>
                <a:lnTo>
                  <a:pt x="336305" y="0"/>
                </a:lnTo>
                <a:cubicBezTo>
                  <a:pt x="352465" y="0"/>
                  <a:pt x="365479" y="13104"/>
                  <a:pt x="365479" y="29132"/>
                </a:cubicBezTo>
                <a:lnTo>
                  <a:pt x="365479" y="52958"/>
                </a:lnTo>
                <a:cubicBezTo>
                  <a:pt x="365479" y="69094"/>
                  <a:pt x="352465" y="82090"/>
                  <a:pt x="336305" y="82090"/>
                </a:cubicBezTo>
                <a:lnTo>
                  <a:pt x="321339" y="82090"/>
                </a:lnTo>
                <a:lnTo>
                  <a:pt x="321339" y="131257"/>
                </a:lnTo>
                <a:cubicBezTo>
                  <a:pt x="321339" y="133640"/>
                  <a:pt x="322749" y="134181"/>
                  <a:pt x="322749" y="134181"/>
                </a:cubicBezTo>
                <a:cubicBezTo>
                  <a:pt x="367865" y="149668"/>
                  <a:pt x="406798" y="178258"/>
                  <a:pt x="435863" y="216379"/>
                </a:cubicBezTo>
                <a:cubicBezTo>
                  <a:pt x="468181" y="258724"/>
                  <a:pt x="485208" y="309407"/>
                  <a:pt x="485208" y="362906"/>
                </a:cubicBezTo>
                <a:cubicBezTo>
                  <a:pt x="485208" y="496438"/>
                  <a:pt x="376432" y="605169"/>
                  <a:pt x="242604" y="605169"/>
                </a:cubicBezTo>
                <a:cubicBezTo>
                  <a:pt x="108776" y="605169"/>
                  <a:pt x="0" y="496438"/>
                  <a:pt x="0" y="362906"/>
                </a:cubicBezTo>
                <a:cubicBezTo>
                  <a:pt x="0" y="309407"/>
                  <a:pt x="17027" y="258724"/>
                  <a:pt x="49345" y="216379"/>
                </a:cubicBezTo>
                <a:cubicBezTo>
                  <a:pt x="78410" y="178258"/>
                  <a:pt x="116584" y="149884"/>
                  <a:pt x="161700" y="134398"/>
                </a:cubicBezTo>
                <a:cubicBezTo>
                  <a:pt x="161700" y="134398"/>
                  <a:pt x="163869" y="133748"/>
                  <a:pt x="163869" y="132232"/>
                </a:cubicBezTo>
                <a:lnTo>
                  <a:pt x="163869" y="82090"/>
                </a:lnTo>
                <a:lnTo>
                  <a:pt x="148794" y="82090"/>
                </a:lnTo>
                <a:cubicBezTo>
                  <a:pt x="132743" y="82090"/>
                  <a:pt x="119729" y="69094"/>
                  <a:pt x="119729" y="52958"/>
                </a:cubicBezTo>
                <a:lnTo>
                  <a:pt x="119729" y="29132"/>
                </a:lnTo>
                <a:cubicBezTo>
                  <a:pt x="119729" y="13104"/>
                  <a:pt x="132743" y="0"/>
                  <a:pt x="1487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227152" y="1987105"/>
            <a:ext cx="871538" cy="1031874"/>
            <a:chOff x="1428750" y="2633663"/>
            <a:chExt cx="871538" cy="1031874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47" name="Freeform 27"/>
            <p:cNvSpPr/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319383" y="2009108"/>
            <a:ext cx="4404170" cy="1250066"/>
          </a:xfrm>
          <a:prstGeom prst="rect">
            <a:avLst/>
          </a:prstGeom>
          <a:solidFill>
            <a:schemeClr val="bg1"/>
          </a:solidFill>
          <a:ln>
            <a:solidFill>
              <a:srgbClr val="4153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2480" y="2298474"/>
            <a:ext cx="1041721" cy="636608"/>
          </a:xfrm>
          <a:prstGeom prst="rect">
            <a:avLst/>
          </a:prstGeom>
          <a:solidFill>
            <a:srgbClr val="305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940311" y="2298474"/>
            <a:ext cx="75814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en-US" altLang="zh-CN" sz="3600" b="1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Box 170"/>
          <p:cNvSpPr txBox="1"/>
          <p:nvPr/>
        </p:nvSpPr>
        <p:spPr>
          <a:xfrm>
            <a:off x="1924157" y="2111288"/>
            <a:ext cx="1568159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</a:t>
            </a: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是文字标题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13929" y="2455015"/>
            <a:ext cx="3641205" cy="6082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14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  <a:endParaRPr lang="zh-CN" altLang="en-US" sz="1400" spc="14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875230" y="2009108"/>
            <a:ext cx="4404170" cy="1250066"/>
          </a:xfrm>
          <a:prstGeom prst="rect">
            <a:avLst/>
          </a:prstGeom>
          <a:solidFill>
            <a:schemeClr val="bg1"/>
          </a:solidFill>
          <a:ln>
            <a:solidFill>
              <a:srgbClr val="4153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328327" y="2298474"/>
            <a:ext cx="1041721" cy="636608"/>
          </a:xfrm>
          <a:prstGeom prst="rect">
            <a:avLst/>
          </a:prstGeom>
          <a:solidFill>
            <a:srgbClr val="305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TextBox 170"/>
          <p:cNvSpPr txBox="1"/>
          <p:nvPr/>
        </p:nvSpPr>
        <p:spPr>
          <a:xfrm>
            <a:off x="6496158" y="2298474"/>
            <a:ext cx="75814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en-US" altLang="zh-CN" sz="3600" b="1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TextBox 170"/>
          <p:cNvSpPr txBox="1"/>
          <p:nvPr/>
        </p:nvSpPr>
        <p:spPr>
          <a:xfrm>
            <a:off x="7480004" y="2111288"/>
            <a:ext cx="1568159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</a:t>
            </a: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是文字标题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569776" y="2455015"/>
            <a:ext cx="3641205" cy="6082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14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</a:t>
            </a:r>
            <a:r>
              <a:rPr lang="zh-CN" altLang="en-US" sz="1400" spc="14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文本描述</a:t>
            </a:r>
            <a:r>
              <a:rPr lang="zh-CN" altLang="en-US" sz="1400" spc="14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，建议与标题相关并符合整体语言</a:t>
            </a:r>
            <a:r>
              <a:rPr lang="zh-CN" altLang="en-US" sz="1400" spc="14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风格。</a:t>
            </a:r>
            <a:endParaRPr lang="zh-CN" altLang="en-US" sz="1400" spc="14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319383" y="4198652"/>
            <a:ext cx="4404170" cy="1250066"/>
          </a:xfrm>
          <a:prstGeom prst="rect">
            <a:avLst/>
          </a:prstGeom>
          <a:solidFill>
            <a:schemeClr val="bg1"/>
          </a:solidFill>
          <a:ln>
            <a:solidFill>
              <a:srgbClr val="4153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72480" y="4488018"/>
            <a:ext cx="1041721" cy="636608"/>
          </a:xfrm>
          <a:prstGeom prst="rect">
            <a:avLst/>
          </a:prstGeom>
          <a:solidFill>
            <a:srgbClr val="305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TextBox 170"/>
          <p:cNvSpPr txBox="1"/>
          <p:nvPr/>
        </p:nvSpPr>
        <p:spPr>
          <a:xfrm>
            <a:off x="940311" y="4488018"/>
            <a:ext cx="75814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en-US" altLang="zh-CN" sz="3600" b="1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TextBox 170"/>
          <p:cNvSpPr txBox="1"/>
          <p:nvPr/>
        </p:nvSpPr>
        <p:spPr>
          <a:xfrm>
            <a:off x="1924157" y="4300832"/>
            <a:ext cx="1568159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</a:t>
            </a: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是文字标题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013929" y="4644559"/>
            <a:ext cx="3641205" cy="6082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14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</a:t>
            </a:r>
            <a:r>
              <a:rPr lang="zh-CN" altLang="en-US" sz="1400" spc="14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文本描述</a:t>
            </a:r>
            <a:r>
              <a:rPr lang="zh-CN" altLang="en-US" sz="1400" spc="14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，建议与标题相关并符合整体语言</a:t>
            </a:r>
            <a:r>
              <a:rPr lang="zh-CN" altLang="en-US" sz="1400" spc="14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风格。</a:t>
            </a:r>
            <a:endParaRPr lang="zh-CN" altLang="en-US" sz="1400" spc="14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875230" y="4198652"/>
            <a:ext cx="4404170" cy="1250066"/>
          </a:xfrm>
          <a:prstGeom prst="rect">
            <a:avLst/>
          </a:prstGeom>
          <a:solidFill>
            <a:schemeClr val="bg1"/>
          </a:solidFill>
          <a:ln>
            <a:solidFill>
              <a:srgbClr val="4153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328327" y="4488018"/>
            <a:ext cx="1041721" cy="636608"/>
          </a:xfrm>
          <a:prstGeom prst="rect">
            <a:avLst/>
          </a:prstGeom>
          <a:solidFill>
            <a:srgbClr val="305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TextBox 170"/>
          <p:cNvSpPr txBox="1"/>
          <p:nvPr/>
        </p:nvSpPr>
        <p:spPr>
          <a:xfrm>
            <a:off x="6496158" y="4488018"/>
            <a:ext cx="75814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en-US" altLang="zh-CN" sz="3600" b="1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TextBox 170"/>
          <p:cNvSpPr txBox="1"/>
          <p:nvPr/>
        </p:nvSpPr>
        <p:spPr>
          <a:xfrm>
            <a:off x="7480004" y="4300832"/>
            <a:ext cx="1568159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</a:t>
            </a:r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是文字标题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569776" y="4644559"/>
            <a:ext cx="3641205" cy="6082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14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</a:t>
            </a:r>
            <a:r>
              <a:rPr lang="zh-CN" altLang="en-US" sz="1400" spc="14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文本描述</a:t>
            </a:r>
            <a:r>
              <a:rPr lang="zh-CN" altLang="en-US" sz="1400" spc="14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，建议与标题相关并符合整体语言</a:t>
            </a:r>
            <a:r>
              <a:rPr lang="zh-CN" altLang="en-US" sz="1400" spc="14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风格。</a:t>
            </a:r>
            <a:endParaRPr lang="zh-CN" altLang="en-US" sz="1400" spc="14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0" y="2021840"/>
            <a:ext cx="4033520" cy="4074160"/>
          </a:xfrm>
          <a:prstGeom prst="rect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107680" y="2021840"/>
            <a:ext cx="4084320" cy="4074160"/>
          </a:xfrm>
          <a:prstGeom prst="rect">
            <a:avLst/>
          </a:prstGeom>
          <a:solidFill>
            <a:srgbClr val="305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033520" y="1838960"/>
            <a:ext cx="4074160" cy="4460240"/>
          </a:xfrm>
          <a:prstGeom prst="rect">
            <a:avLst/>
          </a:prstGeom>
          <a:solidFill>
            <a:srgbClr val="DAA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544131" y="2595691"/>
            <a:ext cx="660589" cy="660589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1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3" name="TextBox 3"/>
          <p:cNvSpPr txBox="1"/>
          <p:nvPr/>
        </p:nvSpPr>
        <p:spPr>
          <a:xfrm>
            <a:off x="833424" y="3590508"/>
            <a:ext cx="1750505" cy="479245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0" marR="0" lvl="0" indent="0" algn="ctr" defTabSz="1088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</a:t>
            </a: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彩内容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1461934" y="4326834"/>
            <a:ext cx="49348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479468" y="4392495"/>
            <a:ext cx="2458416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"/>
          <p:cNvSpPr txBox="1"/>
          <p:nvPr/>
        </p:nvSpPr>
        <p:spPr>
          <a:xfrm>
            <a:off x="9310527" y="3590508"/>
            <a:ext cx="1750505" cy="479245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0" marR="0" lvl="0" indent="0" algn="ctr" defTabSz="1088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</a:t>
            </a: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彩内容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9939037" y="4326834"/>
            <a:ext cx="49348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8956571" y="4392495"/>
            <a:ext cx="2458416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AutoShape 59"/>
          <p:cNvSpPr/>
          <p:nvPr/>
        </p:nvSpPr>
        <p:spPr bwMode="auto">
          <a:xfrm>
            <a:off x="9858781" y="2797075"/>
            <a:ext cx="582117" cy="579552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40" name="Freeform 75"/>
          <p:cNvSpPr>
            <a:spLocks noEditPoints="1"/>
          </p:cNvSpPr>
          <p:nvPr/>
        </p:nvSpPr>
        <p:spPr bwMode="auto">
          <a:xfrm>
            <a:off x="5763168" y="2698447"/>
            <a:ext cx="557156" cy="545957"/>
          </a:xfrm>
          <a:custGeom>
            <a:avLst/>
            <a:gdLst>
              <a:gd name="T0" fmla="*/ 32 w 59"/>
              <a:gd name="T1" fmla="*/ 42 h 58"/>
              <a:gd name="T2" fmla="*/ 22 w 59"/>
              <a:gd name="T3" fmla="*/ 42 h 58"/>
              <a:gd name="T4" fmla="*/ 8 w 59"/>
              <a:gd name="T5" fmla="*/ 44 h 58"/>
              <a:gd name="T6" fmla="*/ 22 w 59"/>
              <a:gd name="T7" fmla="*/ 45 h 58"/>
              <a:gd name="T8" fmla="*/ 32 w 59"/>
              <a:gd name="T9" fmla="*/ 45 h 58"/>
              <a:gd name="T10" fmla="*/ 51 w 59"/>
              <a:gd name="T11" fmla="*/ 44 h 58"/>
              <a:gd name="T12" fmla="*/ 27 w 59"/>
              <a:gd name="T13" fmla="*/ 46 h 58"/>
              <a:gd name="T14" fmla="*/ 27 w 59"/>
              <a:gd name="T15" fmla="*/ 41 h 58"/>
              <a:gd name="T16" fmla="*/ 27 w 59"/>
              <a:gd name="T17" fmla="*/ 46 h 58"/>
              <a:gd name="T18" fmla="*/ 27 w 59"/>
              <a:gd name="T19" fmla="*/ 13 h 58"/>
              <a:gd name="T20" fmla="*/ 17 w 59"/>
              <a:gd name="T21" fmla="*/ 13 h 58"/>
              <a:gd name="T22" fmla="*/ 8 w 59"/>
              <a:gd name="T23" fmla="*/ 14 h 58"/>
              <a:gd name="T24" fmla="*/ 17 w 59"/>
              <a:gd name="T25" fmla="*/ 16 h 58"/>
              <a:gd name="T26" fmla="*/ 27 w 59"/>
              <a:gd name="T27" fmla="*/ 16 h 58"/>
              <a:gd name="T28" fmla="*/ 51 w 59"/>
              <a:gd name="T29" fmla="*/ 14 h 58"/>
              <a:gd name="T30" fmla="*/ 22 w 59"/>
              <a:gd name="T31" fmla="*/ 17 h 58"/>
              <a:gd name="T32" fmla="*/ 22 w 59"/>
              <a:gd name="T33" fmla="*/ 12 h 58"/>
              <a:gd name="T34" fmla="*/ 22 w 59"/>
              <a:gd name="T35" fmla="*/ 17 h 58"/>
              <a:gd name="T36" fmla="*/ 45 w 59"/>
              <a:gd name="T37" fmla="*/ 28 h 58"/>
              <a:gd name="T38" fmla="*/ 35 w 59"/>
              <a:gd name="T39" fmla="*/ 28 h 58"/>
              <a:gd name="T40" fmla="*/ 8 w 59"/>
              <a:gd name="T41" fmla="*/ 29 h 58"/>
              <a:gd name="T42" fmla="*/ 35 w 59"/>
              <a:gd name="T43" fmla="*/ 30 h 58"/>
              <a:gd name="T44" fmla="*/ 45 w 59"/>
              <a:gd name="T45" fmla="*/ 30 h 58"/>
              <a:gd name="T46" fmla="*/ 51 w 59"/>
              <a:gd name="T47" fmla="*/ 29 h 58"/>
              <a:gd name="T48" fmla="*/ 40 w 59"/>
              <a:gd name="T49" fmla="*/ 32 h 58"/>
              <a:gd name="T50" fmla="*/ 40 w 59"/>
              <a:gd name="T51" fmla="*/ 26 h 58"/>
              <a:gd name="T52" fmla="*/ 40 w 59"/>
              <a:gd name="T53" fmla="*/ 32 h 58"/>
              <a:gd name="T54" fmla="*/ 6 w 59"/>
              <a:gd name="T55" fmla="*/ 0 h 58"/>
              <a:gd name="T56" fmla="*/ 0 w 59"/>
              <a:gd name="T57" fmla="*/ 53 h 58"/>
              <a:gd name="T58" fmla="*/ 54 w 59"/>
              <a:gd name="T59" fmla="*/ 58 h 58"/>
              <a:gd name="T60" fmla="*/ 59 w 59"/>
              <a:gd name="T61" fmla="*/ 5 h 58"/>
              <a:gd name="T62" fmla="*/ 56 w 59"/>
              <a:gd name="T63" fmla="*/ 53 h 58"/>
              <a:gd name="T64" fmla="*/ 6 w 59"/>
              <a:gd name="T65" fmla="*/ 56 h 58"/>
              <a:gd name="T66" fmla="*/ 3 w 59"/>
              <a:gd name="T67" fmla="*/ 5 h 58"/>
              <a:gd name="T68" fmla="*/ 54 w 59"/>
              <a:gd name="T69" fmla="*/ 2 h 58"/>
              <a:gd name="T70" fmla="*/ 56 w 59"/>
              <a:gd name="T71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58">
                <a:moveTo>
                  <a:pt x="50" y="42"/>
                </a:moveTo>
                <a:cubicBezTo>
                  <a:pt x="32" y="42"/>
                  <a:pt x="32" y="42"/>
                  <a:pt x="32" y="42"/>
                </a:cubicBezTo>
                <a:cubicBezTo>
                  <a:pt x="32" y="40"/>
                  <a:pt x="29" y="38"/>
                  <a:pt x="27" y="38"/>
                </a:cubicBezTo>
                <a:cubicBezTo>
                  <a:pt x="25" y="38"/>
                  <a:pt x="22" y="40"/>
                  <a:pt x="22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8" y="43"/>
                  <a:pt x="8" y="44"/>
                </a:cubicBezTo>
                <a:cubicBezTo>
                  <a:pt x="8" y="44"/>
                  <a:pt x="9" y="45"/>
                  <a:pt x="10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5" y="49"/>
                  <a:pt x="27" y="49"/>
                </a:cubicBezTo>
                <a:cubicBezTo>
                  <a:pt x="29" y="49"/>
                  <a:pt x="32" y="47"/>
                  <a:pt x="32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1" y="44"/>
                  <a:pt x="51" y="44"/>
                </a:cubicBezTo>
                <a:cubicBezTo>
                  <a:pt x="51" y="43"/>
                  <a:pt x="50" y="42"/>
                  <a:pt x="50" y="42"/>
                </a:cubicBezTo>
                <a:close/>
                <a:moveTo>
                  <a:pt x="27" y="46"/>
                </a:moveTo>
                <a:cubicBezTo>
                  <a:pt x="26" y="46"/>
                  <a:pt x="24" y="45"/>
                  <a:pt x="24" y="44"/>
                </a:cubicBezTo>
                <a:cubicBezTo>
                  <a:pt x="24" y="42"/>
                  <a:pt x="26" y="41"/>
                  <a:pt x="27" y="41"/>
                </a:cubicBezTo>
                <a:cubicBezTo>
                  <a:pt x="28" y="41"/>
                  <a:pt x="30" y="42"/>
                  <a:pt x="30" y="44"/>
                </a:cubicBezTo>
                <a:cubicBezTo>
                  <a:pt x="30" y="45"/>
                  <a:pt x="28" y="46"/>
                  <a:pt x="27" y="46"/>
                </a:cubicBezTo>
                <a:close/>
                <a:moveTo>
                  <a:pt x="50" y="13"/>
                </a:moveTo>
                <a:cubicBezTo>
                  <a:pt x="27" y="13"/>
                  <a:pt x="27" y="13"/>
                  <a:pt x="27" y="13"/>
                </a:cubicBezTo>
                <a:cubicBezTo>
                  <a:pt x="26" y="11"/>
                  <a:pt x="24" y="9"/>
                  <a:pt x="22" y="9"/>
                </a:cubicBezTo>
                <a:cubicBezTo>
                  <a:pt x="19" y="9"/>
                  <a:pt x="17" y="11"/>
                  <a:pt x="17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8"/>
                  <a:pt x="19" y="20"/>
                  <a:pt x="22" y="20"/>
                </a:cubicBezTo>
                <a:cubicBezTo>
                  <a:pt x="24" y="20"/>
                  <a:pt x="26" y="18"/>
                  <a:pt x="27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4"/>
                </a:cubicBezTo>
                <a:cubicBezTo>
                  <a:pt x="51" y="14"/>
                  <a:pt x="50" y="13"/>
                  <a:pt x="50" y="13"/>
                </a:cubicBezTo>
                <a:close/>
                <a:moveTo>
                  <a:pt x="22" y="17"/>
                </a:moveTo>
                <a:cubicBezTo>
                  <a:pt x="20" y="17"/>
                  <a:pt x="19" y="16"/>
                  <a:pt x="19" y="14"/>
                </a:cubicBezTo>
                <a:cubicBezTo>
                  <a:pt x="19" y="13"/>
                  <a:pt x="20" y="12"/>
                  <a:pt x="22" y="12"/>
                </a:cubicBezTo>
                <a:cubicBezTo>
                  <a:pt x="23" y="12"/>
                  <a:pt x="24" y="13"/>
                  <a:pt x="24" y="14"/>
                </a:cubicBezTo>
                <a:cubicBezTo>
                  <a:pt x="24" y="16"/>
                  <a:pt x="23" y="17"/>
                  <a:pt x="22" y="17"/>
                </a:cubicBezTo>
                <a:close/>
                <a:moveTo>
                  <a:pt x="50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25"/>
                  <a:pt x="43" y="24"/>
                  <a:pt x="40" y="24"/>
                </a:cubicBezTo>
                <a:cubicBezTo>
                  <a:pt x="38" y="24"/>
                  <a:pt x="36" y="25"/>
                  <a:pt x="35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9" y="28"/>
                  <a:pt x="8" y="28"/>
                  <a:pt x="8" y="29"/>
                </a:cubicBezTo>
                <a:cubicBezTo>
                  <a:pt x="8" y="30"/>
                  <a:pt x="9" y="30"/>
                  <a:pt x="10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6" y="33"/>
                  <a:pt x="38" y="34"/>
                  <a:pt x="40" y="34"/>
                </a:cubicBezTo>
                <a:cubicBezTo>
                  <a:pt x="43" y="34"/>
                  <a:pt x="45" y="33"/>
                  <a:pt x="45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1" y="30"/>
                  <a:pt x="51" y="29"/>
                </a:cubicBezTo>
                <a:cubicBezTo>
                  <a:pt x="51" y="28"/>
                  <a:pt x="50" y="28"/>
                  <a:pt x="50" y="28"/>
                </a:cubicBezTo>
                <a:close/>
                <a:moveTo>
                  <a:pt x="40" y="32"/>
                </a:moveTo>
                <a:cubicBezTo>
                  <a:pt x="39" y="32"/>
                  <a:pt x="38" y="30"/>
                  <a:pt x="38" y="29"/>
                </a:cubicBezTo>
                <a:cubicBezTo>
                  <a:pt x="38" y="28"/>
                  <a:pt x="39" y="26"/>
                  <a:pt x="40" y="26"/>
                </a:cubicBezTo>
                <a:cubicBezTo>
                  <a:pt x="42" y="26"/>
                  <a:pt x="43" y="28"/>
                  <a:pt x="43" y="29"/>
                </a:cubicBezTo>
                <a:cubicBezTo>
                  <a:pt x="43" y="30"/>
                  <a:pt x="42" y="32"/>
                  <a:pt x="40" y="32"/>
                </a:cubicBezTo>
                <a:close/>
                <a:moveTo>
                  <a:pt x="5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6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7" y="58"/>
                  <a:pt x="59" y="56"/>
                  <a:pt x="59" y="53"/>
                </a:cubicBezTo>
                <a:cubicBezTo>
                  <a:pt x="59" y="5"/>
                  <a:pt x="59" y="5"/>
                  <a:pt x="59" y="5"/>
                </a:cubicBezTo>
                <a:cubicBezTo>
                  <a:pt x="59" y="2"/>
                  <a:pt x="57" y="0"/>
                  <a:pt x="54" y="0"/>
                </a:cubicBezTo>
                <a:close/>
                <a:moveTo>
                  <a:pt x="56" y="53"/>
                </a:moveTo>
                <a:cubicBezTo>
                  <a:pt x="56" y="54"/>
                  <a:pt x="55" y="56"/>
                  <a:pt x="5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4"/>
                  <a:pt x="3" y="53"/>
                </a:cubicBezTo>
                <a:cubicBezTo>
                  <a:pt x="3" y="5"/>
                  <a:pt x="3" y="5"/>
                  <a:pt x="3" y="5"/>
                </a:cubicBezTo>
                <a:cubicBezTo>
                  <a:pt x="3" y="4"/>
                  <a:pt x="4" y="2"/>
                  <a:pt x="6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5" y="2"/>
                  <a:pt x="56" y="4"/>
                  <a:pt x="56" y="5"/>
                </a:cubicBezTo>
                <a:lnTo>
                  <a:pt x="56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6BDB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3"/>
          <p:cNvSpPr txBox="1"/>
          <p:nvPr/>
        </p:nvSpPr>
        <p:spPr>
          <a:xfrm>
            <a:off x="5192791" y="3624646"/>
            <a:ext cx="1750505" cy="479245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0" marR="0" lvl="0" indent="0" algn="ctr" defTabSz="1088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</a:t>
            </a: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彩内容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821301" y="4360972"/>
            <a:ext cx="49348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4838835" y="4426633"/>
            <a:ext cx="245841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9"/>
          <p:cNvSpPr>
            <a:spLocks noEditPoints="1"/>
          </p:cNvSpPr>
          <p:nvPr/>
        </p:nvSpPr>
        <p:spPr bwMode="auto">
          <a:xfrm>
            <a:off x="4055677" y="1966209"/>
            <a:ext cx="4080646" cy="3670738"/>
          </a:xfrm>
          <a:custGeom>
            <a:avLst/>
            <a:gdLst>
              <a:gd name="T0" fmla="*/ 233 w 747"/>
              <a:gd name="T1" fmla="*/ 0 h 672"/>
              <a:gd name="T2" fmla="*/ 306 w 747"/>
              <a:gd name="T3" fmla="*/ 37 h 672"/>
              <a:gd name="T4" fmla="*/ 374 w 747"/>
              <a:gd name="T5" fmla="*/ 66 h 672"/>
              <a:gd name="T6" fmla="*/ 444 w 747"/>
              <a:gd name="T7" fmla="*/ 33 h 672"/>
              <a:gd name="T8" fmla="*/ 514 w 747"/>
              <a:gd name="T9" fmla="*/ 0 h 672"/>
              <a:gd name="T10" fmla="*/ 606 w 747"/>
              <a:gd name="T11" fmla="*/ 92 h 672"/>
              <a:gd name="T12" fmla="*/ 601 w 747"/>
              <a:gd name="T13" fmla="*/ 122 h 672"/>
              <a:gd name="T14" fmla="*/ 594 w 747"/>
              <a:gd name="T15" fmla="*/ 154 h 672"/>
              <a:gd name="T16" fmla="*/ 643 w 747"/>
              <a:gd name="T17" fmla="*/ 237 h 672"/>
              <a:gd name="T18" fmla="*/ 681 w 747"/>
              <a:gd name="T19" fmla="*/ 248 h 672"/>
              <a:gd name="T20" fmla="*/ 747 w 747"/>
              <a:gd name="T21" fmla="*/ 336 h 672"/>
              <a:gd name="T22" fmla="*/ 679 w 747"/>
              <a:gd name="T23" fmla="*/ 424 h 672"/>
              <a:gd name="T24" fmla="*/ 644 w 747"/>
              <a:gd name="T25" fmla="*/ 434 h 672"/>
              <a:gd name="T26" fmla="*/ 594 w 747"/>
              <a:gd name="T27" fmla="*/ 517 h 672"/>
              <a:gd name="T28" fmla="*/ 602 w 747"/>
              <a:gd name="T29" fmla="*/ 552 h 672"/>
              <a:gd name="T30" fmla="*/ 606 w 747"/>
              <a:gd name="T31" fmla="*/ 580 h 672"/>
              <a:gd name="T32" fmla="*/ 514 w 747"/>
              <a:gd name="T33" fmla="*/ 672 h 672"/>
              <a:gd name="T34" fmla="*/ 449 w 747"/>
              <a:gd name="T35" fmla="*/ 644 h 672"/>
              <a:gd name="T36" fmla="*/ 422 w 747"/>
              <a:gd name="T37" fmla="*/ 620 h 672"/>
              <a:gd name="T38" fmla="*/ 373 w 747"/>
              <a:gd name="T39" fmla="*/ 606 h 672"/>
              <a:gd name="T40" fmla="*/ 323 w 747"/>
              <a:gd name="T41" fmla="*/ 621 h 672"/>
              <a:gd name="T42" fmla="*/ 284 w 747"/>
              <a:gd name="T43" fmla="*/ 655 h 672"/>
              <a:gd name="T44" fmla="*/ 233 w 747"/>
              <a:gd name="T45" fmla="*/ 672 h 672"/>
              <a:gd name="T46" fmla="*/ 141 w 747"/>
              <a:gd name="T47" fmla="*/ 580 h 672"/>
              <a:gd name="T48" fmla="*/ 146 w 747"/>
              <a:gd name="T49" fmla="*/ 551 h 672"/>
              <a:gd name="T50" fmla="*/ 152 w 747"/>
              <a:gd name="T51" fmla="*/ 528 h 672"/>
              <a:gd name="T52" fmla="*/ 153 w 747"/>
              <a:gd name="T53" fmla="*/ 519 h 672"/>
              <a:gd name="T54" fmla="*/ 69 w 747"/>
              <a:gd name="T55" fmla="*/ 425 h 672"/>
              <a:gd name="T56" fmla="*/ 0 w 747"/>
              <a:gd name="T57" fmla="*/ 336 h 672"/>
              <a:gd name="T58" fmla="*/ 74 w 747"/>
              <a:gd name="T59" fmla="*/ 246 h 672"/>
              <a:gd name="T60" fmla="*/ 153 w 747"/>
              <a:gd name="T61" fmla="*/ 153 h 672"/>
              <a:gd name="T62" fmla="*/ 147 w 747"/>
              <a:gd name="T63" fmla="*/ 124 h 672"/>
              <a:gd name="T64" fmla="*/ 141 w 747"/>
              <a:gd name="T65" fmla="*/ 92 h 672"/>
              <a:gd name="T66" fmla="*/ 233 w 747"/>
              <a:gd name="T67" fmla="*/ 0 h 672"/>
              <a:gd name="T68" fmla="*/ 180 w 747"/>
              <a:gd name="T69" fmla="*/ 310 h 672"/>
              <a:gd name="T70" fmla="*/ 184 w 747"/>
              <a:gd name="T71" fmla="*/ 336 h 672"/>
              <a:gd name="T72" fmla="*/ 180 w 747"/>
              <a:gd name="T73" fmla="*/ 364 h 672"/>
              <a:gd name="T74" fmla="*/ 220 w 747"/>
              <a:gd name="T75" fmla="*/ 482 h 672"/>
              <a:gd name="T76" fmla="*/ 247 w 747"/>
              <a:gd name="T77" fmla="*/ 490 h 672"/>
              <a:gd name="T78" fmla="*/ 278 w 747"/>
              <a:gd name="T79" fmla="*/ 500 h 672"/>
              <a:gd name="T80" fmla="*/ 304 w 747"/>
              <a:gd name="T81" fmla="*/ 524 h 672"/>
              <a:gd name="T82" fmla="*/ 319 w 747"/>
              <a:gd name="T83" fmla="*/ 538 h 672"/>
              <a:gd name="T84" fmla="*/ 373 w 747"/>
              <a:gd name="T85" fmla="*/ 555 h 672"/>
              <a:gd name="T86" fmla="*/ 429 w 747"/>
              <a:gd name="T87" fmla="*/ 537 h 672"/>
              <a:gd name="T88" fmla="*/ 445 w 747"/>
              <a:gd name="T89" fmla="*/ 521 h 672"/>
              <a:gd name="T90" fmla="*/ 470 w 747"/>
              <a:gd name="T91" fmla="*/ 500 h 672"/>
              <a:gd name="T92" fmla="*/ 503 w 747"/>
              <a:gd name="T93" fmla="*/ 490 h 672"/>
              <a:gd name="T94" fmla="*/ 523 w 747"/>
              <a:gd name="T95" fmla="*/ 484 h 672"/>
              <a:gd name="T96" fmla="*/ 576 w 747"/>
              <a:gd name="T97" fmla="*/ 398 h 672"/>
              <a:gd name="T98" fmla="*/ 569 w 747"/>
              <a:gd name="T99" fmla="*/ 368 h 672"/>
              <a:gd name="T100" fmla="*/ 563 w 747"/>
              <a:gd name="T101" fmla="*/ 336 h 672"/>
              <a:gd name="T102" fmla="*/ 569 w 747"/>
              <a:gd name="T103" fmla="*/ 304 h 672"/>
              <a:gd name="T104" fmla="*/ 575 w 747"/>
              <a:gd name="T105" fmla="*/ 274 h 672"/>
              <a:gd name="T106" fmla="*/ 524 w 747"/>
              <a:gd name="T107" fmla="*/ 190 h 672"/>
              <a:gd name="T108" fmla="*/ 500 w 747"/>
              <a:gd name="T109" fmla="*/ 182 h 672"/>
              <a:gd name="T110" fmla="*/ 472 w 747"/>
              <a:gd name="T111" fmla="*/ 173 h 672"/>
              <a:gd name="T112" fmla="*/ 445 w 747"/>
              <a:gd name="T113" fmla="*/ 152 h 672"/>
              <a:gd name="T114" fmla="*/ 374 w 747"/>
              <a:gd name="T115" fmla="*/ 119 h 672"/>
              <a:gd name="T116" fmla="*/ 302 w 747"/>
              <a:gd name="T117" fmla="*/ 152 h 672"/>
              <a:gd name="T118" fmla="*/ 253 w 747"/>
              <a:gd name="T119" fmla="*/ 182 h 672"/>
              <a:gd name="T120" fmla="*/ 173 w 747"/>
              <a:gd name="T121" fmla="*/ 275 h 672"/>
              <a:gd name="T122" fmla="*/ 180 w 747"/>
              <a:gd name="T123" fmla="*/ 31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7" h="672">
                <a:moveTo>
                  <a:pt x="233" y="0"/>
                </a:moveTo>
                <a:cubicBezTo>
                  <a:pt x="262" y="0"/>
                  <a:pt x="289" y="14"/>
                  <a:pt x="306" y="37"/>
                </a:cubicBezTo>
                <a:cubicBezTo>
                  <a:pt x="321" y="57"/>
                  <a:pt x="349" y="66"/>
                  <a:pt x="374" y="66"/>
                </a:cubicBezTo>
                <a:cubicBezTo>
                  <a:pt x="402" y="66"/>
                  <a:pt x="426" y="55"/>
                  <a:pt x="444" y="33"/>
                </a:cubicBezTo>
                <a:cubicBezTo>
                  <a:pt x="461" y="12"/>
                  <a:pt x="487" y="0"/>
                  <a:pt x="514" y="0"/>
                </a:cubicBezTo>
                <a:cubicBezTo>
                  <a:pt x="565" y="0"/>
                  <a:pt x="606" y="41"/>
                  <a:pt x="606" y="92"/>
                </a:cubicBezTo>
                <a:cubicBezTo>
                  <a:pt x="606" y="103"/>
                  <a:pt x="604" y="112"/>
                  <a:pt x="601" y="122"/>
                </a:cubicBezTo>
                <a:cubicBezTo>
                  <a:pt x="598" y="133"/>
                  <a:pt x="594" y="143"/>
                  <a:pt x="594" y="154"/>
                </a:cubicBezTo>
                <a:cubicBezTo>
                  <a:pt x="594" y="189"/>
                  <a:pt x="613" y="220"/>
                  <a:pt x="643" y="237"/>
                </a:cubicBezTo>
                <a:cubicBezTo>
                  <a:pt x="655" y="244"/>
                  <a:pt x="669" y="244"/>
                  <a:pt x="681" y="248"/>
                </a:cubicBezTo>
                <a:cubicBezTo>
                  <a:pt x="720" y="259"/>
                  <a:pt x="747" y="295"/>
                  <a:pt x="747" y="336"/>
                </a:cubicBezTo>
                <a:cubicBezTo>
                  <a:pt x="747" y="377"/>
                  <a:pt x="719" y="414"/>
                  <a:pt x="679" y="424"/>
                </a:cubicBezTo>
                <a:cubicBezTo>
                  <a:pt x="667" y="428"/>
                  <a:pt x="655" y="428"/>
                  <a:pt x="644" y="434"/>
                </a:cubicBezTo>
                <a:cubicBezTo>
                  <a:pt x="613" y="450"/>
                  <a:pt x="594" y="482"/>
                  <a:pt x="594" y="517"/>
                </a:cubicBezTo>
                <a:cubicBezTo>
                  <a:pt x="594" y="529"/>
                  <a:pt x="598" y="541"/>
                  <a:pt x="602" y="552"/>
                </a:cubicBezTo>
                <a:cubicBezTo>
                  <a:pt x="604" y="561"/>
                  <a:pt x="606" y="570"/>
                  <a:pt x="606" y="580"/>
                </a:cubicBezTo>
                <a:cubicBezTo>
                  <a:pt x="606" y="631"/>
                  <a:pt x="565" y="672"/>
                  <a:pt x="514" y="672"/>
                </a:cubicBezTo>
                <a:cubicBezTo>
                  <a:pt x="490" y="672"/>
                  <a:pt x="466" y="662"/>
                  <a:pt x="449" y="644"/>
                </a:cubicBezTo>
                <a:cubicBezTo>
                  <a:pt x="440" y="635"/>
                  <a:pt x="433" y="626"/>
                  <a:pt x="422" y="620"/>
                </a:cubicBezTo>
                <a:cubicBezTo>
                  <a:pt x="407" y="611"/>
                  <a:pt x="390" y="606"/>
                  <a:pt x="373" y="606"/>
                </a:cubicBezTo>
                <a:cubicBezTo>
                  <a:pt x="355" y="606"/>
                  <a:pt x="338" y="611"/>
                  <a:pt x="323" y="621"/>
                </a:cubicBezTo>
                <a:cubicBezTo>
                  <a:pt x="308" y="630"/>
                  <a:pt x="297" y="644"/>
                  <a:pt x="284" y="655"/>
                </a:cubicBezTo>
                <a:cubicBezTo>
                  <a:pt x="268" y="667"/>
                  <a:pt x="253" y="672"/>
                  <a:pt x="233" y="672"/>
                </a:cubicBezTo>
                <a:cubicBezTo>
                  <a:pt x="182" y="672"/>
                  <a:pt x="141" y="631"/>
                  <a:pt x="141" y="580"/>
                </a:cubicBezTo>
                <a:cubicBezTo>
                  <a:pt x="141" y="570"/>
                  <a:pt x="144" y="561"/>
                  <a:pt x="146" y="551"/>
                </a:cubicBezTo>
                <a:cubicBezTo>
                  <a:pt x="149" y="543"/>
                  <a:pt x="151" y="536"/>
                  <a:pt x="152" y="528"/>
                </a:cubicBezTo>
                <a:cubicBezTo>
                  <a:pt x="152" y="525"/>
                  <a:pt x="153" y="522"/>
                  <a:pt x="153" y="519"/>
                </a:cubicBezTo>
                <a:cubicBezTo>
                  <a:pt x="153" y="466"/>
                  <a:pt x="117" y="437"/>
                  <a:pt x="69" y="425"/>
                </a:cubicBezTo>
                <a:cubicBezTo>
                  <a:pt x="29" y="414"/>
                  <a:pt x="0" y="378"/>
                  <a:pt x="0" y="336"/>
                </a:cubicBezTo>
                <a:cubicBezTo>
                  <a:pt x="0" y="292"/>
                  <a:pt x="31" y="254"/>
                  <a:pt x="74" y="246"/>
                </a:cubicBezTo>
                <a:cubicBezTo>
                  <a:pt x="120" y="236"/>
                  <a:pt x="153" y="201"/>
                  <a:pt x="153" y="153"/>
                </a:cubicBezTo>
                <a:cubicBezTo>
                  <a:pt x="153" y="142"/>
                  <a:pt x="150" y="134"/>
                  <a:pt x="147" y="124"/>
                </a:cubicBezTo>
                <a:cubicBezTo>
                  <a:pt x="143" y="113"/>
                  <a:pt x="141" y="103"/>
                  <a:pt x="141" y="92"/>
                </a:cubicBezTo>
                <a:cubicBezTo>
                  <a:pt x="141" y="41"/>
                  <a:pt x="182" y="0"/>
                  <a:pt x="233" y="0"/>
                </a:cubicBezTo>
                <a:close/>
                <a:moveTo>
                  <a:pt x="180" y="310"/>
                </a:moveTo>
                <a:cubicBezTo>
                  <a:pt x="183" y="318"/>
                  <a:pt x="184" y="327"/>
                  <a:pt x="184" y="336"/>
                </a:cubicBezTo>
                <a:cubicBezTo>
                  <a:pt x="184" y="345"/>
                  <a:pt x="183" y="355"/>
                  <a:pt x="180" y="364"/>
                </a:cubicBezTo>
                <a:cubicBezTo>
                  <a:pt x="165" y="409"/>
                  <a:pt x="176" y="458"/>
                  <a:pt x="220" y="482"/>
                </a:cubicBezTo>
                <a:cubicBezTo>
                  <a:pt x="228" y="486"/>
                  <a:pt x="238" y="488"/>
                  <a:pt x="247" y="490"/>
                </a:cubicBezTo>
                <a:cubicBezTo>
                  <a:pt x="258" y="492"/>
                  <a:pt x="268" y="495"/>
                  <a:pt x="278" y="500"/>
                </a:cubicBezTo>
                <a:cubicBezTo>
                  <a:pt x="289" y="506"/>
                  <a:pt x="296" y="514"/>
                  <a:pt x="304" y="524"/>
                </a:cubicBezTo>
                <a:cubicBezTo>
                  <a:pt x="309" y="529"/>
                  <a:pt x="313" y="534"/>
                  <a:pt x="319" y="538"/>
                </a:cubicBezTo>
                <a:cubicBezTo>
                  <a:pt x="335" y="549"/>
                  <a:pt x="354" y="555"/>
                  <a:pt x="373" y="555"/>
                </a:cubicBezTo>
                <a:cubicBezTo>
                  <a:pt x="393" y="555"/>
                  <a:pt x="412" y="549"/>
                  <a:pt x="429" y="537"/>
                </a:cubicBezTo>
                <a:cubicBezTo>
                  <a:pt x="435" y="533"/>
                  <a:pt x="440" y="527"/>
                  <a:pt x="445" y="521"/>
                </a:cubicBezTo>
                <a:cubicBezTo>
                  <a:pt x="453" y="513"/>
                  <a:pt x="460" y="506"/>
                  <a:pt x="470" y="500"/>
                </a:cubicBezTo>
                <a:cubicBezTo>
                  <a:pt x="480" y="494"/>
                  <a:pt x="491" y="492"/>
                  <a:pt x="503" y="490"/>
                </a:cubicBezTo>
                <a:cubicBezTo>
                  <a:pt x="509" y="489"/>
                  <a:pt x="516" y="487"/>
                  <a:pt x="523" y="484"/>
                </a:cubicBezTo>
                <a:cubicBezTo>
                  <a:pt x="555" y="468"/>
                  <a:pt x="576" y="435"/>
                  <a:pt x="576" y="398"/>
                </a:cubicBezTo>
                <a:cubicBezTo>
                  <a:pt x="576" y="388"/>
                  <a:pt x="573" y="378"/>
                  <a:pt x="569" y="368"/>
                </a:cubicBezTo>
                <a:cubicBezTo>
                  <a:pt x="566" y="357"/>
                  <a:pt x="563" y="347"/>
                  <a:pt x="563" y="336"/>
                </a:cubicBezTo>
                <a:cubicBezTo>
                  <a:pt x="563" y="325"/>
                  <a:pt x="566" y="315"/>
                  <a:pt x="569" y="304"/>
                </a:cubicBezTo>
                <a:cubicBezTo>
                  <a:pt x="572" y="295"/>
                  <a:pt x="575" y="285"/>
                  <a:pt x="575" y="274"/>
                </a:cubicBezTo>
                <a:cubicBezTo>
                  <a:pt x="575" y="239"/>
                  <a:pt x="555" y="206"/>
                  <a:pt x="524" y="190"/>
                </a:cubicBezTo>
                <a:cubicBezTo>
                  <a:pt x="516" y="186"/>
                  <a:pt x="508" y="184"/>
                  <a:pt x="500" y="182"/>
                </a:cubicBezTo>
                <a:cubicBezTo>
                  <a:pt x="490" y="180"/>
                  <a:pt x="481" y="178"/>
                  <a:pt x="472" y="173"/>
                </a:cubicBezTo>
                <a:cubicBezTo>
                  <a:pt x="462" y="168"/>
                  <a:pt x="453" y="161"/>
                  <a:pt x="445" y="152"/>
                </a:cubicBezTo>
                <a:cubicBezTo>
                  <a:pt x="426" y="130"/>
                  <a:pt x="402" y="119"/>
                  <a:pt x="374" y="119"/>
                </a:cubicBezTo>
                <a:cubicBezTo>
                  <a:pt x="345" y="119"/>
                  <a:pt x="321" y="131"/>
                  <a:pt x="302" y="152"/>
                </a:cubicBezTo>
                <a:cubicBezTo>
                  <a:pt x="289" y="167"/>
                  <a:pt x="272" y="177"/>
                  <a:pt x="253" y="182"/>
                </a:cubicBezTo>
                <a:cubicBezTo>
                  <a:pt x="206" y="192"/>
                  <a:pt x="173" y="225"/>
                  <a:pt x="173" y="275"/>
                </a:cubicBezTo>
                <a:cubicBezTo>
                  <a:pt x="173" y="288"/>
                  <a:pt x="177" y="298"/>
                  <a:pt x="180" y="3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endParaRPr lang="zh-CN" altLang="en-US">
              <a:solidFill>
                <a:srgbClr val="3F7EE5"/>
              </a:solidFill>
              <a:cs typeface="+mn-ea"/>
              <a:sym typeface="+mn-lt"/>
            </a:endParaRPr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4940492" y="2083308"/>
            <a:ext cx="768033" cy="765725"/>
          </a:xfrm>
          <a:prstGeom prst="ellipse">
            <a:avLst/>
          </a:prstGeom>
          <a:solidFill>
            <a:srgbClr val="305F89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6478864" y="2083308"/>
            <a:ext cx="770339" cy="765725"/>
          </a:xfrm>
          <a:prstGeom prst="ellipse">
            <a:avLst/>
          </a:prstGeom>
          <a:solidFill>
            <a:srgbClr val="305F89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B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Oval 8"/>
          <p:cNvSpPr>
            <a:spLocks noChangeArrowheads="1"/>
          </p:cNvSpPr>
          <p:nvPr/>
        </p:nvSpPr>
        <p:spPr bwMode="auto">
          <a:xfrm>
            <a:off x="7249202" y="3414102"/>
            <a:ext cx="772646" cy="770338"/>
          </a:xfrm>
          <a:prstGeom prst="ellipse">
            <a:avLst/>
          </a:prstGeom>
          <a:solidFill>
            <a:srgbClr val="305F89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C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Oval 9"/>
          <p:cNvSpPr>
            <a:spLocks noChangeArrowheads="1"/>
          </p:cNvSpPr>
          <p:nvPr/>
        </p:nvSpPr>
        <p:spPr bwMode="auto">
          <a:xfrm>
            <a:off x="4170154" y="3414102"/>
            <a:ext cx="770339" cy="770338"/>
          </a:xfrm>
          <a:prstGeom prst="ellipse">
            <a:avLst/>
          </a:prstGeom>
          <a:solidFill>
            <a:srgbClr val="305F89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F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Oval 10"/>
          <p:cNvSpPr>
            <a:spLocks noChangeArrowheads="1"/>
          </p:cNvSpPr>
          <p:nvPr/>
        </p:nvSpPr>
        <p:spPr bwMode="auto">
          <a:xfrm>
            <a:off x="4940492" y="4754121"/>
            <a:ext cx="768033" cy="770338"/>
          </a:xfrm>
          <a:prstGeom prst="ellipse">
            <a:avLst/>
          </a:prstGeom>
          <a:solidFill>
            <a:srgbClr val="305F89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E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Oval 11"/>
          <p:cNvSpPr>
            <a:spLocks noChangeArrowheads="1"/>
          </p:cNvSpPr>
          <p:nvPr/>
        </p:nvSpPr>
        <p:spPr bwMode="auto">
          <a:xfrm>
            <a:off x="6478864" y="4754121"/>
            <a:ext cx="770339" cy="770338"/>
          </a:xfrm>
          <a:prstGeom prst="ellipse">
            <a:avLst/>
          </a:prstGeom>
          <a:solidFill>
            <a:srgbClr val="305F89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D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TextBox 11"/>
          <p:cNvSpPr txBox="1"/>
          <p:nvPr/>
        </p:nvSpPr>
        <p:spPr>
          <a:xfrm>
            <a:off x="1964988" y="1966208"/>
            <a:ext cx="26578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文本后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.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5567521" y="3273252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rgbClr val="DAAAB0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1198828" y="3391678"/>
            <a:ext cx="26578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文本后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.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11"/>
          <p:cNvSpPr txBox="1"/>
          <p:nvPr/>
        </p:nvSpPr>
        <p:spPr>
          <a:xfrm>
            <a:off x="1964988" y="4839572"/>
            <a:ext cx="26578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文本后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.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7692232" y="1966208"/>
            <a:ext cx="26578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文本后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.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8399779" y="3390681"/>
            <a:ext cx="26578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文本后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.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11"/>
          <p:cNvSpPr txBox="1"/>
          <p:nvPr/>
        </p:nvSpPr>
        <p:spPr>
          <a:xfrm>
            <a:off x="7692232" y="4838574"/>
            <a:ext cx="26578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文本后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.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: 形状 101"/>
          <p:cNvSpPr/>
          <p:nvPr/>
        </p:nvSpPr>
        <p:spPr>
          <a:xfrm>
            <a:off x="707207" y="1574312"/>
            <a:ext cx="3146004" cy="2071460"/>
          </a:xfrm>
          <a:custGeom>
            <a:avLst/>
            <a:gdLst>
              <a:gd name="connsiteX0" fmla="*/ 0 w 3146004"/>
              <a:gd name="connsiteY0" fmla="*/ 0 h 1985700"/>
              <a:gd name="connsiteX1" fmla="*/ 3146004 w 3146004"/>
              <a:gd name="connsiteY1" fmla="*/ 0 h 1985700"/>
              <a:gd name="connsiteX2" fmla="*/ 3146004 w 3146004"/>
              <a:gd name="connsiteY2" fmla="*/ 1750543 h 1985700"/>
              <a:gd name="connsiteX3" fmla="*/ 947602 w 3146004"/>
              <a:gd name="connsiteY3" fmla="*/ 1750543 h 1985700"/>
              <a:gd name="connsiteX4" fmla="*/ 811211 w 3146004"/>
              <a:gd name="connsiteY4" fmla="*/ 1985700 h 1985700"/>
              <a:gd name="connsiteX5" fmla="*/ 674821 w 3146004"/>
              <a:gd name="connsiteY5" fmla="*/ 1750543 h 1985700"/>
              <a:gd name="connsiteX6" fmla="*/ 0 w 3146004"/>
              <a:gd name="connsiteY6" fmla="*/ 1750543 h 198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6004" h="1985700">
                <a:moveTo>
                  <a:pt x="0" y="0"/>
                </a:moveTo>
                <a:lnTo>
                  <a:pt x="3146004" y="0"/>
                </a:lnTo>
                <a:lnTo>
                  <a:pt x="3146004" y="1750543"/>
                </a:lnTo>
                <a:lnTo>
                  <a:pt x="947602" y="1750543"/>
                </a:lnTo>
                <a:lnTo>
                  <a:pt x="811211" y="1985700"/>
                </a:lnTo>
                <a:lnTo>
                  <a:pt x="674821" y="1750543"/>
                </a:lnTo>
                <a:lnTo>
                  <a:pt x="0" y="1750543"/>
                </a:lnTo>
                <a:close/>
              </a:path>
            </a:pathLst>
          </a:custGeom>
          <a:solidFill>
            <a:srgbClr val="305F89"/>
          </a:solidFill>
          <a:ln>
            <a:noFill/>
          </a:ln>
          <a:effectLst>
            <a:outerShdw blurRad="889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任意多边形: 形状 102"/>
          <p:cNvSpPr/>
          <p:nvPr/>
        </p:nvSpPr>
        <p:spPr>
          <a:xfrm>
            <a:off x="5772497" y="1574312"/>
            <a:ext cx="3146004" cy="2071460"/>
          </a:xfrm>
          <a:custGeom>
            <a:avLst/>
            <a:gdLst>
              <a:gd name="connsiteX0" fmla="*/ 0 w 3146004"/>
              <a:gd name="connsiteY0" fmla="*/ 0 h 1985700"/>
              <a:gd name="connsiteX1" fmla="*/ 3146004 w 3146004"/>
              <a:gd name="connsiteY1" fmla="*/ 0 h 1985700"/>
              <a:gd name="connsiteX2" fmla="*/ 3146004 w 3146004"/>
              <a:gd name="connsiteY2" fmla="*/ 1750543 h 1985700"/>
              <a:gd name="connsiteX3" fmla="*/ 947602 w 3146004"/>
              <a:gd name="connsiteY3" fmla="*/ 1750543 h 1985700"/>
              <a:gd name="connsiteX4" fmla="*/ 811211 w 3146004"/>
              <a:gd name="connsiteY4" fmla="*/ 1985700 h 1985700"/>
              <a:gd name="connsiteX5" fmla="*/ 674821 w 3146004"/>
              <a:gd name="connsiteY5" fmla="*/ 1750543 h 1985700"/>
              <a:gd name="connsiteX6" fmla="*/ 0 w 3146004"/>
              <a:gd name="connsiteY6" fmla="*/ 1750543 h 198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6004" h="1985700">
                <a:moveTo>
                  <a:pt x="0" y="0"/>
                </a:moveTo>
                <a:lnTo>
                  <a:pt x="3146004" y="0"/>
                </a:lnTo>
                <a:lnTo>
                  <a:pt x="3146004" y="1750543"/>
                </a:lnTo>
                <a:lnTo>
                  <a:pt x="947602" y="1750543"/>
                </a:lnTo>
                <a:lnTo>
                  <a:pt x="811211" y="1985700"/>
                </a:lnTo>
                <a:lnTo>
                  <a:pt x="674821" y="1750543"/>
                </a:lnTo>
                <a:lnTo>
                  <a:pt x="0" y="1750543"/>
                </a:lnTo>
                <a:close/>
              </a:path>
            </a:pathLst>
          </a:custGeom>
          <a:solidFill>
            <a:srgbClr val="305F89"/>
          </a:solidFill>
          <a:ln>
            <a:noFill/>
          </a:ln>
          <a:effectLst>
            <a:outerShdw blurRad="889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任意多边形: 形状 89"/>
          <p:cNvSpPr/>
          <p:nvPr/>
        </p:nvSpPr>
        <p:spPr>
          <a:xfrm flipV="1">
            <a:off x="3239852" y="4112511"/>
            <a:ext cx="3146004" cy="2071460"/>
          </a:xfrm>
          <a:custGeom>
            <a:avLst/>
            <a:gdLst>
              <a:gd name="connsiteX0" fmla="*/ 0 w 3146004"/>
              <a:gd name="connsiteY0" fmla="*/ 0 h 1985700"/>
              <a:gd name="connsiteX1" fmla="*/ 3146004 w 3146004"/>
              <a:gd name="connsiteY1" fmla="*/ 0 h 1985700"/>
              <a:gd name="connsiteX2" fmla="*/ 3146004 w 3146004"/>
              <a:gd name="connsiteY2" fmla="*/ 1750543 h 1985700"/>
              <a:gd name="connsiteX3" fmla="*/ 947602 w 3146004"/>
              <a:gd name="connsiteY3" fmla="*/ 1750543 h 1985700"/>
              <a:gd name="connsiteX4" fmla="*/ 811211 w 3146004"/>
              <a:gd name="connsiteY4" fmla="*/ 1985700 h 1985700"/>
              <a:gd name="connsiteX5" fmla="*/ 674821 w 3146004"/>
              <a:gd name="connsiteY5" fmla="*/ 1750543 h 1985700"/>
              <a:gd name="connsiteX6" fmla="*/ 0 w 3146004"/>
              <a:gd name="connsiteY6" fmla="*/ 1750543 h 198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6004" h="1985700">
                <a:moveTo>
                  <a:pt x="0" y="0"/>
                </a:moveTo>
                <a:lnTo>
                  <a:pt x="3146004" y="0"/>
                </a:lnTo>
                <a:lnTo>
                  <a:pt x="3146004" y="1750543"/>
                </a:lnTo>
                <a:lnTo>
                  <a:pt x="947602" y="1750543"/>
                </a:lnTo>
                <a:lnTo>
                  <a:pt x="811211" y="1985700"/>
                </a:lnTo>
                <a:lnTo>
                  <a:pt x="674821" y="1750543"/>
                </a:lnTo>
                <a:lnTo>
                  <a:pt x="0" y="1750543"/>
                </a:lnTo>
                <a:close/>
              </a:path>
            </a:pathLst>
          </a:custGeom>
          <a:solidFill>
            <a:srgbClr val="DAAAB0"/>
          </a:solidFill>
          <a:ln>
            <a:noFill/>
          </a:ln>
          <a:effectLst>
            <a:outerShdw blurRad="889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任意多边形: 形状 91"/>
          <p:cNvSpPr/>
          <p:nvPr/>
        </p:nvSpPr>
        <p:spPr>
          <a:xfrm flipV="1">
            <a:off x="8350671" y="4112511"/>
            <a:ext cx="3146004" cy="1985700"/>
          </a:xfrm>
          <a:custGeom>
            <a:avLst/>
            <a:gdLst>
              <a:gd name="connsiteX0" fmla="*/ 0 w 3146004"/>
              <a:gd name="connsiteY0" fmla="*/ 0 h 1985700"/>
              <a:gd name="connsiteX1" fmla="*/ 3146004 w 3146004"/>
              <a:gd name="connsiteY1" fmla="*/ 0 h 1985700"/>
              <a:gd name="connsiteX2" fmla="*/ 3146004 w 3146004"/>
              <a:gd name="connsiteY2" fmla="*/ 1750543 h 1985700"/>
              <a:gd name="connsiteX3" fmla="*/ 947602 w 3146004"/>
              <a:gd name="connsiteY3" fmla="*/ 1750543 h 1985700"/>
              <a:gd name="connsiteX4" fmla="*/ 811211 w 3146004"/>
              <a:gd name="connsiteY4" fmla="*/ 1985700 h 1985700"/>
              <a:gd name="connsiteX5" fmla="*/ 674821 w 3146004"/>
              <a:gd name="connsiteY5" fmla="*/ 1750543 h 1985700"/>
              <a:gd name="connsiteX6" fmla="*/ 0 w 3146004"/>
              <a:gd name="connsiteY6" fmla="*/ 1750543 h 198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6004" h="1985700">
                <a:moveTo>
                  <a:pt x="0" y="0"/>
                </a:moveTo>
                <a:lnTo>
                  <a:pt x="3146004" y="0"/>
                </a:lnTo>
                <a:lnTo>
                  <a:pt x="3146004" y="1750543"/>
                </a:lnTo>
                <a:lnTo>
                  <a:pt x="947602" y="1750543"/>
                </a:lnTo>
                <a:lnTo>
                  <a:pt x="811211" y="1985700"/>
                </a:lnTo>
                <a:lnTo>
                  <a:pt x="674821" y="1750543"/>
                </a:lnTo>
                <a:lnTo>
                  <a:pt x="0" y="17505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0" y="3860759"/>
            <a:ext cx="12192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1435870" y="3796591"/>
            <a:ext cx="165100" cy="165100"/>
          </a:xfrm>
          <a:prstGeom prst="ellipse">
            <a:avLst/>
          </a:prstGeom>
          <a:solidFill>
            <a:srgbClr val="404040"/>
          </a:solidFill>
          <a:ln w="28575">
            <a:solidFill>
              <a:schemeClr val="bg1">
                <a:lumMod val="50000"/>
              </a:schemeClr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496199" y="3796591"/>
            <a:ext cx="165100" cy="165100"/>
          </a:xfrm>
          <a:prstGeom prst="ellipse">
            <a:avLst/>
          </a:prstGeom>
          <a:solidFill>
            <a:srgbClr val="404040"/>
          </a:solidFill>
          <a:ln w="28575">
            <a:solidFill>
              <a:schemeClr val="bg1">
                <a:lumMod val="50000"/>
              </a:schemeClr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966034" y="3796591"/>
            <a:ext cx="165100" cy="165100"/>
          </a:xfrm>
          <a:prstGeom prst="ellipse">
            <a:avLst/>
          </a:prstGeom>
          <a:solidFill>
            <a:srgbClr val="404040"/>
          </a:solidFill>
          <a:ln w="28575">
            <a:solidFill>
              <a:schemeClr val="bg1">
                <a:lumMod val="50000"/>
              </a:schemeClr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9071893" y="3796591"/>
            <a:ext cx="165100" cy="165100"/>
          </a:xfrm>
          <a:prstGeom prst="ellipse">
            <a:avLst/>
          </a:prstGeom>
          <a:solidFill>
            <a:srgbClr val="404040"/>
          </a:solidFill>
          <a:ln w="28575">
            <a:solidFill>
              <a:schemeClr val="bg1">
                <a:lumMod val="50000"/>
              </a:schemeClr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任意多边形: 形状 100"/>
          <p:cNvSpPr/>
          <p:nvPr/>
        </p:nvSpPr>
        <p:spPr>
          <a:xfrm flipV="1">
            <a:off x="8350671" y="4112511"/>
            <a:ext cx="3146004" cy="2071460"/>
          </a:xfrm>
          <a:custGeom>
            <a:avLst/>
            <a:gdLst>
              <a:gd name="connsiteX0" fmla="*/ 0 w 3146004"/>
              <a:gd name="connsiteY0" fmla="*/ 0 h 1985700"/>
              <a:gd name="connsiteX1" fmla="*/ 3146004 w 3146004"/>
              <a:gd name="connsiteY1" fmla="*/ 0 h 1985700"/>
              <a:gd name="connsiteX2" fmla="*/ 3146004 w 3146004"/>
              <a:gd name="connsiteY2" fmla="*/ 1750543 h 1985700"/>
              <a:gd name="connsiteX3" fmla="*/ 947602 w 3146004"/>
              <a:gd name="connsiteY3" fmla="*/ 1750543 h 1985700"/>
              <a:gd name="connsiteX4" fmla="*/ 811211 w 3146004"/>
              <a:gd name="connsiteY4" fmla="*/ 1985700 h 1985700"/>
              <a:gd name="connsiteX5" fmla="*/ 674821 w 3146004"/>
              <a:gd name="connsiteY5" fmla="*/ 1750543 h 1985700"/>
              <a:gd name="connsiteX6" fmla="*/ 0 w 3146004"/>
              <a:gd name="connsiteY6" fmla="*/ 1750543 h 198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6004" h="1985700">
                <a:moveTo>
                  <a:pt x="0" y="0"/>
                </a:moveTo>
                <a:lnTo>
                  <a:pt x="3146004" y="0"/>
                </a:lnTo>
                <a:lnTo>
                  <a:pt x="3146004" y="1750543"/>
                </a:lnTo>
                <a:lnTo>
                  <a:pt x="947602" y="1750543"/>
                </a:lnTo>
                <a:lnTo>
                  <a:pt x="811211" y="1985700"/>
                </a:lnTo>
                <a:lnTo>
                  <a:pt x="674821" y="1750543"/>
                </a:lnTo>
                <a:lnTo>
                  <a:pt x="0" y="1750543"/>
                </a:lnTo>
                <a:close/>
              </a:path>
            </a:pathLst>
          </a:custGeom>
          <a:solidFill>
            <a:srgbClr val="DAAAB0"/>
          </a:solidFill>
          <a:ln>
            <a:noFill/>
          </a:ln>
          <a:effectLst>
            <a:outerShdw blurRad="889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稻壳儿小白白(http://dwz.cn/Wu2UP)"/>
          <p:cNvSpPr txBox="1">
            <a:spLocks noChangeArrowheads="1"/>
          </p:cNvSpPr>
          <p:nvPr/>
        </p:nvSpPr>
        <p:spPr bwMode="auto">
          <a:xfrm>
            <a:off x="1085612" y="193483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事件名称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稻壳儿小白白(http://dwz.cn/Wu2UP)"/>
          <p:cNvSpPr txBox="1">
            <a:spLocks noChangeArrowheads="1"/>
          </p:cNvSpPr>
          <p:nvPr/>
        </p:nvSpPr>
        <p:spPr bwMode="auto">
          <a:xfrm>
            <a:off x="1080864" y="2207902"/>
            <a:ext cx="2525935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贴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建议您在展示时采用微软雅黑字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体。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6185932" y="193483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事件名称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6181184" y="2207902"/>
            <a:ext cx="25259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建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议您在展示时采用微软雅黑字体。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3672904" y="474915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事件名称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3668156" y="5022222"/>
            <a:ext cx="25259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建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议您在展示时采用微软雅黑字体。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稻壳儿小白白(http://dwz.cn/Wu2UP)"/>
          <p:cNvSpPr txBox="1">
            <a:spLocks noChangeArrowheads="1"/>
          </p:cNvSpPr>
          <p:nvPr/>
        </p:nvSpPr>
        <p:spPr bwMode="auto">
          <a:xfrm>
            <a:off x="8773224" y="474915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事件名称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稻壳儿小白白(http://dwz.cn/Wu2UP)"/>
          <p:cNvSpPr txBox="1">
            <a:spLocks noChangeArrowheads="1"/>
          </p:cNvSpPr>
          <p:nvPr/>
        </p:nvSpPr>
        <p:spPr bwMode="auto">
          <a:xfrm>
            <a:off x="8768476" y="5022222"/>
            <a:ext cx="25259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建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议您在展示时采用微软雅黑字体。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/>
        </p:nvSpPr>
        <p:spPr>
          <a:xfrm>
            <a:off x="-14514" y="2756967"/>
            <a:ext cx="12221028" cy="531348"/>
          </a:xfrm>
          <a:custGeom>
            <a:avLst/>
            <a:gdLst>
              <a:gd name="connsiteX0" fmla="*/ 0 w 12192000"/>
              <a:gd name="connsiteY0" fmla="*/ 624139 h 763855"/>
              <a:gd name="connsiteX1" fmla="*/ 2075543 w 12192000"/>
              <a:gd name="connsiteY1" fmla="*/ 72596 h 763855"/>
              <a:gd name="connsiteX2" fmla="*/ 4760685 w 12192000"/>
              <a:gd name="connsiteY2" fmla="*/ 711224 h 763855"/>
              <a:gd name="connsiteX3" fmla="*/ 7489371 w 12192000"/>
              <a:gd name="connsiteY3" fmla="*/ 24 h 763855"/>
              <a:gd name="connsiteX4" fmla="*/ 10189028 w 12192000"/>
              <a:gd name="connsiteY4" fmla="*/ 740253 h 763855"/>
              <a:gd name="connsiteX5" fmla="*/ 12192000 w 12192000"/>
              <a:gd name="connsiteY5" fmla="*/ 508024 h 763855"/>
              <a:gd name="connsiteX0-1" fmla="*/ 0 w 12192000"/>
              <a:gd name="connsiteY0-2" fmla="*/ 375687 h 763855"/>
              <a:gd name="connsiteX1-3" fmla="*/ 2075543 w 12192000"/>
              <a:gd name="connsiteY1-4" fmla="*/ 72596 h 763855"/>
              <a:gd name="connsiteX2-5" fmla="*/ 4760685 w 12192000"/>
              <a:gd name="connsiteY2-6" fmla="*/ 711224 h 763855"/>
              <a:gd name="connsiteX3-7" fmla="*/ 7489371 w 12192000"/>
              <a:gd name="connsiteY3-8" fmla="*/ 24 h 763855"/>
              <a:gd name="connsiteX4-9" fmla="*/ 10189028 w 12192000"/>
              <a:gd name="connsiteY4-10" fmla="*/ 740253 h 763855"/>
              <a:gd name="connsiteX5-11" fmla="*/ 12192000 w 12192000"/>
              <a:gd name="connsiteY5-12" fmla="*/ 508024 h 763855"/>
              <a:gd name="connsiteX0-13" fmla="*/ 0 w 12192000"/>
              <a:gd name="connsiteY0-14" fmla="*/ 375687 h 763855"/>
              <a:gd name="connsiteX1-15" fmla="*/ 2075543 w 12192000"/>
              <a:gd name="connsiteY1-16" fmla="*/ 72596 h 763855"/>
              <a:gd name="connsiteX2-17" fmla="*/ 4760685 w 12192000"/>
              <a:gd name="connsiteY2-18" fmla="*/ 711224 h 763855"/>
              <a:gd name="connsiteX3-19" fmla="*/ 7489371 w 12192000"/>
              <a:gd name="connsiteY3-20" fmla="*/ 24 h 763855"/>
              <a:gd name="connsiteX4-21" fmla="*/ 10189028 w 12192000"/>
              <a:gd name="connsiteY4-22" fmla="*/ 740253 h 763855"/>
              <a:gd name="connsiteX5-23" fmla="*/ 12192000 w 12192000"/>
              <a:gd name="connsiteY5-24" fmla="*/ 508024 h 763855"/>
              <a:gd name="connsiteX0-25" fmla="*/ 0 w 12192000"/>
              <a:gd name="connsiteY0-26" fmla="*/ 313365 h 688902"/>
              <a:gd name="connsiteX1-27" fmla="*/ 2075543 w 12192000"/>
              <a:gd name="connsiteY1-28" fmla="*/ 10274 h 688902"/>
              <a:gd name="connsiteX2-29" fmla="*/ 4760685 w 12192000"/>
              <a:gd name="connsiteY2-30" fmla="*/ 648902 h 688902"/>
              <a:gd name="connsiteX3-31" fmla="*/ 7460342 w 12192000"/>
              <a:gd name="connsiteY3-32" fmla="*/ 150661 h 688902"/>
              <a:gd name="connsiteX4-33" fmla="*/ 10189028 w 12192000"/>
              <a:gd name="connsiteY4-34" fmla="*/ 677931 h 688902"/>
              <a:gd name="connsiteX5-35" fmla="*/ 12192000 w 12192000"/>
              <a:gd name="connsiteY5-36" fmla="*/ 445702 h 688902"/>
              <a:gd name="connsiteX0-37" fmla="*/ 0 w 12192000"/>
              <a:gd name="connsiteY0-38" fmla="*/ 313365 h 649675"/>
              <a:gd name="connsiteX1-39" fmla="*/ 2075543 w 12192000"/>
              <a:gd name="connsiteY1-40" fmla="*/ 10274 h 649675"/>
              <a:gd name="connsiteX2-41" fmla="*/ 4760685 w 12192000"/>
              <a:gd name="connsiteY2-42" fmla="*/ 648902 h 649675"/>
              <a:gd name="connsiteX3-43" fmla="*/ 7460342 w 12192000"/>
              <a:gd name="connsiteY3-44" fmla="*/ 150661 h 649675"/>
              <a:gd name="connsiteX4-45" fmla="*/ 10189028 w 12192000"/>
              <a:gd name="connsiteY4-46" fmla="*/ 606945 h 649675"/>
              <a:gd name="connsiteX5-47" fmla="*/ 12192000 w 12192000"/>
              <a:gd name="connsiteY5-48" fmla="*/ 445702 h 649675"/>
              <a:gd name="connsiteX0-49" fmla="*/ 0 w 12264571"/>
              <a:gd name="connsiteY0-50" fmla="*/ 313365 h 649676"/>
              <a:gd name="connsiteX1-51" fmla="*/ 2075543 w 12264571"/>
              <a:gd name="connsiteY1-52" fmla="*/ 10274 h 649676"/>
              <a:gd name="connsiteX2-53" fmla="*/ 4760685 w 12264571"/>
              <a:gd name="connsiteY2-54" fmla="*/ 648902 h 649676"/>
              <a:gd name="connsiteX3-55" fmla="*/ 7460342 w 12264571"/>
              <a:gd name="connsiteY3-56" fmla="*/ 150661 h 649676"/>
              <a:gd name="connsiteX4-57" fmla="*/ 10189028 w 12264571"/>
              <a:gd name="connsiteY4-58" fmla="*/ 606945 h 649676"/>
              <a:gd name="connsiteX5-59" fmla="*/ 12264571 w 12264571"/>
              <a:gd name="connsiteY5-60" fmla="*/ 303730 h 649676"/>
              <a:gd name="connsiteX0-61" fmla="*/ 0 w 12221028"/>
              <a:gd name="connsiteY0-62" fmla="*/ 313365 h 649676"/>
              <a:gd name="connsiteX1-63" fmla="*/ 2075543 w 12221028"/>
              <a:gd name="connsiteY1-64" fmla="*/ 10274 h 649676"/>
              <a:gd name="connsiteX2-65" fmla="*/ 4760685 w 12221028"/>
              <a:gd name="connsiteY2-66" fmla="*/ 648902 h 649676"/>
              <a:gd name="connsiteX3-67" fmla="*/ 7460342 w 12221028"/>
              <a:gd name="connsiteY3-68" fmla="*/ 150661 h 649676"/>
              <a:gd name="connsiteX4-69" fmla="*/ 10189028 w 12221028"/>
              <a:gd name="connsiteY4-70" fmla="*/ 606945 h 649676"/>
              <a:gd name="connsiteX5-71" fmla="*/ 12221028 w 12221028"/>
              <a:gd name="connsiteY5-72" fmla="*/ 321476 h 6496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2221028" h="649676">
                <a:moveTo>
                  <a:pt x="0" y="313365"/>
                </a:moveTo>
                <a:cubicBezTo>
                  <a:pt x="713620" y="136816"/>
                  <a:pt x="1282096" y="-45649"/>
                  <a:pt x="2075543" y="10274"/>
                </a:cubicBezTo>
                <a:cubicBezTo>
                  <a:pt x="2868990" y="66197"/>
                  <a:pt x="3863219" y="625504"/>
                  <a:pt x="4760685" y="648902"/>
                </a:cubicBezTo>
                <a:cubicBezTo>
                  <a:pt x="5658151" y="672300"/>
                  <a:pt x="6555618" y="157654"/>
                  <a:pt x="7460342" y="150661"/>
                </a:cubicBezTo>
                <a:cubicBezTo>
                  <a:pt x="8365066" y="143668"/>
                  <a:pt x="9395580" y="578476"/>
                  <a:pt x="10189028" y="606945"/>
                </a:cubicBezTo>
                <a:cubicBezTo>
                  <a:pt x="10982476" y="635414"/>
                  <a:pt x="11611427" y="479924"/>
                  <a:pt x="12221028" y="321476"/>
                </a:cubicBezTo>
              </a:path>
            </a:pathLst>
          </a:custGeom>
          <a:noFill/>
          <a:ln w="158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Freeform 7"/>
          <p:cNvSpPr/>
          <p:nvPr/>
        </p:nvSpPr>
        <p:spPr bwMode="auto">
          <a:xfrm>
            <a:off x="1397944" y="2243244"/>
            <a:ext cx="1289686" cy="1478140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rgbClr val="305F89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Freeform 7"/>
          <p:cNvSpPr/>
          <p:nvPr/>
        </p:nvSpPr>
        <p:spPr bwMode="auto">
          <a:xfrm>
            <a:off x="4100086" y="2243244"/>
            <a:ext cx="1289686" cy="1478140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rgbClr val="DAAAB0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Freeform 7"/>
          <p:cNvSpPr/>
          <p:nvPr/>
        </p:nvSpPr>
        <p:spPr bwMode="auto">
          <a:xfrm>
            <a:off x="6802228" y="2243244"/>
            <a:ext cx="1289686" cy="1478140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rgbClr val="305F89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Freeform 7"/>
          <p:cNvSpPr/>
          <p:nvPr/>
        </p:nvSpPr>
        <p:spPr bwMode="auto">
          <a:xfrm>
            <a:off x="9504371" y="2243244"/>
            <a:ext cx="1289686" cy="1478140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rgbClr val="305F89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84868" y="2486563"/>
            <a:ext cx="9355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smtClean="0">
                <a:solidFill>
                  <a:schemeClr val="bg1"/>
                </a:solidFill>
                <a:latin typeface="Impact" panose="020B0806030902050204" pitchFamily="34" charset="0"/>
              </a:rPr>
              <a:t>S</a:t>
            </a:r>
            <a:endParaRPr lang="zh-CN" altLang="en-US" sz="6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81545" y="2508388"/>
            <a:ext cx="9355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smtClean="0">
                <a:solidFill>
                  <a:schemeClr val="bg1"/>
                </a:solidFill>
                <a:latin typeface="Impact" panose="020B0806030902050204" pitchFamily="34" charset="0"/>
              </a:rPr>
              <a:t>W</a:t>
            </a:r>
            <a:endParaRPr lang="zh-CN" altLang="en-US" sz="6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993847" y="2485520"/>
            <a:ext cx="9355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smtClean="0">
                <a:solidFill>
                  <a:schemeClr val="bg1"/>
                </a:solidFill>
                <a:latin typeface="Impact" panose="020B0806030902050204" pitchFamily="34" charset="0"/>
              </a:rPr>
              <a:t>O</a:t>
            </a:r>
            <a:endParaRPr lang="zh-CN" altLang="en-US" sz="6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685830" y="2508388"/>
            <a:ext cx="9355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smtClean="0">
                <a:solidFill>
                  <a:schemeClr val="bg1"/>
                </a:solidFill>
                <a:latin typeface="Impact" panose="020B0806030902050204" pitchFamily="34" charset="0"/>
              </a:rPr>
              <a:t>T</a:t>
            </a:r>
            <a:endParaRPr lang="zh-CN" altLang="en-US" sz="6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0567" y="4833456"/>
            <a:ext cx="23572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单击此处可编辑内容，根据您的需要自由拉伸文本框大小，建议使用微软雅黑。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55292" y="4352326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en-US" altLang="zh-CN" sz="20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630972" y="4822525"/>
            <a:ext cx="23572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单击此处可编辑内容，根据您的需要自由拉伸文本框大小，建议使用微软雅黑。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665697" y="4341395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en-US" altLang="zh-CN" sz="20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350337" y="4822525"/>
            <a:ext cx="23572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单击此处可编辑内容，根据您的需要自由拉伸文本框大小，建议使用微软雅黑。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385062" y="4341395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en-US" altLang="zh-CN" sz="20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060742" y="4811594"/>
            <a:ext cx="23572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单击此处可编辑内容，根据您的需要自由拉伸文本框大小，建议使用微软雅黑。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095467" y="4330464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en-US" altLang="zh-CN" sz="20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49680" y="2245360"/>
            <a:ext cx="2885440" cy="330200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158240" y="2357120"/>
            <a:ext cx="3078480" cy="306832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355831" y="4106919"/>
            <a:ext cx="2647209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黑，单击此处可编辑内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898863" y="3749272"/>
            <a:ext cx="1586017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里添加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647672" y="2245360"/>
            <a:ext cx="2885440" cy="330200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4556232" y="2357120"/>
            <a:ext cx="3078480" cy="3068320"/>
          </a:xfrm>
          <a:prstGeom prst="rect">
            <a:avLst/>
          </a:prstGeom>
          <a:solidFill>
            <a:srgbClr val="305F8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753823" y="4106919"/>
            <a:ext cx="2647209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黑，单击此处可编辑内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96855" y="3749272"/>
            <a:ext cx="1586017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里添加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43256" y="2235200"/>
            <a:ext cx="2885440" cy="330200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8151816" y="2346960"/>
            <a:ext cx="3078480" cy="306832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349407" y="4096759"/>
            <a:ext cx="2647209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黑，单击此处可编辑内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892439" y="3739112"/>
            <a:ext cx="1586017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里添加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ick-sign_74414"/>
          <p:cNvSpPr>
            <a:spLocks noChangeAspect="1"/>
          </p:cNvSpPr>
          <p:nvPr/>
        </p:nvSpPr>
        <p:spPr bwMode="auto">
          <a:xfrm>
            <a:off x="9469078" y="3067857"/>
            <a:ext cx="528361" cy="424986"/>
          </a:xfrm>
          <a:custGeom>
            <a:avLst/>
            <a:gdLst>
              <a:gd name="T0" fmla="*/ 3867 w 4565"/>
              <a:gd name="T1" fmla="*/ 0 h 3677"/>
              <a:gd name="T2" fmla="*/ 1585 w 4565"/>
              <a:gd name="T3" fmla="*/ 2282 h 3677"/>
              <a:gd name="T4" fmla="*/ 698 w 4565"/>
              <a:gd name="T5" fmla="*/ 1395 h 3677"/>
              <a:gd name="T6" fmla="*/ 0 w 4565"/>
              <a:gd name="T7" fmla="*/ 2092 h 3677"/>
              <a:gd name="T8" fmla="*/ 1585 w 4565"/>
              <a:gd name="T9" fmla="*/ 3677 h 3677"/>
              <a:gd name="T10" fmla="*/ 4565 w 4565"/>
              <a:gd name="T11" fmla="*/ 697 h 3677"/>
              <a:gd name="T12" fmla="*/ 3867 w 4565"/>
              <a:gd name="T13" fmla="*/ 0 h 3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5" h="3677">
                <a:moveTo>
                  <a:pt x="3867" y="0"/>
                </a:moveTo>
                <a:lnTo>
                  <a:pt x="1585" y="2282"/>
                </a:lnTo>
                <a:lnTo>
                  <a:pt x="698" y="1395"/>
                </a:lnTo>
                <a:lnTo>
                  <a:pt x="0" y="2092"/>
                </a:lnTo>
                <a:lnTo>
                  <a:pt x="1585" y="3677"/>
                </a:lnTo>
                <a:lnTo>
                  <a:pt x="4565" y="697"/>
                </a:lnTo>
                <a:lnTo>
                  <a:pt x="3867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</p:sp>
      <p:sp>
        <p:nvSpPr>
          <p:cNvPr id="39" name="dollar-coin-symbol_45061"/>
          <p:cNvSpPr>
            <a:spLocks noChangeAspect="1"/>
          </p:cNvSpPr>
          <p:nvPr/>
        </p:nvSpPr>
        <p:spPr bwMode="auto">
          <a:xfrm>
            <a:off x="5813228" y="2993434"/>
            <a:ext cx="528362" cy="527526"/>
          </a:xfrm>
          <a:custGeom>
            <a:avLst/>
            <a:gdLst>
              <a:gd name="T0" fmla="*/ 253 w 507"/>
              <a:gd name="T1" fmla="*/ 0 h 507"/>
              <a:gd name="T2" fmla="*/ 0 w 507"/>
              <a:gd name="T3" fmla="*/ 253 h 507"/>
              <a:gd name="T4" fmla="*/ 253 w 507"/>
              <a:gd name="T5" fmla="*/ 507 h 507"/>
              <a:gd name="T6" fmla="*/ 507 w 507"/>
              <a:gd name="T7" fmla="*/ 253 h 507"/>
              <a:gd name="T8" fmla="*/ 253 w 507"/>
              <a:gd name="T9" fmla="*/ 0 h 507"/>
              <a:gd name="T10" fmla="*/ 253 w 507"/>
              <a:gd name="T11" fmla="*/ 440 h 507"/>
              <a:gd name="T12" fmla="*/ 67 w 507"/>
              <a:gd name="T13" fmla="*/ 253 h 507"/>
              <a:gd name="T14" fmla="*/ 253 w 507"/>
              <a:gd name="T15" fmla="*/ 67 h 507"/>
              <a:gd name="T16" fmla="*/ 440 w 507"/>
              <a:gd name="T17" fmla="*/ 253 h 507"/>
              <a:gd name="T18" fmla="*/ 253 w 507"/>
              <a:gd name="T19" fmla="*/ 440 h 507"/>
              <a:gd name="T20" fmla="*/ 276 w 507"/>
              <a:gd name="T21" fmla="*/ 233 h 507"/>
              <a:gd name="T22" fmla="*/ 267 w 507"/>
              <a:gd name="T23" fmla="*/ 233 h 507"/>
              <a:gd name="T24" fmla="*/ 267 w 507"/>
              <a:gd name="T25" fmla="*/ 172 h 507"/>
              <a:gd name="T26" fmla="*/ 273 w 507"/>
              <a:gd name="T27" fmla="*/ 172 h 507"/>
              <a:gd name="T28" fmla="*/ 307 w 507"/>
              <a:gd name="T29" fmla="*/ 199 h 507"/>
              <a:gd name="T30" fmla="*/ 307 w 507"/>
              <a:gd name="T31" fmla="*/ 204 h 507"/>
              <a:gd name="T32" fmla="*/ 346 w 507"/>
              <a:gd name="T33" fmla="*/ 204 h 507"/>
              <a:gd name="T34" fmla="*/ 346 w 507"/>
              <a:gd name="T35" fmla="*/ 198 h 507"/>
              <a:gd name="T36" fmla="*/ 329 w 507"/>
              <a:gd name="T37" fmla="*/ 150 h 507"/>
              <a:gd name="T38" fmla="*/ 267 w 507"/>
              <a:gd name="T39" fmla="*/ 136 h 507"/>
              <a:gd name="T40" fmla="*/ 267 w 507"/>
              <a:gd name="T41" fmla="*/ 113 h 507"/>
              <a:gd name="T42" fmla="*/ 239 w 507"/>
              <a:gd name="T43" fmla="*/ 113 h 507"/>
              <a:gd name="T44" fmla="*/ 239 w 507"/>
              <a:gd name="T45" fmla="*/ 136 h 507"/>
              <a:gd name="T46" fmla="*/ 174 w 507"/>
              <a:gd name="T47" fmla="*/ 150 h 507"/>
              <a:gd name="T48" fmla="*/ 156 w 507"/>
              <a:gd name="T49" fmla="*/ 201 h 507"/>
              <a:gd name="T50" fmla="*/ 174 w 507"/>
              <a:gd name="T51" fmla="*/ 253 h 507"/>
              <a:gd name="T52" fmla="*/ 239 w 507"/>
              <a:gd name="T53" fmla="*/ 267 h 507"/>
              <a:gd name="T54" fmla="*/ 239 w 507"/>
              <a:gd name="T55" fmla="*/ 332 h 507"/>
              <a:gd name="T56" fmla="*/ 233 w 507"/>
              <a:gd name="T57" fmla="*/ 332 h 507"/>
              <a:gd name="T58" fmla="*/ 202 w 507"/>
              <a:gd name="T59" fmla="*/ 325 h 507"/>
              <a:gd name="T60" fmla="*/ 195 w 507"/>
              <a:gd name="T61" fmla="*/ 297 h 507"/>
              <a:gd name="T62" fmla="*/ 195 w 507"/>
              <a:gd name="T63" fmla="*/ 292 h 507"/>
              <a:gd name="T64" fmla="*/ 154 w 507"/>
              <a:gd name="T65" fmla="*/ 292 h 507"/>
              <a:gd name="T66" fmla="*/ 154 w 507"/>
              <a:gd name="T67" fmla="*/ 301 h 507"/>
              <a:gd name="T68" fmla="*/ 171 w 507"/>
              <a:gd name="T69" fmla="*/ 352 h 507"/>
              <a:gd name="T70" fmla="*/ 232 w 507"/>
              <a:gd name="T71" fmla="*/ 367 h 507"/>
              <a:gd name="T72" fmla="*/ 239 w 507"/>
              <a:gd name="T73" fmla="*/ 367 h 507"/>
              <a:gd name="T74" fmla="*/ 239 w 507"/>
              <a:gd name="T75" fmla="*/ 394 h 507"/>
              <a:gd name="T76" fmla="*/ 267 w 507"/>
              <a:gd name="T77" fmla="*/ 394 h 507"/>
              <a:gd name="T78" fmla="*/ 267 w 507"/>
              <a:gd name="T79" fmla="*/ 367 h 507"/>
              <a:gd name="T80" fmla="*/ 275 w 507"/>
              <a:gd name="T81" fmla="*/ 366 h 507"/>
              <a:gd name="T82" fmla="*/ 336 w 507"/>
              <a:gd name="T83" fmla="*/ 351 h 507"/>
              <a:gd name="T84" fmla="*/ 353 w 507"/>
              <a:gd name="T85" fmla="*/ 298 h 507"/>
              <a:gd name="T86" fmla="*/ 337 w 507"/>
              <a:gd name="T87" fmla="*/ 249 h 507"/>
              <a:gd name="T88" fmla="*/ 276 w 507"/>
              <a:gd name="T89" fmla="*/ 233 h 507"/>
              <a:gd name="T90" fmla="*/ 239 w 507"/>
              <a:gd name="T91" fmla="*/ 231 h 507"/>
              <a:gd name="T92" fmla="*/ 233 w 507"/>
              <a:gd name="T93" fmla="*/ 231 h 507"/>
              <a:gd name="T94" fmla="*/ 197 w 507"/>
              <a:gd name="T95" fmla="*/ 201 h 507"/>
              <a:gd name="T96" fmla="*/ 234 w 507"/>
              <a:gd name="T97" fmla="*/ 172 h 507"/>
              <a:gd name="T98" fmla="*/ 239 w 507"/>
              <a:gd name="T99" fmla="*/ 172 h 507"/>
              <a:gd name="T100" fmla="*/ 239 w 507"/>
              <a:gd name="T101" fmla="*/ 231 h 507"/>
              <a:gd name="T102" fmla="*/ 273 w 507"/>
              <a:gd name="T103" fmla="*/ 332 h 507"/>
              <a:gd name="T104" fmla="*/ 267 w 507"/>
              <a:gd name="T105" fmla="*/ 332 h 507"/>
              <a:gd name="T106" fmla="*/ 267 w 507"/>
              <a:gd name="T107" fmla="*/ 268 h 507"/>
              <a:gd name="T108" fmla="*/ 303 w 507"/>
              <a:gd name="T109" fmla="*/ 274 h 507"/>
              <a:gd name="T110" fmla="*/ 312 w 507"/>
              <a:gd name="T111" fmla="*/ 298 h 507"/>
              <a:gd name="T112" fmla="*/ 273 w 507"/>
              <a:gd name="T113" fmla="*/ 332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7" h="507">
                <a:moveTo>
                  <a:pt x="253" y="0"/>
                </a:moveTo>
                <a:cubicBezTo>
                  <a:pt x="114" y="0"/>
                  <a:pt x="0" y="114"/>
                  <a:pt x="0" y="253"/>
                </a:cubicBezTo>
                <a:cubicBezTo>
                  <a:pt x="0" y="393"/>
                  <a:pt x="114" y="507"/>
                  <a:pt x="253" y="507"/>
                </a:cubicBezTo>
                <a:cubicBezTo>
                  <a:pt x="393" y="507"/>
                  <a:pt x="507" y="393"/>
                  <a:pt x="507" y="253"/>
                </a:cubicBezTo>
                <a:cubicBezTo>
                  <a:pt x="507" y="114"/>
                  <a:pt x="393" y="0"/>
                  <a:pt x="253" y="0"/>
                </a:cubicBezTo>
                <a:close/>
                <a:moveTo>
                  <a:pt x="253" y="440"/>
                </a:moveTo>
                <a:cubicBezTo>
                  <a:pt x="150" y="440"/>
                  <a:pt x="67" y="356"/>
                  <a:pt x="67" y="253"/>
                </a:cubicBezTo>
                <a:cubicBezTo>
                  <a:pt x="67" y="150"/>
                  <a:pt x="150" y="67"/>
                  <a:pt x="253" y="67"/>
                </a:cubicBezTo>
                <a:cubicBezTo>
                  <a:pt x="356" y="67"/>
                  <a:pt x="440" y="150"/>
                  <a:pt x="440" y="253"/>
                </a:cubicBezTo>
                <a:cubicBezTo>
                  <a:pt x="440" y="356"/>
                  <a:pt x="356" y="440"/>
                  <a:pt x="253" y="440"/>
                </a:cubicBezTo>
                <a:close/>
                <a:moveTo>
                  <a:pt x="276" y="233"/>
                </a:moveTo>
                <a:lnTo>
                  <a:pt x="267" y="233"/>
                </a:lnTo>
                <a:lnTo>
                  <a:pt x="267" y="172"/>
                </a:lnTo>
                <a:lnTo>
                  <a:pt x="273" y="172"/>
                </a:lnTo>
                <a:cubicBezTo>
                  <a:pt x="296" y="172"/>
                  <a:pt x="307" y="181"/>
                  <a:pt x="307" y="199"/>
                </a:cubicBezTo>
                <a:lnTo>
                  <a:pt x="307" y="204"/>
                </a:lnTo>
                <a:lnTo>
                  <a:pt x="346" y="204"/>
                </a:lnTo>
                <a:lnTo>
                  <a:pt x="346" y="198"/>
                </a:lnTo>
                <a:cubicBezTo>
                  <a:pt x="346" y="174"/>
                  <a:pt x="341" y="158"/>
                  <a:pt x="329" y="150"/>
                </a:cubicBezTo>
                <a:cubicBezTo>
                  <a:pt x="318" y="141"/>
                  <a:pt x="297" y="136"/>
                  <a:pt x="267" y="136"/>
                </a:cubicBezTo>
                <a:lnTo>
                  <a:pt x="267" y="113"/>
                </a:lnTo>
                <a:lnTo>
                  <a:pt x="239" y="113"/>
                </a:lnTo>
                <a:lnTo>
                  <a:pt x="239" y="136"/>
                </a:lnTo>
                <a:cubicBezTo>
                  <a:pt x="207" y="136"/>
                  <a:pt x="186" y="141"/>
                  <a:pt x="174" y="150"/>
                </a:cubicBezTo>
                <a:cubicBezTo>
                  <a:pt x="162" y="159"/>
                  <a:pt x="156" y="176"/>
                  <a:pt x="156" y="201"/>
                </a:cubicBezTo>
                <a:cubicBezTo>
                  <a:pt x="156" y="226"/>
                  <a:pt x="162" y="243"/>
                  <a:pt x="174" y="253"/>
                </a:cubicBezTo>
                <a:cubicBezTo>
                  <a:pt x="185" y="262"/>
                  <a:pt x="207" y="267"/>
                  <a:pt x="239" y="267"/>
                </a:cubicBezTo>
                <a:lnTo>
                  <a:pt x="239" y="332"/>
                </a:lnTo>
                <a:lnTo>
                  <a:pt x="233" y="332"/>
                </a:lnTo>
                <a:cubicBezTo>
                  <a:pt x="217" y="332"/>
                  <a:pt x="206" y="330"/>
                  <a:pt x="202" y="325"/>
                </a:cubicBezTo>
                <a:cubicBezTo>
                  <a:pt x="197" y="321"/>
                  <a:pt x="195" y="311"/>
                  <a:pt x="195" y="297"/>
                </a:cubicBezTo>
                <a:lnTo>
                  <a:pt x="195" y="292"/>
                </a:lnTo>
                <a:lnTo>
                  <a:pt x="154" y="292"/>
                </a:lnTo>
                <a:lnTo>
                  <a:pt x="154" y="301"/>
                </a:lnTo>
                <a:cubicBezTo>
                  <a:pt x="154" y="325"/>
                  <a:pt x="160" y="342"/>
                  <a:pt x="171" y="352"/>
                </a:cubicBezTo>
                <a:cubicBezTo>
                  <a:pt x="183" y="362"/>
                  <a:pt x="203" y="367"/>
                  <a:pt x="232" y="367"/>
                </a:cubicBezTo>
                <a:lnTo>
                  <a:pt x="239" y="367"/>
                </a:lnTo>
                <a:lnTo>
                  <a:pt x="239" y="394"/>
                </a:lnTo>
                <a:lnTo>
                  <a:pt x="267" y="394"/>
                </a:lnTo>
                <a:lnTo>
                  <a:pt x="267" y="367"/>
                </a:lnTo>
                <a:lnTo>
                  <a:pt x="275" y="366"/>
                </a:lnTo>
                <a:cubicBezTo>
                  <a:pt x="304" y="366"/>
                  <a:pt x="324" y="361"/>
                  <a:pt x="336" y="351"/>
                </a:cubicBezTo>
                <a:cubicBezTo>
                  <a:pt x="347" y="341"/>
                  <a:pt x="353" y="323"/>
                  <a:pt x="353" y="298"/>
                </a:cubicBezTo>
                <a:cubicBezTo>
                  <a:pt x="353" y="274"/>
                  <a:pt x="348" y="258"/>
                  <a:pt x="337" y="249"/>
                </a:cubicBezTo>
                <a:cubicBezTo>
                  <a:pt x="326" y="240"/>
                  <a:pt x="306" y="235"/>
                  <a:pt x="276" y="233"/>
                </a:cubicBezTo>
                <a:close/>
                <a:moveTo>
                  <a:pt x="239" y="231"/>
                </a:moveTo>
                <a:cubicBezTo>
                  <a:pt x="236" y="231"/>
                  <a:pt x="234" y="231"/>
                  <a:pt x="233" y="231"/>
                </a:cubicBezTo>
                <a:cubicBezTo>
                  <a:pt x="209" y="231"/>
                  <a:pt x="197" y="221"/>
                  <a:pt x="197" y="201"/>
                </a:cubicBezTo>
                <a:cubicBezTo>
                  <a:pt x="197" y="182"/>
                  <a:pt x="209" y="172"/>
                  <a:pt x="234" y="172"/>
                </a:cubicBezTo>
                <a:lnTo>
                  <a:pt x="239" y="172"/>
                </a:lnTo>
                <a:lnTo>
                  <a:pt x="239" y="231"/>
                </a:lnTo>
                <a:close/>
                <a:moveTo>
                  <a:pt x="273" y="332"/>
                </a:moveTo>
                <a:lnTo>
                  <a:pt x="267" y="332"/>
                </a:lnTo>
                <a:lnTo>
                  <a:pt x="267" y="268"/>
                </a:lnTo>
                <a:cubicBezTo>
                  <a:pt x="285" y="268"/>
                  <a:pt x="297" y="270"/>
                  <a:pt x="303" y="274"/>
                </a:cubicBezTo>
                <a:cubicBezTo>
                  <a:pt x="309" y="278"/>
                  <a:pt x="312" y="286"/>
                  <a:pt x="312" y="298"/>
                </a:cubicBezTo>
                <a:cubicBezTo>
                  <a:pt x="312" y="321"/>
                  <a:pt x="299" y="332"/>
                  <a:pt x="273" y="3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0" name="user_125745"/>
          <p:cNvSpPr>
            <a:spLocks noChangeAspect="1"/>
          </p:cNvSpPr>
          <p:nvPr/>
        </p:nvSpPr>
        <p:spPr bwMode="auto">
          <a:xfrm>
            <a:off x="2427690" y="3005582"/>
            <a:ext cx="528362" cy="487261"/>
          </a:xfrm>
          <a:custGeom>
            <a:avLst/>
            <a:gdLst>
              <a:gd name="connsiteX0" fmla="*/ 392435 w 609156"/>
              <a:gd name="connsiteY0" fmla="*/ 452324 h 561771"/>
              <a:gd name="connsiteX1" fmla="*/ 427863 w 609156"/>
              <a:gd name="connsiteY1" fmla="*/ 452324 h 561771"/>
              <a:gd name="connsiteX2" fmla="*/ 435435 w 609156"/>
              <a:gd name="connsiteY2" fmla="*/ 459885 h 561771"/>
              <a:gd name="connsiteX3" fmla="*/ 435435 w 609156"/>
              <a:gd name="connsiteY3" fmla="*/ 474634 h 561771"/>
              <a:gd name="connsiteX4" fmla="*/ 435435 w 609156"/>
              <a:gd name="connsiteY4" fmla="*/ 539321 h 561771"/>
              <a:gd name="connsiteX5" fmla="*/ 435435 w 609156"/>
              <a:gd name="connsiteY5" fmla="*/ 553976 h 561771"/>
              <a:gd name="connsiteX6" fmla="*/ 427863 w 609156"/>
              <a:gd name="connsiteY6" fmla="*/ 561630 h 561771"/>
              <a:gd name="connsiteX7" fmla="*/ 392435 w 609156"/>
              <a:gd name="connsiteY7" fmla="*/ 561630 h 561771"/>
              <a:gd name="connsiteX8" fmla="*/ 384863 w 609156"/>
              <a:gd name="connsiteY8" fmla="*/ 553976 h 561771"/>
              <a:gd name="connsiteX9" fmla="*/ 384863 w 609156"/>
              <a:gd name="connsiteY9" fmla="*/ 539321 h 561771"/>
              <a:gd name="connsiteX10" fmla="*/ 384863 w 609156"/>
              <a:gd name="connsiteY10" fmla="*/ 474634 h 561771"/>
              <a:gd name="connsiteX11" fmla="*/ 384863 w 609156"/>
              <a:gd name="connsiteY11" fmla="*/ 459885 h 561771"/>
              <a:gd name="connsiteX12" fmla="*/ 392435 w 609156"/>
              <a:gd name="connsiteY12" fmla="*/ 452324 h 561771"/>
              <a:gd name="connsiteX13" fmla="*/ 464152 w 609156"/>
              <a:gd name="connsiteY13" fmla="*/ 409985 h 561771"/>
              <a:gd name="connsiteX14" fmla="*/ 499488 w 609156"/>
              <a:gd name="connsiteY14" fmla="*/ 409985 h 561771"/>
              <a:gd name="connsiteX15" fmla="*/ 507153 w 609156"/>
              <a:gd name="connsiteY15" fmla="*/ 417551 h 561771"/>
              <a:gd name="connsiteX16" fmla="*/ 507153 w 609156"/>
              <a:gd name="connsiteY16" fmla="*/ 474622 h 561771"/>
              <a:gd name="connsiteX17" fmla="*/ 507153 w 609156"/>
              <a:gd name="connsiteY17" fmla="*/ 496853 h 561771"/>
              <a:gd name="connsiteX18" fmla="*/ 507153 w 609156"/>
              <a:gd name="connsiteY18" fmla="*/ 553923 h 561771"/>
              <a:gd name="connsiteX19" fmla="*/ 499488 w 609156"/>
              <a:gd name="connsiteY19" fmla="*/ 561489 h 561771"/>
              <a:gd name="connsiteX20" fmla="*/ 464152 w 609156"/>
              <a:gd name="connsiteY20" fmla="*/ 561489 h 561771"/>
              <a:gd name="connsiteX21" fmla="*/ 456487 w 609156"/>
              <a:gd name="connsiteY21" fmla="*/ 553923 h 561771"/>
              <a:gd name="connsiteX22" fmla="*/ 456487 w 609156"/>
              <a:gd name="connsiteY22" fmla="*/ 496853 h 561771"/>
              <a:gd name="connsiteX23" fmla="*/ 456487 w 609156"/>
              <a:gd name="connsiteY23" fmla="*/ 474622 h 561771"/>
              <a:gd name="connsiteX24" fmla="*/ 456487 w 609156"/>
              <a:gd name="connsiteY24" fmla="*/ 417551 h 561771"/>
              <a:gd name="connsiteX25" fmla="*/ 464152 w 609156"/>
              <a:gd name="connsiteY25" fmla="*/ 409985 h 561771"/>
              <a:gd name="connsiteX26" fmla="*/ 553539 w 609156"/>
              <a:gd name="connsiteY26" fmla="*/ 277886 h 561771"/>
              <a:gd name="connsiteX27" fmla="*/ 558399 w 609156"/>
              <a:gd name="connsiteY27" fmla="*/ 280594 h 561771"/>
              <a:gd name="connsiteX28" fmla="*/ 608220 w 609156"/>
              <a:gd name="connsiteY28" fmla="*/ 360717 h 561771"/>
              <a:gd name="connsiteX29" fmla="*/ 603359 w 609156"/>
              <a:gd name="connsiteY29" fmla="*/ 369402 h 561771"/>
              <a:gd name="connsiteX30" fmla="*/ 578776 w 609156"/>
              <a:gd name="connsiteY30" fmla="*/ 369402 h 561771"/>
              <a:gd name="connsiteX31" fmla="*/ 578776 w 609156"/>
              <a:gd name="connsiteY31" fmla="*/ 429074 h 561771"/>
              <a:gd name="connsiteX32" fmla="*/ 578776 w 609156"/>
              <a:gd name="connsiteY32" fmla="*/ 432529 h 561771"/>
              <a:gd name="connsiteX33" fmla="*/ 578776 w 609156"/>
              <a:gd name="connsiteY33" fmla="*/ 554674 h 561771"/>
              <a:gd name="connsiteX34" fmla="*/ 571205 w 609156"/>
              <a:gd name="connsiteY34" fmla="*/ 561771 h 561771"/>
              <a:gd name="connsiteX35" fmla="*/ 535779 w 609156"/>
              <a:gd name="connsiteY35" fmla="*/ 561771 h 561771"/>
              <a:gd name="connsiteX36" fmla="*/ 528208 w 609156"/>
              <a:gd name="connsiteY36" fmla="*/ 554207 h 561771"/>
              <a:gd name="connsiteX37" fmla="*/ 528208 w 609156"/>
              <a:gd name="connsiteY37" fmla="*/ 369495 h 561771"/>
              <a:gd name="connsiteX38" fmla="*/ 503625 w 609156"/>
              <a:gd name="connsiteY38" fmla="*/ 369495 h 561771"/>
              <a:gd name="connsiteX39" fmla="*/ 498764 w 609156"/>
              <a:gd name="connsiteY39" fmla="*/ 360717 h 561771"/>
              <a:gd name="connsiteX40" fmla="*/ 548678 w 609156"/>
              <a:gd name="connsiteY40" fmla="*/ 280594 h 561771"/>
              <a:gd name="connsiteX41" fmla="*/ 553539 w 609156"/>
              <a:gd name="connsiteY41" fmla="*/ 277886 h 561771"/>
              <a:gd name="connsiteX42" fmla="*/ 248743 w 609156"/>
              <a:gd name="connsiteY42" fmla="*/ 0 h 561771"/>
              <a:gd name="connsiteX43" fmla="*/ 260245 w 609156"/>
              <a:gd name="connsiteY43" fmla="*/ 0 h 561771"/>
              <a:gd name="connsiteX44" fmla="*/ 271654 w 609156"/>
              <a:gd name="connsiteY44" fmla="*/ 0 h 561771"/>
              <a:gd name="connsiteX45" fmla="*/ 368159 w 609156"/>
              <a:gd name="connsiteY45" fmla="*/ 96367 h 561771"/>
              <a:gd name="connsiteX46" fmla="*/ 368159 w 609156"/>
              <a:gd name="connsiteY46" fmla="*/ 203287 h 561771"/>
              <a:gd name="connsiteX47" fmla="*/ 346651 w 609156"/>
              <a:gd name="connsiteY47" fmla="*/ 243440 h 561771"/>
              <a:gd name="connsiteX48" fmla="*/ 346651 w 609156"/>
              <a:gd name="connsiteY48" fmla="*/ 346532 h 561771"/>
              <a:gd name="connsiteX49" fmla="*/ 349269 w 609156"/>
              <a:gd name="connsiteY49" fmla="*/ 351014 h 561771"/>
              <a:gd name="connsiteX50" fmla="*/ 440257 w 609156"/>
              <a:gd name="connsiteY50" fmla="*/ 403493 h 561771"/>
              <a:gd name="connsiteX51" fmla="*/ 436236 w 609156"/>
              <a:gd name="connsiteY51" fmla="*/ 417687 h 561771"/>
              <a:gd name="connsiteX52" fmla="*/ 436236 w 609156"/>
              <a:gd name="connsiteY52" fmla="*/ 433748 h 561771"/>
              <a:gd name="connsiteX53" fmla="*/ 427820 w 609156"/>
              <a:gd name="connsiteY53" fmla="*/ 432441 h 561771"/>
              <a:gd name="connsiteX54" fmla="*/ 392378 w 609156"/>
              <a:gd name="connsiteY54" fmla="*/ 432441 h 561771"/>
              <a:gd name="connsiteX55" fmla="*/ 364699 w 609156"/>
              <a:gd name="connsiteY55" fmla="*/ 460081 h 561771"/>
              <a:gd name="connsiteX56" fmla="*/ 364699 w 609156"/>
              <a:gd name="connsiteY56" fmla="*/ 474742 h 561771"/>
              <a:gd name="connsiteX57" fmla="*/ 364699 w 609156"/>
              <a:gd name="connsiteY57" fmla="*/ 539454 h 561771"/>
              <a:gd name="connsiteX58" fmla="*/ 364699 w 609156"/>
              <a:gd name="connsiteY58" fmla="*/ 554207 h 561771"/>
              <a:gd name="connsiteX59" fmla="*/ 365821 w 609156"/>
              <a:gd name="connsiteY59" fmla="*/ 561771 h 561771"/>
              <a:gd name="connsiteX60" fmla="*/ 294471 w 609156"/>
              <a:gd name="connsiteY60" fmla="*/ 561771 h 561771"/>
              <a:gd name="connsiteX61" fmla="*/ 272215 w 609156"/>
              <a:gd name="connsiteY61" fmla="*/ 459521 h 561771"/>
              <a:gd name="connsiteX62" fmla="*/ 260339 w 609156"/>
              <a:gd name="connsiteY62" fmla="*/ 393595 h 561771"/>
              <a:gd name="connsiteX63" fmla="*/ 248463 w 609156"/>
              <a:gd name="connsiteY63" fmla="*/ 459521 h 561771"/>
              <a:gd name="connsiteX64" fmla="*/ 226207 w 609156"/>
              <a:gd name="connsiteY64" fmla="*/ 561771 h 561771"/>
              <a:gd name="connsiteX65" fmla="*/ 0 w 609156"/>
              <a:gd name="connsiteY65" fmla="*/ 561771 h 561771"/>
              <a:gd name="connsiteX66" fmla="*/ 0 w 609156"/>
              <a:gd name="connsiteY66" fmla="*/ 488468 h 561771"/>
              <a:gd name="connsiteX67" fmla="*/ 18796 w 609156"/>
              <a:gd name="connsiteY67" fmla="*/ 448315 h 561771"/>
              <a:gd name="connsiteX68" fmla="*/ 171221 w 609156"/>
              <a:gd name="connsiteY68" fmla="*/ 350734 h 561771"/>
              <a:gd name="connsiteX69" fmla="*/ 173840 w 609156"/>
              <a:gd name="connsiteY69" fmla="*/ 346532 h 561771"/>
              <a:gd name="connsiteX70" fmla="*/ 173840 w 609156"/>
              <a:gd name="connsiteY70" fmla="*/ 243440 h 561771"/>
              <a:gd name="connsiteX71" fmla="*/ 152238 w 609156"/>
              <a:gd name="connsiteY71" fmla="*/ 203287 h 561771"/>
              <a:gd name="connsiteX72" fmla="*/ 152238 w 609156"/>
              <a:gd name="connsiteY72" fmla="*/ 96367 h 561771"/>
              <a:gd name="connsiteX73" fmla="*/ 248743 w 609156"/>
              <a:gd name="connsiteY73" fmla="*/ 0 h 56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09156" h="561771">
                <a:moveTo>
                  <a:pt x="392435" y="452324"/>
                </a:moveTo>
                <a:lnTo>
                  <a:pt x="427863" y="452324"/>
                </a:lnTo>
                <a:cubicBezTo>
                  <a:pt x="432070" y="452324"/>
                  <a:pt x="435529" y="455685"/>
                  <a:pt x="435435" y="459885"/>
                </a:cubicBezTo>
                <a:lnTo>
                  <a:pt x="435435" y="474634"/>
                </a:lnTo>
                <a:lnTo>
                  <a:pt x="435435" y="539321"/>
                </a:lnTo>
                <a:lnTo>
                  <a:pt x="435435" y="553976"/>
                </a:lnTo>
                <a:cubicBezTo>
                  <a:pt x="435435" y="558270"/>
                  <a:pt x="432070" y="561630"/>
                  <a:pt x="427863" y="561630"/>
                </a:cubicBezTo>
                <a:lnTo>
                  <a:pt x="392435" y="561630"/>
                </a:lnTo>
                <a:cubicBezTo>
                  <a:pt x="388228" y="561630"/>
                  <a:pt x="384863" y="558270"/>
                  <a:pt x="384863" y="553976"/>
                </a:cubicBezTo>
                <a:lnTo>
                  <a:pt x="384863" y="539321"/>
                </a:lnTo>
                <a:lnTo>
                  <a:pt x="384863" y="474634"/>
                </a:lnTo>
                <a:lnTo>
                  <a:pt x="384863" y="459885"/>
                </a:lnTo>
                <a:cubicBezTo>
                  <a:pt x="384863" y="455685"/>
                  <a:pt x="388228" y="452324"/>
                  <a:pt x="392435" y="452324"/>
                </a:cubicBezTo>
                <a:close/>
                <a:moveTo>
                  <a:pt x="464152" y="409985"/>
                </a:moveTo>
                <a:lnTo>
                  <a:pt x="499488" y="409985"/>
                </a:lnTo>
                <a:cubicBezTo>
                  <a:pt x="503788" y="409985"/>
                  <a:pt x="507153" y="413348"/>
                  <a:pt x="507153" y="417551"/>
                </a:cubicBezTo>
                <a:lnTo>
                  <a:pt x="507153" y="474622"/>
                </a:lnTo>
                <a:lnTo>
                  <a:pt x="507153" y="496853"/>
                </a:lnTo>
                <a:lnTo>
                  <a:pt x="507153" y="553923"/>
                </a:lnTo>
                <a:cubicBezTo>
                  <a:pt x="507153" y="558127"/>
                  <a:pt x="503788" y="561489"/>
                  <a:pt x="499488" y="561489"/>
                </a:cubicBezTo>
                <a:lnTo>
                  <a:pt x="464152" y="561489"/>
                </a:lnTo>
                <a:cubicBezTo>
                  <a:pt x="459852" y="561489"/>
                  <a:pt x="456487" y="558127"/>
                  <a:pt x="456487" y="553923"/>
                </a:cubicBezTo>
                <a:lnTo>
                  <a:pt x="456487" y="496853"/>
                </a:lnTo>
                <a:lnTo>
                  <a:pt x="456487" y="474622"/>
                </a:lnTo>
                <a:lnTo>
                  <a:pt x="456487" y="417551"/>
                </a:lnTo>
                <a:cubicBezTo>
                  <a:pt x="456487" y="413348"/>
                  <a:pt x="459852" y="409985"/>
                  <a:pt x="464152" y="409985"/>
                </a:cubicBezTo>
                <a:close/>
                <a:moveTo>
                  <a:pt x="553539" y="277886"/>
                </a:moveTo>
                <a:cubicBezTo>
                  <a:pt x="555408" y="277886"/>
                  <a:pt x="557277" y="278727"/>
                  <a:pt x="558399" y="280594"/>
                </a:cubicBezTo>
                <a:lnTo>
                  <a:pt x="608220" y="360717"/>
                </a:lnTo>
                <a:cubicBezTo>
                  <a:pt x="610743" y="364546"/>
                  <a:pt x="607846" y="369495"/>
                  <a:pt x="603359" y="369402"/>
                </a:cubicBezTo>
                <a:lnTo>
                  <a:pt x="578776" y="369402"/>
                </a:lnTo>
                <a:lnTo>
                  <a:pt x="578776" y="429074"/>
                </a:lnTo>
                <a:lnTo>
                  <a:pt x="578776" y="432529"/>
                </a:lnTo>
                <a:lnTo>
                  <a:pt x="578776" y="554674"/>
                </a:lnTo>
                <a:cubicBezTo>
                  <a:pt x="578589" y="558690"/>
                  <a:pt x="575224" y="561771"/>
                  <a:pt x="571205" y="561771"/>
                </a:cubicBezTo>
                <a:lnTo>
                  <a:pt x="535779" y="561771"/>
                </a:lnTo>
                <a:cubicBezTo>
                  <a:pt x="531573" y="561771"/>
                  <a:pt x="528208" y="558409"/>
                  <a:pt x="528208" y="554207"/>
                </a:cubicBezTo>
                <a:lnTo>
                  <a:pt x="528208" y="369495"/>
                </a:lnTo>
                <a:lnTo>
                  <a:pt x="503625" y="369495"/>
                </a:lnTo>
                <a:cubicBezTo>
                  <a:pt x="499138" y="369495"/>
                  <a:pt x="496427" y="364546"/>
                  <a:pt x="498764" y="360717"/>
                </a:cubicBezTo>
                <a:lnTo>
                  <a:pt x="548678" y="280594"/>
                </a:lnTo>
                <a:cubicBezTo>
                  <a:pt x="549800" y="278727"/>
                  <a:pt x="551669" y="277886"/>
                  <a:pt x="553539" y="277886"/>
                </a:cubicBezTo>
                <a:close/>
                <a:moveTo>
                  <a:pt x="248743" y="0"/>
                </a:moveTo>
                <a:lnTo>
                  <a:pt x="260245" y="0"/>
                </a:lnTo>
                <a:lnTo>
                  <a:pt x="271654" y="0"/>
                </a:lnTo>
                <a:cubicBezTo>
                  <a:pt x="325049" y="0"/>
                  <a:pt x="368159" y="43234"/>
                  <a:pt x="368159" y="96367"/>
                </a:cubicBezTo>
                <a:lnTo>
                  <a:pt x="368159" y="203287"/>
                </a:lnTo>
                <a:cubicBezTo>
                  <a:pt x="368159" y="220002"/>
                  <a:pt x="359555" y="234849"/>
                  <a:pt x="346651" y="243440"/>
                </a:cubicBezTo>
                <a:lnTo>
                  <a:pt x="346651" y="346532"/>
                </a:lnTo>
                <a:cubicBezTo>
                  <a:pt x="346651" y="348399"/>
                  <a:pt x="347586" y="349987"/>
                  <a:pt x="349269" y="351014"/>
                </a:cubicBezTo>
                <a:cubicBezTo>
                  <a:pt x="359368" y="355869"/>
                  <a:pt x="396399" y="374545"/>
                  <a:pt x="440257" y="403493"/>
                </a:cubicBezTo>
                <a:cubicBezTo>
                  <a:pt x="437732" y="407602"/>
                  <a:pt x="436236" y="412457"/>
                  <a:pt x="436236" y="417687"/>
                </a:cubicBezTo>
                <a:lnTo>
                  <a:pt x="436236" y="433748"/>
                </a:lnTo>
                <a:cubicBezTo>
                  <a:pt x="433617" y="432908"/>
                  <a:pt x="430812" y="432441"/>
                  <a:pt x="427820" y="432441"/>
                </a:cubicBezTo>
                <a:lnTo>
                  <a:pt x="392378" y="432441"/>
                </a:lnTo>
                <a:cubicBezTo>
                  <a:pt x="377136" y="432441"/>
                  <a:pt x="364699" y="444767"/>
                  <a:pt x="364699" y="460081"/>
                </a:cubicBezTo>
                <a:lnTo>
                  <a:pt x="364699" y="474742"/>
                </a:lnTo>
                <a:lnTo>
                  <a:pt x="364699" y="539454"/>
                </a:lnTo>
                <a:lnTo>
                  <a:pt x="364699" y="554207"/>
                </a:lnTo>
                <a:cubicBezTo>
                  <a:pt x="364699" y="556822"/>
                  <a:pt x="365073" y="559250"/>
                  <a:pt x="365821" y="561771"/>
                </a:cubicBezTo>
                <a:lnTo>
                  <a:pt x="294471" y="561771"/>
                </a:lnTo>
                <a:lnTo>
                  <a:pt x="272215" y="459521"/>
                </a:lnTo>
                <a:cubicBezTo>
                  <a:pt x="317288" y="396676"/>
                  <a:pt x="268848" y="393688"/>
                  <a:pt x="260339" y="393595"/>
                </a:cubicBezTo>
                <a:cubicBezTo>
                  <a:pt x="251829" y="393688"/>
                  <a:pt x="203390" y="396676"/>
                  <a:pt x="248463" y="459521"/>
                </a:cubicBezTo>
                <a:lnTo>
                  <a:pt x="226207" y="561771"/>
                </a:lnTo>
                <a:lnTo>
                  <a:pt x="0" y="561771"/>
                </a:lnTo>
                <a:lnTo>
                  <a:pt x="0" y="488468"/>
                </a:lnTo>
                <a:cubicBezTo>
                  <a:pt x="0" y="472874"/>
                  <a:pt x="6826" y="458213"/>
                  <a:pt x="18796" y="448315"/>
                </a:cubicBezTo>
                <a:cubicBezTo>
                  <a:pt x="85190" y="393968"/>
                  <a:pt x="156633" y="357830"/>
                  <a:pt x="171221" y="350734"/>
                </a:cubicBezTo>
                <a:cubicBezTo>
                  <a:pt x="172811" y="349987"/>
                  <a:pt x="173840" y="348399"/>
                  <a:pt x="173840" y="346532"/>
                </a:cubicBezTo>
                <a:lnTo>
                  <a:pt x="173840" y="243440"/>
                </a:lnTo>
                <a:cubicBezTo>
                  <a:pt x="160841" y="234849"/>
                  <a:pt x="152238" y="220095"/>
                  <a:pt x="152238" y="203287"/>
                </a:cubicBezTo>
                <a:lnTo>
                  <a:pt x="152238" y="96367"/>
                </a:lnTo>
                <a:cubicBezTo>
                  <a:pt x="152238" y="43048"/>
                  <a:pt x="195534" y="0"/>
                  <a:pt x="24874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</p:sp>
      <p:sp>
        <p:nvSpPr>
          <p:cNvPr id="41" name="文本框 40"/>
          <p:cNvSpPr txBox="1"/>
          <p:nvPr/>
        </p:nvSpPr>
        <p:spPr>
          <a:xfrm>
            <a:off x="4774654" y="306509"/>
            <a:ext cx="26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5770427" y="914400"/>
            <a:ext cx="651146" cy="0"/>
          </a:xfrm>
          <a:prstGeom prst="line">
            <a:avLst/>
          </a:prstGeom>
          <a:ln w="28575">
            <a:solidFill>
              <a:srgbClr val="305F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 flipH="1">
            <a:off x="3109729" y="-3109733"/>
            <a:ext cx="5972537" cy="12192001"/>
          </a:xfrm>
          <a:prstGeom prst="rect">
            <a:avLst/>
          </a:prstGeom>
          <a:gradFill flip="none" rotWithShape="1">
            <a:gsLst>
              <a:gs pos="100000">
                <a:srgbClr val="1F4260">
                  <a:alpha val="70000"/>
                </a:srgbClr>
              </a:gs>
              <a:gs pos="30000">
                <a:srgbClr val="1F426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43499" y="1132678"/>
            <a:ext cx="89050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汇报完毕</a:t>
            </a:r>
            <a:r>
              <a:rPr kumimoji="0" lang="zh-CN" altLang="en-US" sz="8000" b="0" i="0" u="none" strike="noStrike" kern="1200" cap="none" spc="0" normalizeH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 </a:t>
            </a:r>
            <a:r>
              <a:rPr kumimoji="0" lang="zh-CN" altLang="en-US" sz="8000" b="0" i="0" u="none" strike="noStrike" kern="1200" cap="none" spc="0" normalizeH="0" noProof="0" smtClean="0">
                <a:ln>
                  <a:noFill/>
                </a:ln>
                <a:solidFill>
                  <a:srgbClr val="DAAAB0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感谢</a:t>
            </a:r>
            <a:r>
              <a:rPr kumimoji="0" lang="zh-CN" altLang="en-US" sz="8000" b="0" i="0" u="none" strike="noStrike" kern="1200" cap="none" spc="0" normalizeH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聆听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3635" y="2340368"/>
            <a:ext cx="7164730" cy="7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81597" y="3279149"/>
            <a:ext cx="1828800" cy="46710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2990</Words>
  <Application>WPS 演示</Application>
  <PresentationFormat>宽屏</PresentationFormat>
  <Paragraphs>284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5" baseType="lpstr">
      <vt:lpstr>Arial</vt:lpstr>
      <vt:lpstr>宋体</vt:lpstr>
      <vt:lpstr>Wingdings</vt:lpstr>
      <vt:lpstr>等线</vt:lpstr>
      <vt:lpstr>汉仪尚巍手书W</vt:lpstr>
      <vt:lpstr>华文细黑</vt:lpstr>
      <vt:lpstr>微软雅黑</vt:lpstr>
      <vt:lpstr>Calibri</vt:lpstr>
      <vt:lpstr>Segoe UI</vt:lpstr>
      <vt:lpstr>Gill Sans</vt:lpstr>
      <vt:lpstr>Calibri</vt:lpstr>
      <vt:lpstr>Gill Sans</vt:lpstr>
      <vt:lpstr>冬青黑体简体中文 W3</vt:lpstr>
      <vt:lpstr>迷你简菱心</vt:lpstr>
      <vt:lpstr>Arial Unicode MS</vt:lpstr>
      <vt:lpstr>等线 Light</vt:lpstr>
      <vt:lpstr>Campton Light DEMO</vt:lpstr>
      <vt:lpstr>等线</vt:lpstr>
      <vt:lpstr>Arial</vt:lpstr>
      <vt:lpstr>Impact</vt:lpstr>
      <vt:lpstr>Gill Sans MT</vt:lpstr>
      <vt:lpstr>黑体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26</cp:revision>
  <dcterms:created xsi:type="dcterms:W3CDTF">2018-09-14T06:45:00Z</dcterms:created>
  <dcterms:modified xsi:type="dcterms:W3CDTF">2018-09-20T10:27:49Z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