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1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DFC8"/>
    <a:srgbClr val="F1E1CB"/>
    <a:srgbClr val="232323"/>
    <a:srgbClr val="EDE0D1"/>
    <a:srgbClr val="4A4C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6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tx1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tx1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tx1"/>
              </a:solidFill>
            </c:spPr>
          </c:dPt>
          <c:dPt>
            <c:idx val="5"/>
            <c:invertIfNegative val="0"/>
            <c:bubble3D val="0"/>
            <c:spPr>
              <a:solidFill>
                <a:schemeClr val="tx1"/>
              </a:solidFill>
            </c:spPr>
          </c:dPt>
          <c:dPt>
            <c:idx val="6"/>
            <c:invertIfNegative val="0"/>
            <c:bubble3D val="0"/>
            <c:spPr>
              <a:solidFill>
                <a:schemeClr val="tx1"/>
              </a:solidFill>
            </c:spPr>
          </c:dPt>
          <c:dPt>
            <c:idx val="7"/>
            <c:invertIfNegative val="0"/>
            <c:bubble3D val="0"/>
            <c:spPr>
              <a:solidFill>
                <a:schemeClr val="tx1"/>
              </a:solidFill>
            </c:spPr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  <c:spPr>
              <a:solidFill>
                <a:schemeClr val="tx1"/>
              </a:solidFill>
            </c:spPr>
          </c:dPt>
          <c:dPt>
            <c:idx val="11"/>
            <c:invertIfNegative val="0"/>
            <c:bubble3D val="0"/>
            <c:spPr>
              <a:solidFill>
                <a:schemeClr val="tx1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rgbClr val="F1DFC8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Лист1!$A$2:$A$13</c:f>
              <c:numCache>
                <c:formatCode>yyyy/m/d</c:formatCode>
                <c:ptCount val="12"/>
                <c:pt idx="0" c:formatCode="yyyy/m/d">
                  <c:v>42370</c:v>
                </c:pt>
                <c:pt idx="1" c:formatCode="yyyy/m/d">
                  <c:v>42401</c:v>
                </c:pt>
                <c:pt idx="2" c:formatCode="yyyy/m/d">
                  <c:v>42430</c:v>
                </c:pt>
                <c:pt idx="3" c:formatCode="yyyy/m/d">
                  <c:v>42461</c:v>
                </c:pt>
                <c:pt idx="4" c:formatCode="yyyy/m/d">
                  <c:v>42491</c:v>
                </c:pt>
                <c:pt idx="5" c:formatCode="yyyy/m/d">
                  <c:v>42522</c:v>
                </c:pt>
                <c:pt idx="6" c:formatCode="yyyy/m/d">
                  <c:v>42552</c:v>
                </c:pt>
                <c:pt idx="7" c:formatCode="yyyy/m/d">
                  <c:v>42583</c:v>
                </c:pt>
                <c:pt idx="8" c:formatCode="yyyy/m/d">
                  <c:v>42614</c:v>
                </c:pt>
                <c:pt idx="9" c:formatCode="yyyy/m/d">
                  <c:v>42644</c:v>
                </c:pt>
                <c:pt idx="10" c:formatCode="yyyy/m/d">
                  <c:v>42675</c:v>
                </c:pt>
                <c:pt idx="11" c:formatCode="yyyy/m/d">
                  <c:v>42705</c:v>
                </c:pt>
              </c:numCache>
            </c:num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3</c:v>
                </c:pt>
                <c:pt idx="5">
                  <c:v>5</c:v>
                </c:pt>
                <c:pt idx="6">
                  <c:v>4</c:v>
                </c:pt>
                <c:pt idx="7">
                  <c:v>6</c:v>
                </c:pt>
                <c:pt idx="8">
                  <c:v>7</c:v>
                </c:pt>
                <c:pt idx="9">
                  <c:v>6</c:v>
                </c:pt>
                <c:pt idx="10">
                  <c:v>9</c:v>
                </c:pt>
                <c:pt idx="1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356456720"/>
        <c:axId val="356455632"/>
      </c:barChart>
      <c:dateAx>
        <c:axId val="356456720"/>
        <c:scaling>
          <c:orientation val="minMax"/>
        </c:scaling>
        <c:delete val="0"/>
        <c:axPos val="b"/>
        <c:numFmt formatCode="[$-409]mmm;@" sourceLinked="0"/>
        <c:majorTickMark val="none"/>
        <c:minorTickMark val="none"/>
        <c:tickLblPos val="nextTo"/>
        <c:spPr>
          <a:ln w="6350" cap="flat" cmpd="sng" algn="ctr">
            <a:solidFill>
              <a:schemeClr val="tx1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</a:p>
        </c:txPr>
        <c:crossAx val="356455632"/>
        <c:crosses val="autoZero"/>
        <c:auto val="1"/>
        <c:lblOffset val="100"/>
        <c:baseTimeUnit val="months"/>
      </c:dateAx>
      <c:valAx>
        <c:axId val="3564556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6350" cap="flat" cmpd="sng" algn="ctr">
            <a:solidFill>
              <a:schemeClr val="tx1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rgbClr val="EDE0D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</a:p>
        </c:txPr>
        <c:crossAx val="356456720"/>
        <c:crosses val="autoZero"/>
        <c:crossBetween val="between"/>
        <c:majorUnit val="2"/>
      </c:valAx>
    </c:plotArea>
    <c:plotVisOnly val="1"/>
    <c:dispBlanksAs val="zero"/>
    <c:showDLblsOverMax val="0"/>
  </c:chart>
  <c:txPr>
    <a:bodyPr/>
    <a:lstStyle/>
    <a:p>
      <a:pPr>
        <a:defRPr lang="zh-CN" sz="1800"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E:\1.设计资源-标题要多长有多长\PPT类型设计模板风格合辑（PP000）\(0.DOCER\通用模板\19\62354-OAI5T4-6716.png62354-OAI5T4-6716"/>
          <p:cNvPicPr>
            <a:picLocks noChangeAspect="1"/>
          </p:cNvPicPr>
          <p:nvPr userDrawn="1"/>
        </p:nvPicPr>
        <p:blipFill>
          <a:blip r:embed="rId2"/>
          <a:srcRect b="11053"/>
          <a:stretch>
            <a:fillRect/>
          </a:stretch>
        </p:blipFill>
        <p:spPr>
          <a:xfrm>
            <a:off x="-5080" y="945515"/>
            <a:ext cx="6657975" cy="5922645"/>
          </a:xfrm>
          <a:prstGeom prst="rect">
            <a:avLst/>
          </a:prstGeom>
        </p:spPr>
      </p:pic>
      <p:pic>
        <p:nvPicPr>
          <p:cNvPr id="2" name="图片 1" descr="62354-OAI5T4-67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945" y="-1534160"/>
            <a:ext cx="10057765" cy="10057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E:\1.设计资源-标题要多长有多长\PPT类型设计模板风格合辑（PP000）\(0.DOCER\通用模板\19\62355-OAI768-6793.png62355-OAI768-6793"/>
          <p:cNvPicPr>
            <a:picLocks noChangeAspect="1"/>
          </p:cNvPicPr>
          <p:nvPr userDrawn="1"/>
        </p:nvPicPr>
        <p:blipFill>
          <a:blip r:embed="rId2"/>
          <a:srcRect t="38101"/>
          <a:stretch>
            <a:fillRect/>
          </a:stretch>
        </p:blipFill>
        <p:spPr>
          <a:xfrm>
            <a:off x="2540" y="3175"/>
            <a:ext cx="3959860" cy="2451100"/>
          </a:xfrm>
          <a:prstGeom prst="rect">
            <a:avLst/>
          </a:prstGeom>
        </p:spPr>
      </p:pic>
      <p:pic>
        <p:nvPicPr>
          <p:cNvPr id="8" name="图片 7" descr="E:\1.设计资源-标题要多长有多长\PPT类型设计模板风格合辑（PP000）\(0.DOCER\通用模板\19\未标题-1.png未标题-1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 flipV="1">
            <a:off x="9818370" y="4678129"/>
            <a:ext cx="2374900" cy="2160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E:\1.设计资源-标题要多长有多长\PPT类型设计模板风格合辑（PP000）\(0.DOCER\通用模板\19\62355-OAI768-6793.png62355-OAI768-6793"/>
          <p:cNvPicPr>
            <a:picLocks noChangeAspect="1"/>
          </p:cNvPicPr>
          <p:nvPr userDrawn="1"/>
        </p:nvPicPr>
        <p:blipFill>
          <a:blip r:embed="rId2"/>
          <a:srcRect t="38101"/>
          <a:stretch>
            <a:fillRect/>
          </a:stretch>
        </p:blipFill>
        <p:spPr>
          <a:xfrm>
            <a:off x="2540" y="3175"/>
            <a:ext cx="3959860" cy="2451100"/>
          </a:xfrm>
          <a:prstGeom prst="rect">
            <a:avLst/>
          </a:prstGeom>
        </p:spPr>
      </p:pic>
      <p:pic>
        <p:nvPicPr>
          <p:cNvPr id="6" name="图片 5" descr="E:\1.设计资源-标题要多长有多长\PPT类型设计模板风格合辑（PP000）\(0.DOCER\通用模板\19\未标题-1.png未标题-1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 flipV="1">
            <a:off x="9818370" y="4678129"/>
            <a:ext cx="2374900" cy="2160016"/>
          </a:xfrm>
          <a:prstGeom prst="rect">
            <a:avLst/>
          </a:prstGeom>
        </p:spPr>
      </p:pic>
      <p:sp>
        <p:nvSpPr>
          <p:cNvPr id="2" name="Рисунок 10"/>
          <p:cNvSpPr>
            <a:spLocks noGrp="1"/>
          </p:cNvSpPr>
          <p:nvPr>
            <p:ph type="pic" sz="quarter" idx="15"/>
          </p:nvPr>
        </p:nvSpPr>
        <p:spPr>
          <a:xfrm>
            <a:off x="1755775" y="1168400"/>
            <a:ext cx="2444750" cy="492315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Рисунок 10"/>
          <p:cNvSpPr>
            <a:spLocks noGrp="1"/>
          </p:cNvSpPr>
          <p:nvPr>
            <p:ph type="pic" sz="quarter" idx="10"/>
          </p:nvPr>
        </p:nvSpPr>
        <p:spPr>
          <a:xfrm>
            <a:off x="4510405" y="1169035"/>
            <a:ext cx="2444750" cy="206311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10"/>
          <p:cNvSpPr>
            <a:spLocks noGrp="1"/>
          </p:cNvSpPr>
          <p:nvPr>
            <p:ph type="pic" sz="quarter" idx="12"/>
          </p:nvPr>
        </p:nvSpPr>
        <p:spPr>
          <a:xfrm>
            <a:off x="7264400" y="1168400"/>
            <a:ext cx="2444750" cy="206375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10"/>
          <p:cNvSpPr>
            <a:spLocks noGrp="1"/>
          </p:cNvSpPr>
          <p:nvPr>
            <p:ph type="pic" sz="quarter" idx="11"/>
          </p:nvPr>
        </p:nvSpPr>
        <p:spPr>
          <a:xfrm>
            <a:off x="4510405" y="3642995"/>
            <a:ext cx="2444750" cy="2444418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10"/>
          <p:cNvSpPr>
            <a:spLocks noGrp="1"/>
          </p:cNvSpPr>
          <p:nvPr>
            <p:ph type="pic" sz="quarter" idx="13"/>
          </p:nvPr>
        </p:nvSpPr>
        <p:spPr>
          <a:xfrm>
            <a:off x="7264400" y="3642360"/>
            <a:ext cx="2444750" cy="244919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E:\1.设计资源-标题要多长有多长\PPT类型设计模板风格合辑（PP000）\(0.DOCER\通用模板\19\62354-OAI5T4-6715.png62354-OAI5T4-671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4286969" y="-1042670"/>
            <a:ext cx="7919720" cy="792005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E:\1.设计资源-标题要多长有多长\PPT类型设计模板风格合辑（PP000）\(0.DOCER\通用模板\19\62355-OAI768-6793.png62355-OAI768-6793"/>
          <p:cNvPicPr>
            <a:picLocks noChangeAspect="1"/>
          </p:cNvPicPr>
          <p:nvPr userDrawn="1"/>
        </p:nvPicPr>
        <p:blipFill>
          <a:blip r:embed="rId2"/>
          <a:srcRect t="38101"/>
          <a:stretch>
            <a:fillRect/>
          </a:stretch>
        </p:blipFill>
        <p:spPr>
          <a:xfrm flipV="1">
            <a:off x="-11430" y="4401185"/>
            <a:ext cx="3959860" cy="2451100"/>
          </a:xfrm>
          <a:prstGeom prst="rect">
            <a:avLst/>
          </a:prstGeom>
        </p:spPr>
      </p:pic>
      <p:pic>
        <p:nvPicPr>
          <p:cNvPr id="3" name="图片 2" descr="E:\1.设计资源-标题要多长有多长\PPT类型设计模板风格合辑（PP000）\(0.DOCER\通用模板\19\未标题-1.png未标题-1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9832340" y="-6266"/>
            <a:ext cx="2374900" cy="2160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E:\1.设计资源-标题要多长有多长\PPT类型设计模板风格合辑（PP000）\(0.DOCER\通用模板\19\62355-OAI768-6793.png62355-OAI768-6793"/>
          <p:cNvPicPr>
            <a:picLocks noChangeAspect="1"/>
          </p:cNvPicPr>
          <p:nvPr userDrawn="1"/>
        </p:nvPicPr>
        <p:blipFill>
          <a:blip r:embed="rId2"/>
          <a:srcRect t="38476"/>
          <a:stretch>
            <a:fillRect/>
          </a:stretch>
        </p:blipFill>
        <p:spPr>
          <a:xfrm flipH="1">
            <a:off x="6802755" y="-8255"/>
            <a:ext cx="5399405" cy="33223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:\1.设计资源-标题要多长有多长\PPT类型设计模板风格合辑（PP000）\(0.DOCER\通用模板\19\62354-OAI5T4-6716.png62354-OAI5T4-6716"/>
          <p:cNvPicPr>
            <a:picLocks noChangeAspect="1"/>
          </p:cNvPicPr>
          <p:nvPr userDrawn="1"/>
        </p:nvPicPr>
        <p:blipFill>
          <a:blip r:embed="rId2"/>
          <a:srcRect b="11053"/>
          <a:stretch>
            <a:fillRect/>
          </a:stretch>
        </p:blipFill>
        <p:spPr>
          <a:xfrm>
            <a:off x="-5080" y="945515"/>
            <a:ext cx="6657975" cy="5922645"/>
          </a:xfrm>
          <a:prstGeom prst="rect">
            <a:avLst/>
          </a:prstGeom>
        </p:spPr>
      </p:pic>
      <p:pic>
        <p:nvPicPr>
          <p:cNvPr id="3" name="图片 2" descr="E:\1.设计资源-标题要多长有多长\PPT类型设计模板风格合辑（PP000）\(0.DOCER\通用模板\19\62354-OAI5T4-6715.png62354-OAI5T4-6715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4286969" y="-1042670"/>
            <a:ext cx="7919720" cy="7920058"/>
          </a:xfrm>
          <a:prstGeom prst="rect">
            <a:avLst/>
          </a:prstGeom>
        </p:spPr>
      </p:pic>
      <p:pic>
        <p:nvPicPr>
          <p:cNvPr id="4" name="图片 3" descr="62354-OAI5T4-67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56945" y="-1534160"/>
            <a:ext cx="10057765" cy="10057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62354-OAI5T4-67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6945" y="-1534160"/>
            <a:ext cx="10057765" cy="10057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7.png"/><Relationship Id="rId14" Type="http://schemas.openxmlformats.org/officeDocument/2006/relationships/image" Target="../media/image6.jpeg"/><Relationship Id="rId13" Type="http://schemas.openxmlformats.org/officeDocument/2006/relationships/tags" Target="../tags/tag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TEMPLATE" hidden="1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62354-OAI5T4-671"/>
          <p:cNvPicPr>
            <a:picLocks noChangeAspect="1"/>
          </p:cNvPicPr>
          <p:nvPr userDrawn="1"/>
        </p:nvPicPr>
        <p:blipFill>
          <a:blip r:embed="rId14"/>
          <a:srcRect b="43810"/>
          <a:stretch>
            <a:fillRect/>
          </a:stretch>
        </p:blipFill>
        <p:spPr>
          <a:xfrm>
            <a:off x="-13335" y="0"/>
            <a:ext cx="12218670" cy="6865620"/>
          </a:xfrm>
          <a:prstGeom prst="rect">
            <a:avLst/>
          </a:prstGeom>
        </p:spPr>
      </p:pic>
      <p:pic>
        <p:nvPicPr>
          <p:cNvPr id="6" name="图片 5" descr="62354-OAI5T4-6712"/>
          <p:cNvPicPr>
            <a:picLocks noChangeAspect="1"/>
          </p:cNvPicPr>
          <p:nvPr userDrawn="1"/>
        </p:nvPicPr>
        <p:blipFill>
          <a:blip r:embed="rId15">
            <a:lum bright="36000"/>
          </a:blip>
          <a:srcRect t="36166" b="7795"/>
          <a:stretch>
            <a:fillRect/>
          </a:stretch>
        </p:blipFill>
        <p:spPr>
          <a:xfrm>
            <a:off x="-13335" y="-635"/>
            <a:ext cx="12218670" cy="684720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62354-OAI5T4-67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070" y="2127885"/>
            <a:ext cx="1931329" cy="1800013"/>
          </a:xfrm>
          <a:prstGeom prst="rect">
            <a:avLst/>
          </a:prstGeom>
        </p:spPr>
      </p:pic>
      <p:sp>
        <p:nvSpPr>
          <p:cNvPr id="5" name="TextBox 37"/>
          <p:cNvSpPr txBox="1"/>
          <p:nvPr/>
        </p:nvSpPr>
        <p:spPr>
          <a:xfrm>
            <a:off x="4482465" y="2759710"/>
            <a:ext cx="1243330" cy="706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9D3D4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dist"/>
            <a:r>
              <a:rPr lang="zh-CN" altLang="en-US" sz="4000" b="1" dirty="0">
                <a:solidFill>
                  <a:srgbClr val="232323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Tahoma" panose="020B0604030504040204" pitchFamily="34" charset="0"/>
              </a:rPr>
              <a:t>城竹</a:t>
            </a:r>
            <a:endParaRPr lang="zh-CN" altLang="en-US" sz="4000" b="1" dirty="0">
              <a:solidFill>
                <a:srgbClr val="232323"/>
              </a:solidFill>
              <a:effectLst/>
              <a:latin typeface="微软雅黑" panose="020B0503020204020204" charset="-122"/>
              <a:ea typeface="微软雅黑" panose="020B0503020204020204" charset="-122"/>
              <a:cs typeface="Tahoma" panose="020B0604030504040204" pitchFamily="34" charset="0"/>
            </a:endParaRPr>
          </a:p>
        </p:txBody>
      </p:sp>
      <p:pic>
        <p:nvPicPr>
          <p:cNvPr id="6" name="图片 5" descr="61565-OAOERG-7743"/>
          <p:cNvPicPr>
            <a:picLocks noChangeAspect="1"/>
          </p:cNvPicPr>
          <p:nvPr/>
        </p:nvPicPr>
        <p:blipFill>
          <a:blip r:embed="rId2">
            <a:grayscl/>
            <a:lum bright="-60000"/>
          </a:blip>
          <a:stretch>
            <a:fillRect/>
          </a:stretch>
        </p:blipFill>
        <p:spPr>
          <a:xfrm>
            <a:off x="4878070" y="3585210"/>
            <a:ext cx="2920365" cy="342900"/>
          </a:xfrm>
          <a:prstGeom prst="rect">
            <a:avLst/>
          </a:prstGeom>
        </p:spPr>
      </p:pic>
      <p:sp>
        <p:nvSpPr>
          <p:cNvPr id="7" name="TextBox 38"/>
          <p:cNvSpPr txBox="1"/>
          <p:nvPr/>
        </p:nvSpPr>
        <p:spPr>
          <a:xfrm>
            <a:off x="5780405" y="3005773"/>
            <a:ext cx="2127250" cy="460375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p>
            <a:pPr algn="l"/>
            <a:r>
              <a:rPr lang="en-US" altLang="zh-CN" sz="1200" dirty="0">
                <a:ln>
                  <a:noFill/>
                </a:ln>
                <a:solidFill>
                  <a:schemeClr val="tx1"/>
                </a:solidFill>
                <a:effectLst/>
                <a:latin typeface="Microsoft Sans Serif" panose="020B0604020202020204" charset="0"/>
                <a:ea typeface="MingLiU" panose="02020509000000000000" charset="-120"/>
                <a:cs typeface="Microsoft Sans Serif" panose="020B0604020202020204" charset="0"/>
              </a:rPr>
              <a:t>ANCIENT TIMES</a:t>
            </a:r>
            <a:endParaRPr lang="en-US" altLang="zh-CN" sz="1200" dirty="0">
              <a:ln>
                <a:noFill/>
              </a:ln>
              <a:solidFill>
                <a:schemeClr val="tx1"/>
              </a:solidFill>
              <a:effectLst/>
              <a:latin typeface="Microsoft Sans Serif" panose="020B0604020202020204" charset="0"/>
              <a:ea typeface="MingLiU" panose="02020509000000000000" charset="-120"/>
              <a:cs typeface="Microsoft Sans Serif" panose="020B0604020202020204" charset="0"/>
            </a:endParaRPr>
          </a:p>
          <a:p>
            <a:pPr algn="l"/>
            <a:r>
              <a:rPr lang="en-US" altLang="zh-CN" sz="1200" dirty="0">
                <a:ln>
                  <a:noFill/>
                </a:ln>
                <a:solidFill>
                  <a:schemeClr val="tx1"/>
                </a:solidFill>
                <a:effectLst/>
                <a:latin typeface="Microsoft Sans Serif" panose="020B0604020202020204" charset="0"/>
                <a:ea typeface="MingLiU" panose="02020509000000000000" charset="-120"/>
                <a:cs typeface="Microsoft Sans Serif" panose="020B0604020202020204" charset="0"/>
              </a:rPr>
              <a:t>BACKGROUND TEMPLATE</a:t>
            </a:r>
            <a:endParaRPr lang="en-US" altLang="zh-CN" sz="1200" dirty="0">
              <a:ln>
                <a:noFill/>
              </a:ln>
              <a:solidFill>
                <a:schemeClr val="tx1"/>
              </a:solidFill>
              <a:effectLst/>
              <a:latin typeface="Microsoft Sans Serif" panose="020B0604020202020204" charset="0"/>
              <a:ea typeface="MingLiU" panose="02020509000000000000" charset="-120"/>
              <a:cs typeface="Microsoft Sans Serif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9" name="Group 58"/>
          <p:cNvGrpSpPr/>
          <p:nvPr/>
        </p:nvGrpSpPr>
        <p:grpSpPr>
          <a:xfrm>
            <a:off x="975210" y="2369793"/>
            <a:ext cx="6851015" cy="956945"/>
            <a:chOff x="5503395" y="1488281"/>
            <a:chExt cx="6851015" cy="956945"/>
          </a:xfrm>
        </p:grpSpPr>
        <p:sp>
          <p:nvSpPr>
            <p:cNvPr id="34" name="TextBox 33"/>
            <p:cNvSpPr txBox="1"/>
            <p:nvPr/>
          </p:nvSpPr>
          <p:spPr>
            <a:xfrm>
              <a:off x="6752729" y="1488281"/>
              <a:ext cx="1838960" cy="337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1600" spc="3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这里输入你的标题</a:t>
              </a:r>
              <a:endParaRPr lang="zh-CN" altLang="en-US" sz="1600" spc="3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752440" y="1837531"/>
              <a:ext cx="5601970" cy="607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40000"/>
                </a:lnSpc>
              </a:pPr>
              <a:r>
                <a:rPr lang="en-US" sz="1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Lorem ipsum dolor amet, consectetur adipiscing elit. Proin cursus ligula eget vestibulum porta. </a:t>
              </a:r>
              <a:endParaRPr 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5503395" y="1589861"/>
              <a:ext cx="995448" cy="740414"/>
              <a:chOff x="5503395" y="1589861"/>
              <a:chExt cx="995448" cy="740414"/>
            </a:xfrm>
          </p:grpSpPr>
          <p:sp>
            <p:nvSpPr>
              <p:cNvPr id="50" name="TextBox 49"/>
              <p:cNvSpPr txBox="1"/>
              <p:nvPr/>
            </p:nvSpPr>
            <p:spPr>
              <a:xfrm>
                <a:off x="5503395" y="1742255"/>
                <a:ext cx="995447" cy="39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2015</a:t>
                </a:r>
                <a:endParaRPr lang="en-US"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cxnSp>
            <p:nvCxnSpPr>
              <p:cNvPr id="52" name="Straight Connector 51"/>
              <p:cNvCxnSpPr/>
              <p:nvPr/>
            </p:nvCxnSpPr>
            <p:spPr>
              <a:xfrm>
                <a:off x="6498843" y="1589861"/>
                <a:ext cx="0" cy="740414"/>
              </a:xfrm>
              <a:prstGeom prst="line">
                <a:avLst/>
              </a:prstGeom>
              <a:ln w="12700">
                <a:solidFill>
                  <a:srgbClr val="EDE0D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0" name="Group 59"/>
          <p:cNvGrpSpPr/>
          <p:nvPr/>
        </p:nvGrpSpPr>
        <p:grpSpPr>
          <a:xfrm>
            <a:off x="975210" y="3641370"/>
            <a:ext cx="6697345" cy="956945"/>
            <a:chOff x="5503395" y="1488281"/>
            <a:chExt cx="6697345" cy="956945"/>
          </a:xfrm>
        </p:grpSpPr>
        <p:sp>
          <p:nvSpPr>
            <p:cNvPr id="61" name="TextBox 60"/>
            <p:cNvSpPr txBox="1"/>
            <p:nvPr/>
          </p:nvSpPr>
          <p:spPr>
            <a:xfrm>
              <a:off x="6752729" y="1488281"/>
              <a:ext cx="1838960" cy="337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zh-CN" altLang="en-US" sz="1600" spc="3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这里输入你的标题</a:t>
              </a:r>
              <a:endParaRPr lang="zh-CN" altLang="en-US" sz="1600" spc="3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6752440" y="1837531"/>
              <a:ext cx="5448300" cy="607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40000"/>
                </a:lnSpc>
              </a:pPr>
              <a:r>
                <a:rPr lang="en-US" sz="1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Lorem ipsum dolor amet, consectetur adipiscing elit. Proin cursus ligula eget vestibulum porta. </a:t>
              </a:r>
              <a:endParaRPr 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5503395" y="1589861"/>
              <a:ext cx="995448" cy="740414"/>
              <a:chOff x="5503395" y="1589861"/>
              <a:chExt cx="995448" cy="740414"/>
            </a:xfrm>
          </p:grpSpPr>
          <p:sp>
            <p:nvSpPr>
              <p:cNvPr id="64" name="TextBox 63"/>
              <p:cNvSpPr txBox="1"/>
              <p:nvPr/>
            </p:nvSpPr>
            <p:spPr>
              <a:xfrm>
                <a:off x="5503395" y="1742255"/>
                <a:ext cx="995447" cy="39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2018</a:t>
                </a:r>
                <a:endParaRPr lang="en-US"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cxnSp>
            <p:nvCxnSpPr>
              <p:cNvPr id="65" name="Straight Connector 64"/>
              <p:cNvCxnSpPr/>
              <p:nvPr/>
            </p:nvCxnSpPr>
            <p:spPr>
              <a:xfrm>
                <a:off x="6498843" y="1589861"/>
                <a:ext cx="0" cy="740414"/>
              </a:xfrm>
              <a:prstGeom prst="line">
                <a:avLst/>
              </a:prstGeom>
              <a:ln w="12700">
                <a:solidFill>
                  <a:srgbClr val="EDE0D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6" name="Group 65"/>
          <p:cNvGrpSpPr/>
          <p:nvPr/>
        </p:nvGrpSpPr>
        <p:grpSpPr>
          <a:xfrm>
            <a:off x="975210" y="4830397"/>
            <a:ext cx="6697345" cy="956945"/>
            <a:chOff x="5503395" y="1488281"/>
            <a:chExt cx="6697345" cy="956945"/>
          </a:xfrm>
        </p:grpSpPr>
        <p:sp>
          <p:nvSpPr>
            <p:cNvPr id="67" name="TextBox 66"/>
            <p:cNvSpPr txBox="1"/>
            <p:nvPr/>
          </p:nvSpPr>
          <p:spPr>
            <a:xfrm>
              <a:off x="6752729" y="1488281"/>
              <a:ext cx="1838960" cy="337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zh-CN" altLang="en-US" sz="1600" spc="3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这里输入你的标题</a:t>
              </a:r>
              <a:endParaRPr lang="zh-CN" altLang="en-US" sz="1600" spc="3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752440" y="1837531"/>
              <a:ext cx="5448300" cy="607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40000"/>
                </a:lnSpc>
              </a:pPr>
              <a:r>
                <a:rPr lang="en-US" sz="1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Lorem ipsum dolor amet, consectetur adipiscing elit. Proin cursus ligula eget vestibulum porta. </a:t>
              </a:r>
              <a:endParaRPr 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69" name="Group 68"/>
            <p:cNvGrpSpPr/>
            <p:nvPr/>
          </p:nvGrpSpPr>
          <p:grpSpPr>
            <a:xfrm>
              <a:off x="5503395" y="1589861"/>
              <a:ext cx="995448" cy="740414"/>
              <a:chOff x="5503395" y="1589861"/>
              <a:chExt cx="995448" cy="740414"/>
            </a:xfrm>
          </p:grpSpPr>
          <p:sp>
            <p:nvSpPr>
              <p:cNvPr id="70" name="TextBox 69"/>
              <p:cNvSpPr txBox="1"/>
              <p:nvPr/>
            </p:nvSpPr>
            <p:spPr>
              <a:xfrm>
                <a:off x="5503395" y="1742255"/>
                <a:ext cx="995447" cy="39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2019</a:t>
                </a:r>
                <a:endParaRPr lang="en-US"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6498843" y="1589861"/>
                <a:ext cx="0" cy="740414"/>
              </a:xfrm>
              <a:prstGeom prst="line">
                <a:avLst/>
              </a:prstGeom>
              <a:ln w="12700">
                <a:solidFill>
                  <a:srgbClr val="EDE0D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" name="TextBox 13"/>
          <p:cNvSpPr txBox="1"/>
          <p:nvPr/>
        </p:nvSpPr>
        <p:spPr>
          <a:xfrm>
            <a:off x="975632" y="941347"/>
            <a:ext cx="3514726" cy="676910"/>
          </a:xfrm>
          <a:prstGeom prst="rect">
            <a:avLst/>
          </a:prstGeom>
          <a:noFill/>
          <a:effectLst>
            <a:outerShdw blurRad="38100" dist="38100" dir="2700000" algn="tl" rotWithShape="0">
              <a:prstClr val="black">
                <a:alpha val="21000"/>
              </a:prstClr>
            </a:outerShdw>
          </a:effectLst>
        </p:spPr>
        <p:txBody>
          <a:bodyPr wrap="square" lIns="0" tIns="0" rIns="0" bIns="0" rtlCol="0">
            <a:spAutoFit/>
          </a:bodyPr>
          <a:p>
            <a:r>
              <a:rPr lang="zh-CN" altLang="en-US" sz="4400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ahoma" panose="020B0604030504040204" pitchFamily="34" charset="0"/>
              </a:rPr>
              <a:t>目录页面</a:t>
            </a:r>
            <a:endParaRPr lang="zh-CN" altLang="en-US" sz="4400" dirty="0">
              <a:solidFill>
                <a:schemeClr val="tx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Tahoma" panose="020B060403050404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75632" y="1798328"/>
            <a:ext cx="4304251" cy="184150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p>
            <a:r>
              <a:rPr lang="zh-CN" altLang="en-US" sz="1200" dirty="0">
                <a:solidFill>
                  <a:schemeClr val="tx1"/>
                </a:solidFill>
                <a:effectLst>
                  <a:outerShdw blurRad="381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十秒展示成果，获取先机！</a:t>
            </a:r>
            <a:endParaRPr lang="zh-CN" altLang="en-US" sz="1200" dirty="0">
              <a:solidFill>
                <a:schemeClr val="tx1"/>
              </a:solidFill>
              <a:effectLst>
                <a:outerShdw blurRad="38100" dist="38100" dir="2700000" algn="tl" rotWithShape="0">
                  <a:prstClr val="black">
                    <a:alpha val="20000"/>
                  </a:prst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916656" y="3476527"/>
            <a:ext cx="1422400" cy="30670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p>
            <a:pPr algn="l"/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单击添加你的标题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6698" y="3932324"/>
            <a:ext cx="2153193" cy="81026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alpha val="7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单击添加你的文本信息内容，单击添加你的文本信息内容，单击添加你的文本信息内容。</a:t>
            </a:r>
            <a:endParaRPr lang="zh-CN" altLang="en-US" sz="1200" dirty="0">
              <a:solidFill>
                <a:schemeClr val="tx1">
                  <a:alpha val="7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25402" y="3476527"/>
            <a:ext cx="1422400" cy="30670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p>
            <a:pPr algn="l"/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单击添加你的标题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5444" y="3932324"/>
            <a:ext cx="2153193" cy="81026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alpha val="7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单击添加你的文本信息内容，单击添加你的文本信息内容，单击添加你的文本信息内容。</a:t>
            </a:r>
            <a:endParaRPr lang="zh-CN" altLang="en-US" sz="1200" dirty="0">
              <a:solidFill>
                <a:schemeClr val="tx1">
                  <a:alpha val="7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72248" y="3476527"/>
            <a:ext cx="1422400" cy="30670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p>
            <a:pPr algn="l"/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单击添加你的标题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62290" y="3932324"/>
            <a:ext cx="2153193" cy="81026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alpha val="7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单击添加你的文本信息内容，单击添加你的文本信息内容，单击添加你的文本信息内容。</a:t>
            </a:r>
            <a:endParaRPr lang="zh-CN" altLang="en-US" sz="1200" dirty="0">
              <a:solidFill>
                <a:schemeClr val="tx1">
                  <a:alpha val="7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862535" y="2155058"/>
            <a:ext cx="2339895" cy="9612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rtlCol="0" anchor="ctr"/>
          <a:p>
            <a:r>
              <a:rPr lang="en-US" sz="4000" b="1" spc="6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4000" b="1" spc="6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925402" y="2155058"/>
            <a:ext cx="2339895" cy="9612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rtlCol="0" anchor="ctr"/>
          <a:p>
            <a:r>
              <a:rPr lang="en-US" sz="4000" b="1" spc="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4000" b="1" spc="6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986102" y="2155058"/>
            <a:ext cx="2339895" cy="9612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rtlCol="0" anchor="ctr"/>
          <a:p>
            <a:r>
              <a:rPr lang="en-US" sz="4000" b="1" spc="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4000" b="1" spc="6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6" name="Group 79"/>
          <p:cNvGrpSpPr/>
          <p:nvPr/>
        </p:nvGrpSpPr>
        <p:grpSpPr>
          <a:xfrm>
            <a:off x="4116196" y="991020"/>
            <a:ext cx="3959605" cy="778365"/>
            <a:chOff x="4116196" y="660820"/>
            <a:chExt cx="3959605" cy="778365"/>
          </a:xfrm>
        </p:grpSpPr>
        <p:sp>
          <p:nvSpPr>
            <p:cNvPr id="27" name="TextBox 80"/>
            <p:cNvSpPr txBox="1"/>
            <p:nvPr/>
          </p:nvSpPr>
          <p:spPr>
            <a:xfrm>
              <a:off x="4116196" y="917215"/>
              <a:ext cx="3959605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800" b="1" spc="40">
                  <a:solidFill>
                    <a:srgbClr val="EDE0D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这里输入你的标题</a:t>
              </a:r>
              <a:endParaRPr lang="zh-CN" altLang="en-US" sz="2800" b="1" spc="40">
                <a:solidFill>
                  <a:srgbClr val="EDE0D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" name="TextBox 81"/>
            <p:cNvSpPr txBox="1"/>
            <p:nvPr/>
          </p:nvSpPr>
          <p:spPr>
            <a:xfrm>
              <a:off x="5639435" y="660820"/>
              <a:ext cx="913130" cy="2603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zh-CN" altLang="en-US" sz="1100" spc="50" dirty="0">
                  <a:solidFill>
                    <a:srgbClr val="EDE0D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小标题位置</a:t>
              </a:r>
              <a:endParaRPr lang="zh-CN" altLang="en-US" sz="1100" spc="50" dirty="0">
                <a:solidFill>
                  <a:srgbClr val="EDE0D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3" name="Straight Connector 2"/>
          <p:cNvCxnSpPr/>
          <p:nvPr/>
        </p:nvCxnSpPr>
        <p:spPr>
          <a:xfrm>
            <a:off x="1681952" y="1796529"/>
            <a:ext cx="0" cy="3240024"/>
          </a:xfrm>
          <a:prstGeom prst="line">
            <a:avLst/>
          </a:prstGeom>
          <a:ln>
            <a:solidFill>
              <a:srgbClr val="EDE0D1">
                <a:alpha val="2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1474707" y="1580910"/>
            <a:ext cx="416560" cy="416560"/>
            <a:chOff x="5108410" y="1700592"/>
            <a:chExt cx="416560" cy="416560"/>
          </a:xfrm>
        </p:grpSpPr>
        <p:sp>
          <p:nvSpPr>
            <p:cNvPr id="5" name="Oval 4"/>
            <p:cNvSpPr/>
            <p:nvPr/>
          </p:nvSpPr>
          <p:spPr>
            <a:xfrm>
              <a:off x="5108410" y="1700592"/>
              <a:ext cx="416560" cy="4165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" name="Shape 3612"/>
            <p:cNvSpPr/>
            <p:nvPr/>
          </p:nvSpPr>
          <p:spPr>
            <a:xfrm>
              <a:off x="5213922" y="1846848"/>
              <a:ext cx="203466" cy="138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0"/>
                  </a:moveTo>
                  <a:cubicBezTo>
                    <a:pt x="21600" y="323"/>
                    <a:pt x="21380" y="0"/>
                    <a:pt x="21109" y="0"/>
                  </a:cubicBezTo>
                  <a:cubicBezTo>
                    <a:pt x="20969" y="0"/>
                    <a:pt x="20845" y="88"/>
                    <a:pt x="20755" y="226"/>
                  </a:cubicBezTo>
                  <a:lnTo>
                    <a:pt x="20754" y="223"/>
                  </a:lnTo>
                  <a:lnTo>
                    <a:pt x="7848" y="19853"/>
                  </a:lnTo>
                  <a:lnTo>
                    <a:pt x="838" y="9571"/>
                  </a:lnTo>
                  <a:cubicBezTo>
                    <a:pt x="749" y="9441"/>
                    <a:pt x="626" y="9360"/>
                    <a:pt x="491" y="9360"/>
                  </a:cubicBezTo>
                  <a:cubicBezTo>
                    <a:pt x="220" y="9360"/>
                    <a:pt x="0" y="9683"/>
                    <a:pt x="0" y="10080"/>
                  </a:cubicBezTo>
                  <a:cubicBezTo>
                    <a:pt x="0" y="10279"/>
                    <a:pt x="55" y="10459"/>
                    <a:pt x="144" y="10589"/>
                  </a:cubicBezTo>
                  <a:lnTo>
                    <a:pt x="7507" y="21390"/>
                  </a:lnTo>
                  <a:cubicBezTo>
                    <a:pt x="7596" y="21520"/>
                    <a:pt x="7719" y="21600"/>
                    <a:pt x="7855" y="21600"/>
                  </a:cubicBezTo>
                  <a:cubicBezTo>
                    <a:pt x="7995" y="21600"/>
                    <a:pt x="8119" y="21513"/>
                    <a:pt x="8208" y="21376"/>
                  </a:cubicBezTo>
                  <a:lnTo>
                    <a:pt x="8210" y="21377"/>
                  </a:lnTo>
                  <a:lnTo>
                    <a:pt x="21465" y="1217"/>
                  </a:lnTo>
                  <a:lnTo>
                    <a:pt x="21462" y="1215"/>
                  </a:lnTo>
                  <a:cubicBezTo>
                    <a:pt x="21547" y="1087"/>
                    <a:pt x="21600" y="913"/>
                    <a:pt x="21600" y="720"/>
                  </a:cubicBezTo>
                </a:path>
              </a:pathLst>
            </a:custGeom>
            <a:solidFill>
              <a:srgbClr val="F1DFC8"/>
            </a:solidFill>
            <a:ln w="12700">
              <a:miter lim="400000"/>
            </a:ln>
          </p:spPr>
          <p:txBody>
            <a:bodyPr lIns="38100" tIns="38100" rIns="38100" bIns="38100" anchor="ctr"/>
            <a:p>
              <a:endParaRPr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474707" y="2915747"/>
            <a:ext cx="416560" cy="416560"/>
            <a:chOff x="5108410" y="1700592"/>
            <a:chExt cx="416560" cy="416560"/>
          </a:xfrm>
        </p:grpSpPr>
        <p:sp>
          <p:nvSpPr>
            <p:cNvPr id="8" name="Oval 7"/>
            <p:cNvSpPr/>
            <p:nvPr/>
          </p:nvSpPr>
          <p:spPr>
            <a:xfrm>
              <a:off x="5108410" y="1700592"/>
              <a:ext cx="416560" cy="4165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9" name="Shape 3612"/>
            <p:cNvSpPr/>
            <p:nvPr/>
          </p:nvSpPr>
          <p:spPr>
            <a:xfrm>
              <a:off x="5213922" y="1846848"/>
              <a:ext cx="203466" cy="138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0"/>
                  </a:moveTo>
                  <a:cubicBezTo>
                    <a:pt x="21600" y="323"/>
                    <a:pt x="21380" y="0"/>
                    <a:pt x="21109" y="0"/>
                  </a:cubicBezTo>
                  <a:cubicBezTo>
                    <a:pt x="20969" y="0"/>
                    <a:pt x="20845" y="88"/>
                    <a:pt x="20755" y="226"/>
                  </a:cubicBezTo>
                  <a:lnTo>
                    <a:pt x="20754" y="223"/>
                  </a:lnTo>
                  <a:lnTo>
                    <a:pt x="7848" y="19853"/>
                  </a:lnTo>
                  <a:lnTo>
                    <a:pt x="838" y="9571"/>
                  </a:lnTo>
                  <a:cubicBezTo>
                    <a:pt x="749" y="9441"/>
                    <a:pt x="626" y="9360"/>
                    <a:pt x="491" y="9360"/>
                  </a:cubicBezTo>
                  <a:cubicBezTo>
                    <a:pt x="220" y="9360"/>
                    <a:pt x="0" y="9683"/>
                    <a:pt x="0" y="10080"/>
                  </a:cubicBezTo>
                  <a:cubicBezTo>
                    <a:pt x="0" y="10279"/>
                    <a:pt x="55" y="10459"/>
                    <a:pt x="144" y="10589"/>
                  </a:cubicBezTo>
                  <a:lnTo>
                    <a:pt x="7507" y="21390"/>
                  </a:lnTo>
                  <a:cubicBezTo>
                    <a:pt x="7596" y="21520"/>
                    <a:pt x="7719" y="21600"/>
                    <a:pt x="7855" y="21600"/>
                  </a:cubicBezTo>
                  <a:cubicBezTo>
                    <a:pt x="7995" y="21600"/>
                    <a:pt x="8119" y="21513"/>
                    <a:pt x="8208" y="21376"/>
                  </a:cubicBezTo>
                  <a:lnTo>
                    <a:pt x="8210" y="21377"/>
                  </a:lnTo>
                  <a:lnTo>
                    <a:pt x="21465" y="1217"/>
                  </a:lnTo>
                  <a:lnTo>
                    <a:pt x="21462" y="1215"/>
                  </a:lnTo>
                  <a:cubicBezTo>
                    <a:pt x="21547" y="1087"/>
                    <a:pt x="21600" y="913"/>
                    <a:pt x="21600" y="720"/>
                  </a:cubicBezTo>
                </a:path>
              </a:pathLst>
            </a:custGeom>
            <a:solidFill>
              <a:srgbClr val="F1DFC8"/>
            </a:solidFill>
            <a:ln w="12700">
              <a:miter lim="400000"/>
            </a:ln>
          </p:spPr>
          <p:txBody>
            <a:bodyPr lIns="38100" tIns="38100" rIns="38100" bIns="38100" anchor="ctr"/>
            <a:p>
              <a:endParaRPr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474707" y="4707783"/>
            <a:ext cx="416560" cy="416560"/>
            <a:chOff x="5108410" y="1700592"/>
            <a:chExt cx="416560" cy="416560"/>
          </a:xfrm>
        </p:grpSpPr>
        <p:sp>
          <p:nvSpPr>
            <p:cNvPr id="11" name="Oval 10"/>
            <p:cNvSpPr/>
            <p:nvPr/>
          </p:nvSpPr>
          <p:spPr>
            <a:xfrm>
              <a:off x="5108410" y="1700592"/>
              <a:ext cx="416560" cy="416560"/>
            </a:xfrm>
            <a:prstGeom prst="ellipse">
              <a:avLst/>
            </a:pr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" name="Shape 3612"/>
            <p:cNvSpPr/>
            <p:nvPr/>
          </p:nvSpPr>
          <p:spPr>
            <a:xfrm>
              <a:off x="5213922" y="1846848"/>
              <a:ext cx="203466" cy="138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0"/>
                  </a:moveTo>
                  <a:cubicBezTo>
                    <a:pt x="21600" y="323"/>
                    <a:pt x="21380" y="0"/>
                    <a:pt x="21109" y="0"/>
                  </a:cubicBezTo>
                  <a:cubicBezTo>
                    <a:pt x="20969" y="0"/>
                    <a:pt x="20845" y="88"/>
                    <a:pt x="20755" y="226"/>
                  </a:cubicBezTo>
                  <a:lnTo>
                    <a:pt x="20754" y="223"/>
                  </a:lnTo>
                  <a:lnTo>
                    <a:pt x="7848" y="19853"/>
                  </a:lnTo>
                  <a:lnTo>
                    <a:pt x="838" y="9571"/>
                  </a:lnTo>
                  <a:cubicBezTo>
                    <a:pt x="749" y="9441"/>
                    <a:pt x="626" y="9360"/>
                    <a:pt x="491" y="9360"/>
                  </a:cubicBezTo>
                  <a:cubicBezTo>
                    <a:pt x="220" y="9360"/>
                    <a:pt x="0" y="9683"/>
                    <a:pt x="0" y="10080"/>
                  </a:cubicBezTo>
                  <a:cubicBezTo>
                    <a:pt x="0" y="10279"/>
                    <a:pt x="55" y="10459"/>
                    <a:pt x="144" y="10589"/>
                  </a:cubicBezTo>
                  <a:lnTo>
                    <a:pt x="7507" y="21390"/>
                  </a:lnTo>
                  <a:cubicBezTo>
                    <a:pt x="7596" y="21520"/>
                    <a:pt x="7719" y="21600"/>
                    <a:pt x="7855" y="21600"/>
                  </a:cubicBezTo>
                  <a:cubicBezTo>
                    <a:pt x="7995" y="21600"/>
                    <a:pt x="8119" y="21513"/>
                    <a:pt x="8208" y="21376"/>
                  </a:cubicBezTo>
                  <a:lnTo>
                    <a:pt x="8210" y="21377"/>
                  </a:lnTo>
                  <a:lnTo>
                    <a:pt x="21465" y="1217"/>
                  </a:lnTo>
                  <a:lnTo>
                    <a:pt x="21462" y="1215"/>
                  </a:lnTo>
                  <a:cubicBezTo>
                    <a:pt x="21547" y="1087"/>
                    <a:pt x="21600" y="913"/>
                    <a:pt x="21600" y="720"/>
                  </a:cubicBezTo>
                </a:path>
              </a:pathLst>
            </a:custGeom>
            <a:solidFill>
              <a:srgbClr val="F1DFC8"/>
            </a:solidFill>
            <a:ln w="12700">
              <a:miter lim="400000"/>
            </a:ln>
          </p:spPr>
          <p:txBody>
            <a:bodyPr lIns="38100" tIns="38100" rIns="38100" bIns="38100" anchor="ctr"/>
            <a:p>
              <a:endParaRPr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173486" y="1531232"/>
            <a:ext cx="1016000" cy="245110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p>
            <a:r>
              <a:rPr lang="en-US" sz="10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Bulleted List #1</a:t>
            </a:r>
            <a:endParaRPr lang="en-US" sz="10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73605" y="1865630"/>
            <a:ext cx="5307965" cy="52197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p>
            <a:r>
              <a:rPr lang="en-US" sz="1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Open Sans" panose="020B0606030504020204" charset="0"/>
              </a:rPr>
              <a:t>A peep at some distant orb has power to raise and purify our thoughts like a strain of sacred music</a:t>
            </a:r>
            <a:r>
              <a:rPr lang="en-US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Open Sans" panose="020B0606030504020204" charset="0"/>
              </a:rPr>
              <a:t>.</a:t>
            </a:r>
            <a:endParaRPr 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Open Sans" panose="020B060603050402020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73486" y="2888476"/>
            <a:ext cx="1016000" cy="245110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p>
            <a:r>
              <a:rPr lang="en-US" sz="1000" dirty="0">
                <a:solidFill>
                  <a:schemeClr val="tx1">
                    <a:alpha val="7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Bulleted </a:t>
            </a:r>
            <a:r>
              <a:rPr lang="en-US" sz="1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List </a:t>
            </a:r>
            <a:r>
              <a:rPr lang="en-US" sz="1000" dirty="0" smtClean="0">
                <a:solidFill>
                  <a:schemeClr val="tx1">
                    <a:alpha val="7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#2</a:t>
            </a:r>
            <a:endParaRPr lang="en-US" sz="1000" dirty="0" smtClean="0">
              <a:solidFill>
                <a:schemeClr val="tx1">
                  <a:alpha val="7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73605" y="3223260"/>
            <a:ext cx="5177790" cy="116840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p>
            <a:r>
              <a:rPr lang="en-US" sz="1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Apparently we had reached a great height in the atmosphere, for the sky was a dead black, and the stars had ceased to twinkle. By the same illusion which lifts the horizon of the sea to the level of the spectator on a hillside, the sable cloud </a:t>
            </a:r>
            <a:r>
              <a:rPr lang="en-US" sz="14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beneath.</a:t>
            </a:r>
            <a:endParaRPr lang="en-US" sz="14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Open Sans" panose="020B060603050402020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73486" y="4661506"/>
            <a:ext cx="1016000" cy="245110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p>
            <a:r>
              <a:rPr lang="en-US" sz="1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Bulleted List </a:t>
            </a:r>
            <a:r>
              <a:rPr lang="en-US" sz="10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#3</a:t>
            </a:r>
            <a:endParaRPr lang="en-US" sz="10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73605" y="4996180"/>
            <a:ext cx="5177790" cy="52197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p>
            <a:r>
              <a:rPr lang="en-US" sz="14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Open Sans" panose="020B0606030504020204" charset="0"/>
              </a:rPr>
              <a:t>A peep at some distant orb has power to raise and purify our thoughts like a strain of sacred music</a:t>
            </a:r>
            <a:r>
              <a:rPr lang="en-US" sz="140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Open Sans" panose="020B0606030504020204" charset="0"/>
              </a:rPr>
              <a:t>.</a:t>
            </a:r>
            <a:endParaRPr lang="en-US" sz="140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Open Sans" panose="020B060603050402020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4" name="Диаграмма 63"/>
          <p:cNvGraphicFramePr/>
          <p:nvPr/>
        </p:nvGraphicFramePr>
        <p:xfrm>
          <a:off x="628650" y="1767840"/>
          <a:ext cx="7962900" cy="4505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Donut 4"/>
          <p:cNvSpPr/>
          <p:nvPr/>
        </p:nvSpPr>
        <p:spPr>
          <a:xfrm>
            <a:off x="7857988" y="1877665"/>
            <a:ext cx="2441986" cy="2441986"/>
          </a:xfrm>
          <a:prstGeom prst="donut">
            <a:avLst>
              <a:gd name="adj" fmla="val 193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>
              <a:lnSpc>
                <a:spcPct val="130000"/>
              </a:lnSpc>
            </a:pPr>
            <a:r>
              <a:rPr lang="en-US" sz="40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Cinzel" charset="0"/>
              </a:rPr>
              <a:t>40</a:t>
            </a:r>
            <a:r>
              <a:rPr lang="en-US" sz="4000" baseline="300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Cinzel" charset="0"/>
              </a:rPr>
              <a:t>%</a:t>
            </a:r>
            <a:endParaRPr lang="en-US" sz="4000" baseline="300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Cinzel" charset="0"/>
            </a:endParaRPr>
          </a:p>
          <a:p>
            <a:pPr algn="ctr">
              <a:lnSpc>
                <a:spcPct val="120000"/>
              </a:lnSpc>
            </a:pPr>
            <a:r>
              <a:rPr lang="en-US" sz="1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Open Sans" panose="020B0606030504020204" charset="0"/>
              </a:rPr>
              <a:t>A peep at some distant orb has power to raise and purify our thoughts.</a:t>
            </a:r>
            <a:endParaRPr lang="en-US" sz="10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Open Sans" panose="020B0606030504020204" charset="0"/>
            </a:endParaRPr>
          </a:p>
        </p:txBody>
      </p:sp>
      <p:sp>
        <p:nvSpPr>
          <p:cNvPr id="6" name="Block Arc 5"/>
          <p:cNvSpPr/>
          <p:nvPr/>
        </p:nvSpPr>
        <p:spPr>
          <a:xfrm flipH="1">
            <a:off x="7857990" y="1877665"/>
            <a:ext cx="2441986" cy="2441986"/>
          </a:xfrm>
          <a:prstGeom prst="blockArc">
            <a:avLst>
              <a:gd name="adj1" fmla="val 7928723"/>
              <a:gd name="adj2" fmla="val 16200009"/>
              <a:gd name="adj3" fmla="val 1724"/>
            </a:avLst>
          </a:prstGeom>
          <a:solidFill>
            <a:srgbClr val="EDE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Donut 7"/>
          <p:cNvSpPr/>
          <p:nvPr/>
        </p:nvSpPr>
        <p:spPr>
          <a:xfrm>
            <a:off x="4874981" y="1877665"/>
            <a:ext cx="2441986" cy="2441986"/>
          </a:xfrm>
          <a:prstGeom prst="donut">
            <a:avLst>
              <a:gd name="adj" fmla="val 1931"/>
            </a:avLst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>
              <a:lnSpc>
                <a:spcPct val="130000"/>
              </a:lnSpc>
            </a:pPr>
            <a:r>
              <a:rPr lang="en-US" sz="40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Cinzel" charset="0"/>
              </a:rPr>
              <a:t>90</a:t>
            </a:r>
            <a:r>
              <a:rPr lang="en-US" sz="4000" baseline="300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Cinzel" charset="0"/>
              </a:rPr>
              <a:t>%</a:t>
            </a:r>
            <a:endParaRPr lang="en-US" sz="4000" baseline="300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Cinzel" charset="0"/>
            </a:endParaRPr>
          </a:p>
          <a:p>
            <a:pPr algn="ctr">
              <a:lnSpc>
                <a:spcPct val="120000"/>
              </a:lnSpc>
            </a:pPr>
            <a:r>
              <a:rPr lang="en-US" sz="1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Open Sans" panose="020B0606030504020204" charset="0"/>
              </a:rPr>
              <a:t>A peep at some distant orb has power to raise and purify </a:t>
            </a:r>
            <a:r>
              <a:rPr lang="en-US" sz="10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Open Sans" panose="020B0606030504020204" charset="0"/>
              </a:rPr>
              <a:t>our.</a:t>
            </a:r>
            <a:endParaRPr lang="en-US" sz="10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Open Sans" panose="020B0606030504020204" charset="0"/>
            </a:endParaRPr>
          </a:p>
        </p:txBody>
      </p:sp>
      <p:sp>
        <p:nvSpPr>
          <p:cNvPr id="9" name="Block Arc 8"/>
          <p:cNvSpPr/>
          <p:nvPr/>
        </p:nvSpPr>
        <p:spPr>
          <a:xfrm flipH="1">
            <a:off x="4874983" y="1877665"/>
            <a:ext cx="2441986" cy="2441986"/>
          </a:xfrm>
          <a:prstGeom prst="blockArc">
            <a:avLst>
              <a:gd name="adj1" fmla="val 17725595"/>
              <a:gd name="adj2" fmla="val 16200009"/>
              <a:gd name="adj3" fmla="val 1724"/>
            </a:avLst>
          </a:prstGeom>
          <a:solidFill>
            <a:srgbClr val="232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Donut 10"/>
          <p:cNvSpPr/>
          <p:nvPr/>
        </p:nvSpPr>
        <p:spPr>
          <a:xfrm>
            <a:off x="1891983" y="1877665"/>
            <a:ext cx="2441986" cy="2441986"/>
          </a:xfrm>
          <a:prstGeom prst="donut">
            <a:avLst>
              <a:gd name="adj" fmla="val 193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>
              <a:lnSpc>
                <a:spcPct val="130000"/>
              </a:lnSpc>
            </a:pPr>
            <a:r>
              <a:rPr lang="en-US" sz="40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Cinzel" charset="0"/>
              </a:rPr>
              <a:t>50</a:t>
            </a:r>
            <a:r>
              <a:rPr lang="en-US" sz="4000" baseline="300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Cinzel" charset="0"/>
              </a:rPr>
              <a:t>%</a:t>
            </a:r>
            <a:endParaRPr lang="en-US" sz="4000" baseline="300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Cinzel" charset="0"/>
            </a:endParaRPr>
          </a:p>
          <a:p>
            <a:pPr algn="ctr">
              <a:lnSpc>
                <a:spcPct val="120000"/>
              </a:lnSpc>
            </a:pPr>
            <a:r>
              <a:rPr lang="en-US" sz="1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Open Sans" panose="020B0606030504020204" charset="0"/>
              </a:rPr>
              <a:t>A peep at some distant orb has power to raise and purify our </a:t>
            </a:r>
            <a:r>
              <a:rPr lang="en-US" sz="10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Open Sans" panose="020B0606030504020204" charset="0"/>
              </a:rPr>
              <a:t>thoughts.</a:t>
            </a:r>
            <a:endParaRPr lang="en-US" sz="10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Open Sans" panose="020B0606030504020204" charset="0"/>
            </a:endParaRPr>
          </a:p>
        </p:txBody>
      </p:sp>
      <p:sp>
        <p:nvSpPr>
          <p:cNvPr id="12" name="Block Arc 11"/>
          <p:cNvSpPr/>
          <p:nvPr/>
        </p:nvSpPr>
        <p:spPr>
          <a:xfrm flipH="1">
            <a:off x="1891985" y="1877665"/>
            <a:ext cx="2441986" cy="2441986"/>
          </a:xfrm>
          <a:prstGeom prst="blockArc">
            <a:avLst>
              <a:gd name="adj1" fmla="val 5451033"/>
              <a:gd name="adj2" fmla="val 16200009"/>
              <a:gd name="adj3" fmla="val 1724"/>
            </a:avLst>
          </a:prstGeom>
          <a:solidFill>
            <a:srgbClr val="EDE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图片占位符 16"/>
          <p:cNvSpPr>
            <a:spLocks noGrp="1"/>
          </p:cNvSpPr>
          <p:nvPr>
            <p:ph type="pic" sz="quarter" idx="15"/>
          </p:nvPr>
        </p:nvSpPr>
        <p:spPr>
          <a:xfrm>
            <a:off x="2060575" y="1243965"/>
            <a:ext cx="2444750" cy="4504690"/>
          </a:xfrm>
          <a:solidFill>
            <a:schemeClr val="tx1"/>
          </a:solidFill>
        </p:spPr>
      </p:sp>
      <p:sp>
        <p:nvSpPr>
          <p:cNvPr id="18" name="图片占位符 17"/>
          <p:cNvSpPr>
            <a:spLocks noGrp="1"/>
          </p:cNvSpPr>
          <p:nvPr>
            <p:ph type="pic" sz="quarter" idx="10"/>
          </p:nvPr>
        </p:nvSpPr>
        <p:spPr>
          <a:xfrm>
            <a:off x="4815205" y="1243965"/>
            <a:ext cx="2444750" cy="2063115"/>
          </a:xfrm>
          <a:solidFill>
            <a:schemeClr val="tx1"/>
          </a:solidFill>
        </p:spPr>
      </p:sp>
      <p:sp>
        <p:nvSpPr>
          <p:cNvPr id="19" name="图片占位符 18"/>
          <p:cNvSpPr>
            <a:spLocks noGrp="1"/>
          </p:cNvSpPr>
          <p:nvPr>
            <p:ph type="pic" sz="quarter" idx="12"/>
          </p:nvPr>
        </p:nvSpPr>
        <p:spPr>
          <a:xfrm>
            <a:off x="7569200" y="1243330"/>
            <a:ext cx="2444750" cy="2063750"/>
          </a:xfrm>
          <a:solidFill>
            <a:schemeClr val="tx1"/>
          </a:solidFill>
        </p:spPr>
      </p:sp>
      <p:sp>
        <p:nvSpPr>
          <p:cNvPr id="20" name="图片占位符 19"/>
          <p:cNvSpPr>
            <a:spLocks noGrp="1"/>
          </p:cNvSpPr>
          <p:nvPr>
            <p:ph type="pic" sz="quarter" idx="11"/>
          </p:nvPr>
        </p:nvSpPr>
        <p:spPr>
          <a:xfrm>
            <a:off x="4815205" y="3693795"/>
            <a:ext cx="2444750" cy="2050415"/>
          </a:xfrm>
          <a:solidFill>
            <a:schemeClr val="tx1"/>
          </a:solidFill>
        </p:spPr>
      </p:sp>
      <p:sp>
        <p:nvSpPr>
          <p:cNvPr id="21" name="图片占位符 20"/>
          <p:cNvSpPr>
            <a:spLocks noGrp="1"/>
          </p:cNvSpPr>
          <p:nvPr>
            <p:ph type="pic" sz="quarter" idx="13"/>
          </p:nvPr>
        </p:nvSpPr>
        <p:spPr>
          <a:xfrm>
            <a:off x="7569200" y="3693795"/>
            <a:ext cx="2444750" cy="2054860"/>
          </a:xfrm>
          <a:solidFill>
            <a:schemeClr val="tx1"/>
          </a:solid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62354-OAI5T4-67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070" y="2127885"/>
            <a:ext cx="1931329" cy="1800013"/>
          </a:xfrm>
          <a:prstGeom prst="rect">
            <a:avLst/>
          </a:prstGeom>
        </p:spPr>
      </p:pic>
      <p:sp>
        <p:nvSpPr>
          <p:cNvPr id="5" name="TextBox 37"/>
          <p:cNvSpPr txBox="1"/>
          <p:nvPr/>
        </p:nvSpPr>
        <p:spPr>
          <a:xfrm>
            <a:off x="4482465" y="2759710"/>
            <a:ext cx="1243330" cy="706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9D3D4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dist"/>
            <a:r>
              <a:rPr lang="zh-CN" altLang="en-US" sz="4000" b="1" dirty="0">
                <a:solidFill>
                  <a:srgbClr val="232323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Tahoma" panose="020B0604030504040204" pitchFamily="34" charset="0"/>
              </a:rPr>
              <a:t>再会</a:t>
            </a:r>
            <a:endParaRPr lang="zh-CN" altLang="en-US" sz="4000" b="1" dirty="0">
              <a:solidFill>
                <a:srgbClr val="232323"/>
              </a:solidFill>
              <a:effectLst/>
              <a:latin typeface="微软雅黑" panose="020B0503020204020204" charset="-122"/>
              <a:ea typeface="微软雅黑" panose="020B0503020204020204" charset="-122"/>
              <a:cs typeface="Tahoma" panose="020B0604030504040204" pitchFamily="34" charset="0"/>
            </a:endParaRPr>
          </a:p>
        </p:txBody>
      </p:sp>
      <p:pic>
        <p:nvPicPr>
          <p:cNvPr id="6" name="图片 5" descr="61565-OAOERG-7743"/>
          <p:cNvPicPr>
            <a:picLocks noChangeAspect="1"/>
          </p:cNvPicPr>
          <p:nvPr/>
        </p:nvPicPr>
        <p:blipFill>
          <a:blip r:embed="rId2">
            <a:grayscl/>
            <a:lum bright="-60000"/>
          </a:blip>
          <a:stretch>
            <a:fillRect/>
          </a:stretch>
        </p:blipFill>
        <p:spPr>
          <a:xfrm>
            <a:off x="4878070" y="3585210"/>
            <a:ext cx="2920365" cy="342900"/>
          </a:xfrm>
          <a:prstGeom prst="rect">
            <a:avLst/>
          </a:prstGeom>
        </p:spPr>
      </p:pic>
      <p:sp>
        <p:nvSpPr>
          <p:cNvPr id="7" name="TextBox 38"/>
          <p:cNvSpPr txBox="1"/>
          <p:nvPr/>
        </p:nvSpPr>
        <p:spPr>
          <a:xfrm>
            <a:off x="5780405" y="3005773"/>
            <a:ext cx="2127250" cy="460375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p>
            <a:pPr algn="l"/>
            <a:r>
              <a:rPr lang="en-US" altLang="zh-CN" sz="1200" dirty="0">
                <a:ln>
                  <a:noFill/>
                </a:ln>
                <a:solidFill>
                  <a:schemeClr val="tx1"/>
                </a:solidFill>
                <a:effectLst/>
                <a:latin typeface="Microsoft Sans Serif" panose="020B0604020202020204" charset="0"/>
                <a:ea typeface="MingLiU" panose="02020509000000000000" charset="-120"/>
                <a:cs typeface="Microsoft Sans Serif" panose="020B0604020202020204" charset="0"/>
              </a:rPr>
              <a:t>ANCIENT TIMES</a:t>
            </a:r>
            <a:endParaRPr lang="en-US" altLang="zh-CN" sz="1200" dirty="0">
              <a:ln>
                <a:noFill/>
              </a:ln>
              <a:solidFill>
                <a:schemeClr val="tx1"/>
              </a:solidFill>
              <a:effectLst/>
              <a:latin typeface="Microsoft Sans Serif" panose="020B0604020202020204" charset="0"/>
              <a:ea typeface="MingLiU" panose="02020509000000000000" charset="-120"/>
              <a:cs typeface="Microsoft Sans Serif" panose="020B0604020202020204" charset="0"/>
            </a:endParaRPr>
          </a:p>
          <a:p>
            <a:pPr algn="l"/>
            <a:r>
              <a:rPr lang="en-US" altLang="zh-CN" sz="1200" dirty="0">
                <a:ln>
                  <a:noFill/>
                </a:ln>
                <a:solidFill>
                  <a:schemeClr val="tx1"/>
                </a:solidFill>
                <a:effectLst/>
                <a:latin typeface="Microsoft Sans Serif" panose="020B0604020202020204" charset="0"/>
                <a:ea typeface="MingLiU" panose="02020509000000000000" charset="-120"/>
                <a:cs typeface="Microsoft Sans Serif" panose="020B0604020202020204" charset="0"/>
              </a:rPr>
              <a:t>BACKGROUND TEMPLATE</a:t>
            </a:r>
            <a:endParaRPr lang="en-US" altLang="zh-CN" sz="1200" dirty="0">
              <a:ln>
                <a:noFill/>
              </a:ln>
              <a:solidFill>
                <a:schemeClr val="tx1"/>
              </a:solidFill>
              <a:effectLst/>
              <a:latin typeface="Microsoft Sans Serif" panose="020B0604020202020204" charset="0"/>
              <a:ea typeface="MingLiU" panose="02020509000000000000" charset="-120"/>
              <a:cs typeface="Microsoft Sans Serif" panose="020B060402020202020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heme/theme1.xml><?xml version="1.0" encoding="utf-8"?>
<a:theme xmlns:a="http://schemas.openxmlformats.org/drawingml/2006/main" name="Office 主题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1278</Words>
  <Application>WPS 演示</Application>
  <PresentationFormat>宽屏</PresentationFormat>
  <Paragraphs>75</Paragraphs>
  <Slides>8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2" baseType="lpstr">
      <vt:lpstr>Arial</vt:lpstr>
      <vt:lpstr>宋体</vt:lpstr>
      <vt:lpstr>Wingdings</vt:lpstr>
      <vt:lpstr>黑体</vt:lpstr>
      <vt:lpstr>Tahoma</vt:lpstr>
      <vt:lpstr>微软雅黑</vt:lpstr>
      <vt:lpstr>Open Sans</vt:lpstr>
      <vt:lpstr>Cinzel</vt:lpstr>
      <vt:lpstr>Arial Unicode MS</vt:lpstr>
      <vt:lpstr>Calibri</vt:lpstr>
      <vt:lpstr>Barcelona 2013 By HD</vt:lpstr>
      <vt:lpstr>Microsoft Sans Serif</vt:lpstr>
      <vt:lpstr>MingLiU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果酱</cp:lastModifiedBy>
  <cp:revision>37</cp:revision>
  <dcterms:created xsi:type="dcterms:W3CDTF">2018-03-01T02:03:00Z</dcterms:created>
  <dcterms:modified xsi:type="dcterms:W3CDTF">2018-09-17T01:52:26Z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