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3"/>
  </p:sldMasterIdLst>
  <p:notesMasterIdLst>
    <p:notesMasterId r:id="rId19"/>
  </p:notesMasterIdLst>
  <p:sldIdLst>
    <p:sldId id="468" r:id="rId4"/>
    <p:sldId id="444" r:id="rId5"/>
    <p:sldId id="445" r:id="rId6"/>
    <p:sldId id="446" r:id="rId7"/>
    <p:sldId id="469" r:id="rId8"/>
    <p:sldId id="480" r:id="rId9"/>
    <p:sldId id="470" r:id="rId10"/>
    <p:sldId id="471" r:id="rId11"/>
    <p:sldId id="481" r:id="rId12"/>
    <p:sldId id="472" r:id="rId13"/>
    <p:sldId id="473" r:id="rId14"/>
    <p:sldId id="482" r:id="rId15"/>
    <p:sldId id="476" r:id="rId16"/>
    <p:sldId id="477" r:id="rId17"/>
    <p:sldId id="479"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A6A6A6"/>
    <a:srgbClr val="E6E6E6"/>
    <a:srgbClr val="1D2A5C"/>
    <a:srgbClr val="35407C"/>
    <a:srgbClr val="2C396D"/>
    <a:srgbClr val="FF9999"/>
    <a:srgbClr val="76B883"/>
    <a:srgbClr val="71B083"/>
    <a:srgbClr val="D0E7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57" autoAdjust="0"/>
    <p:restoredTop sz="96076" autoAdjust="0"/>
  </p:normalViewPr>
  <p:slideViewPr>
    <p:cSldViewPr snapToGrid="0">
      <p:cViewPr>
        <p:scale>
          <a:sx n="100" d="100"/>
          <a:sy n="100" d="100"/>
        </p:scale>
        <p:origin x="732" y="210"/>
      </p:cViewPr>
      <p:guideLst>
        <p:guide orient="horz" pos="1820"/>
        <p:guide pos="234"/>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CE2929-4CAD-4121-980B-87415C1F332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496846-5470-452B-8EF3-C5F3FE4A376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image" Target="../media/image2.jpeg"/><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descr="图片包含 户外, 天空, 自然, 水&#10;&#10;已生成极高可信度的说明"/>
          <p:cNvPicPr>
            <a:picLocks noChangeAspect="1"/>
          </p:cNvPicPr>
          <p:nvPr userDrawn="1"/>
        </p:nvPicPr>
        <p:blipFill rotWithShape="1">
          <a:blip r:embed="rId2" cstate="print">
            <a:extLst>
              <a:ext uri="{28A0092B-C50C-407E-A947-70E740481C1C}">
                <a14:useLocalDpi xmlns:a14="http://schemas.microsoft.com/office/drawing/2010/main" val="0"/>
              </a:ext>
            </a:extLst>
          </a:blip>
          <a:srcRect l="7872" r="7583" b="30827"/>
          <a:stretch>
            <a:fillRect/>
          </a:stretch>
        </p:blipFill>
        <p:spPr>
          <a:xfrm>
            <a:off x="0" y="-1"/>
            <a:ext cx="12192000" cy="685800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523875" y="0"/>
            <a:ext cx="228600" cy="73342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p:cNvSpPr/>
          <p:nvPr userDrawn="1"/>
        </p:nvSpPr>
        <p:spPr>
          <a:xfrm>
            <a:off x="-1615261" y="295965"/>
            <a:ext cx="1335861" cy="3302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矩形 3"/>
          <p:cNvSpPr/>
          <p:nvPr userDrawn="1"/>
        </p:nvSpPr>
        <p:spPr>
          <a:xfrm>
            <a:off x="-1615261" y="751831"/>
            <a:ext cx="1335861" cy="3302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22520" y="2007778"/>
            <a:ext cx="8546966" cy="1107996"/>
          </a:xfrm>
          <a:prstGeom prst="rect">
            <a:avLst/>
          </a:prstGeom>
        </p:spPr>
        <p:txBody>
          <a:bodyPr wrap="square">
            <a:spAutoFit/>
          </a:bodyPr>
          <a:lstStyle/>
          <a:p>
            <a:pPr algn="dist"/>
            <a:r>
              <a:rPr lang="zh-CN" altLang="en-US" sz="6600" dirty="0">
                <a:solidFill>
                  <a:schemeClr val="bg1"/>
                </a:solidFill>
                <a:latin typeface="华文中宋" panose="02010600040101010101" pitchFamily="2" charset="-122"/>
                <a:ea typeface="华文中宋" panose="02010600040101010101" pitchFamily="2" charset="-122"/>
              </a:rPr>
              <a:t>不忘初心，方得始终</a:t>
            </a:r>
            <a:endParaRPr lang="zh-CN" altLang="en-US" sz="6600" i="0" dirty="0">
              <a:solidFill>
                <a:schemeClr val="bg1"/>
              </a:solidFill>
              <a:effectLst/>
              <a:latin typeface="华文中宋" panose="02010600040101010101" pitchFamily="2" charset="-122"/>
              <a:ea typeface="华文中宋" panose="02010600040101010101" pitchFamily="2" charset="-122"/>
            </a:endParaRPr>
          </a:p>
        </p:txBody>
      </p:sp>
      <p:sp>
        <p:nvSpPr>
          <p:cNvPr id="5" name="文本框 11"/>
          <p:cNvSpPr txBox="1"/>
          <p:nvPr/>
        </p:nvSpPr>
        <p:spPr>
          <a:xfrm>
            <a:off x="3670169" y="3978282"/>
            <a:ext cx="4851662" cy="2616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1100" dirty="0">
                <a:solidFill>
                  <a:schemeClr val="bg1"/>
                </a:solidFill>
                <a:latin typeface="微软雅黑" panose="020B0503020204020204" pitchFamily="34" charset="-122"/>
                <a:ea typeface="微软雅黑" panose="020B0503020204020204" pitchFamily="34" charset="-122"/>
              </a:rPr>
              <a:t>年中总结</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工作总结</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工作汇报</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述职报告</a:t>
            </a:r>
            <a:endParaRPr lang="en-US" altLang="zh-CN" sz="1100" dirty="0">
              <a:solidFill>
                <a:schemeClr val="bg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4807098" y="4629773"/>
            <a:ext cx="2549231" cy="316872"/>
            <a:chOff x="4792810" y="3721240"/>
            <a:chExt cx="2549231" cy="316872"/>
          </a:xfrm>
        </p:grpSpPr>
        <p:sp>
          <p:nvSpPr>
            <p:cNvPr id="8" name="文本框 7"/>
            <p:cNvSpPr txBox="1"/>
            <p:nvPr/>
          </p:nvSpPr>
          <p:spPr>
            <a:xfrm>
              <a:off x="4981089" y="3764039"/>
              <a:ext cx="936625" cy="245110"/>
            </a:xfrm>
            <a:prstGeom prst="rect">
              <a:avLst/>
            </a:prstGeom>
            <a:noFill/>
          </p:spPr>
          <p:txBody>
            <a:bodyPr wrap="none"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汇报人：</a:t>
              </a:r>
              <a:r>
                <a:rPr lang="en-US" sz="1000" dirty="0">
                  <a:solidFill>
                    <a:schemeClr val="bg1"/>
                  </a:solidFill>
                  <a:latin typeface="微软雅黑" panose="020B0503020204020204" pitchFamily="34" charset="-122"/>
                  <a:ea typeface="微软雅黑" panose="020B0503020204020204" pitchFamily="34" charset="-122"/>
                </a:rPr>
                <a:t>XXX</a:t>
              </a:r>
              <a:endParaRPr lang="en-US" sz="1000" dirty="0">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4792810" y="3721240"/>
              <a:ext cx="2549231" cy="316872"/>
              <a:chOff x="5470222" y="4841044"/>
              <a:chExt cx="2549231" cy="316872"/>
            </a:xfrm>
          </p:grpSpPr>
          <p:sp>
            <p:nvSpPr>
              <p:cNvPr id="10" name="矩形: 圆角 9"/>
              <p:cNvSpPr/>
              <p:nvPr/>
            </p:nvSpPr>
            <p:spPr>
              <a:xfrm>
                <a:off x="5470222" y="4841044"/>
                <a:ext cx="2534141" cy="316872"/>
              </a:xfrm>
              <a:prstGeom prst="roundRect">
                <a:avLst>
                  <a:gd name="adj" fmla="val 0"/>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文本框 10"/>
              <p:cNvSpPr txBox="1"/>
              <p:nvPr/>
            </p:nvSpPr>
            <p:spPr>
              <a:xfrm>
                <a:off x="6738333" y="4883843"/>
                <a:ext cx="1281120" cy="246221"/>
              </a:xfrm>
              <a:prstGeom prst="rect">
                <a:avLst/>
              </a:prstGeom>
              <a:noFill/>
            </p:spPr>
            <p:txBody>
              <a:bodyPr wrap="none"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日期：</a:t>
                </a:r>
                <a:r>
                  <a:rPr lang="en-US" altLang="zh-CN" sz="1000" dirty="0">
                    <a:solidFill>
                      <a:schemeClr val="bg1"/>
                    </a:solidFill>
                    <a:latin typeface="微软雅黑" panose="020B0503020204020204" pitchFamily="34" charset="-122"/>
                    <a:ea typeface="微软雅黑" panose="020B0503020204020204" pitchFamily="34" charset="-122"/>
                  </a:rPr>
                  <a:t>2018/09/14</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sp>
        <p:nvSpPr>
          <p:cNvPr id="12" name="文本框 14"/>
          <p:cNvSpPr txBox="1"/>
          <p:nvPr/>
        </p:nvSpPr>
        <p:spPr>
          <a:xfrm>
            <a:off x="2275002" y="3210013"/>
            <a:ext cx="7641996" cy="4154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050" dirty="0">
                <a:solidFill>
                  <a:schemeClr val="bg1"/>
                </a:solidFill>
                <a:latin typeface="微软雅黑" panose="020B0503020204020204" pitchFamily="34" charset="-122"/>
                <a:ea typeface="微软雅黑" panose="020B0503020204020204" pitchFamily="34" charset="-122"/>
              </a:rPr>
              <a:t>Event planning is an effective behavior to increase market share. An action plan with executable, actionable and creative ideas can effectively enhance the company's reputation and brand reputation.</a:t>
            </a:r>
            <a:endParaRPr lang="en-US" altLang="zh-CN" sz="1050"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6090640" y="4684334"/>
            <a:ext cx="0" cy="2077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047750" y="1455328"/>
            <a:ext cx="657225" cy="552450"/>
          </a:xfrm>
          <a:prstGeom prst="rect">
            <a:avLst/>
          </a:prstGeom>
          <a:solidFill>
            <a:srgbClr val="3540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flipH="1">
            <a:off x="9423593" y="963203"/>
            <a:ext cx="323572" cy="537753"/>
          </a:xfrm>
          <a:prstGeom prst="line">
            <a:avLst/>
          </a:prstGeom>
          <a:ln>
            <a:gradFill>
              <a:gsLst>
                <a:gs pos="0">
                  <a:schemeClr val="bg1">
                    <a:alpha val="0"/>
                  </a:schemeClr>
                </a:gs>
                <a:gs pos="29000">
                  <a:schemeClr val="bg1"/>
                </a:gs>
                <a:gs pos="6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639066" y="1320148"/>
            <a:ext cx="153406" cy="254950"/>
          </a:xfrm>
          <a:prstGeom prst="line">
            <a:avLst/>
          </a:prstGeom>
          <a:ln>
            <a:gradFill>
              <a:gsLst>
                <a:gs pos="0">
                  <a:schemeClr val="bg1">
                    <a:alpha val="0"/>
                  </a:schemeClr>
                </a:gs>
                <a:gs pos="29000">
                  <a:schemeClr val="bg1"/>
                </a:gs>
                <a:gs pos="6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1330466" y="1909326"/>
            <a:ext cx="586841" cy="975288"/>
          </a:xfrm>
          <a:prstGeom prst="line">
            <a:avLst/>
          </a:prstGeom>
          <a:ln>
            <a:gradFill>
              <a:gsLst>
                <a:gs pos="0">
                  <a:schemeClr val="bg1">
                    <a:alpha val="0"/>
                  </a:schemeClr>
                </a:gs>
                <a:gs pos="29000">
                  <a:schemeClr val="bg1"/>
                </a:gs>
                <a:gs pos="6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10274693" y="2561776"/>
            <a:ext cx="586841" cy="975288"/>
          </a:xfrm>
          <a:prstGeom prst="line">
            <a:avLst/>
          </a:prstGeom>
          <a:ln>
            <a:gradFill>
              <a:gsLst>
                <a:gs pos="0">
                  <a:schemeClr val="bg1">
                    <a:alpha val="0"/>
                  </a:schemeClr>
                </a:gs>
                <a:gs pos="29000">
                  <a:schemeClr val="bg1"/>
                </a:gs>
                <a:gs pos="6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256267" y="2580309"/>
            <a:ext cx="1784349" cy="923330"/>
          </a:xfrm>
          <a:prstGeom prst="rect">
            <a:avLst/>
          </a:prstGeom>
        </p:spPr>
        <p:txBody>
          <a:bodyPr wrap="square">
            <a:spAutoFit/>
          </a:bodyPr>
          <a:lstStyle/>
          <a:p>
            <a:pPr algn="dist"/>
            <a:r>
              <a:rPr lang="zh-CN" altLang="en-US" sz="5400" b="1" dirty="0">
                <a:solidFill>
                  <a:schemeClr val="bg1"/>
                </a:solidFill>
                <a:latin typeface="微软雅黑" panose="020B0503020204020204" pitchFamily="34" charset="-122"/>
                <a:ea typeface="微软雅黑" panose="020B0503020204020204" pitchFamily="34" charset="-122"/>
              </a:rPr>
              <a:t>目录</a:t>
            </a:r>
            <a:endParaRPr lang="en-US" altLang="zh-CN" sz="5400" b="1"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508494" y="3457472"/>
            <a:ext cx="3279895" cy="707886"/>
          </a:xfrm>
          <a:prstGeom prst="rect">
            <a:avLst/>
          </a:prstGeom>
          <a:noFill/>
        </p:spPr>
        <p:txBody>
          <a:bodyPr vert="horz" wrap="square" rtlCol="0">
            <a:spAutoFit/>
          </a:bodyPr>
          <a:lstStyle/>
          <a:p>
            <a:pPr algn="ctr"/>
            <a:r>
              <a:rPr lang="en-US" altLang="zh-CN" sz="4000" b="1" dirty="0">
                <a:solidFill>
                  <a:schemeClr val="bg1"/>
                </a:solidFill>
                <a:latin typeface="迷你简汉真广标" panose="02010609000101010101" pitchFamily="49" charset="-122"/>
                <a:ea typeface="迷你简汉真广标" panose="02010609000101010101" pitchFamily="49" charset="-122"/>
              </a:rPr>
              <a:t>CONTENTS</a:t>
            </a:r>
            <a:endParaRPr lang="zh-CN" altLang="en-US" sz="4000" b="1" dirty="0">
              <a:solidFill>
                <a:schemeClr val="bg1"/>
              </a:solidFill>
              <a:latin typeface="迷你简汉真广标" panose="02010609000101010101" pitchFamily="49" charset="-122"/>
              <a:ea typeface="迷你简汉真广标" panose="02010609000101010101" pitchFamily="49" charset="-122"/>
            </a:endParaRPr>
          </a:p>
        </p:txBody>
      </p:sp>
      <p:sp>
        <p:nvSpPr>
          <p:cNvPr id="16" name="矩形 15"/>
          <p:cNvSpPr/>
          <p:nvPr/>
        </p:nvSpPr>
        <p:spPr>
          <a:xfrm>
            <a:off x="5620091" y="1626191"/>
            <a:ext cx="603567" cy="461665"/>
          </a:xfrm>
          <a:prstGeom prst="rect">
            <a:avLst/>
          </a:prstGeom>
        </p:spPr>
        <p:txBody>
          <a:bodyPr wrap="square">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01</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5620091" y="2650612"/>
            <a:ext cx="603567" cy="461665"/>
          </a:xfrm>
          <a:prstGeom prst="rect">
            <a:avLst/>
          </a:prstGeom>
        </p:spPr>
        <p:txBody>
          <a:bodyPr wrap="square">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02</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620091" y="3675033"/>
            <a:ext cx="603567" cy="461665"/>
          </a:xfrm>
          <a:prstGeom prst="rect">
            <a:avLst/>
          </a:prstGeom>
        </p:spPr>
        <p:txBody>
          <a:bodyPr wrap="square">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03</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5620091" y="4699455"/>
            <a:ext cx="603567" cy="461665"/>
          </a:xfrm>
          <a:prstGeom prst="rect">
            <a:avLst/>
          </a:prstGeom>
        </p:spPr>
        <p:txBody>
          <a:bodyPr wrap="square">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04</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flipH="1">
            <a:off x="1849376" y="1244601"/>
            <a:ext cx="8843530" cy="4372606"/>
            <a:chOff x="1587500" y="1914290"/>
            <a:chExt cx="2305051" cy="2805619"/>
          </a:xfrm>
        </p:grpSpPr>
        <p:cxnSp>
          <p:nvCxnSpPr>
            <p:cNvPr id="20" name="直接连接符 19"/>
            <p:cNvCxnSpPr/>
            <p:nvPr/>
          </p:nvCxnSpPr>
          <p:spPr>
            <a:xfrm>
              <a:off x="1587500" y="1930400"/>
              <a:ext cx="2305051"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587500" y="1930400"/>
              <a:ext cx="0" cy="2769055"/>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587500" y="4699455"/>
              <a:ext cx="2282191"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889553" y="1914290"/>
              <a:ext cx="0" cy="57887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869691" y="4141037"/>
              <a:ext cx="0" cy="57887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6379488" y="2035873"/>
            <a:ext cx="2438643" cy="276999"/>
          </a:xfrm>
          <a:prstGeom prst="rect">
            <a:avLst/>
          </a:prstGeom>
          <a:noFill/>
        </p:spPr>
        <p:txBody>
          <a:bodyPr vert="horz" wrap="square" rtlCol="0">
            <a:spAutoFit/>
          </a:bodyPr>
          <a:lstStyle/>
          <a:p>
            <a:pPr algn="dist"/>
            <a:r>
              <a:rPr lang="en-US" altLang="zh-CN" sz="1200" dirty="0">
                <a:solidFill>
                  <a:schemeClr val="bg1"/>
                </a:solidFill>
                <a:latin typeface="微软雅黑" panose="020B0503020204020204" pitchFamily="34" charset="-122"/>
                <a:ea typeface="微软雅黑" panose="020B0503020204020204" pitchFamily="34" charset="-122"/>
              </a:rPr>
              <a:t>Add your title here</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379488" y="3040125"/>
            <a:ext cx="2438643" cy="276999"/>
          </a:xfrm>
          <a:prstGeom prst="rect">
            <a:avLst/>
          </a:prstGeom>
          <a:noFill/>
        </p:spPr>
        <p:txBody>
          <a:bodyPr vert="horz" wrap="square" rtlCol="0">
            <a:spAutoFit/>
          </a:bodyPr>
          <a:lstStyle/>
          <a:p>
            <a:pPr algn="dist"/>
            <a:r>
              <a:rPr lang="en-US" altLang="zh-CN" sz="1200" dirty="0">
                <a:solidFill>
                  <a:schemeClr val="bg1"/>
                </a:solidFill>
                <a:latin typeface="微软雅黑" panose="020B0503020204020204" pitchFamily="34" charset="-122"/>
                <a:ea typeface="微软雅黑" panose="020B0503020204020204" pitchFamily="34" charset="-122"/>
              </a:rPr>
              <a:t>Add your title here</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6379488" y="4044377"/>
            <a:ext cx="2438643" cy="276999"/>
          </a:xfrm>
          <a:prstGeom prst="rect">
            <a:avLst/>
          </a:prstGeom>
          <a:noFill/>
        </p:spPr>
        <p:txBody>
          <a:bodyPr vert="horz" wrap="square" rtlCol="0">
            <a:spAutoFit/>
          </a:bodyPr>
          <a:lstStyle/>
          <a:p>
            <a:pPr algn="dist"/>
            <a:r>
              <a:rPr lang="en-US" altLang="zh-CN" sz="1200" dirty="0">
                <a:solidFill>
                  <a:schemeClr val="bg1"/>
                </a:solidFill>
                <a:latin typeface="微软雅黑" panose="020B0503020204020204" pitchFamily="34" charset="-122"/>
                <a:ea typeface="微软雅黑" panose="020B0503020204020204" pitchFamily="34" charset="-122"/>
              </a:rPr>
              <a:t>Add your title here</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6379488" y="5048630"/>
            <a:ext cx="2438643" cy="276999"/>
          </a:xfrm>
          <a:prstGeom prst="rect">
            <a:avLst/>
          </a:prstGeom>
          <a:noFill/>
        </p:spPr>
        <p:txBody>
          <a:bodyPr vert="horz" wrap="square" rtlCol="0">
            <a:spAutoFit/>
          </a:bodyPr>
          <a:lstStyle/>
          <a:p>
            <a:pPr algn="dist"/>
            <a:r>
              <a:rPr lang="en-US" altLang="zh-CN" sz="1200" dirty="0">
                <a:solidFill>
                  <a:schemeClr val="bg1"/>
                </a:solidFill>
                <a:latin typeface="微软雅黑" panose="020B0503020204020204" pitchFamily="34" charset="-122"/>
                <a:ea typeface="微软雅黑" panose="020B0503020204020204" pitchFamily="34" charset="-122"/>
              </a:rPr>
              <a:t>Add your title here</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6358110" y="1616764"/>
            <a:ext cx="2693594" cy="461665"/>
          </a:xfrm>
          <a:prstGeom prst="rect">
            <a:avLst/>
          </a:prstGeom>
        </p:spPr>
        <p:txBody>
          <a:bodyPr wrap="square">
            <a:spAutoFit/>
          </a:bodyPr>
          <a:lstStyle/>
          <a:p>
            <a:pPr algn="dist"/>
            <a:r>
              <a:rPr lang="zh-CN" altLang="en-US" sz="2400" b="1" dirty="0">
                <a:solidFill>
                  <a:schemeClr val="bg1"/>
                </a:solidFill>
                <a:latin typeface="微软雅黑" panose="020B0503020204020204" pitchFamily="34" charset="-122"/>
                <a:ea typeface="微软雅黑" panose="020B0503020204020204" pitchFamily="34" charset="-122"/>
              </a:rPr>
              <a:t>上半年工作概述</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6358110" y="2641185"/>
            <a:ext cx="2693594" cy="461665"/>
          </a:xfrm>
          <a:prstGeom prst="rect">
            <a:avLst/>
          </a:prstGeom>
        </p:spPr>
        <p:txBody>
          <a:bodyPr wrap="square">
            <a:spAutoFit/>
          </a:bodyPr>
          <a:lstStyle/>
          <a:p>
            <a:pPr algn="dist"/>
            <a:r>
              <a:rPr lang="zh-CN" altLang="en-US" sz="2400" b="1" dirty="0">
                <a:solidFill>
                  <a:schemeClr val="bg1"/>
                </a:solidFill>
                <a:latin typeface="微软雅黑" panose="020B0503020204020204" pitchFamily="34" charset="-122"/>
                <a:ea typeface="微软雅黑" panose="020B0503020204020204" pitchFamily="34" charset="-122"/>
              </a:rPr>
              <a:t>工作完成情况</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6358110" y="3665606"/>
            <a:ext cx="2693594" cy="461665"/>
          </a:xfrm>
          <a:prstGeom prst="rect">
            <a:avLst/>
          </a:prstGeom>
        </p:spPr>
        <p:txBody>
          <a:bodyPr wrap="square">
            <a:spAutoFit/>
          </a:bodyPr>
          <a:lstStyle/>
          <a:p>
            <a:pPr algn="dist"/>
            <a:r>
              <a:rPr lang="zh-CN" altLang="en-US" sz="2400" b="1" dirty="0">
                <a:solidFill>
                  <a:schemeClr val="bg1"/>
                </a:solidFill>
                <a:latin typeface="微软雅黑" panose="020B0503020204020204" pitchFamily="34" charset="-122"/>
                <a:ea typeface="微软雅黑" panose="020B0503020204020204" pitchFamily="34" charset="-122"/>
              </a:rPr>
              <a:t>经验心得总结</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6358110" y="4690028"/>
            <a:ext cx="2693594" cy="461665"/>
          </a:xfrm>
          <a:prstGeom prst="rect">
            <a:avLst/>
          </a:prstGeom>
        </p:spPr>
        <p:txBody>
          <a:bodyPr wrap="square">
            <a:spAutoFit/>
          </a:bodyPr>
          <a:lstStyle/>
          <a:p>
            <a:pPr algn="dist"/>
            <a:r>
              <a:rPr lang="zh-CN" altLang="en-US" sz="2400" b="1" dirty="0">
                <a:solidFill>
                  <a:schemeClr val="bg1"/>
                </a:solidFill>
                <a:latin typeface="微软雅黑" panose="020B0503020204020204" pitchFamily="34" charset="-122"/>
                <a:ea typeface="微软雅黑" panose="020B0503020204020204" pitchFamily="34" charset="-122"/>
              </a:rPr>
              <a:t>下半年工作规划</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4194789" y="2514358"/>
            <a:ext cx="0" cy="1651000"/>
          </a:xfrm>
          <a:prstGeom prst="line">
            <a:avLst/>
          </a:prstGeom>
          <a:ln>
            <a:gradFill>
              <a:gsLst>
                <a:gs pos="0">
                  <a:schemeClr val="bg1">
                    <a:alpha val="0"/>
                  </a:schemeClr>
                </a:gs>
                <a:gs pos="29000">
                  <a:schemeClr val="bg1"/>
                </a:gs>
                <a:gs pos="6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2044700" y="3354027"/>
            <a:ext cx="8102600" cy="923330"/>
          </a:xfrm>
          <a:prstGeom prst="rect">
            <a:avLst/>
          </a:prstGeom>
        </p:spPr>
        <p:txBody>
          <a:bodyPr wrap="square">
            <a:spAutoFit/>
          </a:bodyPr>
          <a:lstStyle/>
          <a:p>
            <a:pPr algn="dist"/>
            <a:r>
              <a:rPr lang="zh-CN" altLang="en-US" sz="5400" b="1" dirty="0">
                <a:solidFill>
                  <a:schemeClr val="bg1"/>
                </a:solidFill>
                <a:latin typeface="微软雅黑" panose="020B0503020204020204" pitchFamily="34" charset="-122"/>
                <a:ea typeface="微软雅黑" panose="020B0503020204020204" pitchFamily="34" charset="-122"/>
              </a:rPr>
              <a:t>上半年工作概述</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26" name="文本框 14"/>
          <p:cNvSpPr txBox="1"/>
          <p:nvPr/>
        </p:nvSpPr>
        <p:spPr>
          <a:xfrm>
            <a:off x="2743200" y="4290057"/>
            <a:ext cx="6705600" cy="2462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1000" dirty="0">
                <a:solidFill>
                  <a:schemeClr val="bg1"/>
                </a:solidFill>
                <a:latin typeface="微软雅黑" panose="020B0503020204020204" pitchFamily="34" charset="-122"/>
                <a:ea typeface="微软雅黑" panose="020B0503020204020204" pitchFamily="34" charset="-122"/>
              </a:rPr>
              <a:t>Event planning is an effective behavior to increase market share. </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4283003" y="1384005"/>
            <a:ext cx="3625994" cy="1015663"/>
          </a:xfrm>
          <a:prstGeom prst="rect">
            <a:avLst/>
          </a:prstGeom>
        </p:spPr>
        <p:txBody>
          <a:bodyPr wrap="none">
            <a:spAutoFit/>
          </a:bodyPr>
          <a:lstStyle/>
          <a:p>
            <a:pPr algn="ctr"/>
            <a:r>
              <a:rPr lang="en-US" altLang="zh-CN" sz="6000" b="1" dirty="0">
                <a:solidFill>
                  <a:schemeClr val="bg1"/>
                </a:solidFill>
                <a:latin typeface="微软雅黑" panose="020B0503020204020204" pitchFamily="34" charset="-122"/>
                <a:ea typeface="微软雅黑" panose="020B0503020204020204" pitchFamily="34" charset="-122"/>
              </a:rPr>
              <a:t> PART 01</a:t>
            </a:r>
            <a:endParaRPr lang="zh-CN" altLang="en-US" sz="6000" b="1" dirty="0"/>
          </a:p>
        </p:txBody>
      </p:sp>
      <p:cxnSp>
        <p:nvCxnSpPr>
          <p:cNvPr id="4" name="直接连接符 3"/>
          <p:cNvCxnSpPr/>
          <p:nvPr/>
        </p:nvCxnSpPr>
        <p:spPr>
          <a:xfrm>
            <a:off x="5862638" y="2580643"/>
            <a:ext cx="46672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784350" y="3205272"/>
            <a:ext cx="0" cy="1651000"/>
          </a:xfrm>
          <a:prstGeom prst="line">
            <a:avLst/>
          </a:prstGeom>
          <a:ln>
            <a:gradFill>
              <a:gsLst>
                <a:gs pos="0">
                  <a:schemeClr val="bg1">
                    <a:alpha val="0"/>
                  </a:schemeClr>
                </a:gs>
                <a:gs pos="29000">
                  <a:schemeClr val="bg1"/>
                </a:gs>
                <a:gs pos="6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407650" y="3205272"/>
            <a:ext cx="0" cy="1651000"/>
          </a:xfrm>
          <a:prstGeom prst="line">
            <a:avLst/>
          </a:prstGeom>
          <a:ln>
            <a:gradFill>
              <a:gsLst>
                <a:gs pos="0">
                  <a:schemeClr val="bg1">
                    <a:alpha val="0"/>
                  </a:schemeClr>
                </a:gs>
                <a:gs pos="29000">
                  <a:schemeClr val="bg1"/>
                </a:gs>
                <a:gs pos="6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825500" y="201866"/>
            <a:ext cx="2555875" cy="400110"/>
          </a:xfrm>
          <a:prstGeom prst="rect">
            <a:avLst/>
          </a:prstGeom>
        </p:spPr>
        <p:txBody>
          <a:bodyPr wrap="square">
            <a:spAutoFit/>
          </a:bodyPr>
          <a:lstStyle/>
          <a:p>
            <a:pPr algn="dist"/>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此处添加相关标题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825500" y="490221"/>
            <a:ext cx="2555874" cy="261610"/>
          </a:xfrm>
          <a:prstGeom prst="rect">
            <a:avLst/>
          </a:prstGeom>
        </p:spPr>
        <p:txBody>
          <a:bodyPr wrap="square">
            <a:spAutoFit/>
          </a:bodyPr>
          <a:lstStyle/>
          <a:p>
            <a:pPr algn="dist"/>
            <a:r>
              <a:rPr lang="zh-CN" altLang="en-US" sz="1100" dirty="0">
                <a:solidFill>
                  <a:schemeClr val="bg1">
                    <a:lumMod val="50000"/>
                  </a:schemeClr>
                </a:solidFill>
              </a:rPr>
              <a:t>Enter a headline </a:t>
            </a:r>
            <a:r>
              <a:rPr lang="zh-CN" altLang="en-US" sz="1050" dirty="0">
                <a:solidFill>
                  <a:schemeClr val="bg1">
                    <a:lumMod val="50000"/>
                  </a:schemeClr>
                </a:solidFill>
              </a:rPr>
              <a:t>here</a:t>
            </a:r>
            <a:endParaRPr lang="zh-CN" altLang="en-US" sz="1100" dirty="0">
              <a:solidFill>
                <a:schemeClr val="bg1">
                  <a:lumMod val="50000"/>
                </a:schemeClr>
              </a:solidFill>
            </a:endParaRPr>
          </a:p>
        </p:txBody>
      </p:sp>
      <p:grpSp>
        <p:nvGrpSpPr>
          <p:cNvPr id="7" name="组合 6"/>
          <p:cNvGrpSpPr/>
          <p:nvPr/>
        </p:nvGrpSpPr>
        <p:grpSpPr>
          <a:xfrm>
            <a:off x="5891817" y="1638986"/>
            <a:ext cx="6300183" cy="4223212"/>
            <a:chOff x="5891817" y="1543810"/>
            <a:chExt cx="6300183" cy="4413563"/>
          </a:xfrm>
        </p:grpSpPr>
        <p:pic>
          <p:nvPicPr>
            <p:cNvPr id="3" name="图片 2" descr="图片包含 室内, 定居者&#10;&#10;已生成高可信度的说明"/>
            <p:cNvPicPr>
              <a:picLocks noChangeAspect="1"/>
            </p:cNvPicPr>
            <p:nvPr/>
          </p:nvPicPr>
          <p:blipFill rotWithShape="1">
            <a:blip r:embed="rId1" cstate="print">
              <a:extLst>
                <a:ext uri="{28A0092B-C50C-407E-A947-70E740481C1C}">
                  <a14:useLocalDpi xmlns:a14="http://schemas.microsoft.com/office/drawing/2010/main" val="0"/>
                </a:ext>
              </a:extLst>
            </a:blip>
            <a:srcRect r="4741"/>
            <a:stretch>
              <a:fillRect/>
            </a:stretch>
          </p:blipFill>
          <p:spPr>
            <a:xfrm>
              <a:off x="5891817" y="1543810"/>
              <a:ext cx="6300183" cy="4413563"/>
            </a:xfrm>
            <a:prstGeom prst="rect">
              <a:avLst/>
            </a:prstGeom>
          </p:spPr>
        </p:pic>
        <p:sp>
          <p:nvSpPr>
            <p:cNvPr id="4" name="Rectangle 6"/>
            <p:cNvSpPr/>
            <p:nvPr/>
          </p:nvSpPr>
          <p:spPr>
            <a:xfrm>
              <a:off x="5986634" y="1638988"/>
              <a:ext cx="6117849" cy="4223209"/>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TextBox 7"/>
          <p:cNvSpPr txBox="1"/>
          <p:nvPr/>
        </p:nvSpPr>
        <p:spPr>
          <a:xfrm>
            <a:off x="6249971" y="2118566"/>
            <a:ext cx="2988319" cy="769441"/>
          </a:xfrm>
          <a:prstGeom prst="rect">
            <a:avLst/>
          </a:prstGeom>
          <a:noFill/>
        </p:spPr>
        <p:txBody>
          <a:bodyPr wrap="none" rtlCol="0">
            <a:spAutoFit/>
          </a:bodyPr>
          <a:lstStyle/>
          <a:p>
            <a:r>
              <a:rPr lang="en-US" altLang="zh-CN" sz="4400" dirty="0">
                <a:solidFill>
                  <a:schemeClr val="tx1">
                    <a:lumMod val="65000"/>
                    <a:lumOff val="35000"/>
                  </a:schemeClr>
                </a:solidFill>
                <a:latin typeface="微软雅黑" panose="020B0503020204020204" pitchFamily="34" charset="-122"/>
                <a:ea typeface="微软雅黑" panose="020B0503020204020204" pitchFamily="34" charset="-122"/>
              </a:rPr>
              <a:t>WORKING</a:t>
            </a:r>
            <a:endParaRPr lang="en-US" sz="4400" dirty="0">
              <a:solidFill>
                <a:schemeClr val="tx1">
                  <a:lumMod val="65000"/>
                  <a:lumOff val="35000"/>
                </a:schemeClr>
              </a:solidFill>
              <a:latin typeface="+mj-lt"/>
            </a:endParaRPr>
          </a:p>
        </p:txBody>
      </p:sp>
      <p:sp>
        <p:nvSpPr>
          <p:cNvPr id="8" name="Rectangle 9"/>
          <p:cNvSpPr/>
          <p:nvPr/>
        </p:nvSpPr>
        <p:spPr>
          <a:xfrm>
            <a:off x="0" y="1638988"/>
            <a:ext cx="2809188" cy="422320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直接连接符 33"/>
          <p:cNvCxnSpPr/>
          <p:nvPr/>
        </p:nvCxnSpPr>
        <p:spPr>
          <a:xfrm>
            <a:off x="572725" y="3399451"/>
            <a:ext cx="166373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TextBox 12"/>
          <p:cNvSpPr txBox="1"/>
          <p:nvPr/>
        </p:nvSpPr>
        <p:spPr>
          <a:xfrm>
            <a:off x="1004485" y="3682786"/>
            <a:ext cx="800219" cy="338554"/>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关键词</a:t>
            </a:r>
            <a:endParaRPr lang="en-US" sz="1600" b="1" dirty="0">
              <a:solidFill>
                <a:schemeClr val="bg1"/>
              </a:solidFill>
              <a:latin typeface="微软雅黑" panose="020B0503020204020204" pitchFamily="34" charset="-122"/>
              <a:ea typeface="微软雅黑" panose="020B0503020204020204" pitchFamily="34" charset="-122"/>
            </a:endParaRPr>
          </a:p>
        </p:txBody>
      </p:sp>
      <p:sp>
        <p:nvSpPr>
          <p:cNvPr id="13" name="Rectangle 13"/>
          <p:cNvSpPr/>
          <p:nvPr/>
        </p:nvSpPr>
        <p:spPr>
          <a:xfrm>
            <a:off x="302249" y="4118284"/>
            <a:ext cx="2204691" cy="861774"/>
          </a:xfrm>
          <a:prstGeom prst="rect">
            <a:avLst/>
          </a:prstGeom>
        </p:spPr>
        <p:txBody>
          <a:bodyPr wrap="square">
            <a:spAutoFit/>
          </a:bodyPr>
          <a:lstStyle/>
          <a:p>
            <a:pPr algn="ctr">
              <a:spcAft>
                <a:spcPts val="1200"/>
              </a:spcAft>
            </a:pPr>
            <a:r>
              <a:rPr lang="en-US" altLang="zh-CN" sz="1000" dirty="0">
                <a:solidFill>
                  <a:schemeClr val="bg1"/>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19" name="Rectangle 19"/>
          <p:cNvSpPr/>
          <p:nvPr/>
        </p:nvSpPr>
        <p:spPr>
          <a:xfrm>
            <a:off x="2938999" y="1638988"/>
            <a:ext cx="2809188" cy="42232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直接连接符 39"/>
          <p:cNvCxnSpPr/>
          <p:nvPr/>
        </p:nvCxnSpPr>
        <p:spPr>
          <a:xfrm>
            <a:off x="3503331" y="3399451"/>
            <a:ext cx="168052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2" name="TextBox 22"/>
          <p:cNvSpPr txBox="1"/>
          <p:nvPr/>
        </p:nvSpPr>
        <p:spPr>
          <a:xfrm>
            <a:off x="3943484" y="3688506"/>
            <a:ext cx="800219" cy="338554"/>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关键词</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23" name="Rectangle 23"/>
          <p:cNvSpPr/>
          <p:nvPr/>
        </p:nvSpPr>
        <p:spPr>
          <a:xfrm>
            <a:off x="3241248" y="4124004"/>
            <a:ext cx="2204691" cy="861774"/>
          </a:xfrm>
          <a:prstGeom prst="rect">
            <a:avLst/>
          </a:prstGeom>
        </p:spPr>
        <p:txBody>
          <a:bodyPr wrap="square">
            <a:spAutoFit/>
          </a:bodyPr>
          <a:lstStyle/>
          <a:p>
            <a:pPr algn="ctr">
              <a:spcAft>
                <a:spcPts val="1200"/>
              </a:spcAft>
            </a:pPr>
            <a:r>
              <a:rPr lang="en-US" altLang="zh-CN" sz="1000" dirty="0">
                <a:solidFill>
                  <a:schemeClr val="bg1"/>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28" name="TextBox 28"/>
          <p:cNvSpPr txBox="1"/>
          <p:nvPr/>
        </p:nvSpPr>
        <p:spPr>
          <a:xfrm>
            <a:off x="6249971" y="2786321"/>
            <a:ext cx="4825360" cy="769441"/>
          </a:xfrm>
          <a:prstGeom prst="rect">
            <a:avLst/>
          </a:prstGeom>
          <a:noFill/>
        </p:spPr>
        <p:txBody>
          <a:bodyPr wrap="none" rtlCol="0">
            <a:spAutoFit/>
          </a:bodyPr>
          <a:lstStyle/>
          <a:p>
            <a:r>
              <a:rPr lang="en-US" sz="4400" dirty="0">
                <a:solidFill>
                  <a:schemeClr val="tx1">
                    <a:lumMod val="65000"/>
                    <a:lumOff val="35000"/>
                  </a:schemeClr>
                </a:solidFill>
                <a:latin typeface="+mj-lt"/>
              </a:rPr>
              <a:t>effectively enhance </a:t>
            </a:r>
            <a:endParaRPr lang="en-US" sz="4400" dirty="0">
              <a:solidFill>
                <a:schemeClr val="tx1">
                  <a:lumMod val="65000"/>
                  <a:lumOff val="35000"/>
                </a:schemeClr>
              </a:solidFill>
              <a:latin typeface="+mj-lt"/>
            </a:endParaRPr>
          </a:p>
        </p:txBody>
      </p:sp>
      <p:sp>
        <p:nvSpPr>
          <p:cNvPr id="29" name="Rectangle 29"/>
          <p:cNvSpPr/>
          <p:nvPr/>
        </p:nvSpPr>
        <p:spPr>
          <a:xfrm>
            <a:off x="6249971" y="3818062"/>
            <a:ext cx="5267839" cy="830997"/>
          </a:xfrm>
          <a:prstGeom prst="rect">
            <a:avLst/>
          </a:prstGeom>
        </p:spPr>
        <p:txBody>
          <a:bodyPr wrap="square">
            <a:spAutoFit/>
          </a:bodyPr>
          <a:lstStyle/>
          <a:p>
            <a:pPr>
              <a:spcAft>
                <a:spcPts val="1200"/>
              </a:spcAft>
            </a:pP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Freeform 24"/>
          <p:cNvSpPr>
            <a:spLocks noEditPoints="1"/>
          </p:cNvSpPr>
          <p:nvPr/>
        </p:nvSpPr>
        <p:spPr bwMode="auto">
          <a:xfrm>
            <a:off x="3962901" y="2118908"/>
            <a:ext cx="761384" cy="999609"/>
          </a:xfrm>
          <a:custGeom>
            <a:avLst/>
            <a:gdLst>
              <a:gd name="T0" fmla="*/ 45 w 138"/>
              <a:gd name="T1" fmla="*/ 157 h 181"/>
              <a:gd name="T2" fmla="*/ 30 w 138"/>
              <a:gd name="T3" fmla="*/ 180 h 181"/>
              <a:gd name="T4" fmla="*/ 52 w 138"/>
              <a:gd name="T5" fmla="*/ 92 h 181"/>
              <a:gd name="T6" fmla="*/ 48 w 138"/>
              <a:gd name="T7" fmla="*/ 89 h 181"/>
              <a:gd name="T8" fmla="*/ 49 w 138"/>
              <a:gd name="T9" fmla="*/ 48 h 181"/>
              <a:gd name="T10" fmla="*/ 90 w 138"/>
              <a:gd name="T11" fmla="*/ 48 h 181"/>
              <a:gd name="T12" fmla="*/ 90 w 138"/>
              <a:gd name="T13" fmla="*/ 90 h 181"/>
              <a:gd name="T14" fmla="*/ 90 w 138"/>
              <a:gd name="T15" fmla="*/ 90 h 181"/>
              <a:gd name="T16" fmla="*/ 112 w 138"/>
              <a:gd name="T17" fmla="*/ 171 h 181"/>
              <a:gd name="T18" fmla="*/ 99 w 138"/>
              <a:gd name="T19" fmla="*/ 176 h 181"/>
              <a:gd name="T20" fmla="*/ 42 w 138"/>
              <a:gd name="T21" fmla="*/ 97 h 181"/>
              <a:gd name="T22" fmla="*/ 33 w 138"/>
              <a:gd name="T23" fmla="*/ 84 h 181"/>
              <a:gd name="T24" fmla="*/ 41 w 138"/>
              <a:gd name="T25" fmla="*/ 41 h 181"/>
              <a:gd name="T26" fmla="*/ 97 w 138"/>
              <a:gd name="T27" fmla="*/ 41 h 181"/>
              <a:gd name="T28" fmla="*/ 105 w 138"/>
              <a:gd name="T29" fmla="*/ 84 h 181"/>
              <a:gd name="T30" fmla="*/ 97 w 138"/>
              <a:gd name="T31" fmla="*/ 97 h 181"/>
              <a:gd name="T32" fmla="*/ 103 w 138"/>
              <a:gd name="T33" fmla="*/ 103 h 181"/>
              <a:gd name="T34" fmla="*/ 113 w 138"/>
              <a:gd name="T35" fmla="*/ 87 h 181"/>
              <a:gd name="T36" fmla="*/ 103 w 138"/>
              <a:gd name="T37" fmla="*/ 35 h 181"/>
              <a:gd name="T38" fmla="*/ 36 w 138"/>
              <a:gd name="T39" fmla="*/ 35 h 181"/>
              <a:gd name="T40" fmla="*/ 25 w 138"/>
              <a:gd name="T41" fmla="*/ 87 h 181"/>
              <a:gd name="T42" fmla="*/ 42 w 138"/>
              <a:gd name="T43" fmla="*/ 103 h 181"/>
              <a:gd name="T44" fmla="*/ 113 w 138"/>
              <a:gd name="T45" fmla="*/ 88 h 181"/>
              <a:gd name="T46" fmla="*/ 107 w 138"/>
              <a:gd name="T47" fmla="*/ 90 h 181"/>
              <a:gd name="T48" fmla="*/ 69 w 138"/>
              <a:gd name="T49" fmla="*/ 129 h 181"/>
              <a:gd name="T50" fmla="*/ 69 w 138"/>
              <a:gd name="T51" fmla="*/ 129 h 181"/>
              <a:gd name="T52" fmla="*/ 64 w 138"/>
              <a:gd name="T53" fmla="*/ 129 h 181"/>
              <a:gd name="T54" fmla="*/ 63 w 138"/>
              <a:gd name="T55" fmla="*/ 138 h 181"/>
              <a:gd name="T56" fmla="*/ 69 w 138"/>
              <a:gd name="T57" fmla="*/ 138 h 181"/>
              <a:gd name="T58" fmla="*/ 69 w 138"/>
              <a:gd name="T59" fmla="*/ 138 h 181"/>
              <a:gd name="T60" fmla="*/ 76 w 138"/>
              <a:gd name="T61" fmla="*/ 138 h 181"/>
              <a:gd name="T62" fmla="*/ 75 w 138"/>
              <a:gd name="T63" fmla="*/ 129 h 181"/>
              <a:gd name="T64" fmla="*/ 72 w 138"/>
              <a:gd name="T65" fmla="*/ 129 h 181"/>
              <a:gd name="T66" fmla="*/ 72 w 138"/>
              <a:gd name="T67" fmla="*/ 129 h 181"/>
              <a:gd name="T68" fmla="*/ 69 w 138"/>
              <a:gd name="T69" fmla="*/ 129 h 181"/>
              <a:gd name="T70" fmla="*/ 34 w 138"/>
              <a:gd name="T71" fmla="*/ 118 h 181"/>
              <a:gd name="T72" fmla="*/ 9 w 138"/>
              <a:gd name="T73" fmla="*/ 69 h 181"/>
              <a:gd name="T74" fmla="*/ 26 w 138"/>
              <a:gd name="T75" fmla="*/ 26 h 181"/>
              <a:gd name="T76" fmla="*/ 112 w 138"/>
              <a:gd name="T77" fmla="*/ 26 h 181"/>
              <a:gd name="T78" fmla="*/ 130 w 138"/>
              <a:gd name="T79" fmla="*/ 69 h 181"/>
              <a:gd name="T80" fmla="*/ 104 w 138"/>
              <a:gd name="T81" fmla="*/ 118 h 181"/>
              <a:gd name="T82" fmla="*/ 109 w 138"/>
              <a:gd name="T83" fmla="*/ 125 h 181"/>
              <a:gd name="T84" fmla="*/ 138 w 138"/>
              <a:gd name="T85" fmla="*/ 69 h 181"/>
              <a:gd name="T86" fmla="*/ 118 w 138"/>
              <a:gd name="T87" fmla="*/ 20 h 181"/>
              <a:gd name="T88" fmla="*/ 20 w 138"/>
              <a:gd name="T89" fmla="*/ 20 h 181"/>
              <a:gd name="T90" fmla="*/ 8 w 138"/>
              <a:gd name="T91" fmla="*/ 101 h 181"/>
              <a:gd name="T92" fmla="*/ 35 w 138"/>
              <a:gd name="T93" fmla="*/ 124 h 181"/>
              <a:gd name="T94" fmla="*/ 65 w 138"/>
              <a:gd name="T95" fmla="*/ 98 h 181"/>
              <a:gd name="T96" fmla="*/ 48 w 138"/>
              <a:gd name="T97" fmla="*/ 149 h 181"/>
              <a:gd name="T98" fmla="*/ 74 w 138"/>
              <a:gd name="T99" fmla="*/ 98 h 181"/>
              <a:gd name="T100" fmla="*/ 65 w 138"/>
              <a:gd name="T101" fmla="*/ 98 h 181"/>
              <a:gd name="T102" fmla="*/ 80 w 138"/>
              <a:gd name="T103" fmla="*/ 58 h 181"/>
              <a:gd name="T104" fmla="*/ 59 w 138"/>
              <a:gd name="T105" fmla="*/ 58 h 181"/>
              <a:gd name="T106" fmla="*/ 58 w 138"/>
              <a:gd name="T107" fmla="*/ 79 h 181"/>
              <a:gd name="T108" fmla="*/ 69 w 138"/>
              <a:gd name="T109" fmla="*/ 84 h 181"/>
              <a:gd name="T110" fmla="*/ 80 w 138"/>
              <a:gd name="T111" fmla="*/ 80 h 181"/>
              <a:gd name="T112" fmla="*/ 80 w 138"/>
              <a:gd name="T113" fmla="*/ 58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 h="181">
                <a:moveTo>
                  <a:pt x="93" y="157"/>
                </a:moveTo>
                <a:cubicBezTo>
                  <a:pt x="45" y="157"/>
                  <a:pt x="45" y="157"/>
                  <a:pt x="45" y="157"/>
                </a:cubicBezTo>
                <a:cubicBezTo>
                  <a:pt x="39" y="176"/>
                  <a:pt x="39" y="176"/>
                  <a:pt x="39" y="176"/>
                </a:cubicBezTo>
                <a:cubicBezTo>
                  <a:pt x="38" y="179"/>
                  <a:pt x="34" y="181"/>
                  <a:pt x="30" y="180"/>
                </a:cubicBezTo>
                <a:cubicBezTo>
                  <a:pt x="27" y="179"/>
                  <a:pt x="25" y="175"/>
                  <a:pt x="26" y="171"/>
                </a:cubicBezTo>
                <a:cubicBezTo>
                  <a:pt x="52" y="92"/>
                  <a:pt x="52" y="92"/>
                  <a:pt x="52" y="92"/>
                </a:cubicBezTo>
                <a:cubicBezTo>
                  <a:pt x="51" y="91"/>
                  <a:pt x="50" y="91"/>
                  <a:pt x="49" y="90"/>
                </a:cubicBezTo>
                <a:cubicBezTo>
                  <a:pt x="48" y="89"/>
                  <a:pt x="48" y="89"/>
                  <a:pt x="48" y="89"/>
                </a:cubicBezTo>
                <a:cubicBezTo>
                  <a:pt x="43" y="84"/>
                  <a:pt x="40" y="77"/>
                  <a:pt x="40" y="69"/>
                </a:cubicBezTo>
                <a:cubicBezTo>
                  <a:pt x="40" y="61"/>
                  <a:pt x="43" y="54"/>
                  <a:pt x="49" y="48"/>
                </a:cubicBezTo>
                <a:cubicBezTo>
                  <a:pt x="54" y="43"/>
                  <a:pt x="61" y="40"/>
                  <a:pt x="69" y="40"/>
                </a:cubicBezTo>
                <a:cubicBezTo>
                  <a:pt x="77" y="40"/>
                  <a:pt x="84" y="43"/>
                  <a:pt x="90" y="48"/>
                </a:cubicBezTo>
                <a:cubicBezTo>
                  <a:pt x="95" y="54"/>
                  <a:pt x="98" y="61"/>
                  <a:pt x="98" y="69"/>
                </a:cubicBezTo>
                <a:cubicBezTo>
                  <a:pt x="98" y="77"/>
                  <a:pt x="95" y="84"/>
                  <a:pt x="90" y="90"/>
                </a:cubicBezTo>
                <a:cubicBezTo>
                  <a:pt x="90" y="90"/>
                  <a:pt x="90" y="90"/>
                  <a:pt x="90" y="90"/>
                </a:cubicBezTo>
                <a:cubicBezTo>
                  <a:pt x="90" y="90"/>
                  <a:pt x="90" y="90"/>
                  <a:pt x="90" y="90"/>
                </a:cubicBezTo>
                <a:cubicBezTo>
                  <a:pt x="89" y="91"/>
                  <a:pt x="88" y="91"/>
                  <a:pt x="87" y="92"/>
                </a:cubicBezTo>
                <a:cubicBezTo>
                  <a:pt x="112" y="171"/>
                  <a:pt x="112" y="171"/>
                  <a:pt x="112" y="171"/>
                </a:cubicBezTo>
                <a:cubicBezTo>
                  <a:pt x="114" y="175"/>
                  <a:pt x="112" y="179"/>
                  <a:pt x="108" y="180"/>
                </a:cubicBezTo>
                <a:cubicBezTo>
                  <a:pt x="104" y="181"/>
                  <a:pt x="100" y="179"/>
                  <a:pt x="99" y="176"/>
                </a:cubicBezTo>
                <a:cubicBezTo>
                  <a:pt x="93" y="157"/>
                  <a:pt x="93" y="157"/>
                  <a:pt x="93" y="157"/>
                </a:cubicBezTo>
                <a:close/>
                <a:moveTo>
                  <a:pt x="42" y="97"/>
                </a:moveTo>
                <a:cubicBezTo>
                  <a:pt x="42" y="97"/>
                  <a:pt x="42" y="97"/>
                  <a:pt x="42" y="97"/>
                </a:cubicBezTo>
                <a:cubicBezTo>
                  <a:pt x="38" y="93"/>
                  <a:pt x="35" y="89"/>
                  <a:pt x="33" y="84"/>
                </a:cubicBezTo>
                <a:cubicBezTo>
                  <a:pt x="31" y="79"/>
                  <a:pt x="30" y="74"/>
                  <a:pt x="30" y="69"/>
                </a:cubicBezTo>
                <a:cubicBezTo>
                  <a:pt x="30" y="58"/>
                  <a:pt x="34" y="48"/>
                  <a:pt x="41" y="41"/>
                </a:cubicBezTo>
                <a:cubicBezTo>
                  <a:pt x="49" y="34"/>
                  <a:pt x="58" y="30"/>
                  <a:pt x="69" y="30"/>
                </a:cubicBezTo>
                <a:cubicBezTo>
                  <a:pt x="80" y="30"/>
                  <a:pt x="90" y="34"/>
                  <a:pt x="97" y="41"/>
                </a:cubicBezTo>
                <a:cubicBezTo>
                  <a:pt x="104" y="48"/>
                  <a:pt x="108" y="58"/>
                  <a:pt x="108" y="69"/>
                </a:cubicBezTo>
                <a:cubicBezTo>
                  <a:pt x="108" y="74"/>
                  <a:pt x="107" y="79"/>
                  <a:pt x="105" y="84"/>
                </a:cubicBezTo>
                <a:cubicBezTo>
                  <a:pt x="105" y="84"/>
                  <a:pt x="105" y="84"/>
                  <a:pt x="105" y="84"/>
                </a:cubicBezTo>
                <a:cubicBezTo>
                  <a:pt x="103" y="89"/>
                  <a:pt x="100" y="93"/>
                  <a:pt x="97" y="97"/>
                </a:cubicBezTo>
                <a:cubicBezTo>
                  <a:pt x="95" y="99"/>
                  <a:pt x="95" y="101"/>
                  <a:pt x="97" y="103"/>
                </a:cubicBezTo>
                <a:cubicBezTo>
                  <a:pt x="98" y="105"/>
                  <a:pt x="101" y="105"/>
                  <a:pt x="103" y="103"/>
                </a:cubicBezTo>
                <a:cubicBezTo>
                  <a:pt x="107" y="99"/>
                  <a:pt x="110" y="93"/>
                  <a:pt x="113" y="88"/>
                </a:cubicBezTo>
                <a:cubicBezTo>
                  <a:pt x="113" y="87"/>
                  <a:pt x="113" y="87"/>
                  <a:pt x="113" y="87"/>
                </a:cubicBezTo>
                <a:cubicBezTo>
                  <a:pt x="115" y="82"/>
                  <a:pt x="117" y="75"/>
                  <a:pt x="117" y="69"/>
                </a:cubicBezTo>
                <a:cubicBezTo>
                  <a:pt x="117" y="56"/>
                  <a:pt x="111" y="44"/>
                  <a:pt x="103" y="35"/>
                </a:cubicBezTo>
                <a:cubicBezTo>
                  <a:pt x="94" y="27"/>
                  <a:pt x="82" y="21"/>
                  <a:pt x="69" y="21"/>
                </a:cubicBezTo>
                <a:cubicBezTo>
                  <a:pt x="56" y="21"/>
                  <a:pt x="44" y="27"/>
                  <a:pt x="36" y="35"/>
                </a:cubicBezTo>
                <a:cubicBezTo>
                  <a:pt x="27" y="44"/>
                  <a:pt x="22" y="56"/>
                  <a:pt x="22" y="69"/>
                </a:cubicBezTo>
                <a:cubicBezTo>
                  <a:pt x="22" y="75"/>
                  <a:pt x="23" y="82"/>
                  <a:pt x="25" y="87"/>
                </a:cubicBezTo>
                <a:cubicBezTo>
                  <a:pt x="28" y="93"/>
                  <a:pt x="31" y="99"/>
                  <a:pt x="36" y="103"/>
                </a:cubicBezTo>
                <a:cubicBezTo>
                  <a:pt x="38" y="105"/>
                  <a:pt x="40" y="105"/>
                  <a:pt x="42" y="103"/>
                </a:cubicBezTo>
                <a:cubicBezTo>
                  <a:pt x="43" y="101"/>
                  <a:pt x="43" y="99"/>
                  <a:pt x="42" y="97"/>
                </a:cubicBezTo>
                <a:close/>
                <a:moveTo>
                  <a:pt x="113" y="88"/>
                </a:moveTo>
                <a:cubicBezTo>
                  <a:pt x="113" y="88"/>
                  <a:pt x="113" y="88"/>
                  <a:pt x="113" y="88"/>
                </a:cubicBezTo>
                <a:cubicBezTo>
                  <a:pt x="107" y="90"/>
                  <a:pt x="107" y="90"/>
                  <a:pt x="107" y="90"/>
                </a:cubicBezTo>
                <a:cubicBezTo>
                  <a:pt x="110" y="91"/>
                  <a:pt x="112" y="90"/>
                  <a:pt x="113" y="88"/>
                </a:cubicBezTo>
                <a:close/>
                <a:moveTo>
                  <a:pt x="69" y="129"/>
                </a:moveTo>
                <a:cubicBezTo>
                  <a:pt x="69" y="129"/>
                  <a:pt x="69" y="129"/>
                  <a:pt x="69" y="129"/>
                </a:cubicBezTo>
                <a:cubicBezTo>
                  <a:pt x="69" y="129"/>
                  <a:pt x="69" y="129"/>
                  <a:pt x="69" y="129"/>
                </a:cubicBezTo>
                <a:cubicBezTo>
                  <a:pt x="68" y="129"/>
                  <a:pt x="67" y="129"/>
                  <a:pt x="66" y="129"/>
                </a:cubicBezTo>
                <a:cubicBezTo>
                  <a:pt x="65" y="129"/>
                  <a:pt x="64" y="129"/>
                  <a:pt x="64" y="129"/>
                </a:cubicBezTo>
                <a:cubicBezTo>
                  <a:pt x="61" y="129"/>
                  <a:pt x="59" y="131"/>
                  <a:pt x="59" y="133"/>
                </a:cubicBezTo>
                <a:cubicBezTo>
                  <a:pt x="59" y="135"/>
                  <a:pt x="60" y="137"/>
                  <a:pt x="63" y="138"/>
                </a:cubicBezTo>
                <a:cubicBezTo>
                  <a:pt x="64" y="138"/>
                  <a:pt x="65" y="138"/>
                  <a:pt x="66" y="138"/>
                </a:cubicBezTo>
                <a:cubicBezTo>
                  <a:pt x="67" y="138"/>
                  <a:pt x="68" y="138"/>
                  <a:pt x="69" y="138"/>
                </a:cubicBezTo>
                <a:cubicBezTo>
                  <a:pt x="69" y="138"/>
                  <a:pt x="69" y="138"/>
                  <a:pt x="69" y="138"/>
                </a:cubicBezTo>
                <a:cubicBezTo>
                  <a:pt x="69" y="138"/>
                  <a:pt x="69" y="138"/>
                  <a:pt x="69" y="138"/>
                </a:cubicBezTo>
                <a:cubicBezTo>
                  <a:pt x="70" y="138"/>
                  <a:pt x="71" y="138"/>
                  <a:pt x="72" y="138"/>
                </a:cubicBezTo>
                <a:cubicBezTo>
                  <a:pt x="73" y="138"/>
                  <a:pt x="74" y="138"/>
                  <a:pt x="76" y="138"/>
                </a:cubicBezTo>
                <a:cubicBezTo>
                  <a:pt x="78" y="137"/>
                  <a:pt x="80" y="135"/>
                  <a:pt x="79" y="133"/>
                </a:cubicBezTo>
                <a:cubicBezTo>
                  <a:pt x="79" y="131"/>
                  <a:pt x="77" y="129"/>
                  <a:pt x="75" y="129"/>
                </a:cubicBezTo>
                <a:cubicBezTo>
                  <a:pt x="74" y="129"/>
                  <a:pt x="73" y="129"/>
                  <a:pt x="72" y="129"/>
                </a:cubicBezTo>
                <a:cubicBezTo>
                  <a:pt x="72" y="129"/>
                  <a:pt x="72" y="129"/>
                  <a:pt x="72" y="129"/>
                </a:cubicBezTo>
                <a:cubicBezTo>
                  <a:pt x="72" y="129"/>
                  <a:pt x="72" y="129"/>
                  <a:pt x="72" y="129"/>
                </a:cubicBezTo>
                <a:cubicBezTo>
                  <a:pt x="72" y="129"/>
                  <a:pt x="72" y="129"/>
                  <a:pt x="72" y="129"/>
                </a:cubicBezTo>
                <a:cubicBezTo>
                  <a:pt x="71" y="129"/>
                  <a:pt x="70" y="129"/>
                  <a:pt x="69" y="129"/>
                </a:cubicBezTo>
                <a:cubicBezTo>
                  <a:pt x="69" y="129"/>
                  <a:pt x="69" y="129"/>
                  <a:pt x="69" y="129"/>
                </a:cubicBezTo>
                <a:close/>
                <a:moveTo>
                  <a:pt x="34" y="118"/>
                </a:moveTo>
                <a:cubicBezTo>
                  <a:pt x="34" y="118"/>
                  <a:pt x="34" y="118"/>
                  <a:pt x="34" y="118"/>
                </a:cubicBezTo>
                <a:cubicBezTo>
                  <a:pt x="26" y="113"/>
                  <a:pt x="20" y="105"/>
                  <a:pt x="15" y="97"/>
                </a:cubicBezTo>
                <a:cubicBezTo>
                  <a:pt x="11" y="88"/>
                  <a:pt x="9" y="79"/>
                  <a:pt x="9" y="69"/>
                </a:cubicBezTo>
                <a:cubicBezTo>
                  <a:pt x="9" y="52"/>
                  <a:pt x="15" y="37"/>
                  <a:pt x="26" y="26"/>
                </a:cubicBezTo>
                <a:cubicBezTo>
                  <a:pt x="26" y="26"/>
                  <a:pt x="26" y="26"/>
                  <a:pt x="26" y="26"/>
                </a:cubicBezTo>
                <a:cubicBezTo>
                  <a:pt x="37" y="15"/>
                  <a:pt x="52" y="8"/>
                  <a:pt x="69" y="8"/>
                </a:cubicBezTo>
                <a:cubicBezTo>
                  <a:pt x="86" y="8"/>
                  <a:pt x="101" y="15"/>
                  <a:pt x="112" y="26"/>
                </a:cubicBezTo>
                <a:cubicBezTo>
                  <a:pt x="112" y="26"/>
                  <a:pt x="112" y="26"/>
                  <a:pt x="112" y="26"/>
                </a:cubicBezTo>
                <a:cubicBezTo>
                  <a:pt x="123" y="37"/>
                  <a:pt x="130" y="52"/>
                  <a:pt x="130" y="69"/>
                </a:cubicBezTo>
                <a:cubicBezTo>
                  <a:pt x="130" y="79"/>
                  <a:pt x="127" y="88"/>
                  <a:pt x="123" y="97"/>
                </a:cubicBezTo>
                <a:cubicBezTo>
                  <a:pt x="119" y="105"/>
                  <a:pt x="112" y="113"/>
                  <a:pt x="104" y="118"/>
                </a:cubicBezTo>
                <a:cubicBezTo>
                  <a:pt x="102" y="120"/>
                  <a:pt x="102" y="122"/>
                  <a:pt x="103" y="124"/>
                </a:cubicBezTo>
                <a:cubicBezTo>
                  <a:pt x="105" y="126"/>
                  <a:pt x="107" y="127"/>
                  <a:pt x="109" y="125"/>
                </a:cubicBezTo>
                <a:cubicBezTo>
                  <a:pt x="118" y="119"/>
                  <a:pt x="125" y="110"/>
                  <a:pt x="130" y="101"/>
                </a:cubicBezTo>
                <a:cubicBezTo>
                  <a:pt x="135" y="91"/>
                  <a:pt x="138" y="80"/>
                  <a:pt x="138" y="69"/>
                </a:cubicBezTo>
                <a:cubicBezTo>
                  <a:pt x="138" y="50"/>
                  <a:pt x="130" y="33"/>
                  <a:pt x="118" y="20"/>
                </a:cubicBezTo>
                <a:cubicBezTo>
                  <a:pt x="118" y="20"/>
                  <a:pt x="118" y="20"/>
                  <a:pt x="118" y="20"/>
                </a:cubicBezTo>
                <a:cubicBezTo>
                  <a:pt x="105" y="8"/>
                  <a:pt x="88" y="0"/>
                  <a:pt x="69" y="0"/>
                </a:cubicBezTo>
                <a:cubicBezTo>
                  <a:pt x="50" y="0"/>
                  <a:pt x="33" y="8"/>
                  <a:pt x="20" y="20"/>
                </a:cubicBezTo>
                <a:cubicBezTo>
                  <a:pt x="8" y="33"/>
                  <a:pt x="0" y="50"/>
                  <a:pt x="0" y="69"/>
                </a:cubicBezTo>
                <a:cubicBezTo>
                  <a:pt x="0" y="80"/>
                  <a:pt x="3" y="91"/>
                  <a:pt x="8" y="101"/>
                </a:cubicBezTo>
                <a:cubicBezTo>
                  <a:pt x="13" y="110"/>
                  <a:pt x="20" y="119"/>
                  <a:pt x="29" y="125"/>
                </a:cubicBezTo>
                <a:cubicBezTo>
                  <a:pt x="31" y="127"/>
                  <a:pt x="34" y="126"/>
                  <a:pt x="35" y="124"/>
                </a:cubicBezTo>
                <a:cubicBezTo>
                  <a:pt x="36" y="122"/>
                  <a:pt x="36" y="120"/>
                  <a:pt x="34" y="118"/>
                </a:cubicBezTo>
                <a:close/>
                <a:moveTo>
                  <a:pt x="65" y="98"/>
                </a:moveTo>
                <a:cubicBezTo>
                  <a:pt x="65" y="98"/>
                  <a:pt x="65" y="98"/>
                  <a:pt x="65" y="98"/>
                </a:cubicBezTo>
                <a:cubicBezTo>
                  <a:pt x="48" y="149"/>
                  <a:pt x="48" y="149"/>
                  <a:pt x="48" y="149"/>
                </a:cubicBezTo>
                <a:cubicBezTo>
                  <a:pt x="90" y="149"/>
                  <a:pt x="90" y="149"/>
                  <a:pt x="90" y="149"/>
                </a:cubicBezTo>
                <a:cubicBezTo>
                  <a:pt x="74" y="98"/>
                  <a:pt x="74" y="98"/>
                  <a:pt x="74" y="98"/>
                </a:cubicBezTo>
                <a:cubicBezTo>
                  <a:pt x="72" y="98"/>
                  <a:pt x="71" y="98"/>
                  <a:pt x="69" y="98"/>
                </a:cubicBezTo>
                <a:cubicBezTo>
                  <a:pt x="68" y="98"/>
                  <a:pt x="66" y="98"/>
                  <a:pt x="65" y="98"/>
                </a:cubicBezTo>
                <a:close/>
                <a:moveTo>
                  <a:pt x="80" y="58"/>
                </a:moveTo>
                <a:cubicBezTo>
                  <a:pt x="80" y="58"/>
                  <a:pt x="80" y="58"/>
                  <a:pt x="80" y="58"/>
                </a:cubicBezTo>
                <a:cubicBezTo>
                  <a:pt x="77" y="56"/>
                  <a:pt x="73" y="54"/>
                  <a:pt x="69" y="54"/>
                </a:cubicBezTo>
                <a:cubicBezTo>
                  <a:pt x="65" y="54"/>
                  <a:pt x="61" y="56"/>
                  <a:pt x="59" y="58"/>
                </a:cubicBezTo>
                <a:cubicBezTo>
                  <a:pt x="56" y="61"/>
                  <a:pt x="54" y="65"/>
                  <a:pt x="54" y="69"/>
                </a:cubicBezTo>
                <a:cubicBezTo>
                  <a:pt x="54" y="73"/>
                  <a:pt x="56" y="77"/>
                  <a:pt x="58" y="79"/>
                </a:cubicBezTo>
                <a:cubicBezTo>
                  <a:pt x="59" y="80"/>
                  <a:pt x="59" y="80"/>
                  <a:pt x="59" y="80"/>
                </a:cubicBezTo>
                <a:cubicBezTo>
                  <a:pt x="61" y="82"/>
                  <a:pt x="65" y="84"/>
                  <a:pt x="69" y="84"/>
                </a:cubicBezTo>
                <a:cubicBezTo>
                  <a:pt x="73" y="84"/>
                  <a:pt x="77" y="82"/>
                  <a:pt x="80" y="80"/>
                </a:cubicBezTo>
                <a:cubicBezTo>
                  <a:pt x="80" y="80"/>
                  <a:pt x="80" y="80"/>
                  <a:pt x="80" y="80"/>
                </a:cubicBezTo>
                <a:cubicBezTo>
                  <a:pt x="82" y="77"/>
                  <a:pt x="84" y="73"/>
                  <a:pt x="84" y="69"/>
                </a:cubicBezTo>
                <a:cubicBezTo>
                  <a:pt x="84" y="65"/>
                  <a:pt x="82" y="61"/>
                  <a:pt x="80" y="5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1" name="Freeform 76"/>
          <p:cNvSpPr>
            <a:spLocks noEditPoints="1"/>
          </p:cNvSpPr>
          <p:nvPr/>
        </p:nvSpPr>
        <p:spPr bwMode="auto">
          <a:xfrm>
            <a:off x="1029740" y="2071035"/>
            <a:ext cx="749707" cy="1015957"/>
          </a:xfrm>
          <a:custGeom>
            <a:avLst/>
            <a:gdLst>
              <a:gd name="T0" fmla="*/ 99 w 136"/>
              <a:gd name="T1" fmla="*/ 13 h 184"/>
              <a:gd name="T2" fmla="*/ 112 w 136"/>
              <a:gd name="T3" fmla="*/ 85 h 184"/>
              <a:gd name="T4" fmla="*/ 99 w 136"/>
              <a:gd name="T5" fmla="*/ 116 h 184"/>
              <a:gd name="T6" fmla="*/ 37 w 136"/>
              <a:gd name="T7" fmla="*/ 116 h 184"/>
              <a:gd name="T8" fmla="*/ 24 w 136"/>
              <a:gd name="T9" fmla="*/ 85 h 184"/>
              <a:gd name="T10" fmla="*/ 37 w 136"/>
              <a:gd name="T11" fmla="*/ 13 h 184"/>
              <a:gd name="T12" fmla="*/ 38 w 136"/>
              <a:gd name="T13" fmla="*/ 40 h 184"/>
              <a:gd name="T14" fmla="*/ 51 w 136"/>
              <a:gd name="T15" fmla="*/ 40 h 184"/>
              <a:gd name="T16" fmla="*/ 51 w 136"/>
              <a:gd name="T17" fmla="*/ 48 h 184"/>
              <a:gd name="T18" fmla="*/ 38 w 136"/>
              <a:gd name="T19" fmla="*/ 60 h 184"/>
              <a:gd name="T20" fmla="*/ 55 w 136"/>
              <a:gd name="T21" fmla="*/ 65 h 184"/>
              <a:gd name="T22" fmla="*/ 38 w 136"/>
              <a:gd name="T23" fmla="*/ 69 h 184"/>
              <a:gd name="T24" fmla="*/ 51 w 136"/>
              <a:gd name="T25" fmla="*/ 81 h 184"/>
              <a:gd name="T26" fmla="*/ 51 w 136"/>
              <a:gd name="T27" fmla="*/ 90 h 184"/>
              <a:gd name="T28" fmla="*/ 46 w 136"/>
              <a:gd name="T29" fmla="*/ 106 h 184"/>
              <a:gd name="T30" fmla="*/ 68 w 136"/>
              <a:gd name="T31" fmla="*/ 115 h 184"/>
              <a:gd name="T32" fmla="*/ 89 w 136"/>
              <a:gd name="T33" fmla="*/ 106 h 184"/>
              <a:gd name="T34" fmla="*/ 85 w 136"/>
              <a:gd name="T35" fmla="*/ 90 h 184"/>
              <a:gd name="T36" fmla="*/ 85 w 136"/>
              <a:gd name="T37" fmla="*/ 81 h 184"/>
              <a:gd name="T38" fmla="*/ 98 w 136"/>
              <a:gd name="T39" fmla="*/ 69 h 184"/>
              <a:gd name="T40" fmla="*/ 81 w 136"/>
              <a:gd name="T41" fmla="*/ 65 h 184"/>
              <a:gd name="T42" fmla="*/ 98 w 136"/>
              <a:gd name="T43" fmla="*/ 60 h 184"/>
              <a:gd name="T44" fmla="*/ 85 w 136"/>
              <a:gd name="T45" fmla="*/ 48 h 184"/>
              <a:gd name="T46" fmla="*/ 85 w 136"/>
              <a:gd name="T47" fmla="*/ 40 h 184"/>
              <a:gd name="T48" fmla="*/ 89 w 136"/>
              <a:gd name="T49" fmla="*/ 23 h 184"/>
              <a:gd name="T50" fmla="*/ 47 w 136"/>
              <a:gd name="T51" fmla="*/ 23 h 184"/>
              <a:gd name="T52" fmla="*/ 26 w 136"/>
              <a:gd name="T53" fmla="*/ 184 h 184"/>
              <a:gd name="T54" fmla="*/ 19 w 136"/>
              <a:gd name="T55" fmla="*/ 176 h 184"/>
              <a:gd name="T56" fmla="*/ 61 w 136"/>
              <a:gd name="T57" fmla="*/ 169 h 184"/>
              <a:gd name="T58" fmla="*/ 42 w 136"/>
              <a:gd name="T59" fmla="*/ 148 h 184"/>
              <a:gd name="T60" fmla="*/ 5 w 136"/>
              <a:gd name="T61" fmla="*/ 111 h 184"/>
              <a:gd name="T62" fmla="*/ 0 w 136"/>
              <a:gd name="T63" fmla="*/ 65 h 184"/>
              <a:gd name="T64" fmla="*/ 14 w 136"/>
              <a:gd name="T65" fmla="*/ 65 h 184"/>
              <a:gd name="T66" fmla="*/ 18 w 136"/>
              <a:gd name="T67" fmla="*/ 105 h 184"/>
              <a:gd name="T68" fmla="*/ 47 w 136"/>
              <a:gd name="T69" fmla="*/ 135 h 184"/>
              <a:gd name="T70" fmla="*/ 106 w 136"/>
              <a:gd name="T71" fmla="*/ 123 h 184"/>
              <a:gd name="T72" fmla="*/ 122 w 136"/>
              <a:gd name="T73" fmla="*/ 85 h 184"/>
              <a:gd name="T74" fmla="*/ 129 w 136"/>
              <a:gd name="T75" fmla="*/ 58 h 184"/>
              <a:gd name="T76" fmla="*/ 136 w 136"/>
              <a:gd name="T77" fmla="*/ 85 h 184"/>
              <a:gd name="T78" fmla="*/ 116 w 136"/>
              <a:gd name="T79" fmla="*/ 133 h 184"/>
              <a:gd name="T80" fmla="*/ 75 w 136"/>
              <a:gd name="T81" fmla="*/ 169 h 184"/>
              <a:gd name="T82" fmla="*/ 117 w 136"/>
              <a:gd name="T83" fmla="*/ 176 h 184"/>
              <a:gd name="T84" fmla="*/ 26 w 136"/>
              <a:gd name="T85"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6" h="184">
                <a:moveTo>
                  <a:pt x="68" y="0"/>
                </a:moveTo>
                <a:cubicBezTo>
                  <a:pt x="80" y="0"/>
                  <a:pt x="91" y="5"/>
                  <a:pt x="99" y="13"/>
                </a:cubicBezTo>
                <a:cubicBezTo>
                  <a:pt x="107" y="21"/>
                  <a:pt x="112" y="32"/>
                  <a:pt x="112" y="44"/>
                </a:cubicBezTo>
                <a:cubicBezTo>
                  <a:pt x="112" y="85"/>
                  <a:pt x="112" y="85"/>
                  <a:pt x="112" y="85"/>
                </a:cubicBezTo>
                <a:cubicBezTo>
                  <a:pt x="112" y="97"/>
                  <a:pt x="107" y="108"/>
                  <a:pt x="99" y="116"/>
                </a:cubicBezTo>
                <a:cubicBezTo>
                  <a:pt x="99" y="116"/>
                  <a:pt x="99" y="116"/>
                  <a:pt x="99" y="116"/>
                </a:cubicBezTo>
                <a:cubicBezTo>
                  <a:pt x="91" y="124"/>
                  <a:pt x="80" y="129"/>
                  <a:pt x="68" y="129"/>
                </a:cubicBezTo>
                <a:cubicBezTo>
                  <a:pt x="56" y="129"/>
                  <a:pt x="45" y="124"/>
                  <a:pt x="37" y="116"/>
                </a:cubicBezTo>
                <a:cubicBezTo>
                  <a:pt x="36" y="116"/>
                  <a:pt x="36" y="116"/>
                  <a:pt x="36" y="116"/>
                </a:cubicBezTo>
                <a:cubicBezTo>
                  <a:pt x="28" y="108"/>
                  <a:pt x="24" y="97"/>
                  <a:pt x="24" y="85"/>
                </a:cubicBezTo>
                <a:cubicBezTo>
                  <a:pt x="24" y="44"/>
                  <a:pt x="24" y="44"/>
                  <a:pt x="24" y="44"/>
                </a:cubicBezTo>
                <a:cubicBezTo>
                  <a:pt x="24" y="32"/>
                  <a:pt x="29" y="21"/>
                  <a:pt x="37" y="13"/>
                </a:cubicBezTo>
                <a:cubicBezTo>
                  <a:pt x="45" y="5"/>
                  <a:pt x="56" y="0"/>
                  <a:pt x="68" y="0"/>
                </a:cubicBezTo>
                <a:close/>
                <a:moveTo>
                  <a:pt x="38" y="40"/>
                </a:moveTo>
                <a:cubicBezTo>
                  <a:pt x="38" y="40"/>
                  <a:pt x="38" y="40"/>
                  <a:pt x="38" y="40"/>
                </a:cubicBezTo>
                <a:cubicBezTo>
                  <a:pt x="51" y="40"/>
                  <a:pt x="51" y="40"/>
                  <a:pt x="51" y="40"/>
                </a:cubicBezTo>
                <a:cubicBezTo>
                  <a:pt x="53" y="40"/>
                  <a:pt x="55" y="41"/>
                  <a:pt x="55" y="44"/>
                </a:cubicBezTo>
                <a:cubicBezTo>
                  <a:pt x="55" y="46"/>
                  <a:pt x="53" y="48"/>
                  <a:pt x="51" y="48"/>
                </a:cubicBezTo>
                <a:cubicBezTo>
                  <a:pt x="38" y="48"/>
                  <a:pt x="38" y="48"/>
                  <a:pt x="38" y="48"/>
                </a:cubicBezTo>
                <a:cubicBezTo>
                  <a:pt x="38" y="60"/>
                  <a:pt x="38" y="60"/>
                  <a:pt x="38" y="60"/>
                </a:cubicBezTo>
                <a:cubicBezTo>
                  <a:pt x="51" y="60"/>
                  <a:pt x="51" y="60"/>
                  <a:pt x="51" y="60"/>
                </a:cubicBezTo>
                <a:cubicBezTo>
                  <a:pt x="53" y="60"/>
                  <a:pt x="55" y="62"/>
                  <a:pt x="55" y="65"/>
                </a:cubicBezTo>
                <a:cubicBezTo>
                  <a:pt x="55" y="67"/>
                  <a:pt x="53" y="69"/>
                  <a:pt x="51" y="69"/>
                </a:cubicBezTo>
                <a:cubicBezTo>
                  <a:pt x="38" y="69"/>
                  <a:pt x="38" y="69"/>
                  <a:pt x="38" y="69"/>
                </a:cubicBezTo>
                <a:cubicBezTo>
                  <a:pt x="38" y="81"/>
                  <a:pt x="38" y="81"/>
                  <a:pt x="38" y="81"/>
                </a:cubicBezTo>
                <a:cubicBezTo>
                  <a:pt x="51" y="81"/>
                  <a:pt x="51" y="81"/>
                  <a:pt x="51" y="81"/>
                </a:cubicBezTo>
                <a:cubicBezTo>
                  <a:pt x="53" y="81"/>
                  <a:pt x="55" y="83"/>
                  <a:pt x="55" y="86"/>
                </a:cubicBezTo>
                <a:cubicBezTo>
                  <a:pt x="55" y="88"/>
                  <a:pt x="53" y="90"/>
                  <a:pt x="51" y="90"/>
                </a:cubicBezTo>
                <a:cubicBezTo>
                  <a:pt x="38" y="90"/>
                  <a:pt x="38" y="90"/>
                  <a:pt x="38" y="90"/>
                </a:cubicBezTo>
                <a:cubicBezTo>
                  <a:pt x="39" y="96"/>
                  <a:pt x="42" y="102"/>
                  <a:pt x="46" y="106"/>
                </a:cubicBezTo>
                <a:cubicBezTo>
                  <a:pt x="47" y="106"/>
                  <a:pt x="47" y="106"/>
                  <a:pt x="47" y="106"/>
                </a:cubicBezTo>
                <a:cubicBezTo>
                  <a:pt x="52" y="112"/>
                  <a:pt x="60" y="115"/>
                  <a:pt x="68" y="115"/>
                </a:cubicBezTo>
                <a:cubicBezTo>
                  <a:pt x="76" y="115"/>
                  <a:pt x="84" y="112"/>
                  <a:pt x="89" y="106"/>
                </a:cubicBezTo>
                <a:cubicBezTo>
                  <a:pt x="89" y="106"/>
                  <a:pt x="89" y="106"/>
                  <a:pt x="89" y="106"/>
                </a:cubicBezTo>
                <a:cubicBezTo>
                  <a:pt x="94" y="102"/>
                  <a:pt x="97" y="96"/>
                  <a:pt x="98" y="90"/>
                </a:cubicBezTo>
                <a:cubicBezTo>
                  <a:pt x="85" y="90"/>
                  <a:pt x="85" y="90"/>
                  <a:pt x="85" y="90"/>
                </a:cubicBezTo>
                <a:cubicBezTo>
                  <a:pt x="83" y="90"/>
                  <a:pt x="81" y="88"/>
                  <a:pt x="81" y="86"/>
                </a:cubicBezTo>
                <a:cubicBezTo>
                  <a:pt x="81" y="83"/>
                  <a:pt x="83" y="81"/>
                  <a:pt x="85" y="81"/>
                </a:cubicBezTo>
                <a:cubicBezTo>
                  <a:pt x="98" y="81"/>
                  <a:pt x="98" y="81"/>
                  <a:pt x="98" y="81"/>
                </a:cubicBezTo>
                <a:cubicBezTo>
                  <a:pt x="98" y="69"/>
                  <a:pt x="98" y="69"/>
                  <a:pt x="98" y="69"/>
                </a:cubicBezTo>
                <a:cubicBezTo>
                  <a:pt x="85" y="69"/>
                  <a:pt x="85" y="69"/>
                  <a:pt x="85" y="69"/>
                </a:cubicBezTo>
                <a:cubicBezTo>
                  <a:pt x="83" y="69"/>
                  <a:pt x="81" y="67"/>
                  <a:pt x="81" y="65"/>
                </a:cubicBezTo>
                <a:cubicBezTo>
                  <a:pt x="81" y="62"/>
                  <a:pt x="83" y="60"/>
                  <a:pt x="85" y="60"/>
                </a:cubicBezTo>
                <a:cubicBezTo>
                  <a:pt x="98" y="60"/>
                  <a:pt x="98" y="60"/>
                  <a:pt x="98" y="60"/>
                </a:cubicBezTo>
                <a:cubicBezTo>
                  <a:pt x="98" y="48"/>
                  <a:pt x="98" y="48"/>
                  <a:pt x="98" y="48"/>
                </a:cubicBezTo>
                <a:cubicBezTo>
                  <a:pt x="85" y="48"/>
                  <a:pt x="85" y="48"/>
                  <a:pt x="85" y="48"/>
                </a:cubicBezTo>
                <a:cubicBezTo>
                  <a:pt x="83" y="48"/>
                  <a:pt x="81" y="46"/>
                  <a:pt x="81" y="44"/>
                </a:cubicBezTo>
                <a:cubicBezTo>
                  <a:pt x="81" y="41"/>
                  <a:pt x="83" y="40"/>
                  <a:pt x="85" y="40"/>
                </a:cubicBezTo>
                <a:cubicBezTo>
                  <a:pt x="98" y="40"/>
                  <a:pt x="98" y="40"/>
                  <a:pt x="98" y="40"/>
                </a:cubicBezTo>
                <a:cubicBezTo>
                  <a:pt x="97" y="33"/>
                  <a:pt x="94" y="27"/>
                  <a:pt x="89" y="23"/>
                </a:cubicBezTo>
                <a:cubicBezTo>
                  <a:pt x="84" y="18"/>
                  <a:pt x="76" y="14"/>
                  <a:pt x="68" y="14"/>
                </a:cubicBezTo>
                <a:cubicBezTo>
                  <a:pt x="60" y="14"/>
                  <a:pt x="52" y="18"/>
                  <a:pt x="47" y="23"/>
                </a:cubicBezTo>
                <a:cubicBezTo>
                  <a:pt x="42" y="27"/>
                  <a:pt x="39" y="33"/>
                  <a:pt x="38" y="40"/>
                </a:cubicBezTo>
                <a:close/>
                <a:moveTo>
                  <a:pt x="26" y="184"/>
                </a:moveTo>
                <a:cubicBezTo>
                  <a:pt x="26" y="184"/>
                  <a:pt x="26" y="184"/>
                  <a:pt x="26" y="184"/>
                </a:cubicBezTo>
                <a:cubicBezTo>
                  <a:pt x="22" y="184"/>
                  <a:pt x="19" y="180"/>
                  <a:pt x="19" y="176"/>
                </a:cubicBezTo>
                <a:cubicBezTo>
                  <a:pt x="19" y="173"/>
                  <a:pt x="22" y="169"/>
                  <a:pt x="26" y="169"/>
                </a:cubicBezTo>
                <a:cubicBezTo>
                  <a:pt x="61" y="169"/>
                  <a:pt x="61" y="169"/>
                  <a:pt x="61" y="169"/>
                </a:cubicBezTo>
                <a:cubicBezTo>
                  <a:pt x="61" y="153"/>
                  <a:pt x="61" y="153"/>
                  <a:pt x="61" y="153"/>
                </a:cubicBezTo>
                <a:cubicBezTo>
                  <a:pt x="54" y="152"/>
                  <a:pt x="48" y="150"/>
                  <a:pt x="42" y="148"/>
                </a:cubicBezTo>
                <a:cubicBezTo>
                  <a:pt x="34" y="144"/>
                  <a:pt x="26" y="139"/>
                  <a:pt x="20" y="133"/>
                </a:cubicBezTo>
                <a:cubicBezTo>
                  <a:pt x="14" y="127"/>
                  <a:pt x="9" y="119"/>
                  <a:pt x="5" y="111"/>
                </a:cubicBezTo>
                <a:cubicBezTo>
                  <a:pt x="2" y="103"/>
                  <a:pt x="0" y="94"/>
                  <a:pt x="0" y="85"/>
                </a:cubicBezTo>
                <a:cubicBezTo>
                  <a:pt x="0" y="65"/>
                  <a:pt x="0" y="65"/>
                  <a:pt x="0" y="65"/>
                </a:cubicBezTo>
                <a:cubicBezTo>
                  <a:pt x="0" y="61"/>
                  <a:pt x="3" y="58"/>
                  <a:pt x="7" y="58"/>
                </a:cubicBezTo>
                <a:cubicBezTo>
                  <a:pt x="11" y="58"/>
                  <a:pt x="14" y="61"/>
                  <a:pt x="14" y="65"/>
                </a:cubicBezTo>
                <a:cubicBezTo>
                  <a:pt x="14" y="85"/>
                  <a:pt x="14" y="85"/>
                  <a:pt x="14" y="85"/>
                </a:cubicBezTo>
                <a:cubicBezTo>
                  <a:pt x="14" y="92"/>
                  <a:pt x="16" y="99"/>
                  <a:pt x="18" y="105"/>
                </a:cubicBezTo>
                <a:cubicBezTo>
                  <a:pt x="21" y="112"/>
                  <a:pt x="25" y="118"/>
                  <a:pt x="30" y="123"/>
                </a:cubicBezTo>
                <a:cubicBezTo>
                  <a:pt x="35" y="128"/>
                  <a:pt x="41" y="132"/>
                  <a:pt x="47" y="135"/>
                </a:cubicBezTo>
                <a:cubicBezTo>
                  <a:pt x="54" y="137"/>
                  <a:pt x="61" y="139"/>
                  <a:pt x="68" y="139"/>
                </a:cubicBezTo>
                <a:cubicBezTo>
                  <a:pt x="83" y="139"/>
                  <a:pt x="96" y="133"/>
                  <a:pt x="106" y="123"/>
                </a:cubicBezTo>
                <a:cubicBezTo>
                  <a:pt x="111" y="118"/>
                  <a:pt x="115" y="112"/>
                  <a:pt x="118" y="105"/>
                </a:cubicBezTo>
                <a:cubicBezTo>
                  <a:pt x="120" y="99"/>
                  <a:pt x="122" y="92"/>
                  <a:pt x="122" y="85"/>
                </a:cubicBezTo>
                <a:cubicBezTo>
                  <a:pt x="122" y="65"/>
                  <a:pt x="122" y="65"/>
                  <a:pt x="122" y="65"/>
                </a:cubicBezTo>
                <a:cubicBezTo>
                  <a:pt x="122" y="61"/>
                  <a:pt x="125" y="58"/>
                  <a:pt x="129" y="58"/>
                </a:cubicBezTo>
                <a:cubicBezTo>
                  <a:pt x="133" y="58"/>
                  <a:pt x="136" y="61"/>
                  <a:pt x="136" y="65"/>
                </a:cubicBezTo>
                <a:cubicBezTo>
                  <a:pt x="136" y="85"/>
                  <a:pt x="136" y="85"/>
                  <a:pt x="136" y="85"/>
                </a:cubicBezTo>
                <a:cubicBezTo>
                  <a:pt x="136" y="94"/>
                  <a:pt x="134" y="103"/>
                  <a:pt x="131" y="111"/>
                </a:cubicBezTo>
                <a:cubicBezTo>
                  <a:pt x="127" y="119"/>
                  <a:pt x="122" y="127"/>
                  <a:pt x="116" y="133"/>
                </a:cubicBezTo>
                <a:cubicBezTo>
                  <a:pt x="105" y="144"/>
                  <a:pt x="91" y="151"/>
                  <a:pt x="75" y="153"/>
                </a:cubicBezTo>
                <a:cubicBezTo>
                  <a:pt x="75" y="169"/>
                  <a:pt x="75" y="169"/>
                  <a:pt x="75" y="169"/>
                </a:cubicBezTo>
                <a:cubicBezTo>
                  <a:pt x="110" y="169"/>
                  <a:pt x="110" y="169"/>
                  <a:pt x="110" y="169"/>
                </a:cubicBezTo>
                <a:cubicBezTo>
                  <a:pt x="114" y="169"/>
                  <a:pt x="117" y="173"/>
                  <a:pt x="117" y="176"/>
                </a:cubicBezTo>
                <a:cubicBezTo>
                  <a:pt x="117" y="180"/>
                  <a:pt x="114" y="184"/>
                  <a:pt x="110" y="184"/>
                </a:cubicBezTo>
                <a:cubicBezTo>
                  <a:pt x="82" y="184"/>
                  <a:pt x="54" y="184"/>
                  <a:pt x="26" y="18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childTnLst>
                          </p:cTn>
                        </p:par>
                        <p:par>
                          <p:cTn id="11" fill="hold">
                            <p:stCondLst>
                              <p:cond delay="500"/>
                            </p:stCondLst>
                            <p:childTnLst>
                              <p:par>
                                <p:cTn id="12" presetID="12" presetClass="entr" presetSubtype="1"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500"/>
                                        <p:tgtEl>
                                          <p:spTgt spid="29"/>
                                        </p:tgtEl>
                                        <p:attrNameLst>
                                          <p:attrName>ppt_y</p:attrName>
                                        </p:attrNameLst>
                                      </p:cBhvr>
                                      <p:tavLst>
                                        <p:tav tm="0">
                                          <p:val>
                                            <p:strVal val="#ppt_y-#ppt_h*1.125000"/>
                                          </p:val>
                                        </p:tav>
                                        <p:tav tm="100000">
                                          <p:val>
                                            <p:strVal val="#ppt_y"/>
                                          </p:val>
                                        </p:tav>
                                      </p:tavLst>
                                    </p:anim>
                                    <p:animEffect transition="in" filter="wipe(down)">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825500" y="201866"/>
            <a:ext cx="2555875" cy="400110"/>
          </a:xfrm>
          <a:prstGeom prst="rect">
            <a:avLst/>
          </a:prstGeom>
        </p:spPr>
        <p:txBody>
          <a:bodyPr wrap="square">
            <a:spAutoFit/>
          </a:bodyPr>
          <a:lstStyle/>
          <a:p>
            <a:pPr algn="dist"/>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此处添加相关标题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825500" y="490221"/>
            <a:ext cx="2555874" cy="261610"/>
          </a:xfrm>
          <a:prstGeom prst="rect">
            <a:avLst/>
          </a:prstGeom>
        </p:spPr>
        <p:txBody>
          <a:bodyPr wrap="square">
            <a:spAutoFit/>
          </a:bodyPr>
          <a:lstStyle/>
          <a:p>
            <a:pPr algn="dist"/>
            <a:r>
              <a:rPr lang="zh-CN" altLang="en-US" sz="1100" dirty="0">
                <a:solidFill>
                  <a:schemeClr val="bg1">
                    <a:lumMod val="50000"/>
                  </a:schemeClr>
                </a:solidFill>
              </a:rPr>
              <a:t>Enter a headline </a:t>
            </a:r>
            <a:r>
              <a:rPr lang="zh-CN" altLang="en-US" sz="1050" dirty="0">
                <a:solidFill>
                  <a:schemeClr val="bg1">
                    <a:lumMod val="50000"/>
                  </a:schemeClr>
                </a:solidFill>
              </a:rPr>
              <a:t>here</a:t>
            </a:r>
            <a:endParaRPr lang="zh-CN" altLang="en-US" sz="1100" dirty="0">
              <a:solidFill>
                <a:schemeClr val="bg1">
                  <a:lumMod val="50000"/>
                </a:schemeClr>
              </a:solidFill>
            </a:endParaRPr>
          </a:p>
        </p:txBody>
      </p:sp>
      <p:sp>
        <p:nvSpPr>
          <p:cNvPr id="4" name="文本框 3"/>
          <p:cNvSpPr txBox="1"/>
          <p:nvPr/>
        </p:nvSpPr>
        <p:spPr>
          <a:xfrm>
            <a:off x="825500" y="2333950"/>
            <a:ext cx="2861114" cy="507831"/>
          </a:xfrm>
          <a:prstGeom prst="rect">
            <a:avLst/>
          </a:prstGeom>
          <a:noFill/>
        </p:spPr>
        <p:txBody>
          <a:bodyPr vert="horz" wrap="square" rtlCol="0">
            <a:spAutoFit/>
          </a:bodyPr>
          <a:lstStyle/>
          <a:p>
            <a:pPr>
              <a:spcAft>
                <a:spcPts val="1200"/>
              </a:spcAft>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933277" y="1980294"/>
            <a:ext cx="998154" cy="400110"/>
          </a:xfrm>
          <a:prstGeom prst="rect">
            <a:avLst/>
          </a:prstGeom>
        </p:spPr>
        <p:txBody>
          <a:bodyPr vert="horz" wrap="square">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关键词</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825500" y="3581132"/>
            <a:ext cx="2861114" cy="507831"/>
          </a:xfrm>
          <a:prstGeom prst="rect">
            <a:avLst/>
          </a:prstGeom>
          <a:noFill/>
        </p:spPr>
        <p:txBody>
          <a:bodyPr vert="horz" wrap="square" rtlCol="0">
            <a:spAutoFit/>
          </a:bodyPr>
          <a:lstStyle/>
          <a:p>
            <a:pPr>
              <a:spcAft>
                <a:spcPts val="1200"/>
              </a:spcAft>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933277" y="3227476"/>
            <a:ext cx="998154" cy="400110"/>
          </a:xfrm>
          <a:prstGeom prst="rect">
            <a:avLst/>
          </a:prstGeom>
        </p:spPr>
        <p:txBody>
          <a:bodyPr vert="horz" wrap="square">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关键词</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825500" y="5005897"/>
            <a:ext cx="2861114" cy="507831"/>
          </a:xfrm>
          <a:prstGeom prst="rect">
            <a:avLst/>
          </a:prstGeom>
          <a:noFill/>
        </p:spPr>
        <p:txBody>
          <a:bodyPr vert="horz" wrap="square" rtlCol="0">
            <a:spAutoFit/>
          </a:bodyPr>
          <a:lstStyle/>
          <a:p>
            <a:pPr>
              <a:spcAft>
                <a:spcPts val="1200"/>
              </a:spcAft>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933277" y="4652241"/>
            <a:ext cx="998154" cy="400110"/>
          </a:xfrm>
          <a:prstGeom prst="rect">
            <a:avLst/>
          </a:prstGeom>
        </p:spPr>
        <p:txBody>
          <a:bodyPr vert="horz" wrap="square">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关键词</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3" name="图片 2" descr="图片包含 笔记本电脑, 室内, 人员, 计算机&#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773061" y="1601873"/>
            <a:ext cx="6077139" cy="4051426"/>
          </a:xfrm>
          <a:prstGeom prst="rect">
            <a:avLst/>
          </a:prstGeom>
          <a:effectLst>
            <a:outerShdw blurRad="50800" dist="38100" dir="2700000" algn="tl" rotWithShape="0">
              <a:prstClr val="black">
                <a:alpha val="40000"/>
              </a:prstClr>
            </a:outerShdw>
          </a:effectLst>
        </p:spPr>
      </p:pic>
      <p:sp>
        <p:nvSpPr>
          <p:cNvPr id="10" name="矩形 9"/>
          <p:cNvSpPr/>
          <p:nvPr/>
        </p:nvSpPr>
        <p:spPr>
          <a:xfrm>
            <a:off x="4773061" y="4341355"/>
            <a:ext cx="6077139" cy="787652"/>
          </a:xfrm>
          <a:prstGeom prst="rect">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251137" y="4535126"/>
            <a:ext cx="5112063" cy="400110"/>
          </a:xfrm>
          <a:prstGeom prst="rect">
            <a:avLst/>
          </a:prstGeom>
        </p:spPr>
        <p:txBody>
          <a:bodyPr vert="horz" wrap="square">
            <a:spAutoFit/>
          </a:bodyPr>
          <a:lstStyle/>
          <a:p>
            <a:pPr algn="dist"/>
            <a:r>
              <a:rPr lang="zh-CN" altLang="en-US" sz="2000" b="1" dirty="0">
                <a:solidFill>
                  <a:schemeClr val="bg1"/>
                </a:solidFill>
                <a:latin typeface="微软雅黑" panose="020B0503020204020204" pitchFamily="34" charset="-122"/>
                <a:ea typeface="微软雅黑" panose="020B0503020204020204" pitchFamily="34" charset="-122"/>
              </a:rPr>
              <a:t>此处添加相关标题</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938809" y="2039837"/>
            <a:ext cx="0" cy="27467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938809" y="3287795"/>
            <a:ext cx="0" cy="27467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938809" y="4714959"/>
            <a:ext cx="0" cy="27467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940223" y="2039837"/>
            <a:ext cx="0" cy="27467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40223" y="3287795"/>
            <a:ext cx="0" cy="27467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940223" y="4714959"/>
            <a:ext cx="0" cy="27467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2044700" y="3354027"/>
            <a:ext cx="8102600" cy="923330"/>
          </a:xfrm>
          <a:prstGeom prst="rect">
            <a:avLst/>
          </a:prstGeom>
        </p:spPr>
        <p:txBody>
          <a:bodyPr wrap="square">
            <a:spAutoFit/>
          </a:bodyPr>
          <a:lstStyle/>
          <a:p>
            <a:pPr algn="dist"/>
            <a:r>
              <a:rPr lang="zh-CN" altLang="en-US" sz="5400" b="1" dirty="0">
                <a:solidFill>
                  <a:schemeClr val="bg1"/>
                </a:solidFill>
                <a:latin typeface="微软雅黑" panose="020B0503020204020204" pitchFamily="34" charset="-122"/>
                <a:ea typeface="微软雅黑" panose="020B0503020204020204" pitchFamily="34" charset="-122"/>
              </a:rPr>
              <a:t>工作完成情况</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26" name="文本框 14"/>
          <p:cNvSpPr txBox="1"/>
          <p:nvPr/>
        </p:nvSpPr>
        <p:spPr>
          <a:xfrm>
            <a:off x="2743200" y="4290057"/>
            <a:ext cx="6705600" cy="2462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1000" dirty="0">
                <a:solidFill>
                  <a:schemeClr val="bg1"/>
                </a:solidFill>
                <a:latin typeface="微软雅黑" panose="020B0503020204020204" pitchFamily="34" charset="-122"/>
                <a:ea typeface="微软雅黑" panose="020B0503020204020204" pitchFamily="34" charset="-122"/>
              </a:rPr>
              <a:t>Event planning is an effective behavior to increase market share. </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4283004" y="1384005"/>
            <a:ext cx="3625993" cy="1015663"/>
          </a:xfrm>
          <a:prstGeom prst="rect">
            <a:avLst/>
          </a:prstGeom>
        </p:spPr>
        <p:txBody>
          <a:bodyPr wrap="none">
            <a:spAutoFit/>
          </a:bodyPr>
          <a:lstStyle/>
          <a:p>
            <a:pPr algn="ctr"/>
            <a:r>
              <a:rPr lang="en-US" altLang="zh-CN" sz="6000" b="1" dirty="0">
                <a:solidFill>
                  <a:schemeClr val="bg1"/>
                </a:solidFill>
                <a:latin typeface="微软雅黑" panose="020B0503020204020204" pitchFamily="34" charset="-122"/>
                <a:ea typeface="微软雅黑" panose="020B0503020204020204" pitchFamily="34" charset="-122"/>
              </a:rPr>
              <a:t> PART 02</a:t>
            </a:r>
            <a:endParaRPr lang="zh-CN" altLang="en-US" sz="6000" b="1" dirty="0"/>
          </a:p>
        </p:txBody>
      </p:sp>
      <p:cxnSp>
        <p:nvCxnSpPr>
          <p:cNvPr id="4" name="直接连接符 3"/>
          <p:cNvCxnSpPr/>
          <p:nvPr/>
        </p:nvCxnSpPr>
        <p:spPr>
          <a:xfrm>
            <a:off x="5862638" y="2580643"/>
            <a:ext cx="46672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784350" y="3205272"/>
            <a:ext cx="0" cy="1651000"/>
          </a:xfrm>
          <a:prstGeom prst="line">
            <a:avLst/>
          </a:prstGeom>
          <a:ln>
            <a:gradFill>
              <a:gsLst>
                <a:gs pos="0">
                  <a:schemeClr val="bg1">
                    <a:alpha val="0"/>
                  </a:schemeClr>
                </a:gs>
                <a:gs pos="29000">
                  <a:schemeClr val="bg1"/>
                </a:gs>
                <a:gs pos="6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407650" y="3205272"/>
            <a:ext cx="0" cy="1651000"/>
          </a:xfrm>
          <a:prstGeom prst="line">
            <a:avLst/>
          </a:prstGeom>
          <a:ln>
            <a:gradFill>
              <a:gsLst>
                <a:gs pos="0">
                  <a:schemeClr val="bg1">
                    <a:alpha val="0"/>
                  </a:schemeClr>
                </a:gs>
                <a:gs pos="29000">
                  <a:schemeClr val="bg1"/>
                </a:gs>
                <a:gs pos="6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825500" y="201866"/>
            <a:ext cx="2555875" cy="400110"/>
          </a:xfrm>
          <a:prstGeom prst="rect">
            <a:avLst/>
          </a:prstGeom>
        </p:spPr>
        <p:txBody>
          <a:bodyPr wrap="square">
            <a:spAutoFit/>
          </a:bodyPr>
          <a:lstStyle/>
          <a:p>
            <a:pPr algn="dist"/>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此处添加相关标题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825500" y="490221"/>
            <a:ext cx="2555874" cy="261610"/>
          </a:xfrm>
          <a:prstGeom prst="rect">
            <a:avLst/>
          </a:prstGeom>
        </p:spPr>
        <p:txBody>
          <a:bodyPr wrap="square">
            <a:spAutoFit/>
          </a:bodyPr>
          <a:lstStyle/>
          <a:p>
            <a:pPr algn="dist"/>
            <a:r>
              <a:rPr lang="zh-CN" altLang="en-US" sz="1100" dirty="0">
                <a:solidFill>
                  <a:schemeClr val="bg1">
                    <a:lumMod val="50000"/>
                  </a:schemeClr>
                </a:solidFill>
              </a:rPr>
              <a:t>Enter a headline </a:t>
            </a:r>
            <a:r>
              <a:rPr lang="zh-CN" altLang="en-US" sz="1050" dirty="0">
                <a:solidFill>
                  <a:schemeClr val="bg1">
                    <a:lumMod val="50000"/>
                  </a:schemeClr>
                </a:solidFill>
              </a:rPr>
              <a:t>here</a:t>
            </a:r>
            <a:endParaRPr lang="zh-CN" altLang="en-US" sz="1100" dirty="0">
              <a:solidFill>
                <a:schemeClr val="bg1">
                  <a:lumMod val="50000"/>
                </a:schemeClr>
              </a:solidFill>
            </a:endParaRPr>
          </a:p>
        </p:txBody>
      </p:sp>
      <p:sp>
        <p:nvSpPr>
          <p:cNvPr id="2" name="矩形 1"/>
          <p:cNvSpPr/>
          <p:nvPr/>
        </p:nvSpPr>
        <p:spPr>
          <a:xfrm>
            <a:off x="825500" y="1259845"/>
            <a:ext cx="3365500" cy="48387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矩形 4"/>
          <p:cNvSpPr/>
          <p:nvPr/>
        </p:nvSpPr>
        <p:spPr>
          <a:xfrm>
            <a:off x="4413250" y="1259845"/>
            <a:ext cx="3365500" cy="48387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矩形 5"/>
          <p:cNvSpPr/>
          <p:nvPr/>
        </p:nvSpPr>
        <p:spPr>
          <a:xfrm>
            <a:off x="8001000" y="1259845"/>
            <a:ext cx="3365500" cy="48387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矩形 3"/>
          <p:cNvSpPr/>
          <p:nvPr/>
        </p:nvSpPr>
        <p:spPr>
          <a:xfrm>
            <a:off x="825500" y="1259845"/>
            <a:ext cx="3365500" cy="6578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矩形 8"/>
          <p:cNvSpPr/>
          <p:nvPr/>
        </p:nvSpPr>
        <p:spPr>
          <a:xfrm>
            <a:off x="4413250" y="1259845"/>
            <a:ext cx="3365500" cy="6578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a:off x="8001000" y="1259845"/>
            <a:ext cx="3365500" cy="6578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等腰三角形 6"/>
          <p:cNvSpPr/>
          <p:nvPr/>
        </p:nvSpPr>
        <p:spPr>
          <a:xfrm flipV="1">
            <a:off x="2260600" y="1917700"/>
            <a:ext cx="495300" cy="287557"/>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等腰三角形 13"/>
          <p:cNvSpPr/>
          <p:nvPr/>
        </p:nvSpPr>
        <p:spPr>
          <a:xfrm flipV="1">
            <a:off x="5848350" y="1917700"/>
            <a:ext cx="495300" cy="287557"/>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等腰三角形 14"/>
          <p:cNvSpPr/>
          <p:nvPr/>
        </p:nvSpPr>
        <p:spPr>
          <a:xfrm flipV="1">
            <a:off x="9436100" y="1917700"/>
            <a:ext cx="495300" cy="287557"/>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文本框 15"/>
          <p:cNvSpPr txBox="1"/>
          <p:nvPr/>
        </p:nvSpPr>
        <p:spPr>
          <a:xfrm>
            <a:off x="1077693" y="2636829"/>
            <a:ext cx="2861114" cy="1167692"/>
          </a:xfrm>
          <a:prstGeom prst="rect">
            <a:avLst/>
          </a:prstGeom>
          <a:noFill/>
        </p:spPr>
        <p:txBody>
          <a:bodyPr vert="horz" wrap="square" rtlCol="0">
            <a:spAutoFit/>
          </a:bodyPr>
          <a:lstStyle/>
          <a:p>
            <a:pPr algn="ctr">
              <a:lnSpc>
                <a:spcPct val="150000"/>
              </a:lnSpc>
              <a:spcAft>
                <a:spcPts val="1200"/>
              </a:spcAft>
            </a:pPr>
            <a:r>
              <a:rPr lang="en-US" altLang="zh-CN" sz="1200" dirty="0">
                <a:solidFill>
                  <a:schemeClr val="bg1"/>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1635126" y="1409686"/>
            <a:ext cx="1746248" cy="400110"/>
          </a:xfrm>
          <a:prstGeom prst="rect">
            <a:avLst/>
          </a:prstGeom>
        </p:spPr>
        <p:txBody>
          <a:bodyPr vert="horz" wrap="square">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5408645" y="1409686"/>
            <a:ext cx="1374710" cy="400110"/>
          </a:xfrm>
          <a:prstGeom prst="rect">
            <a:avLst/>
          </a:prstGeom>
        </p:spPr>
        <p:txBody>
          <a:bodyPr vert="horz" wrap="square">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8996395" y="1409686"/>
            <a:ext cx="1374710" cy="400110"/>
          </a:xfrm>
          <a:prstGeom prst="rect">
            <a:avLst/>
          </a:prstGeom>
        </p:spPr>
        <p:txBody>
          <a:bodyPr vert="horz" wrap="square">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595334" y="2636829"/>
            <a:ext cx="2861114" cy="1167692"/>
          </a:xfrm>
          <a:prstGeom prst="rect">
            <a:avLst/>
          </a:prstGeom>
          <a:noFill/>
        </p:spPr>
        <p:txBody>
          <a:bodyPr vert="horz" wrap="square" rtlCol="0">
            <a:spAutoFit/>
          </a:bodyPr>
          <a:lstStyle/>
          <a:p>
            <a:pPr algn="ctr">
              <a:lnSpc>
                <a:spcPct val="150000"/>
              </a:lnSpc>
              <a:spcAft>
                <a:spcPts val="1200"/>
              </a:spcAft>
            </a:pPr>
            <a:r>
              <a:rPr lang="en-US" altLang="zh-CN" sz="1200" dirty="0">
                <a:solidFill>
                  <a:schemeClr val="bg1"/>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8112975" y="2636829"/>
            <a:ext cx="2861114" cy="1167692"/>
          </a:xfrm>
          <a:prstGeom prst="rect">
            <a:avLst/>
          </a:prstGeom>
          <a:noFill/>
        </p:spPr>
        <p:txBody>
          <a:bodyPr vert="horz" wrap="square" rtlCol="0">
            <a:spAutoFit/>
          </a:bodyPr>
          <a:lstStyle/>
          <a:p>
            <a:pPr algn="ctr">
              <a:lnSpc>
                <a:spcPct val="150000"/>
              </a:lnSpc>
              <a:spcAft>
                <a:spcPts val="1200"/>
              </a:spcAft>
            </a:pPr>
            <a:r>
              <a:rPr lang="en-US" altLang="zh-CN" sz="1200" dirty="0">
                <a:solidFill>
                  <a:schemeClr val="bg1"/>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825500" y="4366727"/>
            <a:ext cx="3365500" cy="17318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矩形 23"/>
          <p:cNvSpPr/>
          <p:nvPr/>
        </p:nvSpPr>
        <p:spPr>
          <a:xfrm>
            <a:off x="4413250" y="4366727"/>
            <a:ext cx="3365500" cy="17318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矩形 24"/>
          <p:cNvSpPr/>
          <p:nvPr/>
        </p:nvSpPr>
        <p:spPr>
          <a:xfrm>
            <a:off x="7998862" y="4366727"/>
            <a:ext cx="3365500" cy="17318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文本框 25"/>
          <p:cNvSpPr txBox="1"/>
          <p:nvPr/>
        </p:nvSpPr>
        <p:spPr>
          <a:xfrm>
            <a:off x="1077693" y="4628110"/>
            <a:ext cx="2861114" cy="1167692"/>
          </a:xfrm>
          <a:prstGeom prst="rect">
            <a:avLst/>
          </a:prstGeom>
          <a:noFill/>
        </p:spPr>
        <p:txBody>
          <a:bodyPr vert="horz" wrap="square" rtlCol="0">
            <a:spAutoFit/>
          </a:bodyPr>
          <a:lstStyle/>
          <a:p>
            <a:pPr algn="ctr">
              <a:lnSpc>
                <a:spcPct val="150000"/>
              </a:lnSpc>
              <a:spcAft>
                <a:spcPts val="1200"/>
              </a:spcAft>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4595334" y="4628110"/>
            <a:ext cx="2861114" cy="1167692"/>
          </a:xfrm>
          <a:prstGeom prst="rect">
            <a:avLst/>
          </a:prstGeom>
          <a:noFill/>
        </p:spPr>
        <p:txBody>
          <a:bodyPr vert="horz" wrap="square" rtlCol="0">
            <a:spAutoFit/>
          </a:bodyPr>
          <a:lstStyle/>
          <a:p>
            <a:pPr algn="ctr">
              <a:lnSpc>
                <a:spcPct val="150000"/>
              </a:lnSpc>
              <a:spcAft>
                <a:spcPts val="1200"/>
              </a:spcAft>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8112975" y="4628110"/>
            <a:ext cx="2861114" cy="1167692"/>
          </a:xfrm>
          <a:prstGeom prst="rect">
            <a:avLst/>
          </a:prstGeom>
          <a:noFill/>
        </p:spPr>
        <p:txBody>
          <a:bodyPr vert="horz" wrap="square" rtlCol="0">
            <a:spAutoFit/>
          </a:bodyPr>
          <a:lstStyle/>
          <a:p>
            <a:pPr algn="ctr">
              <a:lnSpc>
                <a:spcPct val="150000"/>
              </a:lnSpc>
              <a:spcAft>
                <a:spcPts val="1200"/>
              </a:spcAft>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825500" y="201866"/>
            <a:ext cx="2555875" cy="400110"/>
          </a:xfrm>
          <a:prstGeom prst="rect">
            <a:avLst/>
          </a:prstGeom>
        </p:spPr>
        <p:txBody>
          <a:bodyPr wrap="square">
            <a:spAutoFit/>
          </a:bodyPr>
          <a:lstStyle/>
          <a:p>
            <a:pPr algn="dist"/>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此处添加相关标题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825500" y="490221"/>
            <a:ext cx="2555874" cy="261610"/>
          </a:xfrm>
          <a:prstGeom prst="rect">
            <a:avLst/>
          </a:prstGeom>
        </p:spPr>
        <p:txBody>
          <a:bodyPr wrap="square">
            <a:spAutoFit/>
          </a:bodyPr>
          <a:lstStyle/>
          <a:p>
            <a:pPr algn="dist"/>
            <a:r>
              <a:rPr lang="zh-CN" altLang="en-US" sz="1100" dirty="0">
                <a:solidFill>
                  <a:schemeClr val="bg1">
                    <a:lumMod val="50000"/>
                  </a:schemeClr>
                </a:solidFill>
              </a:rPr>
              <a:t>Enter a headline </a:t>
            </a:r>
            <a:r>
              <a:rPr lang="zh-CN" altLang="en-US" sz="1050" dirty="0">
                <a:solidFill>
                  <a:schemeClr val="bg1">
                    <a:lumMod val="50000"/>
                  </a:schemeClr>
                </a:solidFill>
              </a:rPr>
              <a:t>here</a:t>
            </a:r>
            <a:endParaRPr lang="zh-CN" altLang="en-US" sz="1100" dirty="0">
              <a:solidFill>
                <a:schemeClr val="bg1">
                  <a:lumMod val="50000"/>
                </a:schemeClr>
              </a:solidFill>
            </a:endParaRPr>
          </a:p>
        </p:txBody>
      </p:sp>
      <p:grpSp>
        <p:nvGrpSpPr>
          <p:cNvPr id="24" name="组合 23"/>
          <p:cNvGrpSpPr/>
          <p:nvPr/>
        </p:nvGrpSpPr>
        <p:grpSpPr>
          <a:xfrm>
            <a:off x="1783257" y="1343610"/>
            <a:ext cx="5962262" cy="1287624"/>
            <a:chOff x="1315616" y="1259634"/>
            <a:chExt cx="5962262" cy="1287624"/>
          </a:xfrm>
        </p:grpSpPr>
        <p:sp>
          <p:nvSpPr>
            <p:cNvPr id="2" name="矩形 1"/>
            <p:cNvSpPr/>
            <p:nvPr/>
          </p:nvSpPr>
          <p:spPr>
            <a:xfrm>
              <a:off x="1315616" y="1268963"/>
              <a:ext cx="5962262" cy="127829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文本框 6"/>
            <p:cNvSpPr txBox="1"/>
            <p:nvPr/>
          </p:nvSpPr>
          <p:spPr>
            <a:xfrm>
              <a:off x="1553555" y="1810619"/>
              <a:ext cx="3876862" cy="553998"/>
            </a:xfrm>
            <a:prstGeom prst="rect">
              <a:avLst/>
            </a:prstGeom>
            <a:noFill/>
          </p:spPr>
          <p:txBody>
            <a:bodyPr vert="horz" wrap="square" rtlCol="0">
              <a:spAutoFit/>
            </a:bodyPr>
            <a:lstStyle/>
            <a:p>
              <a:pPr>
                <a:spcAft>
                  <a:spcPts val="1200"/>
                </a:spcAft>
              </a:pPr>
              <a:r>
                <a:rPr lang="en-US" altLang="zh-CN" sz="1000" dirty="0">
                  <a:solidFill>
                    <a:schemeClr val="bg1"/>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1553555" y="1396993"/>
              <a:ext cx="1746248" cy="400110"/>
            </a:xfrm>
            <a:prstGeom prst="rect">
              <a:avLst/>
            </a:prstGeom>
          </p:spPr>
          <p:txBody>
            <a:bodyPr vert="horz"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添加标题</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5929503" y="1259634"/>
              <a:ext cx="1273527" cy="12876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文本框 2"/>
            <p:cNvSpPr txBox="1"/>
            <p:nvPr/>
          </p:nvSpPr>
          <p:spPr>
            <a:xfrm>
              <a:off x="6132494" y="1441781"/>
              <a:ext cx="867545" cy="923330"/>
            </a:xfrm>
            <a:prstGeom prst="rect">
              <a:avLst/>
            </a:prstGeom>
            <a:noFill/>
          </p:spPr>
          <p:txBody>
            <a:bodyPr wrap="none" rtlCol="0">
              <a:spAutoFit/>
            </a:bodyPr>
            <a:lstStyle/>
            <a:p>
              <a:r>
                <a:rPr lang="en-US" altLang="zh-CN" sz="5400" dirty="0">
                  <a:solidFill>
                    <a:schemeClr val="bg1">
                      <a:lumMod val="75000"/>
                    </a:schemeClr>
                  </a:solidFill>
                  <a:latin typeface="迷你简汉真广标" panose="02010609000101010101" pitchFamily="49" charset="-122"/>
                  <a:ea typeface="迷你简汉真广标" panose="02010609000101010101" pitchFamily="49" charset="-122"/>
                </a:rPr>
                <a:t>01</a:t>
              </a:r>
              <a:endParaRPr lang="zh-CN" altLang="en-US" sz="5400" dirty="0">
                <a:solidFill>
                  <a:schemeClr val="bg1">
                    <a:lumMod val="75000"/>
                  </a:schemeClr>
                </a:solidFill>
                <a:latin typeface="迷你简汉真广标" panose="02010609000101010101" pitchFamily="49" charset="-122"/>
                <a:ea typeface="迷你简汉真广标" panose="02010609000101010101" pitchFamily="49" charset="-122"/>
              </a:endParaRPr>
            </a:p>
          </p:txBody>
        </p:sp>
      </p:grpSp>
      <p:grpSp>
        <p:nvGrpSpPr>
          <p:cNvPr id="23" name="组合 22"/>
          <p:cNvGrpSpPr/>
          <p:nvPr/>
        </p:nvGrpSpPr>
        <p:grpSpPr>
          <a:xfrm>
            <a:off x="4446482" y="3009122"/>
            <a:ext cx="5962262" cy="1287624"/>
            <a:chOff x="1315616" y="2925146"/>
            <a:chExt cx="5962262" cy="1287624"/>
          </a:xfrm>
        </p:grpSpPr>
        <p:sp>
          <p:nvSpPr>
            <p:cNvPr id="5" name="矩形 4"/>
            <p:cNvSpPr/>
            <p:nvPr/>
          </p:nvSpPr>
          <p:spPr>
            <a:xfrm>
              <a:off x="1315616" y="2925146"/>
              <a:ext cx="5962262" cy="1278294"/>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文本框 13"/>
            <p:cNvSpPr txBox="1"/>
            <p:nvPr/>
          </p:nvSpPr>
          <p:spPr>
            <a:xfrm>
              <a:off x="1553555" y="3478015"/>
              <a:ext cx="3876862" cy="553998"/>
            </a:xfrm>
            <a:prstGeom prst="rect">
              <a:avLst/>
            </a:prstGeom>
            <a:noFill/>
          </p:spPr>
          <p:txBody>
            <a:bodyPr vert="horz" wrap="square" rtlCol="0">
              <a:spAutoFit/>
            </a:bodyPr>
            <a:lstStyle/>
            <a:p>
              <a:pPr>
                <a:spcAft>
                  <a:spcPts val="1200"/>
                </a:spcAft>
              </a:pPr>
              <a:r>
                <a:rPr lang="en-US" altLang="zh-CN" sz="1000" dirty="0">
                  <a:solidFill>
                    <a:schemeClr val="bg1"/>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1553555" y="3064389"/>
              <a:ext cx="1746248" cy="400110"/>
            </a:xfrm>
            <a:prstGeom prst="rect">
              <a:avLst/>
            </a:prstGeom>
          </p:spPr>
          <p:txBody>
            <a:bodyPr vert="horz"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添加标题</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929503" y="2925146"/>
              <a:ext cx="1273527" cy="12876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文本框 18"/>
            <p:cNvSpPr txBox="1"/>
            <p:nvPr/>
          </p:nvSpPr>
          <p:spPr>
            <a:xfrm>
              <a:off x="6090014" y="3107293"/>
              <a:ext cx="952505" cy="923330"/>
            </a:xfrm>
            <a:prstGeom prst="rect">
              <a:avLst/>
            </a:prstGeom>
            <a:noFill/>
          </p:spPr>
          <p:txBody>
            <a:bodyPr wrap="none" rtlCol="0">
              <a:spAutoFit/>
            </a:bodyPr>
            <a:lstStyle/>
            <a:p>
              <a:r>
                <a:rPr lang="en-US" altLang="zh-CN" sz="5400" dirty="0">
                  <a:solidFill>
                    <a:schemeClr val="bg1">
                      <a:lumMod val="75000"/>
                    </a:schemeClr>
                  </a:solidFill>
                  <a:latin typeface="迷你简汉真广标" panose="02010609000101010101" pitchFamily="49" charset="-122"/>
                  <a:ea typeface="迷你简汉真广标" panose="02010609000101010101" pitchFamily="49" charset="-122"/>
                </a:rPr>
                <a:t>02</a:t>
              </a:r>
              <a:endParaRPr lang="zh-CN" altLang="en-US" sz="5400" dirty="0">
                <a:solidFill>
                  <a:schemeClr val="bg1">
                    <a:lumMod val="75000"/>
                  </a:schemeClr>
                </a:solidFill>
                <a:latin typeface="迷你简汉真广标" panose="02010609000101010101" pitchFamily="49" charset="-122"/>
                <a:ea typeface="迷你简汉真广标" panose="02010609000101010101" pitchFamily="49" charset="-122"/>
              </a:endParaRPr>
            </a:p>
          </p:txBody>
        </p:sp>
      </p:grpSp>
      <p:grpSp>
        <p:nvGrpSpPr>
          <p:cNvPr id="22" name="组合 21"/>
          <p:cNvGrpSpPr/>
          <p:nvPr/>
        </p:nvGrpSpPr>
        <p:grpSpPr>
          <a:xfrm>
            <a:off x="1783257" y="4658138"/>
            <a:ext cx="5962262" cy="1287624"/>
            <a:chOff x="1315616" y="4574162"/>
            <a:chExt cx="5962262" cy="1287624"/>
          </a:xfrm>
        </p:grpSpPr>
        <p:sp>
          <p:nvSpPr>
            <p:cNvPr id="6" name="矩形 5"/>
            <p:cNvSpPr/>
            <p:nvPr/>
          </p:nvSpPr>
          <p:spPr>
            <a:xfrm>
              <a:off x="1315616" y="4581330"/>
              <a:ext cx="5962262" cy="127829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文本框 15"/>
            <p:cNvSpPr txBox="1"/>
            <p:nvPr/>
          </p:nvSpPr>
          <p:spPr>
            <a:xfrm>
              <a:off x="1553555" y="5169935"/>
              <a:ext cx="3876862" cy="553998"/>
            </a:xfrm>
            <a:prstGeom prst="rect">
              <a:avLst/>
            </a:prstGeom>
            <a:noFill/>
          </p:spPr>
          <p:txBody>
            <a:bodyPr vert="horz" wrap="square" rtlCol="0">
              <a:spAutoFit/>
            </a:bodyPr>
            <a:lstStyle/>
            <a:p>
              <a:pPr>
                <a:spcAft>
                  <a:spcPts val="1200"/>
                </a:spcAft>
              </a:pPr>
              <a:r>
                <a:rPr lang="en-US" altLang="zh-CN" sz="1000" dirty="0">
                  <a:solidFill>
                    <a:schemeClr val="bg1"/>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1553555" y="4756309"/>
              <a:ext cx="1746248" cy="400110"/>
            </a:xfrm>
            <a:prstGeom prst="rect">
              <a:avLst/>
            </a:prstGeom>
          </p:spPr>
          <p:txBody>
            <a:bodyPr vert="horz"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添加标题</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5929503" y="4574162"/>
              <a:ext cx="1273527" cy="12876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文本框 20"/>
            <p:cNvSpPr txBox="1"/>
            <p:nvPr/>
          </p:nvSpPr>
          <p:spPr>
            <a:xfrm>
              <a:off x="6098029" y="4756309"/>
              <a:ext cx="936475" cy="923330"/>
            </a:xfrm>
            <a:prstGeom prst="rect">
              <a:avLst/>
            </a:prstGeom>
            <a:noFill/>
          </p:spPr>
          <p:txBody>
            <a:bodyPr wrap="none" rtlCol="0">
              <a:spAutoFit/>
            </a:bodyPr>
            <a:lstStyle/>
            <a:p>
              <a:r>
                <a:rPr lang="en-US" altLang="zh-CN" sz="5400" dirty="0">
                  <a:solidFill>
                    <a:schemeClr val="bg1">
                      <a:lumMod val="75000"/>
                    </a:schemeClr>
                  </a:solidFill>
                  <a:latin typeface="迷你简汉真广标" panose="02010609000101010101" pitchFamily="49" charset="-122"/>
                  <a:ea typeface="迷你简汉真广标" panose="02010609000101010101" pitchFamily="49" charset="-122"/>
                </a:rPr>
                <a:t>03</a:t>
              </a:r>
              <a:endParaRPr lang="zh-CN" altLang="en-US" sz="5400" dirty="0">
                <a:solidFill>
                  <a:schemeClr val="bg1">
                    <a:lumMod val="75000"/>
                  </a:schemeClr>
                </a:solidFill>
                <a:latin typeface="迷你简汉真广标" panose="02010609000101010101" pitchFamily="49" charset="-122"/>
                <a:ea typeface="迷你简汉真广标" panose="02010609000101010101" pitchFamily="49" charset="-122"/>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2044700" y="3354027"/>
            <a:ext cx="8102600" cy="923330"/>
          </a:xfrm>
          <a:prstGeom prst="rect">
            <a:avLst/>
          </a:prstGeom>
        </p:spPr>
        <p:txBody>
          <a:bodyPr wrap="square">
            <a:spAutoFit/>
          </a:bodyPr>
          <a:lstStyle/>
          <a:p>
            <a:pPr algn="dist"/>
            <a:r>
              <a:rPr lang="zh-CN" altLang="en-US" sz="5400" b="1" dirty="0">
                <a:solidFill>
                  <a:schemeClr val="bg1"/>
                </a:solidFill>
                <a:latin typeface="微软雅黑" panose="020B0503020204020204" pitchFamily="34" charset="-122"/>
                <a:ea typeface="微软雅黑" panose="020B0503020204020204" pitchFamily="34" charset="-122"/>
              </a:rPr>
              <a:t>经验心得总结</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26" name="文本框 14"/>
          <p:cNvSpPr txBox="1"/>
          <p:nvPr/>
        </p:nvSpPr>
        <p:spPr>
          <a:xfrm>
            <a:off x="2743200" y="4290057"/>
            <a:ext cx="6705600" cy="2462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1000" dirty="0">
                <a:solidFill>
                  <a:schemeClr val="bg1"/>
                </a:solidFill>
                <a:latin typeface="微软雅黑" panose="020B0503020204020204" pitchFamily="34" charset="-122"/>
                <a:ea typeface="微软雅黑" panose="020B0503020204020204" pitchFamily="34" charset="-122"/>
              </a:rPr>
              <a:t>Event planning is an effective behavior to increase market share. </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4283004" y="1384005"/>
            <a:ext cx="3625993" cy="1015663"/>
          </a:xfrm>
          <a:prstGeom prst="rect">
            <a:avLst/>
          </a:prstGeom>
        </p:spPr>
        <p:txBody>
          <a:bodyPr wrap="none">
            <a:spAutoFit/>
          </a:bodyPr>
          <a:lstStyle/>
          <a:p>
            <a:pPr algn="ctr"/>
            <a:r>
              <a:rPr lang="en-US" altLang="zh-CN" sz="6000" b="1" dirty="0">
                <a:solidFill>
                  <a:schemeClr val="bg1"/>
                </a:solidFill>
                <a:latin typeface="微软雅黑" panose="020B0503020204020204" pitchFamily="34" charset="-122"/>
                <a:ea typeface="微软雅黑" panose="020B0503020204020204" pitchFamily="34" charset="-122"/>
              </a:rPr>
              <a:t> PART 03</a:t>
            </a:r>
            <a:endParaRPr lang="zh-CN" altLang="en-US" sz="6000" b="1" dirty="0"/>
          </a:p>
        </p:txBody>
      </p:sp>
      <p:cxnSp>
        <p:nvCxnSpPr>
          <p:cNvPr id="4" name="直接连接符 3"/>
          <p:cNvCxnSpPr/>
          <p:nvPr/>
        </p:nvCxnSpPr>
        <p:spPr>
          <a:xfrm>
            <a:off x="5862638" y="2580643"/>
            <a:ext cx="46672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784350" y="3205272"/>
            <a:ext cx="0" cy="1651000"/>
          </a:xfrm>
          <a:prstGeom prst="line">
            <a:avLst/>
          </a:prstGeom>
          <a:ln>
            <a:gradFill>
              <a:gsLst>
                <a:gs pos="0">
                  <a:schemeClr val="bg1">
                    <a:alpha val="0"/>
                  </a:schemeClr>
                </a:gs>
                <a:gs pos="29000">
                  <a:schemeClr val="bg1"/>
                </a:gs>
                <a:gs pos="6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407650" y="3205272"/>
            <a:ext cx="0" cy="1651000"/>
          </a:xfrm>
          <a:prstGeom prst="line">
            <a:avLst/>
          </a:prstGeom>
          <a:ln>
            <a:gradFill>
              <a:gsLst>
                <a:gs pos="0">
                  <a:schemeClr val="bg1">
                    <a:alpha val="0"/>
                  </a:schemeClr>
                </a:gs>
                <a:gs pos="29000">
                  <a:schemeClr val="bg1"/>
                </a:gs>
                <a:gs pos="6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825500" y="201866"/>
            <a:ext cx="2555875" cy="400110"/>
          </a:xfrm>
          <a:prstGeom prst="rect">
            <a:avLst/>
          </a:prstGeom>
        </p:spPr>
        <p:txBody>
          <a:bodyPr wrap="square">
            <a:spAutoFit/>
          </a:bodyPr>
          <a:lstStyle/>
          <a:p>
            <a:pPr algn="dist"/>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此处添加相关标题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825500" y="490221"/>
            <a:ext cx="2555874" cy="261610"/>
          </a:xfrm>
          <a:prstGeom prst="rect">
            <a:avLst/>
          </a:prstGeom>
        </p:spPr>
        <p:txBody>
          <a:bodyPr wrap="square">
            <a:spAutoFit/>
          </a:bodyPr>
          <a:lstStyle/>
          <a:p>
            <a:pPr algn="dist"/>
            <a:r>
              <a:rPr lang="zh-CN" altLang="en-US" sz="1100" dirty="0">
                <a:solidFill>
                  <a:schemeClr val="bg1">
                    <a:lumMod val="50000"/>
                  </a:schemeClr>
                </a:solidFill>
              </a:rPr>
              <a:t>Enter a headline </a:t>
            </a:r>
            <a:r>
              <a:rPr lang="zh-CN" altLang="en-US" sz="1050" dirty="0">
                <a:solidFill>
                  <a:schemeClr val="bg1">
                    <a:lumMod val="50000"/>
                  </a:schemeClr>
                </a:solidFill>
              </a:rPr>
              <a:t>here</a:t>
            </a:r>
            <a:endParaRPr lang="zh-CN" altLang="en-US" sz="1100" dirty="0">
              <a:solidFill>
                <a:schemeClr val="bg1">
                  <a:lumMod val="50000"/>
                </a:schemeClr>
              </a:solidFill>
            </a:endParaRPr>
          </a:p>
        </p:txBody>
      </p:sp>
      <p:grpSp>
        <p:nvGrpSpPr>
          <p:cNvPr id="4" name="组合 3"/>
          <p:cNvGrpSpPr/>
          <p:nvPr/>
        </p:nvGrpSpPr>
        <p:grpSpPr>
          <a:xfrm>
            <a:off x="914936" y="2068058"/>
            <a:ext cx="4409539" cy="2666613"/>
            <a:chOff x="907250" y="1470864"/>
            <a:chExt cx="6548296" cy="3960000"/>
          </a:xfrm>
        </p:grpSpPr>
        <p:sp>
          <p:nvSpPr>
            <p:cNvPr id="5" name="Freeform 5"/>
            <p:cNvSpPr/>
            <p:nvPr/>
          </p:nvSpPr>
          <p:spPr bwMode="auto">
            <a:xfrm>
              <a:off x="989552" y="2388850"/>
              <a:ext cx="6403740" cy="1746283"/>
            </a:xfrm>
            <a:custGeom>
              <a:avLst/>
              <a:gdLst>
                <a:gd name="T0" fmla="*/ 750 w 2566"/>
                <a:gd name="T1" fmla="*/ 699 h 699"/>
                <a:gd name="T2" fmla="*/ 296 w 2566"/>
                <a:gd name="T3" fmla="*/ 302 h 699"/>
                <a:gd name="T4" fmla="*/ 12 w 2566"/>
                <a:gd name="T5" fmla="*/ 626 h 699"/>
                <a:gd name="T6" fmla="*/ 0 w 2566"/>
                <a:gd name="T7" fmla="*/ 610 h 699"/>
                <a:gd name="T8" fmla="*/ 287 w 2566"/>
                <a:gd name="T9" fmla="*/ 282 h 699"/>
                <a:gd name="T10" fmla="*/ 294 w 2566"/>
                <a:gd name="T11" fmla="*/ 274 h 699"/>
                <a:gd name="T12" fmla="*/ 748 w 2566"/>
                <a:gd name="T13" fmla="*/ 671 h 699"/>
                <a:gd name="T14" fmla="*/ 1005 w 2566"/>
                <a:gd name="T15" fmla="*/ 377 h 699"/>
                <a:gd name="T16" fmla="*/ 1157 w 2566"/>
                <a:gd name="T17" fmla="*/ 510 h 699"/>
                <a:gd name="T18" fmla="*/ 1519 w 2566"/>
                <a:gd name="T19" fmla="*/ 153 h 699"/>
                <a:gd name="T20" fmla="*/ 1610 w 2566"/>
                <a:gd name="T21" fmla="*/ 147 h 699"/>
                <a:gd name="T22" fmla="*/ 2099 w 2566"/>
                <a:gd name="T23" fmla="*/ 517 h 699"/>
                <a:gd name="T24" fmla="*/ 2551 w 2566"/>
                <a:gd name="T25" fmla="*/ 0 h 699"/>
                <a:gd name="T26" fmla="*/ 2566 w 2566"/>
                <a:gd name="T27" fmla="*/ 13 h 699"/>
                <a:gd name="T28" fmla="*/ 2101 w 2566"/>
                <a:gd name="T29" fmla="*/ 545 h 699"/>
                <a:gd name="T30" fmla="*/ 1564 w 2566"/>
                <a:gd name="T31" fmla="*/ 162 h 699"/>
                <a:gd name="T32" fmla="*/ 1159 w 2566"/>
                <a:gd name="T33" fmla="*/ 538 h 699"/>
                <a:gd name="T34" fmla="*/ 1007 w 2566"/>
                <a:gd name="T35" fmla="*/ 405 h 699"/>
                <a:gd name="T36" fmla="*/ 750 w 2566"/>
                <a:gd name="T37" fmla="*/ 699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66" h="699">
                  <a:moveTo>
                    <a:pt x="750" y="699"/>
                  </a:moveTo>
                  <a:cubicBezTo>
                    <a:pt x="296" y="302"/>
                    <a:pt x="296" y="302"/>
                    <a:pt x="296" y="302"/>
                  </a:cubicBezTo>
                  <a:cubicBezTo>
                    <a:pt x="248" y="357"/>
                    <a:pt x="28" y="613"/>
                    <a:pt x="12" y="626"/>
                  </a:cubicBezTo>
                  <a:cubicBezTo>
                    <a:pt x="0" y="610"/>
                    <a:pt x="0" y="610"/>
                    <a:pt x="0" y="610"/>
                  </a:cubicBezTo>
                  <a:cubicBezTo>
                    <a:pt x="13" y="600"/>
                    <a:pt x="179" y="408"/>
                    <a:pt x="287" y="282"/>
                  </a:cubicBezTo>
                  <a:cubicBezTo>
                    <a:pt x="294" y="274"/>
                    <a:pt x="294" y="274"/>
                    <a:pt x="294" y="274"/>
                  </a:cubicBezTo>
                  <a:cubicBezTo>
                    <a:pt x="748" y="671"/>
                    <a:pt x="748" y="671"/>
                    <a:pt x="748" y="671"/>
                  </a:cubicBezTo>
                  <a:cubicBezTo>
                    <a:pt x="1005" y="377"/>
                    <a:pt x="1005" y="377"/>
                    <a:pt x="1005" y="377"/>
                  </a:cubicBezTo>
                  <a:cubicBezTo>
                    <a:pt x="1157" y="510"/>
                    <a:pt x="1157" y="510"/>
                    <a:pt x="1157" y="510"/>
                  </a:cubicBezTo>
                  <a:cubicBezTo>
                    <a:pt x="1519" y="153"/>
                    <a:pt x="1519" y="153"/>
                    <a:pt x="1519" y="153"/>
                  </a:cubicBezTo>
                  <a:cubicBezTo>
                    <a:pt x="1543" y="128"/>
                    <a:pt x="1583" y="126"/>
                    <a:pt x="1610" y="147"/>
                  </a:cubicBezTo>
                  <a:cubicBezTo>
                    <a:pt x="2099" y="517"/>
                    <a:pt x="2099" y="517"/>
                    <a:pt x="2099" y="517"/>
                  </a:cubicBezTo>
                  <a:cubicBezTo>
                    <a:pt x="2551" y="0"/>
                    <a:pt x="2551" y="0"/>
                    <a:pt x="2551" y="0"/>
                  </a:cubicBezTo>
                  <a:cubicBezTo>
                    <a:pt x="2566" y="13"/>
                    <a:pt x="2566" y="13"/>
                    <a:pt x="2566" y="13"/>
                  </a:cubicBezTo>
                  <a:cubicBezTo>
                    <a:pt x="2101" y="545"/>
                    <a:pt x="2101" y="545"/>
                    <a:pt x="2101" y="545"/>
                  </a:cubicBezTo>
                  <a:cubicBezTo>
                    <a:pt x="1564" y="162"/>
                    <a:pt x="1564" y="162"/>
                    <a:pt x="1564" y="162"/>
                  </a:cubicBezTo>
                  <a:cubicBezTo>
                    <a:pt x="1159" y="538"/>
                    <a:pt x="1159" y="538"/>
                    <a:pt x="1159" y="538"/>
                  </a:cubicBezTo>
                  <a:cubicBezTo>
                    <a:pt x="1007" y="405"/>
                    <a:pt x="1007" y="405"/>
                    <a:pt x="1007" y="405"/>
                  </a:cubicBezTo>
                  <a:lnTo>
                    <a:pt x="750" y="699"/>
                  </a:ln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6" name="Freeform 6"/>
            <p:cNvSpPr/>
            <p:nvPr/>
          </p:nvSpPr>
          <p:spPr bwMode="auto">
            <a:xfrm>
              <a:off x="907250" y="3828082"/>
              <a:ext cx="202590" cy="201535"/>
            </a:xfrm>
            <a:custGeom>
              <a:avLst/>
              <a:gdLst>
                <a:gd name="T0" fmla="*/ 80 w 81"/>
                <a:gd name="T1" fmla="*/ 38 h 81"/>
                <a:gd name="T2" fmla="*/ 43 w 81"/>
                <a:gd name="T3" fmla="*/ 80 h 81"/>
                <a:gd name="T4" fmla="*/ 1 w 81"/>
                <a:gd name="T5" fmla="*/ 43 h 81"/>
                <a:gd name="T6" fmla="*/ 38 w 81"/>
                <a:gd name="T7" fmla="*/ 2 h 81"/>
                <a:gd name="T8" fmla="*/ 80 w 81"/>
                <a:gd name="T9" fmla="*/ 38 h 81"/>
              </a:gdLst>
              <a:ahLst/>
              <a:cxnLst>
                <a:cxn ang="0">
                  <a:pos x="T0" y="T1"/>
                </a:cxn>
                <a:cxn ang="0">
                  <a:pos x="T2" y="T3"/>
                </a:cxn>
                <a:cxn ang="0">
                  <a:pos x="T4" y="T5"/>
                </a:cxn>
                <a:cxn ang="0">
                  <a:pos x="T6" y="T7"/>
                </a:cxn>
                <a:cxn ang="0">
                  <a:pos x="T8" y="T9"/>
                </a:cxn>
              </a:cxnLst>
              <a:rect l="0" t="0" r="r" b="b"/>
              <a:pathLst>
                <a:path w="81" h="81">
                  <a:moveTo>
                    <a:pt x="80" y="38"/>
                  </a:moveTo>
                  <a:cubicBezTo>
                    <a:pt x="81" y="60"/>
                    <a:pt x="65" y="79"/>
                    <a:pt x="43" y="80"/>
                  </a:cubicBezTo>
                  <a:cubicBezTo>
                    <a:pt x="21" y="81"/>
                    <a:pt x="3" y="65"/>
                    <a:pt x="1" y="43"/>
                  </a:cubicBezTo>
                  <a:cubicBezTo>
                    <a:pt x="0" y="22"/>
                    <a:pt x="16" y="3"/>
                    <a:pt x="38" y="2"/>
                  </a:cubicBezTo>
                  <a:cubicBezTo>
                    <a:pt x="59" y="0"/>
                    <a:pt x="78" y="16"/>
                    <a:pt x="80" y="38"/>
                  </a:cubicBezTo>
                  <a:close/>
                </a:path>
              </a:pathLst>
            </a:custGeom>
            <a:solidFill>
              <a:schemeClr val="bg2"/>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7" name="Freeform 7"/>
            <p:cNvSpPr/>
            <p:nvPr/>
          </p:nvSpPr>
          <p:spPr bwMode="auto">
            <a:xfrm>
              <a:off x="1614204" y="3018778"/>
              <a:ext cx="204700" cy="204700"/>
            </a:xfrm>
            <a:custGeom>
              <a:avLst/>
              <a:gdLst>
                <a:gd name="T0" fmla="*/ 80 w 82"/>
                <a:gd name="T1" fmla="*/ 38 h 82"/>
                <a:gd name="T2" fmla="*/ 43 w 82"/>
                <a:gd name="T3" fmla="*/ 80 h 82"/>
                <a:gd name="T4" fmla="*/ 2 w 82"/>
                <a:gd name="T5" fmla="*/ 44 h 82"/>
                <a:gd name="T6" fmla="*/ 38 w 82"/>
                <a:gd name="T7" fmla="*/ 2 h 82"/>
                <a:gd name="T8" fmla="*/ 80 w 82"/>
                <a:gd name="T9" fmla="*/ 38 h 82"/>
              </a:gdLst>
              <a:ahLst/>
              <a:cxnLst>
                <a:cxn ang="0">
                  <a:pos x="T0" y="T1"/>
                </a:cxn>
                <a:cxn ang="0">
                  <a:pos x="T2" y="T3"/>
                </a:cxn>
                <a:cxn ang="0">
                  <a:pos x="T4" y="T5"/>
                </a:cxn>
                <a:cxn ang="0">
                  <a:pos x="T6" y="T7"/>
                </a:cxn>
                <a:cxn ang="0">
                  <a:pos x="T8" y="T9"/>
                </a:cxn>
              </a:cxnLst>
              <a:rect l="0" t="0" r="r" b="b"/>
              <a:pathLst>
                <a:path w="82" h="82">
                  <a:moveTo>
                    <a:pt x="80" y="38"/>
                  </a:moveTo>
                  <a:cubicBezTo>
                    <a:pt x="82" y="60"/>
                    <a:pt x="65" y="79"/>
                    <a:pt x="43" y="80"/>
                  </a:cubicBezTo>
                  <a:cubicBezTo>
                    <a:pt x="22" y="82"/>
                    <a:pt x="3" y="65"/>
                    <a:pt x="2" y="44"/>
                  </a:cubicBezTo>
                  <a:cubicBezTo>
                    <a:pt x="0" y="22"/>
                    <a:pt x="17" y="3"/>
                    <a:pt x="38" y="2"/>
                  </a:cubicBezTo>
                  <a:cubicBezTo>
                    <a:pt x="60" y="0"/>
                    <a:pt x="79" y="17"/>
                    <a:pt x="80" y="38"/>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8" name="Freeform 8"/>
            <p:cNvSpPr/>
            <p:nvPr/>
          </p:nvSpPr>
          <p:spPr bwMode="auto">
            <a:xfrm>
              <a:off x="2729504" y="3977914"/>
              <a:ext cx="201535" cy="204700"/>
            </a:xfrm>
            <a:custGeom>
              <a:avLst/>
              <a:gdLst>
                <a:gd name="T0" fmla="*/ 80 w 81"/>
                <a:gd name="T1" fmla="*/ 39 h 82"/>
                <a:gd name="T2" fmla="*/ 43 w 81"/>
                <a:gd name="T3" fmla="*/ 80 h 82"/>
                <a:gd name="T4" fmla="*/ 1 w 81"/>
                <a:gd name="T5" fmla="*/ 44 h 82"/>
                <a:gd name="T6" fmla="*/ 38 w 81"/>
                <a:gd name="T7" fmla="*/ 2 h 82"/>
                <a:gd name="T8" fmla="*/ 80 w 81"/>
                <a:gd name="T9" fmla="*/ 39 h 82"/>
              </a:gdLst>
              <a:ahLst/>
              <a:cxnLst>
                <a:cxn ang="0">
                  <a:pos x="T0" y="T1"/>
                </a:cxn>
                <a:cxn ang="0">
                  <a:pos x="T2" y="T3"/>
                </a:cxn>
                <a:cxn ang="0">
                  <a:pos x="T4" y="T5"/>
                </a:cxn>
                <a:cxn ang="0">
                  <a:pos x="T6" y="T7"/>
                </a:cxn>
                <a:cxn ang="0">
                  <a:pos x="T8" y="T9"/>
                </a:cxn>
              </a:cxnLst>
              <a:rect l="0" t="0" r="r" b="b"/>
              <a:pathLst>
                <a:path w="81" h="82">
                  <a:moveTo>
                    <a:pt x="80" y="39"/>
                  </a:moveTo>
                  <a:cubicBezTo>
                    <a:pt x="81" y="60"/>
                    <a:pt x="65" y="79"/>
                    <a:pt x="43" y="80"/>
                  </a:cubicBezTo>
                  <a:cubicBezTo>
                    <a:pt x="21" y="82"/>
                    <a:pt x="2" y="65"/>
                    <a:pt x="1" y="44"/>
                  </a:cubicBezTo>
                  <a:cubicBezTo>
                    <a:pt x="0" y="22"/>
                    <a:pt x="16" y="3"/>
                    <a:pt x="38" y="2"/>
                  </a:cubicBezTo>
                  <a:cubicBezTo>
                    <a:pt x="59" y="0"/>
                    <a:pt x="78" y="17"/>
                    <a:pt x="80" y="39"/>
                  </a:cubicBezTo>
                  <a:close/>
                </a:path>
              </a:pathLst>
            </a:custGeom>
            <a:solidFill>
              <a:schemeClr val="bg1">
                <a:lumMod val="50000"/>
              </a:schemeClr>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9" name="Freeform 9"/>
            <p:cNvSpPr/>
            <p:nvPr/>
          </p:nvSpPr>
          <p:spPr bwMode="auto">
            <a:xfrm>
              <a:off x="3371038" y="3243526"/>
              <a:ext cx="201535" cy="204700"/>
            </a:xfrm>
            <a:custGeom>
              <a:avLst/>
              <a:gdLst>
                <a:gd name="T0" fmla="*/ 80 w 81"/>
                <a:gd name="T1" fmla="*/ 38 h 82"/>
                <a:gd name="T2" fmla="*/ 43 w 81"/>
                <a:gd name="T3" fmla="*/ 80 h 82"/>
                <a:gd name="T4" fmla="*/ 1 w 81"/>
                <a:gd name="T5" fmla="*/ 44 h 82"/>
                <a:gd name="T6" fmla="*/ 38 w 81"/>
                <a:gd name="T7" fmla="*/ 2 h 82"/>
                <a:gd name="T8" fmla="*/ 80 w 81"/>
                <a:gd name="T9" fmla="*/ 38 h 82"/>
              </a:gdLst>
              <a:ahLst/>
              <a:cxnLst>
                <a:cxn ang="0">
                  <a:pos x="T0" y="T1"/>
                </a:cxn>
                <a:cxn ang="0">
                  <a:pos x="T2" y="T3"/>
                </a:cxn>
                <a:cxn ang="0">
                  <a:pos x="T4" y="T5"/>
                </a:cxn>
                <a:cxn ang="0">
                  <a:pos x="T6" y="T7"/>
                </a:cxn>
                <a:cxn ang="0">
                  <a:pos x="T8" y="T9"/>
                </a:cxn>
              </a:cxnLst>
              <a:rect l="0" t="0" r="r" b="b"/>
              <a:pathLst>
                <a:path w="81" h="82">
                  <a:moveTo>
                    <a:pt x="80" y="38"/>
                  </a:moveTo>
                  <a:cubicBezTo>
                    <a:pt x="81" y="60"/>
                    <a:pt x="65" y="79"/>
                    <a:pt x="43" y="80"/>
                  </a:cubicBezTo>
                  <a:cubicBezTo>
                    <a:pt x="21" y="82"/>
                    <a:pt x="3" y="65"/>
                    <a:pt x="1" y="44"/>
                  </a:cubicBezTo>
                  <a:cubicBezTo>
                    <a:pt x="0" y="22"/>
                    <a:pt x="16" y="3"/>
                    <a:pt x="38" y="2"/>
                  </a:cubicBezTo>
                  <a:cubicBezTo>
                    <a:pt x="59" y="0"/>
                    <a:pt x="78" y="17"/>
                    <a:pt x="80" y="38"/>
                  </a:cubicBez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10" name="Freeform 10"/>
            <p:cNvSpPr/>
            <p:nvPr/>
          </p:nvSpPr>
          <p:spPr bwMode="auto">
            <a:xfrm>
              <a:off x="3775163" y="3537914"/>
              <a:ext cx="201535" cy="202590"/>
            </a:xfrm>
            <a:custGeom>
              <a:avLst/>
              <a:gdLst>
                <a:gd name="T0" fmla="*/ 80 w 81"/>
                <a:gd name="T1" fmla="*/ 38 h 81"/>
                <a:gd name="T2" fmla="*/ 43 w 81"/>
                <a:gd name="T3" fmla="*/ 80 h 81"/>
                <a:gd name="T4" fmla="*/ 1 w 81"/>
                <a:gd name="T5" fmla="*/ 43 h 81"/>
                <a:gd name="T6" fmla="*/ 38 w 81"/>
                <a:gd name="T7" fmla="*/ 1 h 81"/>
                <a:gd name="T8" fmla="*/ 80 w 81"/>
                <a:gd name="T9" fmla="*/ 38 h 81"/>
              </a:gdLst>
              <a:ahLst/>
              <a:cxnLst>
                <a:cxn ang="0">
                  <a:pos x="T0" y="T1"/>
                </a:cxn>
                <a:cxn ang="0">
                  <a:pos x="T2" y="T3"/>
                </a:cxn>
                <a:cxn ang="0">
                  <a:pos x="T4" y="T5"/>
                </a:cxn>
                <a:cxn ang="0">
                  <a:pos x="T6" y="T7"/>
                </a:cxn>
                <a:cxn ang="0">
                  <a:pos x="T8" y="T9"/>
                </a:cxn>
              </a:cxnLst>
              <a:rect l="0" t="0" r="r" b="b"/>
              <a:pathLst>
                <a:path w="81" h="81">
                  <a:moveTo>
                    <a:pt x="80" y="38"/>
                  </a:moveTo>
                  <a:cubicBezTo>
                    <a:pt x="81" y="59"/>
                    <a:pt x="65" y="78"/>
                    <a:pt x="43" y="80"/>
                  </a:cubicBezTo>
                  <a:cubicBezTo>
                    <a:pt x="21" y="81"/>
                    <a:pt x="3" y="65"/>
                    <a:pt x="1" y="43"/>
                  </a:cubicBezTo>
                  <a:cubicBezTo>
                    <a:pt x="0" y="21"/>
                    <a:pt x="16" y="3"/>
                    <a:pt x="38" y="1"/>
                  </a:cubicBezTo>
                  <a:cubicBezTo>
                    <a:pt x="59" y="0"/>
                    <a:pt x="78" y="16"/>
                    <a:pt x="80" y="38"/>
                  </a:cubicBezTo>
                  <a:close/>
                </a:path>
              </a:pathLst>
            </a:custGeom>
            <a:solidFill>
              <a:srgbClr val="C7C8CA"/>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11" name="Freeform 11"/>
            <p:cNvSpPr/>
            <p:nvPr/>
          </p:nvSpPr>
          <p:spPr bwMode="auto">
            <a:xfrm>
              <a:off x="4777561" y="2406787"/>
              <a:ext cx="204700" cy="202590"/>
            </a:xfrm>
            <a:custGeom>
              <a:avLst/>
              <a:gdLst>
                <a:gd name="T0" fmla="*/ 80 w 82"/>
                <a:gd name="T1" fmla="*/ 38 h 81"/>
                <a:gd name="T2" fmla="*/ 44 w 82"/>
                <a:gd name="T3" fmla="*/ 80 h 81"/>
                <a:gd name="T4" fmla="*/ 2 w 82"/>
                <a:gd name="T5" fmla="*/ 43 h 81"/>
                <a:gd name="T6" fmla="*/ 38 w 82"/>
                <a:gd name="T7" fmla="*/ 1 h 81"/>
                <a:gd name="T8" fmla="*/ 80 w 82"/>
                <a:gd name="T9" fmla="*/ 38 h 81"/>
              </a:gdLst>
              <a:ahLst/>
              <a:cxnLst>
                <a:cxn ang="0">
                  <a:pos x="T0" y="T1"/>
                </a:cxn>
                <a:cxn ang="0">
                  <a:pos x="T2" y="T3"/>
                </a:cxn>
                <a:cxn ang="0">
                  <a:pos x="T4" y="T5"/>
                </a:cxn>
                <a:cxn ang="0">
                  <a:pos x="T6" y="T7"/>
                </a:cxn>
                <a:cxn ang="0">
                  <a:pos x="T8" y="T9"/>
                </a:cxn>
              </a:cxnLst>
              <a:rect l="0" t="0" r="r" b="b"/>
              <a:pathLst>
                <a:path w="82" h="81">
                  <a:moveTo>
                    <a:pt x="80" y="38"/>
                  </a:moveTo>
                  <a:cubicBezTo>
                    <a:pt x="82" y="60"/>
                    <a:pt x="65" y="78"/>
                    <a:pt x="44" y="80"/>
                  </a:cubicBezTo>
                  <a:cubicBezTo>
                    <a:pt x="22" y="81"/>
                    <a:pt x="3" y="65"/>
                    <a:pt x="2" y="43"/>
                  </a:cubicBezTo>
                  <a:cubicBezTo>
                    <a:pt x="0" y="21"/>
                    <a:pt x="17" y="3"/>
                    <a:pt x="38" y="1"/>
                  </a:cubicBezTo>
                  <a:cubicBezTo>
                    <a:pt x="60" y="0"/>
                    <a:pt x="79" y="16"/>
                    <a:pt x="80" y="38"/>
                  </a:cubicBezTo>
                  <a:close/>
                </a:path>
              </a:pathLst>
            </a:custGeom>
            <a:solidFill>
              <a:srgbClr val="C7C8CA"/>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14" name="Freeform 12"/>
            <p:cNvSpPr/>
            <p:nvPr/>
          </p:nvSpPr>
          <p:spPr bwMode="auto">
            <a:xfrm>
              <a:off x="7250846" y="2294941"/>
              <a:ext cx="204700" cy="204700"/>
            </a:xfrm>
            <a:custGeom>
              <a:avLst/>
              <a:gdLst>
                <a:gd name="T0" fmla="*/ 80 w 82"/>
                <a:gd name="T1" fmla="*/ 38 h 82"/>
                <a:gd name="T2" fmla="*/ 43 w 82"/>
                <a:gd name="T3" fmla="*/ 80 h 82"/>
                <a:gd name="T4" fmla="*/ 2 w 82"/>
                <a:gd name="T5" fmla="*/ 44 h 82"/>
                <a:gd name="T6" fmla="*/ 38 w 82"/>
                <a:gd name="T7" fmla="*/ 2 h 82"/>
                <a:gd name="T8" fmla="*/ 80 w 82"/>
                <a:gd name="T9" fmla="*/ 38 h 82"/>
              </a:gdLst>
              <a:ahLst/>
              <a:cxnLst>
                <a:cxn ang="0">
                  <a:pos x="T0" y="T1"/>
                </a:cxn>
                <a:cxn ang="0">
                  <a:pos x="T2" y="T3"/>
                </a:cxn>
                <a:cxn ang="0">
                  <a:pos x="T4" y="T5"/>
                </a:cxn>
                <a:cxn ang="0">
                  <a:pos x="T6" y="T7"/>
                </a:cxn>
                <a:cxn ang="0">
                  <a:pos x="T8" y="T9"/>
                </a:cxn>
              </a:cxnLst>
              <a:rect l="0" t="0" r="r" b="b"/>
              <a:pathLst>
                <a:path w="82" h="82">
                  <a:moveTo>
                    <a:pt x="80" y="38"/>
                  </a:moveTo>
                  <a:cubicBezTo>
                    <a:pt x="82" y="60"/>
                    <a:pt x="65" y="79"/>
                    <a:pt x="43" y="80"/>
                  </a:cubicBezTo>
                  <a:cubicBezTo>
                    <a:pt x="22" y="82"/>
                    <a:pt x="3" y="65"/>
                    <a:pt x="2" y="44"/>
                  </a:cubicBezTo>
                  <a:cubicBezTo>
                    <a:pt x="0" y="22"/>
                    <a:pt x="16" y="3"/>
                    <a:pt x="38" y="2"/>
                  </a:cubicBezTo>
                  <a:cubicBezTo>
                    <a:pt x="60" y="0"/>
                    <a:pt x="79" y="17"/>
                    <a:pt x="80" y="38"/>
                  </a:cubicBez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15" name="Freeform 13"/>
            <p:cNvSpPr/>
            <p:nvPr/>
          </p:nvSpPr>
          <p:spPr bwMode="auto">
            <a:xfrm>
              <a:off x="6110223" y="3578010"/>
              <a:ext cx="204700" cy="202590"/>
            </a:xfrm>
            <a:custGeom>
              <a:avLst/>
              <a:gdLst>
                <a:gd name="T0" fmla="*/ 80 w 82"/>
                <a:gd name="T1" fmla="*/ 38 h 81"/>
                <a:gd name="T2" fmla="*/ 44 w 82"/>
                <a:gd name="T3" fmla="*/ 80 h 81"/>
                <a:gd name="T4" fmla="*/ 2 w 82"/>
                <a:gd name="T5" fmla="*/ 43 h 81"/>
                <a:gd name="T6" fmla="*/ 38 w 82"/>
                <a:gd name="T7" fmla="*/ 1 h 81"/>
                <a:gd name="T8" fmla="*/ 80 w 82"/>
                <a:gd name="T9" fmla="*/ 38 h 81"/>
              </a:gdLst>
              <a:ahLst/>
              <a:cxnLst>
                <a:cxn ang="0">
                  <a:pos x="T0" y="T1"/>
                </a:cxn>
                <a:cxn ang="0">
                  <a:pos x="T2" y="T3"/>
                </a:cxn>
                <a:cxn ang="0">
                  <a:pos x="T4" y="T5"/>
                </a:cxn>
                <a:cxn ang="0">
                  <a:pos x="T6" y="T7"/>
                </a:cxn>
                <a:cxn ang="0">
                  <a:pos x="T8" y="T9"/>
                </a:cxn>
              </a:cxnLst>
              <a:rect l="0" t="0" r="r" b="b"/>
              <a:pathLst>
                <a:path w="82" h="81">
                  <a:moveTo>
                    <a:pt x="80" y="38"/>
                  </a:moveTo>
                  <a:cubicBezTo>
                    <a:pt x="82" y="59"/>
                    <a:pt x="65" y="78"/>
                    <a:pt x="44" y="80"/>
                  </a:cubicBezTo>
                  <a:cubicBezTo>
                    <a:pt x="22" y="81"/>
                    <a:pt x="3" y="65"/>
                    <a:pt x="2" y="43"/>
                  </a:cubicBezTo>
                  <a:cubicBezTo>
                    <a:pt x="0" y="21"/>
                    <a:pt x="17" y="3"/>
                    <a:pt x="38" y="1"/>
                  </a:cubicBezTo>
                  <a:cubicBezTo>
                    <a:pt x="60" y="0"/>
                    <a:pt x="79" y="16"/>
                    <a:pt x="80" y="38"/>
                  </a:cubicBez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16" name="Freeform 14"/>
            <p:cNvSpPr/>
            <p:nvPr/>
          </p:nvSpPr>
          <p:spPr bwMode="auto">
            <a:xfrm>
              <a:off x="4144468" y="2669521"/>
              <a:ext cx="1801151" cy="1016115"/>
            </a:xfrm>
            <a:custGeom>
              <a:avLst/>
              <a:gdLst>
                <a:gd name="T0" fmla="*/ 0 w 1707"/>
                <a:gd name="T1" fmla="*/ 721 h 963"/>
                <a:gd name="T2" fmla="*/ 721 w 1707"/>
                <a:gd name="T3" fmla="*/ 0 h 963"/>
                <a:gd name="T4" fmla="*/ 1707 w 1707"/>
                <a:gd name="T5" fmla="*/ 757 h 963"/>
                <a:gd name="T6" fmla="*/ 1594 w 1707"/>
                <a:gd name="T7" fmla="*/ 892 h 963"/>
                <a:gd name="T8" fmla="*/ 738 w 1707"/>
                <a:gd name="T9" fmla="*/ 227 h 963"/>
                <a:gd name="T10" fmla="*/ 11 w 1707"/>
                <a:gd name="T11" fmla="*/ 963 h 963"/>
                <a:gd name="T12" fmla="*/ 0 w 1707"/>
                <a:gd name="T13" fmla="*/ 721 h 963"/>
              </a:gdLst>
              <a:ahLst/>
              <a:cxnLst>
                <a:cxn ang="0">
                  <a:pos x="T0" y="T1"/>
                </a:cxn>
                <a:cxn ang="0">
                  <a:pos x="T2" y="T3"/>
                </a:cxn>
                <a:cxn ang="0">
                  <a:pos x="T4" y="T5"/>
                </a:cxn>
                <a:cxn ang="0">
                  <a:pos x="T6" y="T7"/>
                </a:cxn>
                <a:cxn ang="0">
                  <a:pos x="T8" y="T9"/>
                </a:cxn>
                <a:cxn ang="0">
                  <a:pos x="T10" y="T11"/>
                </a:cxn>
                <a:cxn ang="0">
                  <a:pos x="T12" y="T13"/>
                </a:cxn>
              </a:cxnLst>
              <a:rect l="0" t="0" r="r" b="b"/>
              <a:pathLst>
                <a:path w="1707" h="963">
                  <a:moveTo>
                    <a:pt x="0" y="721"/>
                  </a:moveTo>
                  <a:lnTo>
                    <a:pt x="721" y="0"/>
                  </a:lnTo>
                  <a:lnTo>
                    <a:pt x="1707" y="757"/>
                  </a:lnTo>
                  <a:lnTo>
                    <a:pt x="1594" y="892"/>
                  </a:lnTo>
                  <a:lnTo>
                    <a:pt x="738" y="227"/>
                  </a:lnTo>
                  <a:lnTo>
                    <a:pt x="11" y="963"/>
                  </a:lnTo>
                  <a:lnTo>
                    <a:pt x="0" y="721"/>
                  </a:lnTo>
                  <a:close/>
                </a:path>
              </a:pathLst>
            </a:custGeom>
            <a:solidFill>
              <a:srgbClr val="FFFFFF"/>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17" name="Freeform 15"/>
            <p:cNvSpPr/>
            <p:nvPr/>
          </p:nvSpPr>
          <p:spPr bwMode="auto">
            <a:xfrm>
              <a:off x="3268688" y="3400744"/>
              <a:ext cx="1032997" cy="999233"/>
            </a:xfrm>
            <a:custGeom>
              <a:avLst/>
              <a:gdLst>
                <a:gd name="T0" fmla="*/ 99 w 414"/>
                <a:gd name="T1" fmla="*/ 388 h 400"/>
                <a:gd name="T2" fmla="*/ 11 w 414"/>
                <a:gd name="T3" fmla="*/ 298 h 400"/>
                <a:gd name="T4" fmla="*/ 12 w 414"/>
                <a:gd name="T5" fmla="*/ 257 h 400"/>
                <a:gd name="T6" fmla="*/ 274 w 414"/>
                <a:gd name="T7" fmla="*/ 10 h 400"/>
                <a:gd name="T8" fmla="*/ 314 w 414"/>
                <a:gd name="T9" fmla="*/ 11 h 400"/>
                <a:gd name="T10" fmla="*/ 403 w 414"/>
                <a:gd name="T11" fmla="*/ 102 h 400"/>
                <a:gd name="T12" fmla="*/ 402 w 414"/>
                <a:gd name="T13" fmla="*/ 143 h 400"/>
                <a:gd name="T14" fmla="*/ 139 w 414"/>
                <a:gd name="T15" fmla="*/ 389 h 400"/>
                <a:gd name="T16" fmla="*/ 99 w 414"/>
                <a:gd name="T17" fmla="*/ 388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4" h="400">
                  <a:moveTo>
                    <a:pt x="99" y="388"/>
                  </a:moveTo>
                  <a:cubicBezTo>
                    <a:pt x="11" y="298"/>
                    <a:pt x="11" y="298"/>
                    <a:pt x="11" y="298"/>
                  </a:cubicBezTo>
                  <a:cubicBezTo>
                    <a:pt x="0" y="286"/>
                    <a:pt x="0" y="268"/>
                    <a:pt x="12" y="257"/>
                  </a:cubicBezTo>
                  <a:cubicBezTo>
                    <a:pt x="274" y="10"/>
                    <a:pt x="274" y="10"/>
                    <a:pt x="274" y="10"/>
                  </a:cubicBezTo>
                  <a:cubicBezTo>
                    <a:pt x="285" y="0"/>
                    <a:pt x="304" y="0"/>
                    <a:pt x="314" y="11"/>
                  </a:cubicBezTo>
                  <a:cubicBezTo>
                    <a:pt x="403" y="102"/>
                    <a:pt x="403" y="102"/>
                    <a:pt x="403" y="102"/>
                  </a:cubicBezTo>
                  <a:cubicBezTo>
                    <a:pt x="414" y="114"/>
                    <a:pt x="413" y="132"/>
                    <a:pt x="402" y="143"/>
                  </a:cubicBezTo>
                  <a:cubicBezTo>
                    <a:pt x="139" y="389"/>
                    <a:pt x="139" y="389"/>
                    <a:pt x="139" y="389"/>
                  </a:cubicBezTo>
                  <a:cubicBezTo>
                    <a:pt x="128" y="400"/>
                    <a:pt x="110" y="400"/>
                    <a:pt x="99" y="388"/>
                  </a:cubicBezTo>
                  <a:close/>
                </a:path>
              </a:pathLst>
            </a:custGeom>
            <a:solidFill>
              <a:srgbClr val="FFFFFF"/>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18" name="Freeform 16"/>
            <p:cNvSpPr/>
            <p:nvPr/>
          </p:nvSpPr>
          <p:spPr bwMode="auto">
            <a:xfrm>
              <a:off x="3221206" y="3442950"/>
              <a:ext cx="1032997" cy="1001343"/>
            </a:xfrm>
            <a:custGeom>
              <a:avLst/>
              <a:gdLst>
                <a:gd name="T0" fmla="*/ 99 w 414"/>
                <a:gd name="T1" fmla="*/ 389 h 401"/>
                <a:gd name="T2" fmla="*/ 11 w 414"/>
                <a:gd name="T3" fmla="*/ 298 h 401"/>
                <a:gd name="T4" fmla="*/ 12 w 414"/>
                <a:gd name="T5" fmla="*/ 257 h 401"/>
                <a:gd name="T6" fmla="*/ 274 w 414"/>
                <a:gd name="T7" fmla="*/ 11 h 401"/>
                <a:gd name="T8" fmla="*/ 314 w 414"/>
                <a:gd name="T9" fmla="*/ 12 h 401"/>
                <a:gd name="T10" fmla="*/ 403 w 414"/>
                <a:gd name="T11" fmla="*/ 103 h 401"/>
                <a:gd name="T12" fmla="*/ 402 w 414"/>
                <a:gd name="T13" fmla="*/ 144 h 401"/>
                <a:gd name="T14" fmla="*/ 139 w 414"/>
                <a:gd name="T15" fmla="*/ 390 h 401"/>
                <a:gd name="T16" fmla="*/ 99 w 414"/>
                <a:gd name="T17" fmla="*/ 389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4" h="401">
                  <a:moveTo>
                    <a:pt x="99" y="389"/>
                  </a:moveTo>
                  <a:cubicBezTo>
                    <a:pt x="11" y="298"/>
                    <a:pt x="11" y="298"/>
                    <a:pt x="11" y="298"/>
                  </a:cubicBezTo>
                  <a:cubicBezTo>
                    <a:pt x="0" y="287"/>
                    <a:pt x="0" y="268"/>
                    <a:pt x="12" y="257"/>
                  </a:cubicBezTo>
                  <a:cubicBezTo>
                    <a:pt x="274" y="11"/>
                    <a:pt x="274" y="11"/>
                    <a:pt x="274" y="11"/>
                  </a:cubicBezTo>
                  <a:cubicBezTo>
                    <a:pt x="286" y="0"/>
                    <a:pt x="304" y="1"/>
                    <a:pt x="314" y="12"/>
                  </a:cubicBezTo>
                  <a:cubicBezTo>
                    <a:pt x="403" y="103"/>
                    <a:pt x="403" y="103"/>
                    <a:pt x="403" y="103"/>
                  </a:cubicBezTo>
                  <a:cubicBezTo>
                    <a:pt x="414" y="114"/>
                    <a:pt x="413" y="133"/>
                    <a:pt x="402" y="144"/>
                  </a:cubicBezTo>
                  <a:cubicBezTo>
                    <a:pt x="139" y="390"/>
                    <a:pt x="139" y="390"/>
                    <a:pt x="139" y="390"/>
                  </a:cubicBezTo>
                  <a:cubicBezTo>
                    <a:pt x="128" y="401"/>
                    <a:pt x="110" y="400"/>
                    <a:pt x="99" y="389"/>
                  </a:cubicBezTo>
                  <a:close/>
                </a:path>
              </a:pathLst>
            </a:custGeom>
            <a:solidFill>
              <a:srgbClr val="C7C8CA"/>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19" name="Freeform 17"/>
            <p:cNvSpPr>
              <a:spLocks noEditPoints="1"/>
            </p:cNvSpPr>
            <p:nvPr/>
          </p:nvSpPr>
          <p:spPr bwMode="auto">
            <a:xfrm>
              <a:off x="3492381" y="1515181"/>
              <a:ext cx="2767673" cy="2722302"/>
            </a:xfrm>
            <a:custGeom>
              <a:avLst/>
              <a:gdLst>
                <a:gd name="T0" fmla="*/ 917 w 1109"/>
                <a:gd name="T1" fmla="*/ 204 h 1090"/>
                <a:gd name="T2" fmla="*/ 208 w 1109"/>
                <a:gd name="T3" fmla="*/ 188 h 1090"/>
                <a:gd name="T4" fmla="*/ 192 w 1109"/>
                <a:gd name="T5" fmla="*/ 886 h 1090"/>
                <a:gd name="T6" fmla="*/ 901 w 1109"/>
                <a:gd name="T7" fmla="*/ 902 h 1090"/>
                <a:gd name="T8" fmla="*/ 917 w 1109"/>
                <a:gd name="T9" fmla="*/ 204 h 1090"/>
                <a:gd name="T10" fmla="*/ 295 w 1109"/>
                <a:gd name="T11" fmla="*/ 789 h 1090"/>
                <a:gd name="T12" fmla="*/ 307 w 1109"/>
                <a:gd name="T13" fmla="*/ 290 h 1090"/>
                <a:gd name="T14" fmla="*/ 814 w 1109"/>
                <a:gd name="T15" fmla="*/ 302 h 1090"/>
                <a:gd name="T16" fmla="*/ 802 w 1109"/>
                <a:gd name="T17" fmla="*/ 800 h 1090"/>
                <a:gd name="T18" fmla="*/ 295 w 1109"/>
                <a:gd name="T19" fmla="*/ 789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9" h="1090">
                  <a:moveTo>
                    <a:pt x="917" y="204"/>
                  </a:moveTo>
                  <a:cubicBezTo>
                    <a:pt x="726" y="7"/>
                    <a:pt x="409" y="0"/>
                    <a:pt x="208" y="188"/>
                  </a:cubicBezTo>
                  <a:cubicBezTo>
                    <a:pt x="8" y="377"/>
                    <a:pt x="0" y="689"/>
                    <a:pt x="192" y="886"/>
                  </a:cubicBezTo>
                  <a:cubicBezTo>
                    <a:pt x="383" y="1083"/>
                    <a:pt x="700" y="1090"/>
                    <a:pt x="901" y="902"/>
                  </a:cubicBezTo>
                  <a:cubicBezTo>
                    <a:pt x="1101" y="714"/>
                    <a:pt x="1109" y="401"/>
                    <a:pt x="917" y="204"/>
                  </a:cubicBezTo>
                  <a:close/>
                  <a:moveTo>
                    <a:pt x="295" y="789"/>
                  </a:moveTo>
                  <a:cubicBezTo>
                    <a:pt x="159" y="648"/>
                    <a:pt x="164" y="425"/>
                    <a:pt x="307" y="290"/>
                  </a:cubicBezTo>
                  <a:cubicBezTo>
                    <a:pt x="450" y="156"/>
                    <a:pt x="677" y="161"/>
                    <a:pt x="814" y="302"/>
                  </a:cubicBezTo>
                  <a:cubicBezTo>
                    <a:pt x="950" y="443"/>
                    <a:pt x="945" y="666"/>
                    <a:pt x="802" y="800"/>
                  </a:cubicBezTo>
                  <a:cubicBezTo>
                    <a:pt x="659" y="935"/>
                    <a:pt x="432" y="929"/>
                    <a:pt x="295" y="789"/>
                  </a:cubicBezTo>
                  <a:close/>
                </a:path>
              </a:pathLst>
            </a:custGeom>
            <a:solidFill>
              <a:srgbClr val="C7C8CA"/>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20" name="Freeform 18"/>
            <p:cNvSpPr/>
            <p:nvPr/>
          </p:nvSpPr>
          <p:spPr bwMode="auto">
            <a:xfrm>
              <a:off x="2494204" y="4107699"/>
              <a:ext cx="1045659" cy="1023501"/>
            </a:xfrm>
            <a:custGeom>
              <a:avLst/>
              <a:gdLst>
                <a:gd name="T0" fmla="*/ 452 w 991"/>
                <a:gd name="T1" fmla="*/ 970 h 970"/>
                <a:gd name="T2" fmla="*/ 0 w 991"/>
                <a:gd name="T3" fmla="*/ 506 h 970"/>
                <a:gd name="T4" fmla="*/ 542 w 991"/>
                <a:gd name="T5" fmla="*/ 0 h 970"/>
                <a:gd name="T6" fmla="*/ 991 w 991"/>
                <a:gd name="T7" fmla="*/ 464 h 970"/>
                <a:gd name="T8" fmla="*/ 452 w 991"/>
                <a:gd name="T9" fmla="*/ 970 h 970"/>
              </a:gdLst>
              <a:ahLst/>
              <a:cxnLst>
                <a:cxn ang="0">
                  <a:pos x="T0" y="T1"/>
                </a:cxn>
                <a:cxn ang="0">
                  <a:pos x="T2" y="T3"/>
                </a:cxn>
                <a:cxn ang="0">
                  <a:pos x="T4" y="T5"/>
                </a:cxn>
                <a:cxn ang="0">
                  <a:pos x="T6" y="T7"/>
                </a:cxn>
                <a:cxn ang="0">
                  <a:pos x="T8" y="T9"/>
                </a:cxn>
              </a:cxnLst>
              <a:rect l="0" t="0" r="r" b="b"/>
              <a:pathLst>
                <a:path w="991" h="970">
                  <a:moveTo>
                    <a:pt x="452" y="970"/>
                  </a:moveTo>
                  <a:lnTo>
                    <a:pt x="0" y="506"/>
                  </a:lnTo>
                  <a:lnTo>
                    <a:pt x="542" y="0"/>
                  </a:lnTo>
                  <a:lnTo>
                    <a:pt x="991" y="464"/>
                  </a:lnTo>
                  <a:lnTo>
                    <a:pt x="452" y="970"/>
                  </a:ln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21" name="Freeform 19"/>
            <p:cNvSpPr/>
            <p:nvPr/>
          </p:nvSpPr>
          <p:spPr bwMode="auto">
            <a:xfrm>
              <a:off x="2175547" y="4641607"/>
              <a:ext cx="795587" cy="789257"/>
            </a:xfrm>
            <a:custGeom>
              <a:avLst/>
              <a:gdLst>
                <a:gd name="T0" fmla="*/ 14 w 319"/>
                <a:gd name="T1" fmla="*/ 108 h 316"/>
                <a:gd name="T2" fmla="*/ 13 w 319"/>
                <a:gd name="T3" fmla="*/ 154 h 316"/>
                <a:gd name="T4" fmla="*/ 158 w 319"/>
                <a:gd name="T5" fmla="*/ 303 h 316"/>
                <a:gd name="T6" fmla="*/ 204 w 319"/>
                <a:gd name="T7" fmla="*/ 304 h 316"/>
                <a:gd name="T8" fmla="*/ 319 w 319"/>
                <a:gd name="T9" fmla="*/ 196 h 316"/>
                <a:gd name="T10" fmla="*/ 128 w 319"/>
                <a:gd name="T11" fmla="*/ 0 h 316"/>
                <a:gd name="T12" fmla="*/ 14 w 319"/>
                <a:gd name="T13" fmla="*/ 108 h 316"/>
              </a:gdLst>
              <a:ahLst/>
              <a:cxnLst>
                <a:cxn ang="0">
                  <a:pos x="T0" y="T1"/>
                </a:cxn>
                <a:cxn ang="0">
                  <a:pos x="T2" y="T3"/>
                </a:cxn>
                <a:cxn ang="0">
                  <a:pos x="T4" y="T5"/>
                </a:cxn>
                <a:cxn ang="0">
                  <a:pos x="T6" y="T7"/>
                </a:cxn>
                <a:cxn ang="0">
                  <a:pos x="T8" y="T9"/>
                </a:cxn>
                <a:cxn ang="0">
                  <a:pos x="T10" y="T11"/>
                </a:cxn>
                <a:cxn ang="0">
                  <a:pos x="T12" y="T13"/>
                </a:cxn>
              </a:cxnLst>
              <a:rect l="0" t="0" r="r" b="b"/>
              <a:pathLst>
                <a:path w="319" h="316">
                  <a:moveTo>
                    <a:pt x="14" y="108"/>
                  </a:moveTo>
                  <a:cubicBezTo>
                    <a:pt x="1" y="120"/>
                    <a:pt x="0" y="141"/>
                    <a:pt x="13" y="154"/>
                  </a:cubicBezTo>
                  <a:cubicBezTo>
                    <a:pt x="158" y="303"/>
                    <a:pt x="158" y="303"/>
                    <a:pt x="158" y="303"/>
                  </a:cubicBezTo>
                  <a:cubicBezTo>
                    <a:pt x="170" y="316"/>
                    <a:pt x="191" y="316"/>
                    <a:pt x="204" y="304"/>
                  </a:cubicBezTo>
                  <a:cubicBezTo>
                    <a:pt x="319" y="196"/>
                    <a:pt x="319" y="196"/>
                    <a:pt x="319" y="196"/>
                  </a:cubicBezTo>
                  <a:cubicBezTo>
                    <a:pt x="128" y="0"/>
                    <a:pt x="128" y="0"/>
                    <a:pt x="128" y="0"/>
                  </a:cubicBezTo>
                  <a:lnTo>
                    <a:pt x="14" y="108"/>
                  </a:lnTo>
                  <a:close/>
                </a:path>
              </a:pathLst>
            </a:custGeom>
            <a:solidFill>
              <a:schemeClr val="bg2">
                <a:alpha val="71000"/>
              </a:schemeClr>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22" name="Freeform 20"/>
            <p:cNvSpPr/>
            <p:nvPr/>
          </p:nvSpPr>
          <p:spPr bwMode="auto">
            <a:xfrm>
              <a:off x="3066098" y="3812255"/>
              <a:ext cx="788201" cy="785036"/>
            </a:xfrm>
            <a:custGeom>
              <a:avLst/>
              <a:gdLst>
                <a:gd name="T0" fmla="*/ 303 w 316"/>
                <a:gd name="T1" fmla="*/ 163 h 314"/>
                <a:gd name="T2" fmla="*/ 158 w 316"/>
                <a:gd name="T3" fmla="*/ 13 h 314"/>
                <a:gd name="T4" fmla="*/ 112 w 316"/>
                <a:gd name="T5" fmla="*/ 12 h 314"/>
                <a:gd name="T6" fmla="*/ 0 w 316"/>
                <a:gd name="T7" fmla="*/ 118 h 314"/>
                <a:gd name="T8" fmla="*/ 190 w 316"/>
                <a:gd name="T9" fmla="*/ 314 h 314"/>
                <a:gd name="T10" fmla="*/ 302 w 316"/>
                <a:gd name="T11" fmla="*/ 208 h 314"/>
                <a:gd name="T12" fmla="*/ 303 w 316"/>
                <a:gd name="T13" fmla="*/ 163 h 314"/>
              </a:gdLst>
              <a:ahLst/>
              <a:cxnLst>
                <a:cxn ang="0">
                  <a:pos x="T0" y="T1"/>
                </a:cxn>
                <a:cxn ang="0">
                  <a:pos x="T2" y="T3"/>
                </a:cxn>
                <a:cxn ang="0">
                  <a:pos x="T4" y="T5"/>
                </a:cxn>
                <a:cxn ang="0">
                  <a:pos x="T6" y="T7"/>
                </a:cxn>
                <a:cxn ang="0">
                  <a:pos x="T8" y="T9"/>
                </a:cxn>
                <a:cxn ang="0">
                  <a:pos x="T10" y="T11"/>
                </a:cxn>
                <a:cxn ang="0">
                  <a:pos x="T12" y="T13"/>
                </a:cxn>
              </a:cxnLst>
              <a:rect l="0" t="0" r="r" b="b"/>
              <a:pathLst>
                <a:path w="316" h="314">
                  <a:moveTo>
                    <a:pt x="303" y="163"/>
                  </a:moveTo>
                  <a:cubicBezTo>
                    <a:pt x="158" y="13"/>
                    <a:pt x="158" y="13"/>
                    <a:pt x="158" y="13"/>
                  </a:cubicBezTo>
                  <a:cubicBezTo>
                    <a:pt x="146" y="1"/>
                    <a:pt x="125" y="0"/>
                    <a:pt x="112" y="12"/>
                  </a:cubicBezTo>
                  <a:cubicBezTo>
                    <a:pt x="0" y="118"/>
                    <a:pt x="0" y="118"/>
                    <a:pt x="0" y="118"/>
                  </a:cubicBezTo>
                  <a:cubicBezTo>
                    <a:pt x="190" y="314"/>
                    <a:pt x="190" y="314"/>
                    <a:pt x="190" y="314"/>
                  </a:cubicBezTo>
                  <a:cubicBezTo>
                    <a:pt x="302" y="208"/>
                    <a:pt x="302" y="208"/>
                    <a:pt x="302" y="208"/>
                  </a:cubicBezTo>
                  <a:cubicBezTo>
                    <a:pt x="315" y="196"/>
                    <a:pt x="316" y="176"/>
                    <a:pt x="303" y="163"/>
                  </a:cubicBezTo>
                  <a:close/>
                </a:path>
              </a:pathLst>
            </a:custGeom>
            <a:solidFill>
              <a:schemeClr val="bg2"/>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23" name="Freeform 21"/>
            <p:cNvSpPr/>
            <p:nvPr/>
          </p:nvSpPr>
          <p:spPr bwMode="auto">
            <a:xfrm>
              <a:off x="3053437" y="4107699"/>
              <a:ext cx="486427" cy="499089"/>
            </a:xfrm>
            <a:custGeom>
              <a:avLst/>
              <a:gdLst>
                <a:gd name="T0" fmla="*/ 452 w 461"/>
                <a:gd name="T1" fmla="*/ 473 h 473"/>
                <a:gd name="T2" fmla="*/ 0 w 461"/>
                <a:gd name="T3" fmla="*/ 9 h 473"/>
                <a:gd name="T4" fmla="*/ 12 w 461"/>
                <a:gd name="T5" fmla="*/ 0 h 473"/>
                <a:gd name="T6" fmla="*/ 461 w 461"/>
                <a:gd name="T7" fmla="*/ 464 h 473"/>
                <a:gd name="T8" fmla="*/ 452 w 461"/>
                <a:gd name="T9" fmla="*/ 473 h 473"/>
              </a:gdLst>
              <a:ahLst/>
              <a:cxnLst>
                <a:cxn ang="0">
                  <a:pos x="T0" y="T1"/>
                </a:cxn>
                <a:cxn ang="0">
                  <a:pos x="T2" y="T3"/>
                </a:cxn>
                <a:cxn ang="0">
                  <a:pos x="T4" y="T5"/>
                </a:cxn>
                <a:cxn ang="0">
                  <a:pos x="T6" y="T7"/>
                </a:cxn>
                <a:cxn ang="0">
                  <a:pos x="T8" y="T9"/>
                </a:cxn>
              </a:cxnLst>
              <a:rect l="0" t="0" r="r" b="b"/>
              <a:pathLst>
                <a:path w="461" h="473">
                  <a:moveTo>
                    <a:pt x="452" y="473"/>
                  </a:moveTo>
                  <a:lnTo>
                    <a:pt x="0" y="9"/>
                  </a:lnTo>
                  <a:lnTo>
                    <a:pt x="12" y="0"/>
                  </a:lnTo>
                  <a:lnTo>
                    <a:pt x="461" y="464"/>
                  </a:lnTo>
                  <a:lnTo>
                    <a:pt x="452" y="473"/>
                  </a:lnTo>
                  <a:close/>
                </a:path>
              </a:pathLst>
            </a:custGeom>
            <a:solidFill>
              <a:srgbClr val="848484"/>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24" name="Freeform 22"/>
            <p:cNvSpPr/>
            <p:nvPr/>
          </p:nvSpPr>
          <p:spPr bwMode="auto">
            <a:xfrm>
              <a:off x="2492094" y="4636332"/>
              <a:ext cx="486427" cy="496978"/>
            </a:xfrm>
            <a:custGeom>
              <a:avLst/>
              <a:gdLst>
                <a:gd name="T0" fmla="*/ 449 w 461"/>
                <a:gd name="T1" fmla="*/ 471 h 471"/>
                <a:gd name="T2" fmla="*/ 0 w 461"/>
                <a:gd name="T3" fmla="*/ 8 h 471"/>
                <a:gd name="T4" fmla="*/ 10 w 461"/>
                <a:gd name="T5" fmla="*/ 0 h 471"/>
                <a:gd name="T6" fmla="*/ 461 w 461"/>
                <a:gd name="T7" fmla="*/ 462 h 471"/>
                <a:gd name="T8" fmla="*/ 449 w 461"/>
                <a:gd name="T9" fmla="*/ 471 h 471"/>
              </a:gdLst>
              <a:ahLst/>
              <a:cxnLst>
                <a:cxn ang="0">
                  <a:pos x="T0" y="T1"/>
                </a:cxn>
                <a:cxn ang="0">
                  <a:pos x="T2" y="T3"/>
                </a:cxn>
                <a:cxn ang="0">
                  <a:pos x="T4" y="T5"/>
                </a:cxn>
                <a:cxn ang="0">
                  <a:pos x="T6" y="T7"/>
                </a:cxn>
                <a:cxn ang="0">
                  <a:pos x="T8" y="T9"/>
                </a:cxn>
              </a:cxnLst>
              <a:rect l="0" t="0" r="r" b="b"/>
              <a:pathLst>
                <a:path w="461" h="471">
                  <a:moveTo>
                    <a:pt x="449" y="471"/>
                  </a:moveTo>
                  <a:lnTo>
                    <a:pt x="0" y="8"/>
                  </a:lnTo>
                  <a:lnTo>
                    <a:pt x="10" y="0"/>
                  </a:lnTo>
                  <a:lnTo>
                    <a:pt x="461" y="462"/>
                  </a:lnTo>
                  <a:lnTo>
                    <a:pt x="449" y="471"/>
                  </a:lnTo>
                  <a:close/>
                </a:path>
              </a:pathLst>
            </a:custGeom>
            <a:solidFill>
              <a:srgbClr val="848484"/>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25" name="Freeform 23"/>
            <p:cNvSpPr>
              <a:spLocks noEditPoints="1"/>
            </p:cNvSpPr>
            <p:nvPr/>
          </p:nvSpPr>
          <p:spPr bwMode="auto">
            <a:xfrm>
              <a:off x="3537753" y="1470864"/>
              <a:ext cx="2767673" cy="2721247"/>
            </a:xfrm>
            <a:custGeom>
              <a:avLst/>
              <a:gdLst>
                <a:gd name="T0" fmla="*/ 918 w 1109"/>
                <a:gd name="T1" fmla="*/ 204 h 1090"/>
                <a:gd name="T2" fmla="*/ 208 w 1109"/>
                <a:gd name="T3" fmla="*/ 188 h 1090"/>
                <a:gd name="T4" fmla="*/ 192 w 1109"/>
                <a:gd name="T5" fmla="*/ 886 h 1090"/>
                <a:gd name="T6" fmla="*/ 901 w 1109"/>
                <a:gd name="T7" fmla="*/ 902 h 1090"/>
                <a:gd name="T8" fmla="*/ 918 w 1109"/>
                <a:gd name="T9" fmla="*/ 204 h 1090"/>
                <a:gd name="T10" fmla="*/ 450 w 1109"/>
                <a:gd name="T11" fmla="*/ 938 h 1090"/>
                <a:gd name="T12" fmla="*/ 162 w 1109"/>
                <a:gd name="T13" fmla="*/ 440 h 1090"/>
                <a:gd name="T14" fmla="*/ 660 w 1109"/>
                <a:gd name="T15" fmla="*/ 152 h 1090"/>
                <a:gd name="T16" fmla="*/ 948 w 1109"/>
                <a:gd name="T17" fmla="*/ 650 h 1090"/>
                <a:gd name="T18" fmla="*/ 450 w 1109"/>
                <a:gd name="T19" fmla="*/ 938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9" h="1090">
                  <a:moveTo>
                    <a:pt x="918" y="204"/>
                  </a:moveTo>
                  <a:cubicBezTo>
                    <a:pt x="726" y="7"/>
                    <a:pt x="409" y="0"/>
                    <a:pt x="208" y="188"/>
                  </a:cubicBezTo>
                  <a:cubicBezTo>
                    <a:pt x="8" y="376"/>
                    <a:pt x="0" y="688"/>
                    <a:pt x="192" y="886"/>
                  </a:cubicBezTo>
                  <a:cubicBezTo>
                    <a:pt x="383" y="1083"/>
                    <a:pt x="701" y="1090"/>
                    <a:pt x="901" y="902"/>
                  </a:cubicBezTo>
                  <a:cubicBezTo>
                    <a:pt x="1101" y="713"/>
                    <a:pt x="1109" y="401"/>
                    <a:pt x="918" y="204"/>
                  </a:cubicBezTo>
                  <a:close/>
                  <a:moveTo>
                    <a:pt x="450" y="938"/>
                  </a:moveTo>
                  <a:cubicBezTo>
                    <a:pt x="233" y="880"/>
                    <a:pt x="104" y="657"/>
                    <a:pt x="162" y="440"/>
                  </a:cubicBezTo>
                  <a:cubicBezTo>
                    <a:pt x="220" y="223"/>
                    <a:pt x="443" y="94"/>
                    <a:pt x="660" y="152"/>
                  </a:cubicBezTo>
                  <a:cubicBezTo>
                    <a:pt x="877" y="210"/>
                    <a:pt x="1006" y="433"/>
                    <a:pt x="948" y="650"/>
                  </a:cubicBezTo>
                  <a:cubicBezTo>
                    <a:pt x="890" y="867"/>
                    <a:pt x="667" y="996"/>
                    <a:pt x="450" y="938"/>
                  </a:cubicBezTo>
                  <a:close/>
                </a:path>
              </a:pathLst>
            </a:custGeom>
            <a:solidFill>
              <a:schemeClr val="bg2"/>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26" name="Freeform 24"/>
            <p:cNvSpPr>
              <a:spLocks noEditPoints="1"/>
            </p:cNvSpPr>
            <p:nvPr/>
          </p:nvSpPr>
          <p:spPr bwMode="auto">
            <a:xfrm>
              <a:off x="3775163" y="1702998"/>
              <a:ext cx="2292853" cy="2256978"/>
            </a:xfrm>
            <a:custGeom>
              <a:avLst/>
              <a:gdLst>
                <a:gd name="T0" fmla="*/ 159 w 919"/>
                <a:gd name="T1" fmla="*/ 734 h 904"/>
                <a:gd name="T2" fmla="*/ 172 w 919"/>
                <a:gd name="T3" fmla="*/ 156 h 904"/>
                <a:gd name="T4" fmla="*/ 761 w 919"/>
                <a:gd name="T5" fmla="*/ 169 h 904"/>
                <a:gd name="T6" fmla="*/ 747 w 919"/>
                <a:gd name="T7" fmla="*/ 748 h 904"/>
                <a:gd name="T8" fmla="*/ 159 w 919"/>
                <a:gd name="T9" fmla="*/ 734 h 904"/>
                <a:gd name="T10" fmla="*/ 746 w 919"/>
                <a:gd name="T11" fmla="*/ 182 h 904"/>
                <a:gd name="T12" fmla="*/ 186 w 919"/>
                <a:gd name="T13" fmla="*/ 170 h 904"/>
                <a:gd name="T14" fmla="*/ 173 w 919"/>
                <a:gd name="T15" fmla="*/ 721 h 904"/>
                <a:gd name="T16" fmla="*/ 733 w 919"/>
                <a:gd name="T17" fmla="*/ 734 h 904"/>
                <a:gd name="T18" fmla="*/ 746 w 919"/>
                <a:gd name="T19" fmla="*/ 182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9" h="904">
                  <a:moveTo>
                    <a:pt x="159" y="734"/>
                  </a:moveTo>
                  <a:cubicBezTo>
                    <a:pt x="0" y="571"/>
                    <a:pt x="6" y="312"/>
                    <a:pt x="172" y="156"/>
                  </a:cubicBezTo>
                  <a:cubicBezTo>
                    <a:pt x="338" y="0"/>
                    <a:pt x="602" y="6"/>
                    <a:pt x="761" y="169"/>
                  </a:cubicBezTo>
                  <a:cubicBezTo>
                    <a:pt x="919" y="332"/>
                    <a:pt x="913" y="592"/>
                    <a:pt x="747" y="748"/>
                  </a:cubicBezTo>
                  <a:cubicBezTo>
                    <a:pt x="581" y="904"/>
                    <a:pt x="317" y="898"/>
                    <a:pt x="159" y="734"/>
                  </a:cubicBezTo>
                  <a:close/>
                  <a:moveTo>
                    <a:pt x="746" y="182"/>
                  </a:moveTo>
                  <a:cubicBezTo>
                    <a:pt x="595" y="27"/>
                    <a:pt x="344" y="21"/>
                    <a:pt x="186" y="170"/>
                  </a:cubicBezTo>
                  <a:cubicBezTo>
                    <a:pt x="28" y="318"/>
                    <a:pt x="22" y="566"/>
                    <a:pt x="173" y="721"/>
                  </a:cubicBezTo>
                  <a:cubicBezTo>
                    <a:pt x="324" y="877"/>
                    <a:pt x="575" y="882"/>
                    <a:pt x="733" y="734"/>
                  </a:cubicBezTo>
                  <a:cubicBezTo>
                    <a:pt x="892" y="585"/>
                    <a:pt x="897" y="338"/>
                    <a:pt x="746" y="182"/>
                  </a:cubicBezTo>
                  <a:close/>
                </a:path>
              </a:pathLst>
            </a:custGeom>
            <a:solidFill>
              <a:srgbClr val="414141"/>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sp>
          <p:nvSpPr>
            <p:cNvPr id="27" name="Freeform 25"/>
            <p:cNvSpPr/>
            <p:nvPr/>
          </p:nvSpPr>
          <p:spPr bwMode="auto">
            <a:xfrm>
              <a:off x="4333340" y="2242183"/>
              <a:ext cx="1178609" cy="1178609"/>
            </a:xfrm>
            <a:custGeom>
              <a:avLst/>
              <a:gdLst>
                <a:gd name="T0" fmla="*/ 181 w 472"/>
                <a:gd name="T1" fmla="*/ 441 h 472"/>
                <a:gd name="T2" fmla="*/ 30 w 472"/>
                <a:gd name="T3" fmla="*/ 181 h 472"/>
                <a:gd name="T4" fmla="*/ 291 w 472"/>
                <a:gd name="T5" fmla="*/ 30 h 472"/>
                <a:gd name="T6" fmla="*/ 441 w 472"/>
                <a:gd name="T7" fmla="*/ 291 h 472"/>
                <a:gd name="T8" fmla="*/ 181 w 472"/>
                <a:gd name="T9" fmla="*/ 441 h 472"/>
              </a:gdLst>
              <a:ahLst/>
              <a:cxnLst>
                <a:cxn ang="0">
                  <a:pos x="T0" y="T1"/>
                </a:cxn>
                <a:cxn ang="0">
                  <a:pos x="T2" y="T3"/>
                </a:cxn>
                <a:cxn ang="0">
                  <a:pos x="T4" y="T5"/>
                </a:cxn>
                <a:cxn ang="0">
                  <a:pos x="T6" y="T7"/>
                </a:cxn>
                <a:cxn ang="0">
                  <a:pos x="T8" y="T9"/>
                </a:cxn>
              </a:cxnLst>
              <a:rect l="0" t="0" r="r" b="b"/>
              <a:pathLst>
                <a:path w="472" h="472">
                  <a:moveTo>
                    <a:pt x="181" y="441"/>
                  </a:moveTo>
                  <a:cubicBezTo>
                    <a:pt x="67" y="411"/>
                    <a:pt x="0" y="294"/>
                    <a:pt x="30" y="181"/>
                  </a:cubicBezTo>
                  <a:cubicBezTo>
                    <a:pt x="60" y="67"/>
                    <a:pt x="177" y="0"/>
                    <a:pt x="291" y="30"/>
                  </a:cubicBezTo>
                  <a:cubicBezTo>
                    <a:pt x="404" y="60"/>
                    <a:pt x="472" y="177"/>
                    <a:pt x="441" y="291"/>
                  </a:cubicBezTo>
                  <a:cubicBezTo>
                    <a:pt x="411" y="404"/>
                    <a:pt x="294" y="472"/>
                    <a:pt x="181" y="441"/>
                  </a:cubicBez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sz="2000">
                <a:solidFill>
                  <a:schemeClr val="bg1">
                    <a:lumMod val="65000"/>
                  </a:schemeClr>
                </a:solidFill>
              </a:endParaRPr>
            </a:p>
          </p:txBody>
        </p:sp>
      </p:grpSp>
      <p:sp>
        <p:nvSpPr>
          <p:cNvPr id="28" name="矩形 27"/>
          <p:cNvSpPr/>
          <p:nvPr/>
        </p:nvSpPr>
        <p:spPr>
          <a:xfrm>
            <a:off x="3658996" y="4468933"/>
            <a:ext cx="8060938" cy="127829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9" name="文本框 28"/>
          <p:cNvSpPr txBox="1"/>
          <p:nvPr/>
        </p:nvSpPr>
        <p:spPr>
          <a:xfrm>
            <a:off x="5895755" y="1835069"/>
            <a:ext cx="3876862" cy="553998"/>
          </a:xfrm>
          <a:prstGeom prst="rect">
            <a:avLst/>
          </a:prstGeom>
          <a:noFill/>
        </p:spPr>
        <p:txBody>
          <a:bodyPr vert="horz" wrap="square" rtlCol="0">
            <a:spAutoFit/>
          </a:bodyPr>
          <a:lstStyle/>
          <a:p>
            <a:pPr>
              <a:spcAft>
                <a:spcPts val="1200"/>
              </a:spcAft>
            </a:pP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5895755" y="1421443"/>
            <a:ext cx="1746248" cy="400110"/>
          </a:xfrm>
          <a:prstGeom prst="rect">
            <a:avLst/>
          </a:prstGeom>
        </p:spPr>
        <p:txBody>
          <a:bodyPr vert="horz" wrap="square">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5895755" y="3158759"/>
            <a:ext cx="3876862" cy="553998"/>
          </a:xfrm>
          <a:prstGeom prst="rect">
            <a:avLst/>
          </a:prstGeom>
          <a:noFill/>
        </p:spPr>
        <p:txBody>
          <a:bodyPr vert="horz" wrap="square" rtlCol="0">
            <a:spAutoFit/>
          </a:bodyPr>
          <a:lstStyle/>
          <a:p>
            <a:pPr>
              <a:spcAft>
                <a:spcPts val="1200"/>
              </a:spcAft>
            </a:pP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5895755" y="2745133"/>
            <a:ext cx="1746248" cy="400110"/>
          </a:xfrm>
          <a:prstGeom prst="rect">
            <a:avLst/>
          </a:prstGeom>
        </p:spPr>
        <p:txBody>
          <a:bodyPr vert="horz" wrap="square">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4015681" y="4590504"/>
            <a:ext cx="7328594" cy="1015663"/>
          </a:xfrm>
          <a:prstGeom prst="rect">
            <a:avLst/>
          </a:prstGeom>
          <a:noFill/>
        </p:spPr>
        <p:txBody>
          <a:bodyPr vert="horz" wrap="square" rtlCol="0">
            <a:spAutoFit/>
          </a:bodyPr>
          <a:lstStyle/>
          <a:p>
            <a:pPr>
              <a:spcAft>
                <a:spcPts val="1200"/>
              </a:spcAft>
            </a:pPr>
            <a:r>
              <a:rPr lang="en-US" altLang="zh-CN" sz="1000" dirty="0">
                <a:solidFill>
                  <a:schemeClr val="bg1"/>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 An action plan with executable, actionable and creative ideas can effectively enhance the company's reputation and brand reputation.</a:t>
            </a:r>
            <a:endParaRPr lang="en-US" altLang="zh-CN" sz="1000" dirty="0">
              <a:solidFill>
                <a:schemeClr val="bg1"/>
              </a:solidFill>
              <a:latin typeface="微软雅黑" panose="020B0503020204020204" pitchFamily="34" charset="-122"/>
              <a:ea typeface="微软雅黑" panose="020B0503020204020204" pitchFamily="34" charset="-122"/>
            </a:endParaRPr>
          </a:p>
          <a:p>
            <a:pPr>
              <a:spcAft>
                <a:spcPts val="1200"/>
              </a:spcAft>
            </a:pPr>
            <a:r>
              <a:rPr lang="en-US" altLang="zh-CN" sz="1000" dirty="0">
                <a:solidFill>
                  <a:schemeClr val="bg1"/>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825500" y="201866"/>
            <a:ext cx="2555875" cy="400110"/>
          </a:xfrm>
          <a:prstGeom prst="rect">
            <a:avLst/>
          </a:prstGeom>
        </p:spPr>
        <p:txBody>
          <a:bodyPr wrap="square">
            <a:spAutoFit/>
          </a:bodyPr>
          <a:lstStyle/>
          <a:p>
            <a:pPr algn="dist"/>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此处添加相关标题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825500" y="490221"/>
            <a:ext cx="2555874" cy="261610"/>
          </a:xfrm>
          <a:prstGeom prst="rect">
            <a:avLst/>
          </a:prstGeom>
        </p:spPr>
        <p:txBody>
          <a:bodyPr wrap="square">
            <a:spAutoFit/>
          </a:bodyPr>
          <a:lstStyle/>
          <a:p>
            <a:pPr algn="dist"/>
            <a:r>
              <a:rPr lang="zh-CN" altLang="en-US" sz="1100" dirty="0">
                <a:solidFill>
                  <a:schemeClr val="bg1">
                    <a:lumMod val="50000"/>
                  </a:schemeClr>
                </a:solidFill>
              </a:rPr>
              <a:t>Enter a headline </a:t>
            </a:r>
            <a:r>
              <a:rPr lang="zh-CN" altLang="en-US" sz="1050" dirty="0">
                <a:solidFill>
                  <a:schemeClr val="bg1">
                    <a:lumMod val="50000"/>
                  </a:schemeClr>
                </a:solidFill>
              </a:rPr>
              <a:t>here</a:t>
            </a:r>
            <a:endParaRPr lang="zh-CN" altLang="en-US" sz="1100" dirty="0">
              <a:solidFill>
                <a:schemeClr val="bg1">
                  <a:lumMod val="50000"/>
                </a:schemeClr>
              </a:solidFill>
            </a:endParaRPr>
          </a:p>
        </p:txBody>
      </p:sp>
      <p:grpSp>
        <p:nvGrpSpPr>
          <p:cNvPr id="4" name="组合 3"/>
          <p:cNvGrpSpPr/>
          <p:nvPr/>
        </p:nvGrpSpPr>
        <p:grpSpPr>
          <a:xfrm>
            <a:off x="1105701" y="1864219"/>
            <a:ext cx="4265596" cy="3851795"/>
            <a:chOff x="1351798" y="2281188"/>
            <a:chExt cx="3910564" cy="3531205"/>
          </a:xfrm>
        </p:grpSpPr>
        <p:grpSp>
          <p:nvGrpSpPr>
            <p:cNvPr id="5" name="组合 4"/>
            <p:cNvGrpSpPr/>
            <p:nvPr/>
          </p:nvGrpSpPr>
          <p:grpSpPr>
            <a:xfrm>
              <a:off x="1351798" y="2281188"/>
              <a:ext cx="3910564" cy="3011332"/>
              <a:chOff x="1112520" y="2106557"/>
              <a:chExt cx="4389120" cy="3379844"/>
            </a:xfrm>
          </p:grpSpPr>
          <p:sp>
            <p:nvSpPr>
              <p:cNvPr id="7" name="椭圆 6"/>
              <p:cNvSpPr/>
              <p:nvPr/>
            </p:nvSpPr>
            <p:spPr>
              <a:xfrm>
                <a:off x="1112520" y="4541521"/>
                <a:ext cx="4389120" cy="944880"/>
              </a:xfrm>
              <a:prstGeom prst="ellipse">
                <a:avLst/>
              </a:prstGeom>
              <a:gradFill flip="none" rotWithShape="1">
                <a:gsLst>
                  <a:gs pos="22000">
                    <a:schemeClr val="accent1">
                      <a:lumMod val="14000"/>
                      <a:alpha val="19000"/>
                    </a:schemeClr>
                  </a:gs>
                  <a:gs pos="100000">
                    <a:schemeClr val="accent6">
                      <a:lumMod val="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Group 4"/>
              <p:cNvGrpSpPr/>
              <p:nvPr/>
            </p:nvGrpSpPr>
            <p:grpSpPr bwMode="auto">
              <a:xfrm>
                <a:off x="1369884" y="3840024"/>
                <a:ext cx="3852863" cy="1452563"/>
                <a:chOff x="576" y="2808"/>
                <a:chExt cx="4608" cy="1728"/>
              </a:xfrm>
            </p:grpSpPr>
            <p:sp>
              <p:nvSpPr>
                <p:cNvPr id="21" name="Freeform 5"/>
                <p:cNvSpPr/>
                <p:nvPr/>
              </p:nvSpPr>
              <p:spPr bwMode="auto">
                <a:xfrm>
                  <a:off x="576" y="2808"/>
                  <a:ext cx="4608" cy="1152"/>
                </a:xfrm>
                <a:custGeom>
                  <a:avLst/>
                  <a:gdLst>
                    <a:gd name="T0" fmla="*/ 4608 w 4608"/>
                    <a:gd name="T1" fmla="*/ 590 h 1152"/>
                    <a:gd name="T2" fmla="*/ 4596 w 4608"/>
                    <a:gd name="T3" fmla="*/ 634 h 1152"/>
                    <a:gd name="T4" fmla="*/ 4562 w 4608"/>
                    <a:gd name="T5" fmla="*/ 692 h 1152"/>
                    <a:gd name="T6" fmla="*/ 4468 w 4608"/>
                    <a:gd name="T7" fmla="*/ 774 h 1152"/>
                    <a:gd name="T8" fmla="*/ 4330 w 4608"/>
                    <a:gd name="T9" fmla="*/ 850 h 1152"/>
                    <a:gd name="T10" fmla="*/ 4150 w 4608"/>
                    <a:gd name="T11" fmla="*/ 920 h 1152"/>
                    <a:gd name="T12" fmla="*/ 3934 w 4608"/>
                    <a:gd name="T13" fmla="*/ 984 h 1152"/>
                    <a:gd name="T14" fmla="*/ 3682 w 4608"/>
                    <a:gd name="T15" fmla="*/ 1038 h 1152"/>
                    <a:gd name="T16" fmla="*/ 3402 w 4608"/>
                    <a:gd name="T17" fmla="*/ 1082 h 1152"/>
                    <a:gd name="T18" fmla="*/ 3096 w 4608"/>
                    <a:gd name="T19" fmla="*/ 1118 h 1152"/>
                    <a:gd name="T20" fmla="*/ 2768 w 4608"/>
                    <a:gd name="T21" fmla="*/ 1140 h 1152"/>
                    <a:gd name="T22" fmla="*/ 2422 w 4608"/>
                    <a:gd name="T23" fmla="*/ 1152 h 1152"/>
                    <a:gd name="T24" fmla="*/ 2186 w 4608"/>
                    <a:gd name="T25" fmla="*/ 1152 h 1152"/>
                    <a:gd name="T26" fmla="*/ 1840 w 4608"/>
                    <a:gd name="T27" fmla="*/ 1140 h 1152"/>
                    <a:gd name="T28" fmla="*/ 1512 w 4608"/>
                    <a:gd name="T29" fmla="*/ 1118 h 1152"/>
                    <a:gd name="T30" fmla="*/ 1206 w 4608"/>
                    <a:gd name="T31" fmla="*/ 1082 h 1152"/>
                    <a:gd name="T32" fmla="*/ 926 w 4608"/>
                    <a:gd name="T33" fmla="*/ 1038 h 1152"/>
                    <a:gd name="T34" fmla="*/ 674 w 4608"/>
                    <a:gd name="T35" fmla="*/ 984 h 1152"/>
                    <a:gd name="T36" fmla="*/ 458 w 4608"/>
                    <a:gd name="T37" fmla="*/ 920 h 1152"/>
                    <a:gd name="T38" fmla="*/ 278 w 4608"/>
                    <a:gd name="T39" fmla="*/ 850 h 1152"/>
                    <a:gd name="T40" fmla="*/ 140 w 4608"/>
                    <a:gd name="T41" fmla="*/ 774 h 1152"/>
                    <a:gd name="T42" fmla="*/ 46 w 4608"/>
                    <a:gd name="T43" fmla="*/ 692 h 1152"/>
                    <a:gd name="T44" fmla="*/ 18 w 4608"/>
                    <a:gd name="T45" fmla="*/ 650 h 1152"/>
                    <a:gd name="T46" fmla="*/ 2 w 4608"/>
                    <a:gd name="T47" fmla="*/ 606 h 1152"/>
                    <a:gd name="T48" fmla="*/ 0 w 4608"/>
                    <a:gd name="T49" fmla="*/ 576 h 1152"/>
                    <a:gd name="T50" fmla="*/ 6 w 4608"/>
                    <a:gd name="T51" fmla="*/ 532 h 1152"/>
                    <a:gd name="T52" fmla="*/ 26 w 4608"/>
                    <a:gd name="T53" fmla="*/ 488 h 1152"/>
                    <a:gd name="T54" fmla="*/ 72 w 4608"/>
                    <a:gd name="T55" fmla="*/ 432 h 1152"/>
                    <a:gd name="T56" fmla="*/ 182 w 4608"/>
                    <a:gd name="T57" fmla="*/ 352 h 1152"/>
                    <a:gd name="T58" fmla="*/ 334 w 4608"/>
                    <a:gd name="T59" fmla="*/ 278 h 1152"/>
                    <a:gd name="T60" fmla="*/ 526 w 4608"/>
                    <a:gd name="T61" fmla="*/ 210 h 1152"/>
                    <a:gd name="T62" fmla="*/ 754 w 4608"/>
                    <a:gd name="T63" fmla="*/ 150 h 1152"/>
                    <a:gd name="T64" fmla="*/ 1016 w 4608"/>
                    <a:gd name="T65" fmla="*/ 98 h 1152"/>
                    <a:gd name="T66" fmla="*/ 1306 w 4608"/>
                    <a:gd name="T67" fmla="*/ 56 h 1152"/>
                    <a:gd name="T68" fmla="*/ 1618 w 4608"/>
                    <a:gd name="T69" fmla="*/ 26 h 1152"/>
                    <a:gd name="T70" fmla="*/ 1954 w 4608"/>
                    <a:gd name="T71" fmla="*/ 6 h 1152"/>
                    <a:gd name="T72" fmla="*/ 2304 w 4608"/>
                    <a:gd name="T73" fmla="*/ 0 h 1152"/>
                    <a:gd name="T74" fmla="*/ 2540 w 4608"/>
                    <a:gd name="T75" fmla="*/ 2 h 1152"/>
                    <a:gd name="T76" fmla="*/ 2880 w 4608"/>
                    <a:gd name="T77" fmla="*/ 18 h 1152"/>
                    <a:gd name="T78" fmla="*/ 3200 w 4608"/>
                    <a:gd name="T79" fmla="*/ 46 h 1152"/>
                    <a:gd name="T80" fmla="*/ 3498 w 4608"/>
                    <a:gd name="T81" fmla="*/ 84 h 1152"/>
                    <a:gd name="T82" fmla="*/ 3770 w 4608"/>
                    <a:gd name="T83" fmla="*/ 132 h 1152"/>
                    <a:gd name="T84" fmla="*/ 4010 w 4608"/>
                    <a:gd name="T85" fmla="*/ 188 h 1152"/>
                    <a:gd name="T86" fmla="*/ 4214 w 4608"/>
                    <a:gd name="T87" fmla="*/ 254 h 1152"/>
                    <a:gd name="T88" fmla="*/ 4380 w 4608"/>
                    <a:gd name="T89" fmla="*/ 326 h 1152"/>
                    <a:gd name="T90" fmla="*/ 4504 w 4608"/>
                    <a:gd name="T91" fmla="*/ 404 h 1152"/>
                    <a:gd name="T92" fmla="*/ 4582 w 4608"/>
                    <a:gd name="T93" fmla="*/ 488 h 1152"/>
                    <a:gd name="T94" fmla="*/ 4602 w 4608"/>
                    <a:gd name="T95" fmla="*/ 532 h 1152"/>
                    <a:gd name="T96" fmla="*/ 4608 w 4608"/>
                    <a:gd name="T97" fmla="*/ 576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08" h="1152">
                      <a:moveTo>
                        <a:pt x="4608" y="576"/>
                      </a:moveTo>
                      <a:lnTo>
                        <a:pt x="4608" y="576"/>
                      </a:lnTo>
                      <a:lnTo>
                        <a:pt x="4608" y="590"/>
                      </a:lnTo>
                      <a:lnTo>
                        <a:pt x="4606" y="606"/>
                      </a:lnTo>
                      <a:lnTo>
                        <a:pt x="4602" y="620"/>
                      </a:lnTo>
                      <a:lnTo>
                        <a:pt x="4596" y="634"/>
                      </a:lnTo>
                      <a:lnTo>
                        <a:pt x="4590" y="650"/>
                      </a:lnTo>
                      <a:lnTo>
                        <a:pt x="4582" y="664"/>
                      </a:lnTo>
                      <a:lnTo>
                        <a:pt x="4562" y="692"/>
                      </a:lnTo>
                      <a:lnTo>
                        <a:pt x="4536" y="720"/>
                      </a:lnTo>
                      <a:lnTo>
                        <a:pt x="4504" y="748"/>
                      </a:lnTo>
                      <a:lnTo>
                        <a:pt x="4468" y="774"/>
                      </a:lnTo>
                      <a:lnTo>
                        <a:pt x="4426" y="800"/>
                      </a:lnTo>
                      <a:lnTo>
                        <a:pt x="4380" y="826"/>
                      </a:lnTo>
                      <a:lnTo>
                        <a:pt x="4330" y="850"/>
                      </a:lnTo>
                      <a:lnTo>
                        <a:pt x="4274" y="874"/>
                      </a:lnTo>
                      <a:lnTo>
                        <a:pt x="4214" y="898"/>
                      </a:lnTo>
                      <a:lnTo>
                        <a:pt x="4150" y="920"/>
                      </a:lnTo>
                      <a:lnTo>
                        <a:pt x="4082" y="942"/>
                      </a:lnTo>
                      <a:lnTo>
                        <a:pt x="4010" y="964"/>
                      </a:lnTo>
                      <a:lnTo>
                        <a:pt x="3934" y="984"/>
                      </a:lnTo>
                      <a:lnTo>
                        <a:pt x="3854" y="1002"/>
                      </a:lnTo>
                      <a:lnTo>
                        <a:pt x="3770" y="1020"/>
                      </a:lnTo>
                      <a:lnTo>
                        <a:pt x="3682" y="1038"/>
                      </a:lnTo>
                      <a:lnTo>
                        <a:pt x="3592" y="1054"/>
                      </a:lnTo>
                      <a:lnTo>
                        <a:pt x="3498" y="1068"/>
                      </a:lnTo>
                      <a:lnTo>
                        <a:pt x="3402" y="1082"/>
                      </a:lnTo>
                      <a:lnTo>
                        <a:pt x="3302" y="1096"/>
                      </a:lnTo>
                      <a:lnTo>
                        <a:pt x="3200" y="1106"/>
                      </a:lnTo>
                      <a:lnTo>
                        <a:pt x="3096" y="1118"/>
                      </a:lnTo>
                      <a:lnTo>
                        <a:pt x="2990" y="1126"/>
                      </a:lnTo>
                      <a:lnTo>
                        <a:pt x="2880" y="1134"/>
                      </a:lnTo>
                      <a:lnTo>
                        <a:pt x="2768" y="1140"/>
                      </a:lnTo>
                      <a:lnTo>
                        <a:pt x="2654" y="1146"/>
                      </a:lnTo>
                      <a:lnTo>
                        <a:pt x="2540" y="1150"/>
                      </a:lnTo>
                      <a:lnTo>
                        <a:pt x="2422" y="1152"/>
                      </a:lnTo>
                      <a:lnTo>
                        <a:pt x="2304" y="1152"/>
                      </a:lnTo>
                      <a:lnTo>
                        <a:pt x="2304" y="1152"/>
                      </a:lnTo>
                      <a:lnTo>
                        <a:pt x="2186" y="1152"/>
                      </a:lnTo>
                      <a:lnTo>
                        <a:pt x="2068" y="1150"/>
                      </a:lnTo>
                      <a:lnTo>
                        <a:pt x="1954" y="1146"/>
                      </a:lnTo>
                      <a:lnTo>
                        <a:pt x="1840" y="1140"/>
                      </a:lnTo>
                      <a:lnTo>
                        <a:pt x="1728" y="1134"/>
                      </a:lnTo>
                      <a:lnTo>
                        <a:pt x="1618" y="1126"/>
                      </a:lnTo>
                      <a:lnTo>
                        <a:pt x="1512" y="1118"/>
                      </a:lnTo>
                      <a:lnTo>
                        <a:pt x="1408" y="1106"/>
                      </a:lnTo>
                      <a:lnTo>
                        <a:pt x="1306" y="1096"/>
                      </a:lnTo>
                      <a:lnTo>
                        <a:pt x="1206" y="1082"/>
                      </a:lnTo>
                      <a:lnTo>
                        <a:pt x="1110" y="1068"/>
                      </a:lnTo>
                      <a:lnTo>
                        <a:pt x="1016" y="1054"/>
                      </a:lnTo>
                      <a:lnTo>
                        <a:pt x="926" y="1038"/>
                      </a:lnTo>
                      <a:lnTo>
                        <a:pt x="838" y="1020"/>
                      </a:lnTo>
                      <a:lnTo>
                        <a:pt x="754" y="1002"/>
                      </a:lnTo>
                      <a:lnTo>
                        <a:pt x="674" y="984"/>
                      </a:lnTo>
                      <a:lnTo>
                        <a:pt x="598" y="964"/>
                      </a:lnTo>
                      <a:lnTo>
                        <a:pt x="526" y="942"/>
                      </a:lnTo>
                      <a:lnTo>
                        <a:pt x="458" y="920"/>
                      </a:lnTo>
                      <a:lnTo>
                        <a:pt x="394" y="898"/>
                      </a:lnTo>
                      <a:lnTo>
                        <a:pt x="334" y="874"/>
                      </a:lnTo>
                      <a:lnTo>
                        <a:pt x="278" y="850"/>
                      </a:lnTo>
                      <a:lnTo>
                        <a:pt x="228" y="826"/>
                      </a:lnTo>
                      <a:lnTo>
                        <a:pt x="182" y="800"/>
                      </a:lnTo>
                      <a:lnTo>
                        <a:pt x="140" y="774"/>
                      </a:lnTo>
                      <a:lnTo>
                        <a:pt x="104" y="748"/>
                      </a:lnTo>
                      <a:lnTo>
                        <a:pt x="72" y="720"/>
                      </a:lnTo>
                      <a:lnTo>
                        <a:pt x="46" y="692"/>
                      </a:lnTo>
                      <a:lnTo>
                        <a:pt x="36" y="678"/>
                      </a:lnTo>
                      <a:lnTo>
                        <a:pt x="26" y="664"/>
                      </a:lnTo>
                      <a:lnTo>
                        <a:pt x="18" y="650"/>
                      </a:lnTo>
                      <a:lnTo>
                        <a:pt x="12" y="634"/>
                      </a:lnTo>
                      <a:lnTo>
                        <a:pt x="6" y="620"/>
                      </a:lnTo>
                      <a:lnTo>
                        <a:pt x="2" y="606"/>
                      </a:lnTo>
                      <a:lnTo>
                        <a:pt x="0" y="590"/>
                      </a:lnTo>
                      <a:lnTo>
                        <a:pt x="0" y="576"/>
                      </a:lnTo>
                      <a:lnTo>
                        <a:pt x="0" y="576"/>
                      </a:lnTo>
                      <a:lnTo>
                        <a:pt x="0" y="562"/>
                      </a:lnTo>
                      <a:lnTo>
                        <a:pt x="2" y="546"/>
                      </a:lnTo>
                      <a:lnTo>
                        <a:pt x="6" y="532"/>
                      </a:lnTo>
                      <a:lnTo>
                        <a:pt x="12" y="518"/>
                      </a:lnTo>
                      <a:lnTo>
                        <a:pt x="18" y="502"/>
                      </a:lnTo>
                      <a:lnTo>
                        <a:pt x="26" y="488"/>
                      </a:lnTo>
                      <a:lnTo>
                        <a:pt x="36" y="474"/>
                      </a:lnTo>
                      <a:lnTo>
                        <a:pt x="46" y="460"/>
                      </a:lnTo>
                      <a:lnTo>
                        <a:pt x="72" y="432"/>
                      </a:lnTo>
                      <a:lnTo>
                        <a:pt x="104" y="404"/>
                      </a:lnTo>
                      <a:lnTo>
                        <a:pt x="140" y="378"/>
                      </a:lnTo>
                      <a:lnTo>
                        <a:pt x="182" y="352"/>
                      </a:lnTo>
                      <a:lnTo>
                        <a:pt x="228" y="326"/>
                      </a:lnTo>
                      <a:lnTo>
                        <a:pt x="278" y="302"/>
                      </a:lnTo>
                      <a:lnTo>
                        <a:pt x="334" y="278"/>
                      </a:lnTo>
                      <a:lnTo>
                        <a:pt x="394" y="254"/>
                      </a:lnTo>
                      <a:lnTo>
                        <a:pt x="458" y="232"/>
                      </a:lnTo>
                      <a:lnTo>
                        <a:pt x="526" y="210"/>
                      </a:lnTo>
                      <a:lnTo>
                        <a:pt x="598" y="188"/>
                      </a:lnTo>
                      <a:lnTo>
                        <a:pt x="674" y="168"/>
                      </a:lnTo>
                      <a:lnTo>
                        <a:pt x="754" y="150"/>
                      </a:lnTo>
                      <a:lnTo>
                        <a:pt x="838" y="132"/>
                      </a:lnTo>
                      <a:lnTo>
                        <a:pt x="926" y="114"/>
                      </a:lnTo>
                      <a:lnTo>
                        <a:pt x="1016" y="98"/>
                      </a:lnTo>
                      <a:lnTo>
                        <a:pt x="1110" y="84"/>
                      </a:lnTo>
                      <a:lnTo>
                        <a:pt x="1206" y="70"/>
                      </a:lnTo>
                      <a:lnTo>
                        <a:pt x="1306" y="56"/>
                      </a:lnTo>
                      <a:lnTo>
                        <a:pt x="1408" y="46"/>
                      </a:lnTo>
                      <a:lnTo>
                        <a:pt x="1512" y="34"/>
                      </a:lnTo>
                      <a:lnTo>
                        <a:pt x="1618" y="26"/>
                      </a:lnTo>
                      <a:lnTo>
                        <a:pt x="1728" y="18"/>
                      </a:lnTo>
                      <a:lnTo>
                        <a:pt x="1840" y="12"/>
                      </a:lnTo>
                      <a:lnTo>
                        <a:pt x="1954" y="6"/>
                      </a:lnTo>
                      <a:lnTo>
                        <a:pt x="2068" y="2"/>
                      </a:lnTo>
                      <a:lnTo>
                        <a:pt x="2186" y="0"/>
                      </a:lnTo>
                      <a:lnTo>
                        <a:pt x="2304" y="0"/>
                      </a:lnTo>
                      <a:lnTo>
                        <a:pt x="2304" y="0"/>
                      </a:lnTo>
                      <a:lnTo>
                        <a:pt x="2422" y="0"/>
                      </a:lnTo>
                      <a:lnTo>
                        <a:pt x="2540" y="2"/>
                      </a:lnTo>
                      <a:lnTo>
                        <a:pt x="2654" y="6"/>
                      </a:lnTo>
                      <a:lnTo>
                        <a:pt x="2768" y="12"/>
                      </a:lnTo>
                      <a:lnTo>
                        <a:pt x="2880" y="18"/>
                      </a:lnTo>
                      <a:lnTo>
                        <a:pt x="2990" y="26"/>
                      </a:lnTo>
                      <a:lnTo>
                        <a:pt x="3096" y="34"/>
                      </a:lnTo>
                      <a:lnTo>
                        <a:pt x="3200" y="46"/>
                      </a:lnTo>
                      <a:lnTo>
                        <a:pt x="3302" y="56"/>
                      </a:lnTo>
                      <a:lnTo>
                        <a:pt x="3402" y="70"/>
                      </a:lnTo>
                      <a:lnTo>
                        <a:pt x="3498" y="84"/>
                      </a:lnTo>
                      <a:lnTo>
                        <a:pt x="3592" y="98"/>
                      </a:lnTo>
                      <a:lnTo>
                        <a:pt x="3682" y="114"/>
                      </a:lnTo>
                      <a:lnTo>
                        <a:pt x="3770" y="132"/>
                      </a:lnTo>
                      <a:lnTo>
                        <a:pt x="3854" y="150"/>
                      </a:lnTo>
                      <a:lnTo>
                        <a:pt x="3934" y="168"/>
                      </a:lnTo>
                      <a:lnTo>
                        <a:pt x="4010" y="188"/>
                      </a:lnTo>
                      <a:lnTo>
                        <a:pt x="4082" y="210"/>
                      </a:lnTo>
                      <a:lnTo>
                        <a:pt x="4150" y="232"/>
                      </a:lnTo>
                      <a:lnTo>
                        <a:pt x="4214" y="254"/>
                      </a:lnTo>
                      <a:lnTo>
                        <a:pt x="4274" y="278"/>
                      </a:lnTo>
                      <a:lnTo>
                        <a:pt x="4330" y="302"/>
                      </a:lnTo>
                      <a:lnTo>
                        <a:pt x="4380" y="326"/>
                      </a:lnTo>
                      <a:lnTo>
                        <a:pt x="4426" y="352"/>
                      </a:lnTo>
                      <a:lnTo>
                        <a:pt x="4468" y="378"/>
                      </a:lnTo>
                      <a:lnTo>
                        <a:pt x="4504" y="404"/>
                      </a:lnTo>
                      <a:lnTo>
                        <a:pt x="4536" y="432"/>
                      </a:lnTo>
                      <a:lnTo>
                        <a:pt x="4562" y="460"/>
                      </a:lnTo>
                      <a:lnTo>
                        <a:pt x="4582" y="488"/>
                      </a:lnTo>
                      <a:lnTo>
                        <a:pt x="4590" y="502"/>
                      </a:lnTo>
                      <a:lnTo>
                        <a:pt x="4596" y="518"/>
                      </a:lnTo>
                      <a:lnTo>
                        <a:pt x="4602" y="532"/>
                      </a:lnTo>
                      <a:lnTo>
                        <a:pt x="4606" y="546"/>
                      </a:lnTo>
                      <a:lnTo>
                        <a:pt x="4608" y="562"/>
                      </a:lnTo>
                      <a:lnTo>
                        <a:pt x="4608" y="576"/>
                      </a:lnTo>
                      <a:lnTo>
                        <a:pt x="4608" y="576"/>
                      </a:lnTo>
                      <a:close/>
                    </a:path>
                  </a:pathLst>
                </a:custGeom>
                <a:solidFill>
                  <a:schemeClr val="bg1">
                    <a:lumMod val="75000"/>
                  </a:schemeClr>
                </a:solidFill>
                <a:ln>
                  <a:noFill/>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 name="Freeform 6"/>
                <p:cNvSpPr/>
                <p:nvPr/>
              </p:nvSpPr>
              <p:spPr bwMode="auto">
                <a:xfrm>
                  <a:off x="576" y="3384"/>
                  <a:ext cx="4608" cy="1152"/>
                </a:xfrm>
                <a:custGeom>
                  <a:avLst/>
                  <a:gdLst>
                    <a:gd name="T0" fmla="*/ 2186 w 4608"/>
                    <a:gd name="T1" fmla="*/ 576 h 1152"/>
                    <a:gd name="T2" fmla="*/ 1840 w 4608"/>
                    <a:gd name="T3" fmla="*/ 564 h 1152"/>
                    <a:gd name="T4" fmla="*/ 1512 w 4608"/>
                    <a:gd name="T5" fmla="*/ 542 h 1152"/>
                    <a:gd name="T6" fmla="*/ 1206 w 4608"/>
                    <a:gd name="T7" fmla="*/ 506 h 1152"/>
                    <a:gd name="T8" fmla="*/ 926 w 4608"/>
                    <a:gd name="T9" fmla="*/ 462 h 1152"/>
                    <a:gd name="T10" fmla="*/ 674 w 4608"/>
                    <a:gd name="T11" fmla="*/ 408 h 1152"/>
                    <a:gd name="T12" fmla="*/ 458 w 4608"/>
                    <a:gd name="T13" fmla="*/ 344 h 1152"/>
                    <a:gd name="T14" fmla="*/ 278 w 4608"/>
                    <a:gd name="T15" fmla="*/ 274 h 1152"/>
                    <a:gd name="T16" fmla="*/ 140 w 4608"/>
                    <a:gd name="T17" fmla="*/ 198 h 1152"/>
                    <a:gd name="T18" fmla="*/ 46 w 4608"/>
                    <a:gd name="T19" fmla="*/ 116 h 1152"/>
                    <a:gd name="T20" fmla="*/ 18 w 4608"/>
                    <a:gd name="T21" fmla="*/ 74 h 1152"/>
                    <a:gd name="T22" fmla="*/ 2 w 4608"/>
                    <a:gd name="T23" fmla="*/ 30 h 1152"/>
                    <a:gd name="T24" fmla="*/ 0 w 4608"/>
                    <a:gd name="T25" fmla="*/ 576 h 1152"/>
                    <a:gd name="T26" fmla="*/ 2 w 4608"/>
                    <a:gd name="T27" fmla="*/ 606 h 1152"/>
                    <a:gd name="T28" fmla="*/ 18 w 4608"/>
                    <a:gd name="T29" fmla="*/ 650 h 1152"/>
                    <a:gd name="T30" fmla="*/ 46 w 4608"/>
                    <a:gd name="T31" fmla="*/ 692 h 1152"/>
                    <a:gd name="T32" fmla="*/ 140 w 4608"/>
                    <a:gd name="T33" fmla="*/ 774 h 1152"/>
                    <a:gd name="T34" fmla="*/ 278 w 4608"/>
                    <a:gd name="T35" fmla="*/ 850 h 1152"/>
                    <a:gd name="T36" fmla="*/ 458 w 4608"/>
                    <a:gd name="T37" fmla="*/ 920 h 1152"/>
                    <a:gd name="T38" fmla="*/ 674 w 4608"/>
                    <a:gd name="T39" fmla="*/ 984 h 1152"/>
                    <a:gd name="T40" fmla="*/ 926 w 4608"/>
                    <a:gd name="T41" fmla="*/ 1038 h 1152"/>
                    <a:gd name="T42" fmla="*/ 1206 w 4608"/>
                    <a:gd name="T43" fmla="*/ 1082 h 1152"/>
                    <a:gd name="T44" fmla="*/ 1512 w 4608"/>
                    <a:gd name="T45" fmla="*/ 1118 h 1152"/>
                    <a:gd name="T46" fmla="*/ 1840 w 4608"/>
                    <a:gd name="T47" fmla="*/ 1140 h 1152"/>
                    <a:gd name="T48" fmla="*/ 2186 w 4608"/>
                    <a:gd name="T49" fmla="*/ 1152 h 1152"/>
                    <a:gd name="T50" fmla="*/ 2422 w 4608"/>
                    <a:gd name="T51" fmla="*/ 1152 h 1152"/>
                    <a:gd name="T52" fmla="*/ 2768 w 4608"/>
                    <a:gd name="T53" fmla="*/ 1140 h 1152"/>
                    <a:gd name="T54" fmla="*/ 3096 w 4608"/>
                    <a:gd name="T55" fmla="*/ 1118 h 1152"/>
                    <a:gd name="T56" fmla="*/ 3402 w 4608"/>
                    <a:gd name="T57" fmla="*/ 1082 h 1152"/>
                    <a:gd name="T58" fmla="*/ 3682 w 4608"/>
                    <a:gd name="T59" fmla="*/ 1038 h 1152"/>
                    <a:gd name="T60" fmla="*/ 3934 w 4608"/>
                    <a:gd name="T61" fmla="*/ 984 h 1152"/>
                    <a:gd name="T62" fmla="*/ 4150 w 4608"/>
                    <a:gd name="T63" fmla="*/ 920 h 1152"/>
                    <a:gd name="T64" fmla="*/ 4330 w 4608"/>
                    <a:gd name="T65" fmla="*/ 850 h 1152"/>
                    <a:gd name="T66" fmla="*/ 4468 w 4608"/>
                    <a:gd name="T67" fmla="*/ 774 h 1152"/>
                    <a:gd name="T68" fmla="*/ 4562 w 4608"/>
                    <a:gd name="T69" fmla="*/ 692 h 1152"/>
                    <a:gd name="T70" fmla="*/ 4596 w 4608"/>
                    <a:gd name="T71" fmla="*/ 634 h 1152"/>
                    <a:gd name="T72" fmla="*/ 4608 w 4608"/>
                    <a:gd name="T73" fmla="*/ 590 h 1152"/>
                    <a:gd name="T74" fmla="*/ 4608 w 4608"/>
                    <a:gd name="T75" fmla="*/ 0 h 1152"/>
                    <a:gd name="T76" fmla="*/ 4602 w 4608"/>
                    <a:gd name="T77" fmla="*/ 44 h 1152"/>
                    <a:gd name="T78" fmla="*/ 4582 w 4608"/>
                    <a:gd name="T79" fmla="*/ 88 h 1152"/>
                    <a:gd name="T80" fmla="*/ 4504 w 4608"/>
                    <a:gd name="T81" fmla="*/ 172 h 1152"/>
                    <a:gd name="T82" fmla="*/ 4380 w 4608"/>
                    <a:gd name="T83" fmla="*/ 250 h 1152"/>
                    <a:gd name="T84" fmla="*/ 4214 w 4608"/>
                    <a:gd name="T85" fmla="*/ 322 h 1152"/>
                    <a:gd name="T86" fmla="*/ 4010 w 4608"/>
                    <a:gd name="T87" fmla="*/ 388 h 1152"/>
                    <a:gd name="T88" fmla="*/ 3770 w 4608"/>
                    <a:gd name="T89" fmla="*/ 444 h 1152"/>
                    <a:gd name="T90" fmla="*/ 3498 w 4608"/>
                    <a:gd name="T91" fmla="*/ 492 h 1152"/>
                    <a:gd name="T92" fmla="*/ 3200 w 4608"/>
                    <a:gd name="T93" fmla="*/ 530 h 1152"/>
                    <a:gd name="T94" fmla="*/ 2880 w 4608"/>
                    <a:gd name="T95" fmla="*/ 558 h 1152"/>
                    <a:gd name="T96" fmla="*/ 2540 w 4608"/>
                    <a:gd name="T97" fmla="*/ 574 h 1152"/>
                    <a:gd name="T98" fmla="*/ 2304 w 4608"/>
                    <a:gd name="T99" fmla="*/ 576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08" h="1152">
                      <a:moveTo>
                        <a:pt x="2304" y="576"/>
                      </a:moveTo>
                      <a:lnTo>
                        <a:pt x="2304" y="576"/>
                      </a:lnTo>
                      <a:lnTo>
                        <a:pt x="2186" y="576"/>
                      </a:lnTo>
                      <a:lnTo>
                        <a:pt x="2068" y="574"/>
                      </a:lnTo>
                      <a:lnTo>
                        <a:pt x="1954" y="570"/>
                      </a:lnTo>
                      <a:lnTo>
                        <a:pt x="1840" y="564"/>
                      </a:lnTo>
                      <a:lnTo>
                        <a:pt x="1728" y="558"/>
                      </a:lnTo>
                      <a:lnTo>
                        <a:pt x="1618" y="550"/>
                      </a:lnTo>
                      <a:lnTo>
                        <a:pt x="1512" y="542"/>
                      </a:lnTo>
                      <a:lnTo>
                        <a:pt x="1408" y="530"/>
                      </a:lnTo>
                      <a:lnTo>
                        <a:pt x="1306" y="520"/>
                      </a:lnTo>
                      <a:lnTo>
                        <a:pt x="1206" y="506"/>
                      </a:lnTo>
                      <a:lnTo>
                        <a:pt x="1110" y="492"/>
                      </a:lnTo>
                      <a:lnTo>
                        <a:pt x="1016" y="478"/>
                      </a:lnTo>
                      <a:lnTo>
                        <a:pt x="926" y="462"/>
                      </a:lnTo>
                      <a:lnTo>
                        <a:pt x="838" y="444"/>
                      </a:lnTo>
                      <a:lnTo>
                        <a:pt x="754" y="426"/>
                      </a:lnTo>
                      <a:lnTo>
                        <a:pt x="674" y="408"/>
                      </a:lnTo>
                      <a:lnTo>
                        <a:pt x="598" y="388"/>
                      </a:lnTo>
                      <a:lnTo>
                        <a:pt x="526" y="366"/>
                      </a:lnTo>
                      <a:lnTo>
                        <a:pt x="458" y="344"/>
                      </a:lnTo>
                      <a:lnTo>
                        <a:pt x="394" y="322"/>
                      </a:lnTo>
                      <a:lnTo>
                        <a:pt x="334" y="298"/>
                      </a:lnTo>
                      <a:lnTo>
                        <a:pt x="278" y="274"/>
                      </a:lnTo>
                      <a:lnTo>
                        <a:pt x="228" y="250"/>
                      </a:lnTo>
                      <a:lnTo>
                        <a:pt x="182" y="224"/>
                      </a:lnTo>
                      <a:lnTo>
                        <a:pt x="140" y="198"/>
                      </a:lnTo>
                      <a:lnTo>
                        <a:pt x="104" y="172"/>
                      </a:lnTo>
                      <a:lnTo>
                        <a:pt x="72" y="144"/>
                      </a:lnTo>
                      <a:lnTo>
                        <a:pt x="46" y="116"/>
                      </a:lnTo>
                      <a:lnTo>
                        <a:pt x="36" y="102"/>
                      </a:lnTo>
                      <a:lnTo>
                        <a:pt x="26" y="88"/>
                      </a:lnTo>
                      <a:lnTo>
                        <a:pt x="18" y="74"/>
                      </a:lnTo>
                      <a:lnTo>
                        <a:pt x="12" y="58"/>
                      </a:lnTo>
                      <a:lnTo>
                        <a:pt x="6" y="44"/>
                      </a:lnTo>
                      <a:lnTo>
                        <a:pt x="2" y="30"/>
                      </a:lnTo>
                      <a:lnTo>
                        <a:pt x="0" y="14"/>
                      </a:lnTo>
                      <a:lnTo>
                        <a:pt x="0" y="0"/>
                      </a:lnTo>
                      <a:lnTo>
                        <a:pt x="0" y="576"/>
                      </a:lnTo>
                      <a:lnTo>
                        <a:pt x="0" y="576"/>
                      </a:lnTo>
                      <a:lnTo>
                        <a:pt x="0" y="590"/>
                      </a:lnTo>
                      <a:lnTo>
                        <a:pt x="2" y="606"/>
                      </a:lnTo>
                      <a:lnTo>
                        <a:pt x="6" y="620"/>
                      </a:lnTo>
                      <a:lnTo>
                        <a:pt x="12" y="634"/>
                      </a:lnTo>
                      <a:lnTo>
                        <a:pt x="18" y="650"/>
                      </a:lnTo>
                      <a:lnTo>
                        <a:pt x="26" y="664"/>
                      </a:lnTo>
                      <a:lnTo>
                        <a:pt x="36" y="678"/>
                      </a:lnTo>
                      <a:lnTo>
                        <a:pt x="46" y="692"/>
                      </a:lnTo>
                      <a:lnTo>
                        <a:pt x="72" y="720"/>
                      </a:lnTo>
                      <a:lnTo>
                        <a:pt x="104" y="748"/>
                      </a:lnTo>
                      <a:lnTo>
                        <a:pt x="140" y="774"/>
                      </a:lnTo>
                      <a:lnTo>
                        <a:pt x="182" y="800"/>
                      </a:lnTo>
                      <a:lnTo>
                        <a:pt x="228" y="826"/>
                      </a:lnTo>
                      <a:lnTo>
                        <a:pt x="278" y="850"/>
                      </a:lnTo>
                      <a:lnTo>
                        <a:pt x="334" y="874"/>
                      </a:lnTo>
                      <a:lnTo>
                        <a:pt x="394" y="898"/>
                      </a:lnTo>
                      <a:lnTo>
                        <a:pt x="458" y="920"/>
                      </a:lnTo>
                      <a:lnTo>
                        <a:pt x="526" y="942"/>
                      </a:lnTo>
                      <a:lnTo>
                        <a:pt x="598" y="964"/>
                      </a:lnTo>
                      <a:lnTo>
                        <a:pt x="674" y="984"/>
                      </a:lnTo>
                      <a:lnTo>
                        <a:pt x="754" y="1002"/>
                      </a:lnTo>
                      <a:lnTo>
                        <a:pt x="838" y="1020"/>
                      </a:lnTo>
                      <a:lnTo>
                        <a:pt x="926" y="1038"/>
                      </a:lnTo>
                      <a:lnTo>
                        <a:pt x="1016" y="1054"/>
                      </a:lnTo>
                      <a:lnTo>
                        <a:pt x="1110" y="1068"/>
                      </a:lnTo>
                      <a:lnTo>
                        <a:pt x="1206" y="1082"/>
                      </a:lnTo>
                      <a:lnTo>
                        <a:pt x="1306" y="1096"/>
                      </a:lnTo>
                      <a:lnTo>
                        <a:pt x="1408" y="1106"/>
                      </a:lnTo>
                      <a:lnTo>
                        <a:pt x="1512" y="1118"/>
                      </a:lnTo>
                      <a:lnTo>
                        <a:pt x="1618" y="1126"/>
                      </a:lnTo>
                      <a:lnTo>
                        <a:pt x="1728" y="1134"/>
                      </a:lnTo>
                      <a:lnTo>
                        <a:pt x="1840" y="1140"/>
                      </a:lnTo>
                      <a:lnTo>
                        <a:pt x="1954" y="1146"/>
                      </a:lnTo>
                      <a:lnTo>
                        <a:pt x="2068" y="1150"/>
                      </a:lnTo>
                      <a:lnTo>
                        <a:pt x="2186" y="1152"/>
                      </a:lnTo>
                      <a:lnTo>
                        <a:pt x="2304" y="1152"/>
                      </a:lnTo>
                      <a:lnTo>
                        <a:pt x="2304" y="1152"/>
                      </a:lnTo>
                      <a:lnTo>
                        <a:pt x="2422" y="1152"/>
                      </a:lnTo>
                      <a:lnTo>
                        <a:pt x="2540" y="1150"/>
                      </a:lnTo>
                      <a:lnTo>
                        <a:pt x="2654" y="1146"/>
                      </a:lnTo>
                      <a:lnTo>
                        <a:pt x="2768" y="1140"/>
                      </a:lnTo>
                      <a:lnTo>
                        <a:pt x="2880" y="1134"/>
                      </a:lnTo>
                      <a:lnTo>
                        <a:pt x="2990" y="1126"/>
                      </a:lnTo>
                      <a:lnTo>
                        <a:pt x="3096" y="1118"/>
                      </a:lnTo>
                      <a:lnTo>
                        <a:pt x="3200" y="1106"/>
                      </a:lnTo>
                      <a:lnTo>
                        <a:pt x="3302" y="1096"/>
                      </a:lnTo>
                      <a:lnTo>
                        <a:pt x="3402" y="1082"/>
                      </a:lnTo>
                      <a:lnTo>
                        <a:pt x="3498" y="1068"/>
                      </a:lnTo>
                      <a:lnTo>
                        <a:pt x="3592" y="1054"/>
                      </a:lnTo>
                      <a:lnTo>
                        <a:pt x="3682" y="1038"/>
                      </a:lnTo>
                      <a:lnTo>
                        <a:pt x="3770" y="1020"/>
                      </a:lnTo>
                      <a:lnTo>
                        <a:pt x="3854" y="1002"/>
                      </a:lnTo>
                      <a:lnTo>
                        <a:pt x="3934" y="984"/>
                      </a:lnTo>
                      <a:lnTo>
                        <a:pt x="4010" y="964"/>
                      </a:lnTo>
                      <a:lnTo>
                        <a:pt x="4082" y="942"/>
                      </a:lnTo>
                      <a:lnTo>
                        <a:pt x="4150" y="920"/>
                      </a:lnTo>
                      <a:lnTo>
                        <a:pt x="4214" y="898"/>
                      </a:lnTo>
                      <a:lnTo>
                        <a:pt x="4274" y="874"/>
                      </a:lnTo>
                      <a:lnTo>
                        <a:pt x="4330" y="850"/>
                      </a:lnTo>
                      <a:lnTo>
                        <a:pt x="4380" y="826"/>
                      </a:lnTo>
                      <a:lnTo>
                        <a:pt x="4426" y="800"/>
                      </a:lnTo>
                      <a:lnTo>
                        <a:pt x="4468" y="774"/>
                      </a:lnTo>
                      <a:lnTo>
                        <a:pt x="4504" y="748"/>
                      </a:lnTo>
                      <a:lnTo>
                        <a:pt x="4536" y="720"/>
                      </a:lnTo>
                      <a:lnTo>
                        <a:pt x="4562" y="692"/>
                      </a:lnTo>
                      <a:lnTo>
                        <a:pt x="4582" y="664"/>
                      </a:lnTo>
                      <a:lnTo>
                        <a:pt x="4590" y="650"/>
                      </a:lnTo>
                      <a:lnTo>
                        <a:pt x="4596" y="634"/>
                      </a:lnTo>
                      <a:lnTo>
                        <a:pt x="4602" y="620"/>
                      </a:lnTo>
                      <a:lnTo>
                        <a:pt x="4606" y="606"/>
                      </a:lnTo>
                      <a:lnTo>
                        <a:pt x="4608" y="590"/>
                      </a:lnTo>
                      <a:lnTo>
                        <a:pt x="4608" y="576"/>
                      </a:lnTo>
                      <a:lnTo>
                        <a:pt x="4608" y="0"/>
                      </a:lnTo>
                      <a:lnTo>
                        <a:pt x="4608" y="0"/>
                      </a:lnTo>
                      <a:lnTo>
                        <a:pt x="4608" y="14"/>
                      </a:lnTo>
                      <a:lnTo>
                        <a:pt x="4606" y="30"/>
                      </a:lnTo>
                      <a:lnTo>
                        <a:pt x="4602" y="44"/>
                      </a:lnTo>
                      <a:lnTo>
                        <a:pt x="4596" y="58"/>
                      </a:lnTo>
                      <a:lnTo>
                        <a:pt x="4590" y="74"/>
                      </a:lnTo>
                      <a:lnTo>
                        <a:pt x="4582" y="88"/>
                      </a:lnTo>
                      <a:lnTo>
                        <a:pt x="4562" y="116"/>
                      </a:lnTo>
                      <a:lnTo>
                        <a:pt x="4536" y="144"/>
                      </a:lnTo>
                      <a:lnTo>
                        <a:pt x="4504" y="172"/>
                      </a:lnTo>
                      <a:lnTo>
                        <a:pt x="4468" y="198"/>
                      </a:lnTo>
                      <a:lnTo>
                        <a:pt x="4426" y="224"/>
                      </a:lnTo>
                      <a:lnTo>
                        <a:pt x="4380" y="250"/>
                      </a:lnTo>
                      <a:lnTo>
                        <a:pt x="4330" y="274"/>
                      </a:lnTo>
                      <a:lnTo>
                        <a:pt x="4274" y="298"/>
                      </a:lnTo>
                      <a:lnTo>
                        <a:pt x="4214" y="322"/>
                      </a:lnTo>
                      <a:lnTo>
                        <a:pt x="4150" y="344"/>
                      </a:lnTo>
                      <a:lnTo>
                        <a:pt x="4082" y="366"/>
                      </a:lnTo>
                      <a:lnTo>
                        <a:pt x="4010" y="388"/>
                      </a:lnTo>
                      <a:lnTo>
                        <a:pt x="3934" y="408"/>
                      </a:lnTo>
                      <a:lnTo>
                        <a:pt x="3854" y="426"/>
                      </a:lnTo>
                      <a:lnTo>
                        <a:pt x="3770" y="444"/>
                      </a:lnTo>
                      <a:lnTo>
                        <a:pt x="3682" y="462"/>
                      </a:lnTo>
                      <a:lnTo>
                        <a:pt x="3592" y="478"/>
                      </a:lnTo>
                      <a:lnTo>
                        <a:pt x="3498" y="492"/>
                      </a:lnTo>
                      <a:lnTo>
                        <a:pt x="3402" y="506"/>
                      </a:lnTo>
                      <a:lnTo>
                        <a:pt x="3302" y="520"/>
                      </a:lnTo>
                      <a:lnTo>
                        <a:pt x="3200" y="530"/>
                      </a:lnTo>
                      <a:lnTo>
                        <a:pt x="3096" y="542"/>
                      </a:lnTo>
                      <a:lnTo>
                        <a:pt x="2990" y="550"/>
                      </a:lnTo>
                      <a:lnTo>
                        <a:pt x="2880" y="558"/>
                      </a:lnTo>
                      <a:lnTo>
                        <a:pt x="2768" y="564"/>
                      </a:lnTo>
                      <a:lnTo>
                        <a:pt x="2654" y="570"/>
                      </a:lnTo>
                      <a:lnTo>
                        <a:pt x="2540" y="574"/>
                      </a:lnTo>
                      <a:lnTo>
                        <a:pt x="2422" y="576"/>
                      </a:lnTo>
                      <a:lnTo>
                        <a:pt x="2304" y="576"/>
                      </a:lnTo>
                      <a:lnTo>
                        <a:pt x="2304" y="576"/>
                      </a:lnTo>
                      <a:close/>
                    </a:path>
                  </a:pathLst>
                </a:custGeom>
                <a:solidFill>
                  <a:schemeClr val="tx1">
                    <a:lumMod val="65000"/>
                    <a:lumOff val="35000"/>
                  </a:schemeClr>
                </a:solidFill>
                <a:ln>
                  <a:noFill/>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9" name="Text Box 32"/>
              <p:cNvSpPr txBox="1">
                <a:spLocks noChangeArrowheads="1"/>
              </p:cNvSpPr>
              <p:nvPr/>
            </p:nvSpPr>
            <p:spPr bwMode="auto">
              <a:xfrm>
                <a:off x="2573865" y="4883012"/>
                <a:ext cx="1468712" cy="316690"/>
              </a:xfrm>
              <a:prstGeom prst="rect">
                <a:avLst/>
              </a:prstGeom>
              <a:noFill/>
              <a:ln>
                <a:noFill/>
              </a:ln>
              <a:effectLst/>
              <a:extLst>
                <a:ext uri="{909E8E84-426E-40DD-AFC4-6F175D3DCCD1}">
                  <a14:hiddenFill xmlns:a14="http://schemas.microsoft.com/office/drawing/2010/main">
                    <a:solidFill>
                      <a:srgbClr val="FFC800"/>
                    </a:solidFill>
                  </a14:hiddenFill>
                </a:ext>
                <a:ext uri="{91240B29-F687-4F45-9708-019B960494DF}">
                  <a14:hiddenLine xmlns:a14="http://schemas.microsoft.com/office/drawing/2010/main" w="31750">
                    <a:solidFill>
                      <a:srgbClr val="9E9E9E"/>
                    </a:solidFill>
                    <a:prstDash val="sysDot"/>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p>
                <a:pPr algn="ctr"/>
                <a:r>
                  <a:rPr lang="zh-CN" altLang="en-US" sz="1400" dirty="0">
                    <a:solidFill>
                      <a:schemeClr val="bg1"/>
                    </a:solidFill>
                    <a:latin typeface="思源黑体 CN Regular" panose="020B0500000000000000" pitchFamily="34" charset="-122"/>
                    <a:ea typeface="思源黑体 CN Regular" panose="020B0500000000000000" pitchFamily="34" charset="-122"/>
                  </a:rPr>
                  <a:t>关键词</a:t>
                </a:r>
                <a:endParaRPr lang="zh-CN" altLang="en-US" sz="1400" dirty="0">
                  <a:solidFill>
                    <a:schemeClr val="bg1"/>
                  </a:solidFill>
                  <a:latin typeface="思源黑体 CN Regular" panose="020B0500000000000000" pitchFamily="34" charset="-122"/>
                  <a:ea typeface="思源黑体 CN Regular" panose="020B0500000000000000" pitchFamily="34" charset="-122"/>
                </a:endParaRPr>
              </a:p>
            </p:txBody>
          </p:sp>
          <p:grpSp>
            <p:nvGrpSpPr>
              <p:cNvPr id="10" name="Group 7"/>
              <p:cNvGrpSpPr/>
              <p:nvPr/>
            </p:nvGrpSpPr>
            <p:grpSpPr bwMode="auto">
              <a:xfrm>
                <a:off x="1850897" y="3398699"/>
                <a:ext cx="2890837" cy="1209675"/>
                <a:chOff x="1152" y="1800"/>
                <a:chExt cx="3456" cy="1440"/>
              </a:xfrm>
            </p:grpSpPr>
            <p:sp>
              <p:nvSpPr>
                <p:cNvPr id="19" name="Freeform 8"/>
                <p:cNvSpPr/>
                <p:nvPr/>
              </p:nvSpPr>
              <p:spPr bwMode="auto">
                <a:xfrm>
                  <a:off x="1152" y="1800"/>
                  <a:ext cx="3456" cy="864"/>
                </a:xfrm>
                <a:custGeom>
                  <a:avLst/>
                  <a:gdLst>
                    <a:gd name="T0" fmla="*/ 3456 w 3456"/>
                    <a:gd name="T1" fmla="*/ 432 h 864"/>
                    <a:gd name="T2" fmla="*/ 3448 w 3456"/>
                    <a:gd name="T3" fmla="*/ 476 h 864"/>
                    <a:gd name="T4" fmla="*/ 3420 w 3456"/>
                    <a:gd name="T5" fmla="*/ 520 h 864"/>
                    <a:gd name="T6" fmla="*/ 3378 w 3456"/>
                    <a:gd name="T7" fmla="*/ 560 h 864"/>
                    <a:gd name="T8" fmla="*/ 3320 w 3456"/>
                    <a:gd name="T9" fmla="*/ 600 h 864"/>
                    <a:gd name="T10" fmla="*/ 3248 w 3456"/>
                    <a:gd name="T11" fmla="*/ 638 h 864"/>
                    <a:gd name="T12" fmla="*/ 3160 w 3456"/>
                    <a:gd name="T13" fmla="*/ 674 h 864"/>
                    <a:gd name="T14" fmla="*/ 3062 w 3456"/>
                    <a:gd name="T15" fmla="*/ 706 h 864"/>
                    <a:gd name="T16" fmla="*/ 2950 w 3456"/>
                    <a:gd name="T17" fmla="*/ 738 h 864"/>
                    <a:gd name="T18" fmla="*/ 2828 w 3456"/>
                    <a:gd name="T19" fmla="*/ 766 h 864"/>
                    <a:gd name="T20" fmla="*/ 2694 w 3456"/>
                    <a:gd name="T21" fmla="*/ 790 h 864"/>
                    <a:gd name="T22" fmla="*/ 2400 w 3456"/>
                    <a:gd name="T23" fmla="*/ 830 h 864"/>
                    <a:gd name="T24" fmla="*/ 2076 w 3456"/>
                    <a:gd name="T25" fmla="*/ 856 h 864"/>
                    <a:gd name="T26" fmla="*/ 1728 w 3456"/>
                    <a:gd name="T27" fmla="*/ 864 h 864"/>
                    <a:gd name="T28" fmla="*/ 1552 w 3456"/>
                    <a:gd name="T29" fmla="*/ 862 h 864"/>
                    <a:gd name="T30" fmla="*/ 1214 w 3456"/>
                    <a:gd name="T31" fmla="*/ 844 h 864"/>
                    <a:gd name="T32" fmla="*/ 904 w 3456"/>
                    <a:gd name="T33" fmla="*/ 812 h 864"/>
                    <a:gd name="T34" fmla="*/ 694 w 3456"/>
                    <a:gd name="T35" fmla="*/ 778 h 864"/>
                    <a:gd name="T36" fmla="*/ 566 w 3456"/>
                    <a:gd name="T37" fmla="*/ 752 h 864"/>
                    <a:gd name="T38" fmla="*/ 448 w 3456"/>
                    <a:gd name="T39" fmla="*/ 722 h 864"/>
                    <a:gd name="T40" fmla="*/ 344 w 3456"/>
                    <a:gd name="T41" fmla="*/ 690 h 864"/>
                    <a:gd name="T42" fmla="*/ 250 w 3456"/>
                    <a:gd name="T43" fmla="*/ 656 h 864"/>
                    <a:gd name="T44" fmla="*/ 170 w 3456"/>
                    <a:gd name="T45" fmla="*/ 620 h 864"/>
                    <a:gd name="T46" fmla="*/ 104 w 3456"/>
                    <a:gd name="T47" fmla="*/ 580 h 864"/>
                    <a:gd name="T48" fmla="*/ 54 w 3456"/>
                    <a:gd name="T49" fmla="*/ 540 h 864"/>
                    <a:gd name="T50" fmla="*/ 20 w 3456"/>
                    <a:gd name="T51" fmla="*/ 498 h 864"/>
                    <a:gd name="T52" fmla="*/ 2 w 3456"/>
                    <a:gd name="T53" fmla="*/ 454 h 864"/>
                    <a:gd name="T54" fmla="*/ 0 w 3456"/>
                    <a:gd name="T55" fmla="*/ 432 h 864"/>
                    <a:gd name="T56" fmla="*/ 8 w 3456"/>
                    <a:gd name="T57" fmla="*/ 388 h 864"/>
                    <a:gd name="T58" fmla="*/ 36 w 3456"/>
                    <a:gd name="T59" fmla="*/ 344 h 864"/>
                    <a:gd name="T60" fmla="*/ 78 w 3456"/>
                    <a:gd name="T61" fmla="*/ 304 h 864"/>
                    <a:gd name="T62" fmla="*/ 136 w 3456"/>
                    <a:gd name="T63" fmla="*/ 264 h 864"/>
                    <a:gd name="T64" fmla="*/ 208 w 3456"/>
                    <a:gd name="T65" fmla="*/ 226 h 864"/>
                    <a:gd name="T66" fmla="*/ 296 w 3456"/>
                    <a:gd name="T67" fmla="*/ 190 h 864"/>
                    <a:gd name="T68" fmla="*/ 394 w 3456"/>
                    <a:gd name="T69" fmla="*/ 158 h 864"/>
                    <a:gd name="T70" fmla="*/ 506 w 3456"/>
                    <a:gd name="T71" fmla="*/ 126 h 864"/>
                    <a:gd name="T72" fmla="*/ 628 w 3456"/>
                    <a:gd name="T73" fmla="*/ 98 h 864"/>
                    <a:gd name="T74" fmla="*/ 762 w 3456"/>
                    <a:gd name="T75" fmla="*/ 74 h 864"/>
                    <a:gd name="T76" fmla="*/ 1056 w 3456"/>
                    <a:gd name="T77" fmla="*/ 34 h 864"/>
                    <a:gd name="T78" fmla="*/ 1380 w 3456"/>
                    <a:gd name="T79" fmla="*/ 8 h 864"/>
                    <a:gd name="T80" fmla="*/ 1728 w 3456"/>
                    <a:gd name="T81" fmla="*/ 0 h 864"/>
                    <a:gd name="T82" fmla="*/ 1904 w 3456"/>
                    <a:gd name="T83" fmla="*/ 2 h 864"/>
                    <a:gd name="T84" fmla="*/ 2242 w 3456"/>
                    <a:gd name="T85" fmla="*/ 20 h 864"/>
                    <a:gd name="T86" fmla="*/ 2552 w 3456"/>
                    <a:gd name="T87" fmla="*/ 52 h 864"/>
                    <a:gd name="T88" fmla="*/ 2762 w 3456"/>
                    <a:gd name="T89" fmla="*/ 86 h 864"/>
                    <a:gd name="T90" fmla="*/ 2890 w 3456"/>
                    <a:gd name="T91" fmla="*/ 112 h 864"/>
                    <a:gd name="T92" fmla="*/ 3008 w 3456"/>
                    <a:gd name="T93" fmla="*/ 142 h 864"/>
                    <a:gd name="T94" fmla="*/ 3112 w 3456"/>
                    <a:gd name="T95" fmla="*/ 174 h 864"/>
                    <a:gd name="T96" fmla="*/ 3206 w 3456"/>
                    <a:gd name="T97" fmla="*/ 208 h 864"/>
                    <a:gd name="T98" fmla="*/ 3286 w 3456"/>
                    <a:gd name="T99" fmla="*/ 244 h 864"/>
                    <a:gd name="T100" fmla="*/ 3352 w 3456"/>
                    <a:gd name="T101" fmla="*/ 284 h 864"/>
                    <a:gd name="T102" fmla="*/ 3402 w 3456"/>
                    <a:gd name="T103" fmla="*/ 324 h 864"/>
                    <a:gd name="T104" fmla="*/ 3436 w 3456"/>
                    <a:gd name="T105" fmla="*/ 366 h 864"/>
                    <a:gd name="T106" fmla="*/ 3454 w 3456"/>
                    <a:gd name="T107" fmla="*/ 410 h 864"/>
                    <a:gd name="T108" fmla="*/ 3456 w 3456"/>
                    <a:gd name="T109" fmla="*/ 43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56" h="864">
                      <a:moveTo>
                        <a:pt x="3456" y="432"/>
                      </a:moveTo>
                      <a:lnTo>
                        <a:pt x="3456" y="432"/>
                      </a:lnTo>
                      <a:lnTo>
                        <a:pt x="3454" y="454"/>
                      </a:lnTo>
                      <a:lnTo>
                        <a:pt x="3448" y="476"/>
                      </a:lnTo>
                      <a:lnTo>
                        <a:pt x="3436" y="498"/>
                      </a:lnTo>
                      <a:lnTo>
                        <a:pt x="3420" y="520"/>
                      </a:lnTo>
                      <a:lnTo>
                        <a:pt x="3402" y="540"/>
                      </a:lnTo>
                      <a:lnTo>
                        <a:pt x="3378" y="560"/>
                      </a:lnTo>
                      <a:lnTo>
                        <a:pt x="3352" y="580"/>
                      </a:lnTo>
                      <a:lnTo>
                        <a:pt x="3320" y="600"/>
                      </a:lnTo>
                      <a:lnTo>
                        <a:pt x="3286" y="620"/>
                      </a:lnTo>
                      <a:lnTo>
                        <a:pt x="3248" y="638"/>
                      </a:lnTo>
                      <a:lnTo>
                        <a:pt x="3206" y="656"/>
                      </a:lnTo>
                      <a:lnTo>
                        <a:pt x="3160" y="674"/>
                      </a:lnTo>
                      <a:lnTo>
                        <a:pt x="3112" y="690"/>
                      </a:lnTo>
                      <a:lnTo>
                        <a:pt x="3062" y="706"/>
                      </a:lnTo>
                      <a:lnTo>
                        <a:pt x="3008" y="722"/>
                      </a:lnTo>
                      <a:lnTo>
                        <a:pt x="2950" y="738"/>
                      </a:lnTo>
                      <a:lnTo>
                        <a:pt x="2890" y="752"/>
                      </a:lnTo>
                      <a:lnTo>
                        <a:pt x="2828" y="766"/>
                      </a:lnTo>
                      <a:lnTo>
                        <a:pt x="2762" y="778"/>
                      </a:lnTo>
                      <a:lnTo>
                        <a:pt x="2694" y="790"/>
                      </a:lnTo>
                      <a:lnTo>
                        <a:pt x="2552" y="812"/>
                      </a:lnTo>
                      <a:lnTo>
                        <a:pt x="2400" y="830"/>
                      </a:lnTo>
                      <a:lnTo>
                        <a:pt x="2242" y="844"/>
                      </a:lnTo>
                      <a:lnTo>
                        <a:pt x="2076" y="856"/>
                      </a:lnTo>
                      <a:lnTo>
                        <a:pt x="1904" y="862"/>
                      </a:lnTo>
                      <a:lnTo>
                        <a:pt x="1728" y="864"/>
                      </a:lnTo>
                      <a:lnTo>
                        <a:pt x="1728" y="864"/>
                      </a:lnTo>
                      <a:lnTo>
                        <a:pt x="1552" y="862"/>
                      </a:lnTo>
                      <a:lnTo>
                        <a:pt x="1380" y="856"/>
                      </a:lnTo>
                      <a:lnTo>
                        <a:pt x="1214" y="844"/>
                      </a:lnTo>
                      <a:lnTo>
                        <a:pt x="1056" y="830"/>
                      </a:lnTo>
                      <a:lnTo>
                        <a:pt x="904" y="812"/>
                      </a:lnTo>
                      <a:lnTo>
                        <a:pt x="762" y="790"/>
                      </a:lnTo>
                      <a:lnTo>
                        <a:pt x="694" y="778"/>
                      </a:lnTo>
                      <a:lnTo>
                        <a:pt x="628" y="766"/>
                      </a:lnTo>
                      <a:lnTo>
                        <a:pt x="566" y="752"/>
                      </a:lnTo>
                      <a:lnTo>
                        <a:pt x="506" y="738"/>
                      </a:lnTo>
                      <a:lnTo>
                        <a:pt x="448" y="722"/>
                      </a:lnTo>
                      <a:lnTo>
                        <a:pt x="394" y="706"/>
                      </a:lnTo>
                      <a:lnTo>
                        <a:pt x="344" y="690"/>
                      </a:lnTo>
                      <a:lnTo>
                        <a:pt x="296" y="674"/>
                      </a:lnTo>
                      <a:lnTo>
                        <a:pt x="250" y="656"/>
                      </a:lnTo>
                      <a:lnTo>
                        <a:pt x="208" y="638"/>
                      </a:lnTo>
                      <a:lnTo>
                        <a:pt x="170" y="620"/>
                      </a:lnTo>
                      <a:lnTo>
                        <a:pt x="136" y="600"/>
                      </a:lnTo>
                      <a:lnTo>
                        <a:pt x="104" y="580"/>
                      </a:lnTo>
                      <a:lnTo>
                        <a:pt x="78" y="560"/>
                      </a:lnTo>
                      <a:lnTo>
                        <a:pt x="54" y="540"/>
                      </a:lnTo>
                      <a:lnTo>
                        <a:pt x="36" y="520"/>
                      </a:lnTo>
                      <a:lnTo>
                        <a:pt x="20" y="498"/>
                      </a:lnTo>
                      <a:lnTo>
                        <a:pt x="8" y="476"/>
                      </a:lnTo>
                      <a:lnTo>
                        <a:pt x="2" y="454"/>
                      </a:lnTo>
                      <a:lnTo>
                        <a:pt x="0" y="432"/>
                      </a:lnTo>
                      <a:lnTo>
                        <a:pt x="0" y="432"/>
                      </a:lnTo>
                      <a:lnTo>
                        <a:pt x="2" y="410"/>
                      </a:lnTo>
                      <a:lnTo>
                        <a:pt x="8" y="388"/>
                      </a:lnTo>
                      <a:lnTo>
                        <a:pt x="20" y="366"/>
                      </a:lnTo>
                      <a:lnTo>
                        <a:pt x="36" y="344"/>
                      </a:lnTo>
                      <a:lnTo>
                        <a:pt x="54" y="324"/>
                      </a:lnTo>
                      <a:lnTo>
                        <a:pt x="78" y="304"/>
                      </a:lnTo>
                      <a:lnTo>
                        <a:pt x="104" y="284"/>
                      </a:lnTo>
                      <a:lnTo>
                        <a:pt x="136" y="264"/>
                      </a:lnTo>
                      <a:lnTo>
                        <a:pt x="170" y="244"/>
                      </a:lnTo>
                      <a:lnTo>
                        <a:pt x="208" y="226"/>
                      </a:lnTo>
                      <a:lnTo>
                        <a:pt x="250" y="208"/>
                      </a:lnTo>
                      <a:lnTo>
                        <a:pt x="296" y="190"/>
                      </a:lnTo>
                      <a:lnTo>
                        <a:pt x="344" y="174"/>
                      </a:lnTo>
                      <a:lnTo>
                        <a:pt x="394" y="158"/>
                      </a:lnTo>
                      <a:lnTo>
                        <a:pt x="448" y="142"/>
                      </a:lnTo>
                      <a:lnTo>
                        <a:pt x="506" y="126"/>
                      </a:lnTo>
                      <a:lnTo>
                        <a:pt x="566" y="112"/>
                      </a:lnTo>
                      <a:lnTo>
                        <a:pt x="628" y="98"/>
                      </a:lnTo>
                      <a:lnTo>
                        <a:pt x="694" y="86"/>
                      </a:lnTo>
                      <a:lnTo>
                        <a:pt x="762" y="74"/>
                      </a:lnTo>
                      <a:lnTo>
                        <a:pt x="904" y="52"/>
                      </a:lnTo>
                      <a:lnTo>
                        <a:pt x="1056" y="34"/>
                      </a:lnTo>
                      <a:lnTo>
                        <a:pt x="1214" y="20"/>
                      </a:lnTo>
                      <a:lnTo>
                        <a:pt x="1380" y="8"/>
                      </a:lnTo>
                      <a:lnTo>
                        <a:pt x="1552" y="2"/>
                      </a:lnTo>
                      <a:lnTo>
                        <a:pt x="1728" y="0"/>
                      </a:lnTo>
                      <a:lnTo>
                        <a:pt x="1728" y="0"/>
                      </a:lnTo>
                      <a:lnTo>
                        <a:pt x="1904" y="2"/>
                      </a:lnTo>
                      <a:lnTo>
                        <a:pt x="2076" y="8"/>
                      </a:lnTo>
                      <a:lnTo>
                        <a:pt x="2242" y="20"/>
                      </a:lnTo>
                      <a:lnTo>
                        <a:pt x="2400" y="34"/>
                      </a:lnTo>
                      <a:lnTo>
                        <a:pt x="2552" y="52"/>
                      </a:lnTo>
                      <a:lnTo>
                        <a:pt x="2694" y="74"/>
                      </a:lnTo>
                      <a:lnTo>
                        <a:pt x="2762" y="86"/>
                      </a:lnTo>
                      <a:lnTo>
                        <a:pt x="2828" y="98"/>
                      </a:lnTo>
                      <a:lnTo>
                        <a:pt x="2890" y="112"/>
                      </a:lnTo>
                      <a:lnTo>
                        <a:pt x="2950" y="126"/>
                      </a:lnTo>
                      <a:lnTo>
                        <a:pt x="3008" y="142"/>
                      </a:lnTo>
                      <a:lnTo>
                        <a:pt x="3062" y="158"/>
                      </a:lnTo>
                      <a:lnTo>
                        <a:pt x="3112" y="174"/>
                      </a:lnTo>
                      <a:lnTo>
                        <a:pt x="3160" y="190"/>
                      </a:lnTo>
                      <a:lnTo>
                        <a:pt x="3206" y="208"/>
                      </a:lnTo>
                      <a:lnTo>
                        <a:pt x="3248" y="226"/>
                      </a:lnTo>
                      <a:lnTo>
                        <a:pt x="3286" y="244"/>
                      </a:lnTo>
                      <a:lnTo>
                        <a:pt x="3320" y="264"/>
                      </a:lnTo>
                      <a:lnTo>
                        <a:pt x="3352" y="284"/>
                      </a:lnTo>
                      <a:lnTo>
                        <a:pt x="3378" y="304"/>
                      </a:lnTo>
                      <a:lnTo>
                        <a:pt x="3402" y="324"/>
                      </a:lnTo>
                      <a:lnTo>
                        <a:pt x="3420" y="344"/>
                      </a:lnTo>
                      <a:lnTo>
                        <a:pt x="3436" y="366"/>
                      </a:lnTo>
                      <a:lnTo>
                        <a:pt x="3448" y="388"/>
                      </a:lnTo>
                      <a:lnTo>
                        <a:pt x="3454" y="410"/>
                      </a:lnTo>
                      <a:lnTo>
                        <a:pt x="3456" y="432"/>
                      </a:lnTo>
                      <a:lnTo>
                        <a:pt x="3456" y="432"/>
                      </a:lnTo>
                      <a:close/>
                    </a:path>
                  </a:pathLst>
                </a:custGeom>
                <a:solidFill>
                  <a:schemeClr val="bg1">
                    <a:lumMod val="85000"/>
                  </a:schemeClr>
                </a:solidFill>
                <a:ln>
                  <a:noFill/>
                </a:ln>
                <a:effectLst/>
                <a:extLst>
                  <a:ext uri="{91240B29-F687-4F45-9708-019B960494DF}">
                    <a14:hiddenLine xmlns:a14="http://schemas.microsoft.com/office/drawing/2010/main" w="12700">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 name="Freeform 9"/>
                <p:cNvSpPr/>
                <p:nvPr/>
              </p:nvSpPr>
              <p:spPr bwMode="auto">
                <a:xfrm>
                  <a:off x="1152" y="2232"/>
                  <a:ext cx="3456" cy="1008"/>
                </a:xfrm>
                <a:custGeom>
                  <a:avLst/>
                  <a:gdLst>
                    <a:gd name="T0" fmla="*/ 1728 w 3456"/>
                    <a:gd name="T1" fmla="*/ 432 h 1008"/>
                    <a:gd name="T2" fmla="*/ 1380 w 3456"/>
                    <a:gd name="T3" fmla="*/ 424 h 1008"/>
                    <a:gd name="T4" fmla="*/ 1056 w 3456"/>
                    <a:gd name="T5" fmla="*/ 398 h 1008"/>
                    <a:gd name="T6" fmla="*/ 762 w 3456"/>
                    <a:gd name="T7" fmla="*/ 358 h 1008"/>
                    <a:gd name="T8" fmla="*/ 628 w 3456"/>
                    <a:gd name="T9" fmla="*/ 334 h 1008"/>
                    <a:gd name="T10" fmla="*/ 506 w 3456"/>
                    <a:gd name="T11" fmla="*/ 306 h 1008"/>
                    <a:gd name="T12" fmla="*/ 394 w 3456"/>
                    <a:gd name="T13" fmla="*/ 274 h 1008"/>
                    <a:gd name="T14" fmla="*/ 296 w 3456"/>
                    <a:gd name="T15" fmla="*/ 242 h 1008"/>
                    <a:gd name="T16" fmla="*/ 208 w 3456"/>
                    <a:gd name="T17" fmla="*/ 206 h 1008"/>
                    <a:gd name="T18" fmla="*/ 136 w 3456"/>
                    <a:gd name="T19" fmla="*/ 168 h 1008"/>
                    <a:gd name="T20" fmla="*/ 78 w 3456"/>
                    <a:gd name="T21" fmla="*/ 128 h 1008"/>
                    <a:gd name="T22" fmla="*/ 36 w 3456"/>
                    <a:gd name="T23" fmla="*/ 88 h 1008"/>
                    <a:gd name="T24" fmla="*/ 8 w 3456"/>
                    <a:gd name="T25" fmla="*/ 44 h 1008"/>
                    <a:gd name="T26" fmla="*/ 0 w 3456"/>
                    <a:gd name="T27" fmla="*/ 0 h 1008"/>
                    <a:gd name="T28" fmla="*/ 0 w 3456"/>
                    <a:gd name="T29" fmla="*/ 576 h 1008"/>
                    <a:gd name="T30" fmla="*/ 8 w 3456"/>
                    <a:gd name="T31" fmla="*/ 620 h 1008"/>
                    <a:gd name="T32" fmla="*/ 36 w 3456"/>
                    <a:gd name="T33" fmla="*/ 664 h 1008"/>
                    <a:gd name="T34" fmla="*/ 78 w 3456"/>
                    <a:gd name="T35" fmla="*/ 704 h 1008"/>
                    <a:gd name="T36" fmla="*/ 136 w 3456"/>
                    <a:gd name="T37" fmla="*/ 744 h 1008"/>
                    <a:gd name="T38" fmla="*/ 208 w 3456"/>
                    <a:gd name="T39" fmla="*/ 782 h 1008"/>
                    <a:gd name="T40" fmla="*/ 296 w 3456"/>
                    <a:gd name="T41" fmla="*/ 818 h 1008"/>
                    <a:gd name="T42" fmla="*/ 394 w 3456"/>
                    <a:gd name="T43" fmla="*/ 850 h 1008"/>
                    <a:gd name="T44" fmla="*/ 506 w 3456"/>
                    <a:gd name="T45" fmla="*/ 882 h 1008"/>
                    <a:gd name="T46" fmla="*/ 628 w 3456"/>
                    <a:gd name="T47" fmla="*/ 910 h 1008"/>
                    <a:gd name="T48" fmla="*/ 762 w 3456"/>
                    <a:gd name="T49" fmla="*/ 934 h 1008"/>
                    <a:gd name="T50" fmla="*/ 1056 w 3456"/>
                    <a:gd name="T51" fmla="*/ 974 h 1008"/>
                    <a:gd name="T52" fmla="*/ 1380 w 3456"/>
                    <a:gd name="T53" fmla="*/ 1000 h 1008"/>
                    <a:gd name="T54" fmla="*/ 1728 w 3456"/>
                    <a:gd name="T55" fmla="*/ 1008 h 1008"/>
                    <a:gd name="T56" fmla="*/ 1904 w 3456"/>
                    <a:gd name="T57" fmla="*/ 1006 h 1008"/>
                    <a:gd name="T58" fmla="*/ 2242 w 3456"/>
                    <a:gd name="T59" fmla="*/ 988 h 1008"/>
                    <a:gd name="T60" fmla="*/ 2552 w 3456"/>
                    <a:gd name="T61" fmla="*/ 956 h 1008"/>
                    <a:gd name="T62" fmla="*/ 2762 w 3456"/>
                    <a:gd name="T63" fmla="*/ 922 h 1008"/>
                    <a:gd name="T64" fmla="*/ 2890 w 3456"/>
                    <a:gd name="T65" fmla="*/ 896 h 1008"/>
                    <a:gd name="T66" fmla="*/ 3008 w 3456"/>
                    <a:gd name="T67" fmla="*/ 866 h 1008"/>
                    <a:gd name="T68" fmla="*/ 3112 w 3456"/>
                    <a:gd name="T69" fmla="*/ 834 h 1008"/>
                    <a:gd name="T70" fmla="*/ 3206 w 3456"/>
                    <a:gd name="T71" fmla="*/ 800 h 1008"/>
                    <a:gd name="T72" fmla="*/ 3286 w 3456"/>
                    <a:gd name="T73" fmla="*/ 764 h 1008"/>
                    <a:gd name="T74" fmla="*/ 3352 w 3456"/>
                    <a:gd name="T75" fmla="*/ 724 h 1008"/>
                    <a:gd name="T76" fmla="*/ 3402 w 3456"/>
                    <a:gd name="T77" fmla="*/ 684 h 1008"/>
                    <a:gd name="T78" fmla="*/ 3436 w 3456"/>
                    <a:gd name="T79" fmla="*/ 642 h 1008"/>
                    <a:gd name="T80" fmla="*/ 3454 w 3456"/>
                    <a:gd name="T81" fmla="*/ 598 h 1008"/>
                    <a:gd name="T82" fmla="*/ 3456 w 3456"/>
                    <a:gd name="T83" fmla="*/ 0 h 1008"/>
                    <a:gd name="T84" fmla="*/ 3454 w 3456"/>
                    <a:gd name="T85" fmla="*/ 22 h 1008"/>
                    <a:gd name="T86" fmla="*/ 3436 w 3456"/>
                    <a:gd name="T87" fmla="*/ 66 h 1008"/>
                    <a:gd name="T88" fmla="*/ 3402 w 3456"/>
                    <a:gd name="T89" fmla="*/ 108 h 1008"/>
                    <a:gd name="T90" fmla="*/ 3352 w 3456"/>
                    <a:gd name="T91" fmla="*/ 148 h 1008"/>
                    <a:gd name="T92" fmla="*/ 3286 w 3456"/>
                    <a:gd name="T93" fmla="*/ 188 h 1008"/>
                    <a:gd name="T94" fmla="*/ 3206 w 3456"/>
                    <a:gd name="T95" fmla="*/ 224 h 1008"/>
                    <a:gd name="T96" fmla="*/ 3112 w 3456"/>
                    <a:gd name="T97" fmla="*/ 258 h 1008"/>
                    <a:gd name="T98" fmla="*/ 3008 w 3456"/>
                    <a:gd name="T99" fmla="*/ 290 h 1008"/>
                    <a:gd name="T100" fmla="*/ 2890 w 3456"/>
                    <a:gd name="T101" fmla="*/ 320 h 1008"/>
                    <a:gd name="T102" fmla="*/ 2762 w 3456"/>
                    <a:gd name="T103" fmla="*/ 346 h 1008"/>
                    <a:gd name="T104" fmla="*/ 2552 w 3456"/>
                    <a:gd name="T105" fmla="*/ 380 h 1008"/>
                    <a:gd name="T106" fmla="*/ 2242 w 3456"/>
                    <a:gd name="T107" fmla="*/ 412 h 1008"/>
                    <a:gd name="T108" fmla="*/ 1904 w 3456"/>
                    <a:gd name="T109" fmla="*/ 430 h 1008"/>
                    <a:gd name="T110" fmla="*/ 1728 w 3456"/>
                    <a:gd name="T111" fmla="*/ 432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56" h="1008">
                      <a:moveTo>
                        <a:pt x="1728" y="432"/>
                      </a:moveTo>
                      <a:lnTo>
                        <a:pt x="1728" y="432"/>
                      </a:lnTo>
                      <a:lnTo>
                        <a:pt x="1552" y="430"/>
                      </a:lnTo>
                      <a:lnTo>
                        <a:pt x="1380" y="424"/>
                      </a:lnTo>
                      <a:lnTo>
                        <a:pt x="1214" y="412"/>
                      </a:lnTo>
                      <a:lnTo>
                        <a:pt x="1056" y="398"/>
                      </a:lnTo>
                      <a:lnTo>
                        <a:pt x="904" y="380"/>
                      </a:lnTo>
                      <a:lnTo>
                        <a:pt x="762" y="358"/>
                      </a:lnTo>
                      <a:lnTo>
                        <a:pt x="694" y="346"/>
                      </a:lnTo>
                      <a:lnTo>
                        <a:pt x="628" y="334"/>
                      </a:lnTo>
                      <a:lnTo>
                        <a:pt x="566" y="320"/>
                      </a:lnTo>
                      <a:lnTo>
                        <a:pt x="506" y="306"/>
                      </a:lnTo>
                      <a:lnTo>
                        <a:pt x="448" y="290"/>
                      </a:lnTo>
                      <a:lnTo>
                        <a:pt x="394" y="274"/>
                      </a:lnTo>
                      <a:lnTo>
                        <a:pt x="344" y="258"/>
                      </a:lnTo>
                      <a:lnTo>
                        <a:pt x="296" y="242"/>
                      </a:lnTo>
                      <a:lnTo>
                        <a:pt x="250" y="224"/>
                      </a:lnTo>
                      <a:lnTo>
                        <a:pt x="208" y="206"/>
                      </a:lnTo>
                      <a:lnTo>
                        <a:pt x="170" y="188"/>
                      </a:lnTo>
                      <a:lnTo>
                        <a:pt x="136" y="168"/>
                      </a:lnTo>
                      <a:lnTo>
                        <a:pt x="104" y="148"/>
                      </a:lnTo>
                      <a:lnTo>
                        <a:pt x="78" y="128"/>
                      </a:lnTo>
                      <a:lnTo>
                        <a:pt x="54" y="108"/>
                      </a:lnTo>
                      <a:lnTo>
                        <a:pt x="36" y="88"/>
                      </a:lnTo>
                      <a:lnTo>
                        <a:pt x="20" y="66"/>
                      </a:lnTo>
                      <a:lnTo>
                        <a:pt x="8" y="44"/>
                      </a:lnTo>
                      <a:lnTo>
                        <a:pt x="2" y="22"/>
                      </a:lnTo>
                      <a:lnTo>
                        <a:pt x="0" y="0"/>
                      </a:lnTo>
                      <a:lnTo>
                        <a:pt x="0" y="576"/>
                      </a:lnTo>
                      <a:lnTo>
                        <a:pt x="0" y="576"/>
                      </a:lnTo>
                      <a:lnTo>
                        <a:pt x="2" y="598"/>
                      </a:lnTo>
                      <a:lnTo>
                        <a:pt x="8" y="620"/>
                      </a:lnTo>
                      <a:lnTo>
                        <a:pt x="20" y="642"/>
                      </a:lnTo>
                      <a:lnTo>
                        <a:pt x="36" y="664"/>
                      </a:lnTo>
                      <a:lnTo>
                        <a:pt x="54" y="684"/>
                      </a:lnTo>
                      <a:lnTo>
                        <a:pt x="78" y="704"/>
                      </a:lnTo>
                      <a:lnTo>
                        <a:pt x="104" y="724"/>
                      </a:lnTo>
                      <a:lnTo>
                        <a:pt x="136" y="744"/>
                      </a:lnTo>
                      <a:lnTo>
                        <a:pt x="170" y="764"/>
                      </a:lnTo>
                      <a:lnTo>
                        <a:pt x="208" y="782"/>
                      </a:lnTo>
                      <a:lnTo>
                        <a:pt x="250" y="800"/>
                      </a:lnTo>
                      <a:lnTo>
                        <a:pt x="296" y="818"/>
                      </a:lnTo>
                      <a:lnTo>
                        <a:pt x="344" y="834"/>
                      </a:lnTo>
                      <a:lnTo>
                        <a:pt x="394" y="850"/>
                      </a:lnTo>
                      <a:lnTo>
                        <a:pt x="448" y="866"/>
                      </a:lnTo>
                      <a:lnTo>
                        <a:pt x="506" y="882"/>
                      </a:lnTo>
                      <a:lnTo>
                        <a:pt x="566" y="896"/>
                      </a:lnTo>
                      <a:lnTo>
                        <a:pt x="628" y="910"/>
                      </a:lnTo>
                      <a:lnTo>
                        <a:pt x="694" y="922"/>
                      </a:lnTo>
                      <a:lnTo>
                        <a:pt x="762" y="934"/>
                      </a:lnTo>
                      <a:lnTo>
                        <a:pt x="904" y="956"/>
                      </a:lnTo>
                      <a:lnTo>
                        <a:pt x="1056" y="974"/>
                      </a:lnTo>
                      <a:lnTo>
                        <a:pt x="1214" y="988"/>
                      </a:lnTo>
                      <a:lnTo>
                        <a:pt x="1380" y="1000"/>
                      </a:lnTo>
                      <a:lnTo>
                        <a:pt x="1552" y="1006"/>
                      </a:lnTo>
                      <a:lnTo>
                        <a:pt x="1728" y="1008"/>
                      </a:lnTo>
                      <a:lnTo>
                        <a:pt x="1728" y="1008"/>
                      </a:lnTo>
                      <a:lnTo>
                        <a:pt x="1904" y="1006"/>
                      </a:lnTo>
                      <a:lnTo>
                        <a:pt x="2076" y="1000"/>
                      </a:lnTo>
                      <a:lnTo>
                        <a:pt x="2242" y="988"/>
                      </a:lnTo>
                      <a:lnTo>
                        <a:pt x="2400" y="974"/>
                      </a:lnTo>
                      <a:lnTo>
                        <a:pt x="2552" y="956"/>
                      </a:lnTo>
                      <a:lnTo>
                        <a:pt x="2694" y="934"/>
                      </a:lnTo>
                      <a:lnTo>
                        <a:pt x="2762" y="922"/>
                      </a:lnTo>
                      <a:lnTo>
                        <a:pt x="2828" y="910"/>
                      </a:lnTo>
                      <a:lnTo>
                        <a:pt x="2890" y="896"/>
                      </a:lnTo>
                      <a:lnTo>
                        <a:pt x="2950" y="882"/>
                      </a:lnTo>
                      <a:lnTo>
                        <a:pt x="3008" y="866"/>
                      </a:lnTo>
                      <a:lnTo>
                        <a:pt x="3062" y="850"/>
                      </a:lnTo>
                      <a:lnTo>
                        <a:pt x="3112" y="834"/>
                      </a:lnTo>
                      <a:lnTo>
                        <a:pt x="3160" y="818"/>
                      </a:lnTo>
                      <a:lnTo>
                        <a:pt x="3206" y="800"/>
                      </a:lnTo>
                      <a:lnTo>
                        <a:pt x="3248" y="782"/>
                      </a:lnTo>
                      <a:lnTo>
                        <a:pt x="3286" y="764"/>
                      </a:lnTo>
                      <a:lnTo>
                        <a:pt x="3320" y="744"/>
                      </a:lnTo>
                      <a:lnTo>
                        <a:pt x="3352" y="724"/>
                      </a:lnTo>
                      <a:lnTo>
                        <a:pt x="3378" y="704"/>
                      </a:lnTo>
                      <a:lnTo>
                        <a:pt x="3402" y="684"/>
                      </a:lnTo>
                      <a:lnTo>
                        <a:pt x="3420" y="664"/>
                      </a:lnTo>
                      <a:lnTo>
                        <a:pt x="3436" y="642"/>
                      </a:lnTo>
                      <a:lnTo>
                        <a:pt x="3448" y="620"/>
                      </a:lnTo>
                      <a:lnTo>
                        <a:pt x="3454" y="598"/>
                      </a:lnTo>
                      <a:lnTo>
                        <a:pt x="3456" y="576"/>
                      </a:lnTo>
                      <a:lnTo>
                        <a:pt x="3456" y="0"/>
                      </a:lnTo>
                      <a:lnTo>
                        <a:pt x="3456" y="0"/>
                      </a:lnTo>
                      <a:lnTo>
                        <a:pt x="3454" y="22"/>
                      </a:lnTo>
                      <a:lnTo>
                        <a:pt x="3448" y="44"/>
                      </a:lnTo>
                      <a:lnTo>
                        <a:pt x="3436" y="66"/>
                      </a:lnTo>
                      <a:lnTo>
                        <a:pt x="3420" y="88"/>
                      </a:lnTo>
                      <a:lnTo>
                        <a:pt x="3402" y="108"/>
                      </a:lnTo>
                      <a:lnTo>
                        <a:pt x="3378" y="128"/>
                      </a:lnTo>
                      <a:lnTo>
                        <a:pt x="3352" y="148"/>
                      </a:lnTo>
                      <a:lnTo>
                        <a:pt x="3320" y="168"/>
                      </a:lnTo>
                      <a:lnTo>
                        <a:pt x="3286" y="188"/>
                      </a:lnTo>
                      <a:lnTo>
                        <a:pt x="3248" y="206"/>
                      </a:lnTo>
                      <a:lnTo>
                        <a:pt x="3206" y="224"/>
                      </a:lnTo>
                      <a:lnTo>
                        <a:pt x="3160" y="242"/>
                      </a:lnTo>
                      <a:lnTo>
                        <a:pt x="3112" y="258"/>
                      </a:lnTo>
                      <a:lnTo>
                        <a:pt x="3062" y="274"/>
                      </a:lnTo>
                      <a:lnTo>
                        <a:pt x="3008" y="290"/>
                      </a:lnTo>
                      <a:lnTo>
                        <a:pt x="2950" y="306"/>
                      </a:lnTo>
                      <a:lnTo>
                        <a:pt x="2890" y="320"/>
                      </a:lnTo>
                      <a:lnTo>
                        <a:pt x="2828" y="334"/>
                      </a:lnTo>
                      <a:lnTo>
                        <a:pt x="2762" y="346"/>
                      </a:lnTo>
                      <a:lnTo>
                        <a:pt x="2694" y="358"/>
                      </a:lnTo>
                      <a:lnTo>
                        <a:pt x="2552" y="380"/>
                      </a:lnTo>
                      <a:lnTo>
                        <a:pt x="2400" y="398"/>
                      </a:lnTo>
                      <a:lnTo>
                        <a:pt x="2242" y="412"/>
                      </a:lnTo>
                      <a:lnTo>
                        <a:pt x="2076" y="424"/>
                      </a:lnTo>
                      <a:lnTo>
                        <a:pt x="1904" y="430"/>
                      </a:lnTo>
                      <a:lnTo>
                        <a:pt x="1728" y="432"/>
                      </a:lnTo>
                      <a:lnTo>
                        <a:pt x="1728" y="432"/>
                      </a:lnTo>
                      <a:close/>
                    </a:path>
                  </a:pathLst>
                </a:custGeom>
                <a:solidFill>
                  <a:schemeClr val="tx1">
                    <a:lumMod val="50000"/>
                    <a:lumOff val="50000"/>
                  </a:schemeClr>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11" name="Text Box 30"/>
              <p:cNvSpPr txBox="1">
                <a:spLocks noChangeArrowheads="1"/>
              </p:cNvSpPr>
              <p:nvPr/>
            </p:nvSpPr>
            <p:spPr bwMode="auto">
              <a:xfrm>
                <a:off x="2573865" y="4205102"/>
                <a:ext cx="1468712" cy="316690"/>
              </a:xfrm>
              <a:prstGeom prst="rect">
                <a:avLst/>
              </a:prstGeom>
              <a:noFill/>
              <a:ln>
                <a:noFill/>
              </a:ln>
              <a:effectLst/>
              <a:extLst>
                <a:ext uri="{909E8E84-426E-40DD-AFC4-6F175D3DCCD1}">
                  <a14:hiddenFill xmlns:a14="http://schemas.microsoft.com/office/drawing/2010/main">
                    <a:solidFill>
                      <a:srgbClr val="FFC800"/>
                    </a:solidFill>
                  </a14:hiddenFill>
                </a:ext>
                <a:ext uri="{91240B29-F687-4F45-9708-019B960494DF}">
                  <a14:hiddenLine xmlns:a14="http://schemas.microsoft.com/office/drawing/2010/main" w="31750">
                    <a:solidFill>
                      <a:srgbClr val="9E9E9E"/>
                    </a:solidFill>
                    <a:prstDash val="sysDot"/>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p>
                <a:pPr algn="ctr"/>
                <a:r>
                  <a:rPr lang="zh-CN" altLang="en-US" sz="1400" dirty="0">
                    <a:solidFill>
                      <a:schemeClr val="bg1"/>
                    </a:solidFill>
                    <a:latin typeface="思源黑体 CN Regular" panose="020B0500000000000000" pitchFamily="34" charset="-122"/>
                    <a:ea typeface="思源黑体 CN Regular" panose="020B0500000000000000" pitchFamily="34" charset="-122"/>
                  </a:rPr>
                  <a:t>关键词</a:t>
                </a:r>
                <a:endParaRPr lang="zh-CN" altLang="en-US" sz="1400" dirty="0">
                  <a:solidFill>
                    <a:schemeClr val="bg1"/>
                  </a:solidFill>
                  <a:latin typeface="思源黑体 CN Regular" panose="020B0500000000000000" pitchFamily="34" charset="-122"/>
                  <a:ea typeface="思源黑体 CN Regular" panose="020B0500000000000000" pitchFamily="34" charset="-122"/>
                </a:endParaRPr>
              </a:p>
            </p:txBody>
          </p:sp>
          <p:grpSp>
            <p:nvGrpSpPr>
              <p:cNvPr id="14" name="Group 10"/>
              <p:cNvGrpSpPr/>
              <p:nvPr/>
            </p:nvGrpSpPr>
            <p:grpSpPr bwMode="auto">
              <a:xfrm>
                <a:off x="2321591" y="2955787"/>
                <a:ext cx="1925637" cy="966787"/>
                <a:chOff x="1728" y="792"/>
                <a:chExt cx="2304" cy="1152"/>
              </a:xfrm>
            </p:grpSpPr>
            <p:sp>
              <p:nvSpPr>
                <p:cNvPr id="17" name="Freeform 11"/>
                <p:cNvSpPr/>
                <p:nvPr/>
              </p:nvSpPr>
              <p:spPr bwMode="auto">
                <a:xfrm>
                  <a:off x="1728" y="792"/>
                  <a:ext cx="2304" cy="576"/>
                </a:xfrm>
                <a:custGeom>
                  <a:avLst/>
                  <a:gdLst>
                    <a:gd name="T0" fmla="*/ 2304 w 2304"/>
                    <a:gd name="T1" fmla="*/ 288 h 576"/>
                    <a:gd name="T2" fmla="*/ 2298 w 2304"/>
                    <a:gd name="T3" fmla="*/ 318 h 576"/>
                    <a:gd name="T4" fmla="*/ 2280 w 2304"/>
                    <a:gd name="T5" fmla="*/ 346 h 576"/>
                    <a:gd name="T6" fmla="*/ 2252 w 2304"/>
                    <a:gd name="T7" fmla="*/ 374 h 576"/>
                    <a:gd name="T8" fmla="*/ 2214 w 2304"/>
                    <a:gd name="T9" fmla="*/ 400 h 576"/>
                    <a:gd name="T10" fmla="*/ 2164 w 2304"/>
                    <a:gd name="T11" fmla="*/ 426 h 576"/>
                    <a:gd name="T12" fmla="*/ 2040 w 2304"/>
                    <a:gd name="T13" fmla="*/ 472 h 576"/>
                    <a:gd name="T14" fmla="*/ 1884 w 2304"/>
                    <a:gd name="T15" fmla="*/ 510 h 576"/>
                    <a:gd name="T16" fmla="*/ 1702 w 2304"/>
                    <a:gd name="T17" fmla="*/ 542 h 576"/>
                    <a:gd name="T18" fmla="*/ 1494 w 2304"/>
                    <a:gd name="T19" fmla="*/ 564 h 576"/>
                    <a:gd name="T20" fmla="*/ 1270 w 2304"/>
                    <a:gd name="T21" fmla="*/ 574 h 576"/>
                    <a:gd name="T22" fmla="*/ 1152 w 2304"/>
                    <a:gd name="T23" fmla="*/ 576 h 576"/>
                    <a:gd name="T24" fmla="*/ 920 w 2304"/>
                    <a:gd name="T25" fmla="*/ 570 h 576"/>
                    <a:gd name="T26" fmla="*/ 704 w 2304"/>
                    <a:gd name="T27" fmla="*/ 554 h 576"/>
                    <a:gd name="T28" fmla="*/ 508 w 2304"/>
                    <a:gd name="T29" fmla="*/ 526 h 576"/>
                    <a:gd name="T30" fmla="*/ 338 w 2304"/>
                    <a:gd name="T31" fmla="*/ 492 h 576"/>
                    <a:gd name="T32" fmla="*/ 196 w 2304"/>
                    <a:gd name="T33" fmla="*/ 450 h 576"/>
                    <a:gd name="T34" fmla="*/ 114 w 2304"/>
                    <a:gd name="T35" fmla="*/ 412 h 576"/>
                    <a:gd name="T36" fmla="*/ 70 w 2304"/>
                    <a:gd name="T37" fmla="*/ 388 h 576"/>
                    <a:gd name="T38" fmla="*/ 36 w 2304"/>
                    <a:gd name="T39" fmla="*/ 360 h 576"/>
                    <a:gd name="T40" fmla="*/ 14 w 2304"/>
                    <a:gd name="T41" fmla="*/ 332 h 576"/>
                    <a:gd name="T42" fmla="*/ 2 w 2304"/>
                    <a:gd name="T43" fmla="*/ 302 h 576"/>
                    <a:gd name="T44" fmla="*/ 0 w 2304"/>
                    <a:gd name="T45" fmla="*/ 288 h 576"/>
                    <a:gd name="T46" fmla="*/ 6 w 2304"/>
                    <a:gd name="T47" fmla="*/ 258 h 576"/>
                    <a:gd name="T48" fmla="*/ 24 w 2304"/>
                    <a:gd name="T49" fmla="*/ 230 h 576"/>
                    <a:gd name="T50" fmla="*/ 52 w 2304"/>
                    <a:gd name="T51" fmla="*/ 202 h 576"/>
                    <a:gd name="T52" fmla="*/ 90 w 2304"/>
                    <a:gd name="T53" fmla="*/ 176 h 576"/>
                    <a:gd name="T54" fmla="*/ 140 w 2304"/>
                    <a:gd name="T55" fmla="*/ 150 h 576"/>
                    <a:gd name="T56" fmla="*/ 264 w 2304"/>
                    <a:gd name="T57" fmla="*/ 104 h 576"/>
                    <a:gd name="T58" fmla="*/ 420 w 2304"/>
                    <a:gd name="T59" fmla="*/ 66 h 576"/>
                    <a:gd name="T60" fmla="*/ 602 w 2304"/>
                    <a:gd name="T61" fmla="*/ 34 h 576"/>
                    <a:gd name="T62" fmla="*/ 810 w 2304"/>
                    <a:gd name="T63" fmla="*/ 12 h 576"/>
                    <a:gd name="T64" fmla="*/ 1034 w 2304"/>
                    <a:gd name="T65" fmla="*/ 2 h 576"/>
                    <a:gd name="T66" fmla="*/ 1152 w 2304"/>
                    <a:gd name="T67" fmla="*/ 0 h 576"/>
                    <a:gd name="T68" fmla="*/ 1384 w 2304"/>
                    <a:gd name="T69" fmla="*/ 6 h 576"/>
                    <a:gd name="T70" fmla="*/ 1600 w 2304"/>
                    <a:gd name="T71" fmla="*/ 22 h 576"/>
                    <a:gd name="T72" fmla="*/ 1796 w 2304"/>
                    <a:gd name="T73" fmla="*/ 50 h 576"/>
                    <a:gd name="T74" fmla="*/ 1966 w 2304"/>
                    <a:gd name="T75" fmla="*/ 84 h 576"/>
                    <a:gd name="T76" fmla="*/ 2108 w 2304"/>
                    <a:gd name="T77" fmla="*/ 126 h 576"/>
                    <a:gd name="T78" fmla="*/ 2190 w 2304"/>
                    <a:gd name="T79" fmla="*/ 164 h 576"/>
                    <a:gd name="T80" fmla="*/ 2234 w 2304"/>
                    <a:gd name="T81" fmla="*/ 188 h 576"/>
                    <a:gd name="T82" fmla="*/ 2268 w 2304"/>
                    <a:gd name="T83" fmla="*/ 216 h 576"/>
                    <a:gd name="T84" fmla="*/ 2290 w 2304"/>
                    <a:gd name="T85" fmla="*/ 244 h 576"/>
                    <a:gd name="T86" fmla="*/ 2302 w 2304"/>
                    <a:gd name="T87" fmla="*/ 274 h 576"/>
                    <a:gd name="T88" fmla="*/ 2304 w 2304"/>
                    <a:gd name="T89" fmla="*/ 288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04" h="576">
                      <a:moveTo>
                        <a:pt x="2304" y="288"/>
                      </a:moveTo>
                      <a:lnTo>
                        <a:pt x="2304" y="288"/>
                      </a:lnTo>
                      <a:lnTo>
                        <a:pt x="2302" y="302"/>
                      </a:lnTo>
                      <a:lnTo>
                        <a:pt x="2298" y="318"/>
                      </a:lnTo>
                      <a:lnTo>
                        <a:pt x="2290" y="332"/>
                      </a:lnTo>
                      <a:lnTo>
                        <a:pt x="2280" y="346"/>
                      </a:lnTo>
                      <a:lnTo>
                        <a:pt x="2268" y="360"/>
                      </a:lnTo>
                      <a:lnTo>
                        <a:pt x="2252" y="374"/>
                      </a:lnTo>
                      <a:lnTo>
                        <a:pt x="2234" y="388"/>
                      </a:lnTo>
                      <a:lnTo>
                        <a:pt x="2214" y="400"/>
                      </a:lnTo>
                      <a:lnTo>
                        <a:pt x="2190" y="412"/>
                      </a:lnTo>
                      <a:lnTo>
                        <a:pt x="2164" y="426"/>
                      </a:lnTo>
                      <a:lnTo>
                        <a:pt x="2108" y="450"/>
                      </a:lnTo>
                      <a:lnTo>
                        <a:pt x="2040" y="472"/>
                      </a:lnTo>
                      <a:lnTo>
                        <a:pt x="1966" y="492"/>
                      </a:lnTo>
                      <a:lnTo>
                        <a:pt x="1884" y="510"/>
                      </a:lnTo>
                      <a:lnTo>
                        <a:pt x="1796" y="526"/>
                      </a:lnTo>
                      <a:lnTo>
                        <a:pt x="1702" y="542"/>
                      </a:lnTo>
                      <a:lnTo>
                        <a:pt x="1600" y="554"/>
                      </a:lnTo>
                      <a:lnTo>
                        <a:pt x="1494" y="564"/>
                      </a:lnTo>
                      <a:lnTo>
                        <a:pt x="1384" y="570"/>
                      </a:lnTo>
                      <a:lnTo>
                        <a:pt x="1270" y="574"/>
                      </a:lnTo>
                      <a:lnTo>
                        <a:pt x="1152" y="576"/>
                      </a:lnTo>
                      <a:lnTo>
                        <a:pt x="1152" y="576"/>
                      </a:lnTo>
                      <a:lnTo>
                        <a:pt x="1034" y="574"/>
                      </a:lnTo>
                      <a:lnTo>
                        <a:pt x="920" y="570"/>
                      </a:lnTo>
                      <a:lnTo>
                        <a:pt x="810" y="564"/>
                      </a:lnTo>
                      <a:lnTo>
                        <a:pt x="704" y="554"/>
                      </a:lnTo>
                      <a:lnTo>
                        <a:pt x="602" y="542"/>
                      </a:lnTo>
                      <a:lnTo>
                        <a:pt x="508" y="526"/>
                      </a:lnTo>
                      <a:lnTo>
                        <a:pt x="420" y="510"/>
                      </a:lnTo>
                      <a:lnTo>
                        <a:pt x="338" y="492"/>
                      </a:lnTo>
                      <a:lnTo>
                        <a:pt x="264" y="472"/>
                      </a:lnTo>
                      <a:lnTo>
                        <a:pt x="196" y="450"/>
                      </a:lnTo>
                      <a:lnTo>
                        <a:pt x="140" y="426"/>
                      </a:lnTo>
                      <a:lnTo>
                        <a:pt x="114" y="412"/>
                      </a:lnTo>
                      <a:lnTo>
                        <a:pt x="90" y="400"/>
                      </a:lnTo>
                      <a:lnTo>
                        <a:pt x="70" y="388"/>
                      </a:lnTo>
                      <a:lnTo>
                        <a:pt x="52" y="374"/>
                      </a:lnTo>
                      <a:lnTo>
                        <a:pt x="36" y="360"/>
                      </a:lnTo>
                      <a:lnTo>
                        <a:pt x="24" y="346"/>
                      </a:lnTo>
                      <a:lnTo>
                        <a:pt x="14" y="332"/>
                      </a:lnTo>
                      <a:lnTo>
                        <a:pt x="6" y="318"/>
                      </a:lnTo>
                      <a:lnTo>
                        <a:pt x="2" y="302"/>
                      </a:lnTo>
                      <a:lnTo>
                        <a:pt x="0" y="288"/>
                      </a:lnTo>
                      <a:lnTo>
                        <a:pt x="0" y="288"/>
                      </a:lnTo>
                      <a:lnTo>
                        <a:pt x="2" y="274"/>
                      </a:lnTo>
                      <a:lnTo>
                        <a:pt x="6" y="258"/>
                      </a:lnTo>
                      <a:lnTo>
                        <a:pt x="14" y="244"/>
                      </a:lnTo>
                      <a:lnTo>
                        <a:pt x="24" y="230"/>
                      </a:lnTo>
                      <a:lnTo>
                        <a:pt x="36" y="216"/>
                      </a:lnTo>
                      <a:lnTo>
                        <a:pt x="52" y="202"/>
                      </a:lnTo>
                      <a:lnTo>
                        <a:pt x="70" y="188"/>
                      </a:lnTo>
                      <a:lnTo>
                        <a:pt x="90" y="176"/>
                      </a:lnTo>
                      <a:lnTo>
                        <a:pt x="114" y="164"/>
                      </a:lnTo>
                      <a:lnTo>
                        <a:pt x="140" y="150"/>
                      </a:lnTo>
                      <a:lnTo>
                        <a:pt x="196" y="126"/>
                      </a:lnTo>
                      <a:lnTo>
                        <a:pt x="264" y="104"/>
                      </a:lnTo>
                      <a:lnTo>
                        <a:pt x="338" y="84"/>
                      </a:lnTo>
                      <a:lnTo>
                        <a:pt x="420" y="66"/>
                      </a:lnTo>
                      <a:lnTo>
                        <a:pt x="508" y="50"/>
                      </a:lnTo>
                      <a:lnTo>
                        <a:pt x="602" y="34"/>
                      </a:lnTo>
                      <a:lnTo>
                        <a:pt x="704" y="22"/>
                      </a:lnTo>
                      <a:lnTo>
                        <a:pt x="810" y="12"/>
                      </a:lnTo>
                      <a:lnTo>
                        <a:pt x="920" y="6"/>
                      </a:lnTo>
                      <a:lnTo>
                        <a:pt x="1034" y="2"/>
                      </a:lnTo>
                      <a:lnTo>
                        <a:pt x="1152" y="0"/>
                      </a:lnTo>
                      <a:lnTo>
                        <a:pt x="1152" y="0"/>
                      </a:lnTo>
                      <a:lnTo>
                        <a:pt x="1270" y="2"/>
                      </a:lnTo>
                      <a:lnTo>
                        <a:pt x="1384" y="6"/>
                      </a:lnTo>
                      <a:lnTo>
                        <a:pt x="1494" y="12"/>
                      </a:lnTo>
                      <a:lnTo>
                        <a:pt x="1600" y="22"/>
                      </a:lnTo>
                      <a:lnTo>
                        <a:pt x="1702" y="34"/>
                      </a:lnTo>
                      <a:lnTo>
                        <a:pt x="1796" y="50"/>
                      </a:lnTo>
                      <a:lnTo>
                        <a:pt x="1884" y="66"/>
                      </a:lnTo>
                      <a:lnTo>
                        <a:pt x="1966" y="84"/>
                      </a:lnTo>
                      <a:lnTo>
                        <a:pt x="2040" y="104"/>
                      </a:lnTo>
                      <a:lnTo>
                        <a:pt x="2108" y="126"/>
                      </a:lnTo>
                      <a:lnTo>
                        <a:pt x="2164" y="150"/>
                      </a:lnTo>
                      <a:lnTo>
                        <a:pt x="2190" y="164"/>
                      </a:lnTo>
                      <a:lnTo>
                        <a:pt x="2214" y="176"/>
                      </a:lnTo>
                      <a:lnTo>
                        <a:pt x="2234" y="188"/>
                      </a:lnTo>
                      <a:lnTo>
                        <a:pt x="2252" y="202"/>
                      </a:lnTo>
                      <a:lnTo>
                        <a:pt x="2268" y="216"/>
                      </a:lnTo>
                      <a:lnTo>
                        <a:pt x="2280" y="230"/>
                      </a:lnTo>
                      <a:lnTo>
                        <a:pt x="2290" y="244"/>
                      </a:lnTo>
                      <a:lnTo>
                        <a:pt x="2298" y="258"/>
                      </a:lnTo>
                      <a:lnTo>
                        <a:pt x="2302" y="274"/>
                      </a:lnTo>
                      <a:lnTo>
                        <a:pt x="2304" y="288"/>
                      </a:lnTo>
                      <a:lnTo>
                        <a:pt x="2304" y="288"/>
                      </a:lnTo>
                      <a:close/>
                    </a:path>
                  </a:pathLst>
                </a:custGeom>
                <a:solidFill>
                  <a:schemeClr val="bg2"/>
                </a:solidFill>
                <a:ln>
                  <a:noFill/>
                </a:ln>
                <a:effectLst/>
                <a:extLst>
                  <a:ext uri="{91240B29-F687-4F45-9708-019B960494DF}">
                    <a14:hiddenLine xmlns:a14="http://schemas.microsoft.com/office/drawing/2010/main" w="12700">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8" name="Freeform 12"/>
                <p:cNvSpPr/>
                <p:nvPr/>
              </p:nvSpPr>
              <p:spPr bwMode="auto">
                <a:xfrm>
                  <a:off x="1728" y="1080"/>
                  <a:ext cx="2304" cy="864"/>
                </a:xfrm>
                <a:custGeom>
                  <a:avLst/>
                  <a:gdLst>
                    <a:gd name="T0" fmla="*/ 1152 w 2304"/>
                    <a:gd name="T1" fmla="*/ 288 h 864"/>
                    <a:gd name="T2" fmla="*/ 920 w 2304"/>
                    <a:gd name="T3" fmla="*/ 282 h 864"/>
                    <a:gd name="T4" fmla="*/ 704 w 2304"/>
                    <a:gd name="T5" fmla="*/ 266 h 864"/>
                    <a:gd name="T6" fmla="*/ 508 w 2304"/>
                    <a:gd name="T7" fmla="*/ 238 h 864"/>
                    <a:gd name="T8" fmla="*/ 338 w 2304"/>
                    <a:gd name="T9" fmla="*/ 204 h 864"/>
                    <a:gd name="T10" fmla="*/ 196 w 2304"/>
                    <a:gd name="T11" fmla="*/ 162 h 864"/>
                    <a:gd name="T12" fmla="*/ 114 w 2304"/>
                    <a:gd name="T13" fmla="*/ 124 h 864"/>
                    <a:gd name="T14" fmla="*/ 70 w 2304"/>
                    <a:gd name="T15" fmla="*/ 100 h 864"/>
                    <a:gd name="T16" fmla="*/ 36 w 2304"/>
                    <a:gd name="T17" fmla="*/ 72 h 864"/>
                    <a:gd name="T18" fmla="*/ 14 w 2304"/>
                    <a:gd name="T19" fmla="*/ 44 h 864"/>
                    <a:gd name="T20" fmla="*/ 2 w 2304"/>
                    <a:gd name="T21" fmla="*/ 14 h 864"/>
                    <a:gd name="T22" fmla="*/ 0 w 2304"/>
                    <a:gd name="T23" fmla="*/ 576 h 864"/>
                    <a:gd name="T24" fmla="*/ 2 w 2304"/>
                    <a:gd name="T25" fmla="*/ 590 h 864"/>
                    <a:gd name="T26" fmla="*/ 14 w 2304"/>
                    <a:gd name="T27" fmla="*/ 620 h 864"/>
                    <a:gd name="T28" fmla="*/ 36 w 2304"/>
                    <a:gd name="T29" fmla="*/ 648 h 864"/>
                    <a:gd name="T30" fmla="*/ 70 w 2304"/>
                    <a:gd name="T31" fmla="*/ 676 h 864"/>
                    <a:gd name="T32" fmla="*/ 114 w 2304"/>
                    <a:gd name="T33" fmla="*/ 700 h 864"/>
                    <a:gd name="T34" fmla="*/ 196 w 2304"/>
                    <a:gd name="T35" fmla="*/ 738 h 864"/>
                    <a:gd name="T36" fmla="*/ 338 w 2304"/>
                    <a:gd name="T37" fmla="*/ 780 h 864"/>
                    <a:gd name="T38" fmla="*/ 508 w 2304"/>
                    <a:gd name="T39" fmla="*/ 814 h 864"/>
                    <a:gd name="T40" fmla="*/ 704 w 2304"/>
                    <a:gd name="T41" fmla="*/ 842 h 864"/>
                    <a:gd name="T42" fmla="*/ 920 w 2304"/>
                    <a:gd name="T43" fmla="*/ 858 h 864"/>
                    <a:gd name="T44" fmla="*/ 1152 w 2304"/>
                    <a:gd name="T45" fmla="*/ 864 h 864"/>
                    <a:gd name="T46" fmla="*/ 1270 w 2304"/>
                    <a:gd name="T47" fmla="*/ 862 h 864"/>
                    <a:gd name="T48" fmla="*/ 1494 w 2304"/>
                    <a:gd name="T49" fmla="*/ 852 h 864"/>
                    <a:gd name="T50" fmla="*/ 1702 w 2304"/>
                    <a:gd name="T51" fmla="*/ 830 h 864"/>
                    <a:gd name="T52" fmla="*/ 1884 w 2304"/>
                    <a:gd name="T53" fmla="*/ 798 h 864"/>
                    <a:gd name="T54" fmla="*/ 2040 w 2304"/>
                    <a:gd name="T55" fmla="*/ 760 h 864"/>
                    <a:gd name="T56" fmla="*/ 2164 w 2304"/>
                    <a:gd name="T57" fmla="*/ 714 h 864"/>
                    <a:gd name="T58" fmla="*/ 2214 w 2304"/>
                    <a:gd name="T59" fmla="*/ 688 h 864"/>
                    <a:gd name="T60" fmla="*/ 2252 w 2304"/>
                    <a:gd name="T61" fmla="*/ 662 h 864"/>
                    <a:gd name="T62" fmla="*/ 2280 w 2304"/>
                    <a:gd name="T63" fmla="*/ 634 h 864"/>
                    <a:gd name="T64" fmla="*/ 2298 w 2304"/>
                    <a:gd name="T65" fmla="*/ 606 h 864"/>
                    <a:gd name="T66" fmla="*/ 2304 w 2304"/>
                    <a:gd name="T67" fmla="*/ 576 h 864"/>
                    <a:gd name="T68" fmla="*/ 2304 w 2304"/>
                    <a:gd name="T69" fmla="*/ 0 h 864"/>
                    <a:gd name="T70" fmla="*/ 2298 w 2304"/>
                    <a:gd name="T71" fmla="*/ 30 h 864"/>
                    <a:gd name="T72" fmla="*/ 2280 w 2304"/>
                    <a:gd name="T73" fmla="*/ 58 h 864"/>
                    <a:gd name="T74" fmla="*/ 2252 w 2304"/>
                    <a:gd name="T75" fmla="*/ 86 h 864"/>
                    <a:gd name="T76" fmla="*/ 2214 w 2304"/>
                    <a:gd name="T77" fmla="*/ 112 h 864"/>
                    <a:gd name="T78" fmla="*/ 2164 w 2304"/>
                    <a:gd name="T79" fmla="*/ 138 h 864"/>
                    <a:gd name="T80" fmla="*/ 2040 w 2304"/>
                    <a:gd name="T81" fmla="*/ 184 h 864"/>
                    <a:gd name="T82" fmla="*/ 1884 w 2304"/>
                    <a:gd name="T83" fmla="*/ 222 h 864"/>
                    <a:gd name="T84" fmla="*/ 1702 w 2304"/>
                    <a:gd name="T85" fmla="*/ 254 h 864"/>
                    <a:gd name="T86" fmla="*/ 1494 w 2304"/>
                    <a:gd name="T87" fmla="*/ 276 h 864"/>
                    <a:gd name="T88" fmla="*/ 1270 w 2304"/>
                    <a:gd name="T89" fmla="*/ 286 h 864"/>
                    <a:gd name="T90" fmla="*/ 1152 w 2304"/>
                    <a:gd name="T91" fmla="*/ 28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04" h="864">
                      <a:moveTo>
                        <a:pt x="1152" y="288"/>
                      </a:moveTo>
                      <a:lnTo>
                        <a:pt x="1152" y="288"/>
                      </a:lnTo>
                      <a:lnTo>
                        <a:pt x="1034" y="286"/>
                      </a:lnTo>
                      <a:lnTo>
                        <a:pt x="920" y="282"/>
                      </a:lnTo>
                      <a:lnTo>
                        <a:pt x="810" y="276"/>
                      </a:lnTo>
                      <a:lnTo>
                        <a:pt x="704" y="266"/>
                      </a:lnTo>
                      <a:lnTo>
                        <a:pt x="602" y="254"/>
                      </a:lnTo>
                      <a:lnTo>
                        <a:pt x="508" y="238"/>
                      </a:lnTo>
                      <a:lnTo>
                        <a:pt x="420" y="222"/>
                      </a:lnTo>
                      <a:lnTo>
                        <a:pt x="338" y="204"/>
                      </a:lnTo>
                      <a:lnTo>
                        <a:pt x="264" y="184"/>
                      </a:lnTo>
                      <a:lnTo>
                        <a:pt x="196" y="162"/>
                      </a:lnTo>
                      <a:lnTo>
                        <a:pt x="140" y="138"/>
                      </a:lnTo>
                      <a:lnTo>
                        <a:pt x="114" y="124"/>
                      </a:lnTo>
                      <a:lnTo>
                        <a:pt x="90" y="112"/>
                      </a:lnTo>
                      <a:lnTo>
                        <a:pt x="70" y="100"/>
                      </a:lnTo>
                      <a:lnTo>
                        <a:pt x="52" y="86"/>
                      </a:lnTo>
                      <a:lnTo>
                        <a:pt x="36" y="72"/>
                      </a:lnTo>
                      <a:lnTo>
                        <a:pt x="24" y="58"/>
                      </a:lnTo>
                      <a:lnTo>
                        <a:pt x="14" y="44"/>
                      </a:lnTo>
                      <a:lnTo>
                        <a:pt x="6" y="30"/>
                      </a:lnTo>
                      <a:lnTo>
                        <a:pt x="2" y="14"/>
                      </a:lnTo>
                      <a:lnTo>
                        <a:pt x="0" y="0"/>
                      </a:lnTo>
                      <a:lnTo>
                        <a:pt x="0" y="576"/>
                      </a:lnTo>
                      <a:lnTo>
                        <a:pt x="0" y="576"/>
                      </a:lnTo>
                      <a:lnTo>
                        <a:pt x="2" y="590"/>
                      </a:lnTo>
                      <a:lnTo>
                        <a:pt x="6" y="606"/>
                      </a:lnTo>
                      <a:lnTo>
                        <a:pt x="14" y="620"/>
                      </a:lnTo>
                      <a:lnTo>
                        <a:pt x="24" y="634"/>
                      </a:lnTo>
                      <a:lnTo>
                        <a:pt x="36" y="648"/>
                      </a:lnTo>
                      <a:lnTo>
                        <a:pt x="52" y="662"/>
                      </a:lnTo>
                      <a:lnTo>
                        <a:pt x="70" y="676"/>
                      </a:lnTo>
                      <a:lnTo>
                        <a:pt x="90" y="688"/>
                      </a:lnTo>
                      <a:lnTo>
                        <a:pt x="114" y="700"/>
                      </a:lnTo>
                      <a:lnTo>
                        <a:pt x="140" y="714"/>
                      </a:lnTo>
                      <a:lnTo>
                        <a:pt x="196" y="738"/>
                      </a:lnTo>
                      <a:lnTo>
                        <a:pt x="264" y="760"/>
                      </a:lnTo>
                      <a:lnTo>
                        <a:pt x="338" y="780"/>
                      </a:lnTo>
                      <a:lnTo>
                        <a:pt x="420" y="798"/>
                      </a:lnTo>
                      <a:lnTo>
                        <a:pt x="508" y="814"/>
                      </a:lnTo>
                      <a:lnTo>
                        <a:pt x="602" y="830"/>
                      </a:lnTo>
                      <a:lnTo>
                        <a:pt x="704" y="842"/>
                      </a:lnTo>
                      <a:lnTo>
                        <a:pt x="810" y="852"/>
                      </a:lnTo>
                      <a:lnTo>
                        <a:pt x="920" y="858"/>
                      </a:lnTo>
                      <a:lnTo>
                        <a:pt x="1034" y="862"/>
                      </a:lnTo>
                      <a:lnTo>
                        <a:pt x="1152" y="864"/>
                      </a:lnTo>
                      <a:lnTo>
                        <a:pt x="1152" y="864"/>
                      </a:lnTo>
                      <a:lnTo>
                        <a:pt x="1270" y="862"/>
                      </a:lnTo>
                      <a:lnTo>
                        <a:pt x="1384" y="858"/>
                      </a:lnTo>
                      <a:lnTo>
                        <a:pt x="1494" y="852"/>
                      </a:lnTo>
                      <a:lnTo>
                        <a:pt x="1600" y="842"/>
                      </a:lnTo>
                      <a:lnTo>
                        <a:pt x="1702" y="830"/>
                      </a:lnTo>
                      <a:lnTo>
                        <a:pt x="1796" y="814"/>
                      </a:lnTo>
                      <a:lnTo>
                        <a:pt x="1884" y="798"/>
                      </a:lnTo>
                      <a:lnTo>
                        <a:pt x="1966" y="780"/>
                      </a:lnTo>
                      <a:lnTo>
                        <a:pt x="2040" y="760"/>
                      </a:lnTo>
                      <a:lnTo>
                        <a:pt x="2108" y="738"/>
                      </a:lnTo>
                      <a:lnTo>
                        <a:pt x="2164" y="714"/>
                      </a:lnTo>
                      <a:lnTo>
                        <a:pt x="2190" y="700"/>
                      </a:lnTo>
                      <a:lnTo>
                        <a:pt x="2214" y="688"/>
                      </a:lnTo>
                      <a:lnTo>
                        <a:pt x="2234" y="676"/>
                      </a:lnTo>
                      <a:lnTo>
                        <a:pt x="2252" y="662"/>
                      </a:lnTo>
                      <a:lnTo>
                        <a:pt x="2268" y="648"/>
                      </a:lnTo>
                      <a:lnTo>
                        <a:pt x="2280" y="634"/>
                      </a:lnTo>
                      <a:lnTo>
                        <a:pt x="2290" y="620"/>
                      </a:lnTo>
                      <a:lnTo>
                        <a:pt x="2298" y="606"/>
                      </a:lnTo>
                      <a:lnTo>
                        <a:pt x="2302" y="590"/>
                      </a:lnTo>
                      <a:lnTo>
                        <a:pt x="2304" y="576"/>
                      </a:lnTo>
                      <a:lnTo>
                        <a:pt x="2304" y="0"/>
                      </a:lnTo>
                      <a:lnTo>
                        <a:pt x="2304" y="0"/>
                      </a:lnTo>
                      <a:lnTo>
                        <a:pt x="2302" y="14"/>
                      </a:lnTo>
                      <a:lnTo>
                        <a:pt x="2298" y="30"/>
                      </a:lnTo>
                      <a:lnTo>
                        <a:pt x="2290" y="44"/>
                      </a:lnTo>
                      <a:lnTo>
                        <a:pt x="2280" y="58"/>
                      </a:lnTo>
                      <a:lnTo>
                        <a:pt x="2268" y="72"/>
                      </a:lnTo>
                      <a:lnTo>
                        <a:pt x="2252" y="86"/>
                      </a:lnTo>
                      <a:lnTo>
                        <a:pt x="2234" y="100"/>
                      </a:lnTo>
                      <a:lnTo>
                        <a:pt x="2214" y="112"/>
                      </a:lnTo>
                      <a:lnTo>
                        <a:pt x="2190" y="124"/>
                      </a:lnTo>
                      <a:lnTo>
                        <a:pt x="2164" y="138"/>
                      </a:lnTo>
                      <a:lnTo>
                        <a:pt x="2108" y="162"/>
                      </a:lnTo>
                      <a:lnTo>
                        <a:pt x="2040" y="184"/>
                      </a:lnTo>
                      <a:lnTo>
                        <a:pt x="1966" y="204"/>
                      </a:lnTo>
                      <a:lnTo>
                        <a:pt x="1884" y="222"/>
                      </a:lnTo>
                      <a:lnTo>
                        <a:pt x="1796" y="238"/>
                      </a:lnTo>
                      <a:lnTo>
                        <a:pt x="1702" y="254"/>
                      </a:lnTo>
                      <a:lnTo>
                        <a:pt x="1600" y="266"/>
                      </a:lnTo>
                      <a:lnTo>
                        <a:pt x="1494" y="276"/>
                      </a:lnTo>
                      <a:lnTo>
                        <a:pt x="1384" y="282"/>
                      </a:lnTo>
                      <a:lnTo>
                        <a:pt x="1270" y="286"/>
                      </a:lnTo>
                      <a:lnTo>
                        <a:pt x="1152" y="288"/>
                      </a:lnTo>
                      <a:lnTo>
                        <a:pt x="1152" y="288"/>
                      </a:lnTo>
                      <a:close/>
                    </a:path>
                  </a:pathLst>
                </a:custGeom>
                <a:solidFill>
                  <a:schemeClr val="tx2"/>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15" name="Text Box 31"/>
              <p:cNvSpPr txBox="1">
                <a:spLocks noChangeArrowheads="1"/>
              </p:cNvSpPr>
              <p:nvPr/>
            </p:nvSpPr>
            <p:spPr bwMode="auto">
              <a:xfrm>
                <a:off x="2561959" y="3522525"/>
                <a:ext cx="1468712" cy="316690"/>
              </a:xfrm>
              <a:prstGeom prst="rect">
                <a:avLst/>
              </a:prstGeom>
              <a:noFill/>
              <a:ln>
                <a:noFill/>
              </a:ln>
              <a:effectLst/>
              <a:extLst>
                <a:ext uri="{909E8E84-426E-40DD-AFC4-6F175D3DCCD1}">
                  <a14:hiddenFill xmlns:a14="http://schemas.microsoft.com/office/drawing/2010/main">
                    <a:solidFill>
                      <a:srgbClr val="FFC800"/>
                    </a:solidFill>
                  </a14:hiddenFill>
                </a:ext>
                <a:ext uri="{91240B29-F687-4F45-9708-019B960494DF}">
                  <a14:hiddenLine xmlns:a14="http://schemas.microsoft.com/office/drawing/2010/main" w="31750">
                    <a:solidFill>
                      <a:srgbClr val="9E9E9E"/>
                    </a:solidFill>
                    <a:prstDash val="sysDot"/>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p>
                <a:pPr algn="ctr"/>
                <a:r>
                  <a:rPr lang="zh-CN" altLang="en-US" sz="1400" dirty="0">
                    <a:solidFill>
                      <a:schemeClr val="bg1"/>
                    </a:solidFill>
                    <a:latin typeface="思源黑体 CN Regular" panose="020B0500000000000000" pitchFamily="34" charset="-122"/>
                    <a:ea typeface="思源黑体 CN Regular" panose="020B0500000000000000" pitchFamily="34" charset="-122"/>
                  </a:rPr>
                  <a:t>关键词</a:t>
                </a:r>
                <a:endParaRPr lang="zh-CN" altLang="en-US" sz="1400" dirty="0">
                  <a:solidFill>
                    <a:schemeClr val="bg1"/>
                  </a:solidFill>
                  <a:latin typeface="思源黑体 CN Regular" panose="020B0500000000000000" pitchFamily="34" charset="-122"/>
                  <a:ea typeface="思源黑体 CN Regular" panose="020B0500000000000000" pitchFamily="34" charset="-122"/>
                </a:endParaRPr>
              </a:p>
            </p:txBody>
          </p:sp>
          <p:pic>
            <p:nvPicPr>
              <p:cNvPr id="16" name="Picture 3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515618" y="2106557"/>
                <a:ext cx="1561394" cy="1249116"/>
              </a:xfrm>
              <a:prstGeom prst="rect">
                <a:avLst/>
              </a:prstGeom>
            </p:spPr>
          </p:pic>
        </p:grpSp>
        <p:sp>
          <p:nvSpPr>
            <p:cNvPr id="6" name="TextBox 2589"/>
            <p:cNvSpPr txBox="1"/>
            <p:nvPr/>
          </p:nvSpPr>
          <p:spPr>
            <a:xfrm>
              <a:off x="1524392" y="5283343"/>
              <a:ext cx="3543847" cy="529050"/>
            </a:xfrm>
            <a:prstGeom prst="rect">
              <a:avLst/>
            </a:prstGeom>
            <a:noFill/>
          </p:spPr>
          <p:txBody>
            <a:bodyPr wrap="square">
              <a:spAutoFit/>
            </a:bodyPr>
            <a:lstStyle/>
            <a:p>
              <a:pPr algn="ctr">
                <a:spcAft>
                  <a:spcPts val="1200"/>
                </a:spcAft>
              </a:pP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cxnSp>
        <p:nvCxnSpPr>
          <p:cNvPr id="41" name="直接连接符 40"/>
          <p:cNvCxnSpPr/>
          <p:nvPr/>
        </p:nvCxnSpPr>
        <p:spPr>
          <a:xfrm>
            <a:off x="6028224" y="1984172"/>
            <a:ext cx="0" cy="3599849"/>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6956195" y="2435633"/>
            <a:ext cx="4330921" cy="369332"/>
          </a:xfrm>
          <a:prstGeom prst="rect">
            <a:avLst/>
          </a:prstGeom>
          <a:noFill/>
        </p:spPr>
        <p:txBody>
          <a:bodyPr vert="horz" wrap="square" rtlCol="0">
            <a:spAutoFit/>
          </a:bodyPr>
          <a:lstStyle/>
          <a:p>
            <a:pPr>
              <a:spcAft>
                <a:spcPts val="1200"/>
              </a:spcAft>
            </a:pP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7063973" y="2081977"/>
            <a:ext cx="1005532" cy="400110"/>
            <a:chOff x="7206848" y="2224852"/>
            <a:chExt cx="1005532" cy="400110"/>
          </a:xfrm>
        </p:grpSpPr>
        <p:sp>
          <p:nvSpPr>
            <p:cNvPr id="43" name="矩形 42"/>
            <p:cNvSpPr/>
            <p:nvPr/>
          </p:nvSpPr>
          <p:spPr>
            <a:xfrm>
              <a:off x="7206848" y="2224852"/>
              <a:ext cx="998154" cy="400110"/>
            </a:xfrm>
            <a:prstGeom prst="rect">
              <a:avLst/>
            </a:prstGeom>
          </p:spPr>
          <p:txBody>
            <a:bodyPr vert="horz" wrap="square">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关键词</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a:xfrm>
              <a:off x="8212380" y="2284395"/>
              <a:ext cx="0" cy="27467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7213794" y="2284395"/>
              <a:ext cx="0" cy="27467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6" name="文本框 45"/>
          <p:cNvSpPr txBox="1"/>
          <p:nvPr/>
        </p:nvSpPr>
        <p:spPr>
          <a:xfrm>
            <a:off x="6956195" y="3726973"/>
            <a:ext cx="4330921" cy="369332"/>
          </a:xfrm>
          <a:prstGeom prst="rect">
            <a:avLst/>
          </a:prstGeom>
          <a:noFill/>
        </p:spPr>
        <p:txBody>
          <a:bodyPr vert="horz" wrap="square" rtlCol="0">
            <a:spAutoFit/>
          </a:bodyPr>
          <a:lstStyle/>
          <a:p>
            <a:pPr>
              <a:spcAft>
                <a:spcPts val="1200"/>
              </a:spcAft>
            </a:pP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7063973" y="3373317"/>
            <a:ext cx="1005532" cy="400110"/>
            <a:chOff x="7206848" y="3577015"/>
            <a:chExt cx="1005532" cy="400110"/>
          </a:xfrm>
        </p:grpSpPr>
        <p:sp>
          <p:nvSpPr>
            <p:cNvPr id="47" name="矩形 46"/>
            <p:cNvSpPr/>
            <p:nvPr/>
          </p:nvSpPr>
          <p:spPr>
            <a:xfrm>
              <a:off x="7206848" y="3577015"/>
              <a:ext cx="998154" cy="400110"/>
            </a:xfrm>
            <a:prstGeom prst="rect">
              <a:avLst/>
            </a:prstGeom>
          </p:spPr>
          <p:txBody>
            <a:bodyPr vert="horz" wrap="square">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关键词</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8" name="直接连接符 47"/>
            <p:cNvCxnSpPr/>
            <p:nvPr/>
          </p:nvCxnSpPr>
          <p:spPr>
            <a:xfrm>
              <a:off x="8212380" y="3636558"/>
              <a:ext cx="0" cy="27467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13794" y="3636558"/>
              <a:ext cx="0" cy="27467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0" name="文本框 49"/>
          <p:cNvSpPr txBox="1"/>
          <p:nvPr/>
        </p:nvSpPr>
        <p:spPr>
          <a:xfrm>
            <a:off x="6956195" y="5018314"/>
            <a:ext cx="4330921" cy="369332"/>
          </a:xfrm>
          <a:prstGeom prst="rect">
            <a:avLst/>
          </a:prstGeom>
          <a:noFill/>
        </p:spPr>
        <p:txBody>
          <a:bodyPr vert="horz" wrap="square" rtlCol="0">
            <a:spAutoFit/>
          </a:bodyPr>
          <a:lstStyle/>
          <a:p>
            <a:pPr>
              <a:spcAft>
                <a:spcPts val="1200"/>
              </a:spcAft>
            </a:pP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6" name="组合 55"/>
          <p:cNvGrpSpPr/>
          <p:nvPr/>
        </p:nvGrpSpPr>
        <p:grpSpPr>
          <a:xfrm>
            <a:off x="7063973" y="4664658"/>
            <a:ext cx="1005532" cy="400110"/>
            <a:chOff x="7206848" y="4807533"/>
            <a:chExt cx="1005532" cy="400110"/>
          </a:xfrm>
        </p:grpSpPr>
        <p:sp>
          <p:nvSpPr>
            <p:cNvPr id="51" name="矩形 50"/>
            <p:cNvSpPr/>
            <p:nvPr/>
          </p:nvSpPr>
          <p:spPr>
            <a:xfrm>
              <a:off x="7206848" y="4807533"/>
              <a:ext cx="998154" cy="400110"/>
            </a:xfrm>
            <a:prstGeom prst="rect">
              <a:avLst/>
            </a:prstGeom>
          </p:spPr>
          <p:txBody>
            <a:bodyPr vert="horz" wrap="square">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关键词</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8212380" y="4867076"/>
              <a:ext cx="0" cy="27467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7213794" y="4867076"/>
              <a:ext cx="0" cy="27467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2044700" y="3354027"/>
            <a:ext cx="8102600" cy="923330"/>
          </a:xfrm>
          <a:prstGeom prst="rect">
            <a:avLst/>
          </a:prstGeom>
        </p:spPr>
        <p:txBody>
          <a:bodyPr wrap="square">
            <a:spAutoFit/>
          </a:bodyPr>
          <a:lstStyle/>
          <a:p>
            <a:pPr algn="dist"/>
            <a:r>
              <a:rPr lang="zh-CN" altLang="en-US" sz="5400" b="1" dirty="0">
                <a:solidFill>
                  <a:schemeClr val="bg1"/>
                </a:solidFill>
                <a:latin typeface="微软雅黑" panose="020B0503020204020204" pitchFamily="34" charset="-122"/>
                <a:ea typeface="微软雅黑" panose="020B0503020204020204" pitchFamily="34" charset="-122"/>
              </a:rPr>
              <a:t>下半年工作规划</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26" name="文本框 14"/>
          <p:cNvSpPr txBox="1"/>
          <p:nvPr/>
        </p:nvSpPr>
        <p:spPr>
          <a:xfrm>
            <a:off x="2743200" y="4290057"/>
            <a:ext cx="6705600" cy="2462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1000" dirty="0">
                <a:solidFill>
                  <a:schemeClr val="bg1"/>
                </a:solidFill>
                <a:latin typeface="微软雅黑" panose="020B0503020204020204" pitchFamily="34" charset="-122"/>
                <a:ea typeface="微软雅黑" panose="020B0503020204020204" pitchFamily="34" charset="-122"/>
              </a:rPr>
              <a:t>Event planning is an effective behavior to increase market share. </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4283004" y="1384005"/>
            <a:ext cx="3625993" cy="1015663"/>
          </a:xfrm>
          <a:prstGeom prst="rect">
            <a:avLst/>
          </a:prstGeom>
        </p:spPr>
        <p:txBody>
          <a:bodyPr wrap="none">
            <a:spAutoFit/>
          </a:bodyPr>
          <a:lstStyle/>
          <a:p>
            <a:pPr algn="ctr"/>
            <a:r>
              <a:rPr lang="en-US" altLang="zh-CN" sz="6000" b="1" dirty="0">
                <a:solidFill>
                  <a:schemeClr val="bg1"/>
                </a:solidFill>
                <a:latin typeface="微软雅黑" panose="020B0503020204020204" pitchFamily="34" charset="-122"/>
                <a:ea typeface="微软雅黑" panose="020B0503020204020204" pitchFamily="34" charset="-122"/>
              </a:rPr>
              <a:t> PART 04</a:t>
            </a:r>
            <a:endParaRPr lang="zh-CN" altLang="en-US" sz="6000" b="1" dirty="0"/>
          </a:p>
        </p:txBody>
      </p:sp>
      <p:cxnSp>
        <p:nvCxnSpPr>
          <p:cNvPr id="4" name="直接连接符 3"/>
          <p:cNvCxnSpPr/>
          <p:nvPr/>
        </p:nvCxnSpPr>
        <p:spPr>
          <a:xfrm>
            <a:off x="5862638" y="2580643"/>
            <a:ext cx="46672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784350" y="3205272"/>
            <a:ext cx="0" cy="1651000"/>
          </a:xfrm>
          <a:prstGeom prst="line">
            <a:avLst/>
          </a:prstGeom>
          <a:ln>
            <a:gradFill>
              <a:gsLst>
                <a:gs pos="0">
                  <a:schemeClr val="bg1">
                    <a:alpha val="0"/>
                  </a:schemeClr>
                </a:gs>
                <a:gs pos="29000">
                  <a:schemeClr val="bg1"/>
                </a:gs>
                <a:gs pos="6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407650" y="3205272"/>
            <a:ext cx="0" cy="1651000"/>
          </a:xfrm>
          <a:prstGeom prst="line">
            <a:avLst/>
          </a:prstGeom>
          <a:ln>
            <a:gradFill>
              <a:gsLst>
                <a:gs pos="0">
                  <a:schemeClr val="bg1">
                    <a:alpha val="0"/>
                  </a:schemeClr>
                </a:gs>
                <a:gs pos="29000">
                  <a:schemeClr val="bg1"/>
                </a:gs>
                <a:gs pos="6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825500" y="201866"/>
            <a:ext cx="2555875" cy="400110"/>
          </a:xfrm>
          <a:prstGeom prst="rect">
            <a:avLst/>
          </a:prstGeom>
        </p:spPr>
        <p:txBody>
          <a:bodyPr wrap="square">
            <a:spAutoFit/>
          </a:bodyPr>
          <a:lstStyle/>
          <a:p>
            <a:pPr algn="dist"/>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此处添加相关标题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825500" y="490221"/>
            <a:ext cx="2555874" cy="261610"/>
          </a:xfrm>
          <a:prstGeom prst="rect">
            <a:avLst/>
          </a:prstGeom>
        </p:spPr>
        <p:txBody>
          <a:bodyPr wrap="square">
            <a:spAutoFit/>
          </a:bodyPr>
          <a:lstStyle/>
          <a:p>
            <a:pPr algn="dist"/>
            <a:r>
              <a:rPr lang="zh-CN" altLang="en-US" sz="1100" dirty="0">
                <a:solidFill>
                  <a:schemeClr val="bg1">
                    <a:lumMod val="50000"/>
                  </a:schemeClr>
                </a:solidFill>
              </a:rPr>
              <a:t>Enter a headline </a:t>
            </a:r>
            <a:r>
              <a:rPr lang="zh-CN" altLang="en-US" sz="1050" dirty="0">
                <a:solidFill>
                  <a:schemeClr val="bg1">
                    <a:lumMod val="50000"/>
                  </a:schemeClr>
                </a:solidFill>
              </a:rPr>
              <a:t>here</a:t>
            </a:r>
            <a:endParaRPr lang="zh-CN" altLang="en-US" sz="1100" dirty="0">
              <a:solidFill>
                <a:schemeClr val="bg1">
                  <a:lumMod val="50000"/>
                </a:schemeClr>
              </a:solidFill>
            </a:endParaRPr>
          </a:p>
        </p:txBody>
      </p:sp>
      <p:cxnSp>
        <p:nvCxnSpPr>
          <p:cNvPr id="4" name="直接连接符 3"/>
          <p:cNvCxnSpPr/>
          <p:nvPr/>
        </p:nvCxnSpPr>
        <p:spPr>
          <a:xfrm>
            <a:off x="7241202" y="3999763"/>
            <a:ext cx="0" cy="40905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Hexagon 53"/>
          <p:cNvSpPr/>
          <p:nvPr/>
        </p:nvSpPr>
        <p:spPr>
          <a:xfrm rot="5400000">
            <a:off x="6258970" y="2185549"/>
            <a:ext cx="1964464" cy="1693504"/>
          </a:xfrm>
          <a:prstGeom prst="hexagon">
            <a:avLst/>
          </a:prstGeom>
          <a:noFill/>
          <a:ln w="25400">
            <a:gradFill flip="none" rotWithShape="1">
              <a:gsLst>
                <a:gs pos="86000">
                  <a:schemeClr val="bg1">
                    <a:alpha val="0"/>
                  </a:schemeClr>
                </a:gs>
                <a:gs pos="92000">
                  <a:srgbClr val="595959">
                    <a:alpha val="10000"/>
                  </a:srgbClr>
                </a:gs>
                <a:gs pos="100000">
                  <a:srgbClr val="595959"/>
                </a:gs>
              </a:gsLst>
              <a:lin ang="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cxnSp>
        <p:nvCxnSpPr>
          <p:cNvPr id="6" name="直接连接符 5"/>
          <p:cNvCxnSpPr/>
          <p:nvPr/>
        </p:nvCxnSpPr>
        <p:spPr>
          <a:xfrm>
            <a:off x="4844077" y="3999763"/>
            <a:ext cx="0" cy="40905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Hexagon 53"/>
          <p:cNvSpPr/>
          <p:nvPr/>
        </p:nvSpPr>
        <p:spPr>
          <a:xfrm rot="5400000">
            <a:off x="3861845" y="2185549"/>
            <a:ext cx="1964464" cy="1693504"/>
          </a:xfrm>
          <a:prstGeom prst="hexagon">
            <a:avLst/>
          </a:prstGeom>
          <a:noFill/>
          <a:ln w="25400">
            <a:gradFill flip="none" rotWithShape="1">
              <a:gsLst>
                <a:gs pos="86000">
                  <a:schemeClr val="bg1">
                    <a:alpha val="0"/>
                  </a:schemeClr>
                </a:gs>
                <a:gs pos="92000">
                  <a:schemeClr val="bg2">
                    <a:lumMod val="100000"/>
                    <a:alpha val="30000"/>
                  </a:schemeClr>
                </a:gs>
                <a:gs pos="100000">
                  <a:srgbClr val="A6A6A6"/>
                </a:gs>
              </a:gsLst>
              <a:lin ang="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cxnSp>
        <p:nvCxnSpPr>
          <p:cNvPr id="8" name="直接连接符 7"/>
          <p:cNvCxnSpPr/>
          <p:nvPr/>
        </p:nvCxnSpPr>
        <p:spPr>
          <a:xfrm>
            <a:off x="2446952" y="3999763"/>
            <a:ext cx="0" cy="40905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Hexagon 53"/>
          <p:cNvSpPr/>
          <p:nvPr/>
        </p:nvSpPr>
        <p:spPr>
          <a:xfrm rot="5400000">
            <a:off x="1464720" y="2185549"/>
            <a:ext cx="1964464" cy="1693504"/>
          </a:xfrm>
          <a:prstGeom prst="hexagon">
            <a:avLst/>
          </a:prstGeom>
          <a:noFill/>
          <a:ln w="25400">
            <a:gradFill flip="none" rotWithShape="1">
              <a:gsLst>
                <a:gs pos="86000">
                  <a:schemeClr val="bg1">
                    <a:alpha val="0"/>
                  </a:schemeClr>
                </a:gs>
                <a:gs pos="92000">
                  <a:srgbClr val="E7F3D7"/>
                </a:gs>
                <a:gs pos="100000">
                  <a:srgbClr val="595959"/>
                </a:gs>
              </a:gsLst>
              <a:lin ang="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cxnSp>
        <p:nvCxnSpPr>
          <p:cNvPr id="10" name="直接连接符 9"/>
          <p:cNvCxnSpPr/>
          <p:nvPr/>
        </p:nvCxnSpPr>
        <p:spPr>
          <a:xfrm>
            <a:off x="9638327" y="3999763"/>
            <a:ext cx="0" cy="40905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Hexagon 53"/>
          <p:cNvSpPr/>
          <p:nvPr/>
        </p:nvSpPr>
        <p:spPr>
          <a:xfrm rot="5400000">
            <a:off x="8656095" y="2185549"/>
            <a:ext cx="1964464" cy="1693504"/>
          </a:xfrm>
          <a:prstGeom prst="hexagon">
            <a:avLst/>
          </a:prstGeom>
          <a:noFill/>
          <a:ln w="25400">
            <a:gradFill flip="none" rotWithShape="1">
              <a:gsLst>
                <a:gs pos="86000">
                  <a:schemeClr val="bg1">
                    <a:alpha val="0"/>
                  </a:schemeClr>
                </a:gs>
                <a:gs pos="92000">
                  <a:srgbClr val="E6E6E6"/>
                </a:gs>
                <a:gs pos="100000">
                  <a:srgbClr val="A6A6A6"/>
                </a:gs>
              </a:gsLst>
              <a:lin ang="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sp>
        <p:nvSpPr>
          <p:cNvPr id="14" name="TextBox 69"/>
          <p:cNvSpPr txBox="1"/>
          <p:nvPr/>
        </p:nvSpPr>
        <p:spPr>
          <a:xfrm>
            <a:off x="2136424" y="1449991"/>
            <a:ext cx="627096" cy="625556"/>
          </a:xfrm>
          <a:prstGeom prst="rect">
            <a:avLst/>
          </a:prstGeom>
          <a:noFill/>
        </p:spPr>
        <p:txBody>
          <a:bodyPr wrap="none" tIns="274320" rtlCol="0" anchor="t" anchorCtr="1">
            <a:spAutoFit/>
          </a:bodyPr>
          <a:lstStyle/>
          <a:p>
            <a:pPr algn="ctr">
              <a:lnSpc>
                <a:spcPts val="2680"/>
              </a:lnSpc>
            </a:pPr>
            <a:r>
              <a:rPr lang="en-US" altLang="zh-CN" sz="1400" b="1" dirty="0">
                <a:solidFill>
                  <a:schemeClr val="bg1">
                    <a:lumMod val="65000"/>
                  </a:schemeClr>
                </a:solidFill>
                <a:latin typeface="思源黑体 CN Light" panose="020B0300000000000000" pitchFamily="34" charset="-122"/>
                <a:ea typeface="思源黑体 CN Light" panose="020B0300000000000000" pitchFamily="34" charset="-122"/>
                <a:cs typeface="Lato" charset="0"/>
              </a:rPr>
              <a:t>2005</a:t>
            </a:r>
            <a:endParaRPr lang="en-US" sz="1400" b="1" dirty="0">
              <a:solidFill>
                <a:schemeClr val="bg1">
                  <a:lumMod val="65000"/>
                </a:schemeClr>
              </a:solidFill>
              <a:latin typeface="思源黑体 CN Light" panose="020B0300000000000000" pitchFamily="34" charset="-122"/>
              <a:ea typeface="思源黑体 CN Light" panose="020B0300000000000000" pitchFamily="34" charset="-122"/>
              <a:cs typeface="Lato" charset="0"/>
            </a:endParaRPr>
          </a:p>
        </p:txBody>
      </p:sp>
      <p:sp>
        <p:nvSpPr>
          <p:cNvPr id="15" name="Hexagon 53"/>
          <p:cNvSpPr/>
          <p:nvPr/>
        </p:nvSpPr>
        <p:spPr>
          <a:xfrm rot="5400000">
            <a:off x="8744390" y="2268694"/>
            <a:ext cx="1806924" cy="1557694"/>
          </a:xfrm>
          <a:prstGeom prst="hexag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sp>
        <p:nvSpPr>
          <p:cNvPr id="16" name="Hexagon 53"/>
          <p:cNvSpPr/>
          <p:nvPr/>
        </p:nvSpPr>
        <p:spPr>
          <a:xfrm rot="5400000">
            <a:off x="6344090" y="2268694"/>
            <a:ext cx="1806924" cy="1557694"/>
          </a:xfrm>
          <a:prstGeom prst="hexag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sp>
        <p:nvSpPr>
          <p:cNvPr id="17" name="Hexagon 53"/>
          <p:cNvSpPr/>
          <p:nvPr/>
        </p:nvSpPr>
        <p:spPr>
          <a:xfrm rot="5400000">
            <a:off x="3943790" y="2268694"/>
            <a:ext cx="1806924" cy="1557694"/>
          </a:xfrm>
          <a:prstGeom prst="hexag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sp>
        <p:nvSpPr>
          <p:cNvPr id="18" name="Hexagon 53"/>
          <p:cNvSpPr/>
          <p:nvPr/>
        </p:nvSpPr>
        <p:spPr>
          <a:xfrm rot="5400000">
            <a:off x="1543490" y="2268694"/>
            <a:ext cx="1806924" cy="1557694"/>
          </a:xfrm>
          <a:prstGeom prst="hexag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cxnSp>
        <p:nvCxnSpPr>
          <p:cNvPr id="19" name="Straight Connector 56"/>
          <p:cNvCxnSpPr/>
          <p:nvPr/>
        </p:nvCxnSpPr>
        <p:spPr>
          <a:xfrm>
            <a:off x="477476" y="4421108"/>
            <a:ext cx="11206524" cy="0"/>
          </a:xfrm>
          <a:prstGeom prst="line">
            <a:avLst/>
          </a:prstGeom>
          <a:ln w="12700">
            <a:solidFill>
              <a:schemeClr val="bg1">
                <a:lumMod val="8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 name="Hexagon 53"/>
          <p:cNvSpPr/>
          <p:nvPr/>
        </p:nvSpPr>
        <p:spPr>
          <a:xfrm rot="5400000">
            <a:off x="1645479" y="2356616"/>
            <a:ext cx="1602946" cy="1381851"/>
          </a:xfrm>
          <a:prstGeom prst="hexagon">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sp>
        <p:nvSpPr>
          <p:cNvPr id="21" name="Oval 57"/>
          <p:cNvSpPr/>
          <p:nvPr/>
        </p:nvSpPr>
        <p:spPr>
          <a:xfrm>
            <a:off x="2385615" y="4359771"/>
            <a:ext cx="122674" cy="12267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sp>
        <p:nvSpPr>
          <p:cNvPr id="22" name="Hexagon 51"/>
          <p:cNvSpPr/>
          <p:nvPr/>
        </p:nvSpPr>
        <p:spPr>
          <a:xfrm rot="5400000">
            <a:off x="6446079" y="2356616"/>
            <a:ext cx="1602946" cy="1381851"/>
          </a:xfrm>
          <a:prstGeom prst="hexagon">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sp>
        <p:nvSpPr>
          <p:cNvPr id="23" name="Oval 61"/>
          <p:cNvSpPr/>
          <p:nvPr/>
        </p:nvSpPr>
        <p:spPr>
          <a:xfrm>
            <a:off x="7183750" y="4359771"/>
            <a:ext cx="122674" cy="12267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sp>
        <p:nvSpPr>
          <p:cNvPr id="24" name="TextBox 67"/>
          <p:cNvSpPr txBox="1"/>
          <p:nvPr/>
        </p:nvSpPr>
        <p:spPr>
          <a:xfrm>
            <a:off x="6934443" y="1449991"/>
            <a:ext cx="627096" cy="625556"/>
          </a:xfrm>
          <a:prstGeom prst="rect">
            <a:avLst/>
          </a:prstGeom>
          <a:noFill/>
        </p:spPr>
        <p:txBody>
          <a:bodyPr wrap="none" tIns="274320" rtlCol="0" anchor="t" anchorCtr="1">
            <a:spAutoFit/>
          </a:bodyPr>
          <a:lstStyle/>
          <a:p>
            <a:pPr algn="ctr">
              <a:lnSpc>
                <a:spcPts val="2680"/>
              </a:lnSpc>
            </a:pPr>
            <a:r>
              <a:rPr lang="en-US" altLang="zh-CN" sz="1400" b="1" dirty="0">
                <a:solidFill>
                  <a:schemeClr val="bg1">
                    <a:lumMod val="65000"/>
                  </a:schemeClr>
                </a:solidFill>
                <a:latin typeface="思源黑体 CN Light" panose="020B0300000000000000" pitchFamily="34" charset="-122"/>
                <a:ea typeface="思源黑体 CN Light" panose="020B0300000000000000" pitchFamily="34" charset="-122"/>
                <a:cs typeface="Lato" charset="0"/>
              </a:rPr>
              <a:t>2015</a:t>
            </a:r>
            <a:endParaRPr lang="en-US" sz="1400" b="1" dirty="0">
              <a:solidFill>
                <a:schemeClr val="bg1">
                  <a:lumMod val="65000"/>
                </a:schemeClr>
              </a:solidFill>
              <a:latin typeface="思源黑体 CN Light" panose="020B0300000000000000" pitchFamily="34" charset="-122"/>
              <a:ea typeface="思源黑体 CN Light" panose="020B0300000000000000" pitchFamily="34" charset="-122"/>
              <a:cs typeface="Lato" charset="0"/>
            </a:endParaRPr>
          </a:p>
        </p:txBody>
      </p:sp>
      <p:sp>
        <p:nvSpPr>
          <p:cNvPr id="25" name="Hexagon 2"/>
          <p:cNvSpPr/>
          <p:nvPr/>
        </p:nvSpPr>
        <p:spPr>
          <a:xfrm rot="5400000">
            <a:off x="8846379" y="2356616"/>
            <a:ext cx="1602946" cy="1381851"/>
          </a:xfrm>
          <a:prstGeom prst="hexagon">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sp>
        <p:nvSpPr>
          <p:cNvPr id="26" name="Oval 59"/>
          <p:cNvSpPr/>
          <p:nvPr/>
        </p:nvSpPr>
        <p:spPr>
          <a:xfrm>
            <a:off x="9582329" y="4359771"/>
            <a:ext cx="122674" cy="122674"/>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sp>
        <p:nvSpPr>
          <p:cNvPr id="27" name="TextBox 63"/>
          <p:cNvSpPr txBox="1"/>
          <p:nvPr/>
        </p:nvSpPr>
        <p:spPr>
          <a:xfrm>
            <a:off x="9327979" y="1449992"/>
            <a:ext cx="627096" cy="625556"/>
          </a:xfrm>
          <a:prstGeom prst="rect">
            <a:avLst/>
          </a:prstGeom>
          <a:noFill/>
        </p:spPr>
        <p:txBody>
          <a:bodyPr wrap="none" tIns="274320" rtlCol="0" anchor="t" anchorCtr="1">
            <a:spAutoFit/>
          </a:bodyPr>
          <a:lstStyle/>
          <a:p>
            <a:pPr algn="ctr">
              <a:lnSpc>
                <a:spcPts val="2680"/>
              </a:lnSpc>
            </a:pPr>
            <a:r>
              <a:rPr lang="en-US" altLang="zh-CN" sz="1400" b="1" dirty="0">
                <a:solidFill>
                  <a:schemeClr val="bg1">
                    <a:lumMod val="65000"/>
                  </a:schemeClr>
                </a:solidFill>
                <a:latin typeface="思源黑体 CN Light" panose="020B0300000000000000" pitchFamily="34" charset="-122"/>
                <a:ea typeface="思源黑体 CN Light" panose="020B0300000000000000" pitchFamily="34" charset="-122"/>
                <a:cs typeface="Lato" charset="0"/>
              </a:rPr>
              <a:t>2019</a:t>
            </a:r>
            <a:endParaRPr lang="en-US" sz="1400" b="1" dirty="0">
              <a:solidFill>
                <a:schemeClr val="bg1">
                  <a:lumMod val="65000"/>
                </a:schemeClr>
              </a:solidFill>
              <a:latin typeface="思源黑体 CN Light" panose="020B0300000000000000" pitchFamily="34" charset="-122"/>
              <a:ea typeface="思源黑体 CN Light" panose="020B0300000000000000" pitchFamily="34" charset="-122"/>
              <a:cs typeface="Lato" charset="0"/>
            </a:endParaRPr>
          </a:p>
        </p:txBody>
      </p:sp>
      <p:sp>
        <p:nvSpPr>
          <p:cNvPr id="28" name="Hexagon 52"/>
          <p:cNvSpPr/>
          <p:nvPr/>
        </p:nvSpPr>
        <p:spPr>
          <a:xfrm rot="5400000">
            <a:off x="4045036" y="2356225"/>
            <a:ext cx="1602946" cy="1381851"/>
          </a:xfrm>
          <a:prstGeom prst="hexagon">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sp>
        <p:nvSpPr>
          <p:cNvPr id="29" name="Oval 58"/>
          <p:cNvSpPr/>
          <p:nvPr/>
        </p:nvSpPr>
        <p:spPr>
          <a:xfrm>
            <a:off x="4793001" y="4359771"/>
            <a:ext cx="122674" cy="122674"/>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Lato Light" charset="0"/>
            </a:endParaRPr>
          </a:p>
        </p:txBody>
      </p:sp>
      <p:sp>
        <p:nvSpPr>
          <p:cNvPr id="30" name="TextBox 68"/>
          <p:cNvSpPr txBox="1"/>
          <p:nvPr/>
        </p:nvSpPr>
        <p:spPr>
          <a:xfrm>
            <a:off x="4532959" y="1449991"/>
            <a:ext cx="627096" cy="625556"/>
          </a:xfrm>
          <a:prstGeom prst="rect">
            <a:avLst/>
          </a:prstGeom>
          <a:noFill/>
        </p:spPr>
        <p:txBody>
          <a:bodyPr wrap="none" tIns="274320" rtlCol="0" anchor="t" anchorCtr="1">
            <a:spAutoFit/>
          </a:bodyPr>
          <a:lstStyle/>
          <a:p>
            <a:pPr algn="ctr">
              <a:lnSpc>
                <a:spcPts val="2680"/>
              </a:lnSpc>
            </a:pPr>
            <a:r>
              <a:rPr lang="en-US" altLang="zh-CN" sz="1400" b="1" dirty="0">
                <a:solidFill>
                  <a:schemeClr val="bg1">
                    <a:lumMod val="65000"/>
                  </a:schemeClr>
                </a:solidFill>
                <a:latin typeface="思源黑体 CN Light" panose="020B0300000000000000" pitchFamily="34" charset="-122"/>
                <a:ea typeface="思源黑体 CN Light" panose="020B0300000000000000" pitchFamily="34" charset="-122"/>
                <a:cs typeface="Lato" charset="0"/>
              </a:rPr>
              <a:t>2008</a:t>
            </a:r>
            <a:endParaRPr lang="en-US" sz="1400" b="1" dirty="0">
              <a:solidFill>
                <a:schemeClr val="bg1">
                  <a:lumMod val="65000"/>
                </a:schemeClr>
              </a:solidFill>
              <a:latin typeface="思源黑体 CN Light" panose="020B0300000000000000" pitchFamily="34" charset="-122"/>
              <a:ea typeface="思源黑体 CN Light" panose="020B0300000000000000" pitchFamily="34" charset="-122"/>
              <a:cs typeface="Lato" charset="0"/>
            </a:endParaRPr>
          </a:p>
        </p:txBody>
      </p:sp>
      <p:sp>
        <p:nvSpPr>
          <p:cNvPr id="31" name="TextBox 2588"/>
          <p:cNvSpPr txBox="1">
            <a:spLocks noChangeArrowheads="1"/>
          </p:cNvSpPr>
          <p:nvPr/>
        </p:nvSpPr>
        <p:spPr bwMode="auto">
          <a:xfrm>
            <a:off x="1501919" y="4621817"/>
            <a:ext cx="18920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a:r>
              <a:rPr lang="zh-CN" altLang="en-US" sz="1600" b="1" dirty="0">
                <a:solidFill>
                  <a:srgbClr val="595959"/>
                </a:solidFill>
                <a:latin typeface="微软雅黑" panose="020B0503020204020204" pitchFamily="34" charset="-122"/>
                <a:ea typeface="微软雅黑" panose="020B0503020204020204" pitchFamily="34" charset="-122"/>
              </a:rPr>
              <a:t>关键词</a:t>
            </a:r>
            <a:endParaRPr lang="en-US" altLang="zh-CN" sz="1600" b="1" dirty="0">
              <a:solidFill>
                <a:srgbClr val="595959"/>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2020545" y="5716900"/>
            <a:ext cx="854770" cy="207794"/>
            <a:chOff x="10370209" y="6194733"/>
            <a:chExt cx="1210604" cy="294299"/>
          </a:xfrm>
        </p:grpSpPr>
        <p:grpSp>
          <p:nvGrpSpPr>
            <p:cNvPr id="33" name="组合 32"/>
            <p:cNvGrpSpPr/>
            <p:nvPr/>
          </p:nvGrpSpPr>
          <p:grpSpPr>
            <a:xfrm>
              <a:off x="11286514" y="6194733"/>
              <a:ext cx="294299" cy="294299"/>
              <a:chOff x="11286514" y="6194733"/>
              <a:chExt cx="294299" cy="294299"/>
            </a:xfrm>
          </p:grpSpPr>
          <p:sp>
            <p:nvSpPr>
              <p:cNvPr id="42" name="椭圆 41"/>
              <p:cNvSpPr/>
              <p:nvPr/>
            </p:nvSpPr>
            <p:spPr>
              <a:xfrm>
                <a:off x="11286514" y="6194733"/>
                <a:ext cx="294299" cy="29429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11358903" y="6267450"/>
                <a:ext cx="149520" cy="148866"/>
                <a:chOff x="8341979" y="2413062"/>
                <a:chExt cx="155188" cy="154508"/>
              </a:xfrm>
              <a:solidFill>
                <a:schemeClr val="bg1"/>
              </a:solidFill>
            </p:grpSpPr>
            <p:sp>
              <p:nvSpPr>
                <p:cNvPr id="44" name="Freeform 25"/>
                <p:cNvSpPr>
                  <a:spLocks noEditPoints="1"/>
                </p:cNvSpPr>
                <p:nvPr/>
              </p:nvSpPr>
              <p:spPr bwMode="auto">
                <a:xfrm>
                  <a:off x="8341979" y="2458666"/>
                  <a:ext cx="155188" cy="72149"/>
                </a:xfrm>
                <a:custGeom>
                  <a:avLst/>
                  <a:gdLst>
                    <a:gd name="T0" fmla="*/ 221 w 426"/>
                    <a:gd name="T1" fmla="*/ 198 h 198"/>
                    <a:gd name="T2" fmla="*/ 211 w 426"/>
                    <a:gd name="T3" fmla="*/ 198 h 198"/>
                    <a:gd name="T4" fmla="*/ 64 w 426"/>
                    <a:gd name="T5" fmla="*/ 168 h 198"/>
                    <a:gd name="T6" fmla="*/ 1 w 426"/>
                    <a:gd name="T7" fmla="*/ 95 h 198"/>
                    <a:gd name="T8" fmla="*/ 64 w 426"/>
                    <a:gd name="T9" fmla="*/ 25 h 198"/>
                    <a:gd name="T10" fmla="*/ 205 w 426"/>
                    <a:gd name="T11" fmla="*/ 0 h 198"/>
                    <a:gd name="T12" fmla="*/ 215 w 426"/>
                    <a:gd name="T13" fmla="*/ 0 h 198"/>
                    <a:gd name="T14" fmla="*/ 361 w 426"/>
                    <a:gd name="T15" fmla="*/ 30 h 198"/>
                    <a:gd name="T16" fmla="*/ 425 w 426"/>
                    <a:gd name="T17" fmla="*/ 103 h 198"/>
                    <a:gd name="T18" fmla="*/ 362 w 426"/>
                    <a:gd name="T19" fmla="*/ 172 h 198"/>
                    <a:gd name="T20" fmla="*/ 221 w 426"/>
                    <a:gd name="T21" fmla="*/ 198 h 198"/>
                    <a:gd name="T22" fmla="*/ 205 w 426"/>
                    <a:gd name="T23" fmla="*/ 19 h 198"/>
                    <a:gd name="T24" fmla="*/ 71 w 426"/>
                    <a:gd name="T25" fmla="*/ 43 h 198"/>
                    <a:gd name="T26" fmla="*/ 19 w 426"/>
                    <a:gd name="T27" fmla="*/ 95 h 198"/>
                    <a:gd name="T28" fmla="*/ 72 w 426"/>
                    <a:gd name="T29" fmla="*/ 151 h 198"/>
                    <a:gd name="T30" fmla="*/ 212 w 426"/>
                    <a:gd name="T31" fmla="*/ 179 h 198"/>
                    <a:gd name="T32" fmla="*/ 221 w 426"/>
                    <a:gd name="T33" fmla="*/ 179 h 198"/>
                    <a:gd name="T34" fmla="*/ 355 w 426"/>
                    <a:gd name="T35" fmla="*/ 155 h 198"/>
                    <a:gd name="T36" fmla="*/ 407 w 426"/>
                    <a:gd name="T37" fmla="*/ 103 h 198"/>
                    <a:gd name="T38" fmla="*/ 354 w 426"/>
                    <a:gd name="T39" fmla="*/ 47 h 198"/>
                    <a:gd name="T40" fmla="*/ 214 w 426"/>
                    <a:gd name="T41" fmla="*/ 19 h 198"/>
                    <a:gd name="T42" fmla="*/ 205 w 426"/>
                    <a:gd name="T43" fmla="*/ 1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6" h="198">
                      <a:moveTo>
                        <a:pt x="221" y="198"/>
                      </a:moveTo>
                      <a:cubicBezTo>
                        <a:pt x="218" y="198"/>
                        <a:pt x="214" y="198"/>
                        <a:pt x="211" y="198"/>
                      </a:cubicBezTo>
                      <a:cubicBezTo>
                        <a:pt x="156" y="197"/>
                        <a:pt x="104" y="186"/>
                        <a:pt x="64" y="168"/>
                      </a:cubicBezTo>
                      <a:cubicBezTo>
                        <a:pt x="23" y="148"/>
                        <a:pt x="0" y="123"/>
                        <a:pt x="1" y="95"/>
                      </a:cubicBezTo>
                      <a:cubicBezTo>
                        <a:pt x="1" y="68"/>
                        <a:pt x="24" y="43"/>
                        <a:pt x="64" y="25"/>
                      </a:cubicBezTo>
                      <a:cubicBezTo>
                        <a:pt x="102" y="9"/>
                        <a:pt x="152" y="0"/>
                        <a:pt x="205" y="0"/>
                      </a:cubicBezTo>
                      <a:cubicBezTo>
                        <a:pt x="208" y="0"/>
                        <a:pt x="212" y="0"/>
                        <a:pt x="215" y="0"/>
                      </a:cubicBezTo>
                      <a:cubicBezTo>
                        <a:pt x="270" y="1"/>
                        <a:pt x="322" y="12"/>
                        <a:pt x="361" y="30"/>
                      </a:cubicBezTo>
                      <a:cubicBezTo>
                        <a:pt x="403" y="49"/>
                        <a:pt x="426" y="75"/>
                        <a:pt x="425" y="103"/>
                      </a:cubicBezTo>
                      <a:cubicBezTo>
                        <a:pt x="425" y="130"/>
                        <a:pt x="402" y="155"/>
                        <a:pt x="362" y="172"/>
                      </a:cubicBezTo>
                      <a:cubicBezTo>
                        <a:pt x="324" y="189"/>
                        <a:pt x="274" y="198"/>
                        <a:pt x="221" y="198"/>
                      </a:cubicBezTo>
                      <a:close/>
                      <a:moveTo>
                        <a:pt x="205" y="19"/>
                      </a:moveTo>
                      <a:cubicBezTo>
                        <a:pt x="154" y="19"/>
                        <a:pt x="106" y="27"/>
                        <a:pt x="71" y="43"/>
                      </a:cubicBezTo>
                      <a:cubicBezTo>
                        <a:pt x="38" y="57"/>
                        <a:pt x="19" y="76"/>
                        <a:pt x="19" y="95"/>
                      </a:cubicBezTo>
                      <a:cubicBezTo>
                        <a:pt x="18" y="115"/>
                        <a:pt x="38" y="135"/>
                        <a:pt x="72" y="151"/>
                      </a:cubicBezTo>
                      <a:cubicBezTo>
                        <a:pt x="109" y="168"/>
                        <a:pt x="158" y="178"/>
                        <a:pt x="212" y="179"/>
                      </a:cubicBezTo>
                      <a:cubicBezTo>
                        <a:pt x="215" y="179"/>
                        <a:pt x="218" y="179"/>
                        <a:pt x="221" y="179"/>
                      </a:cubicBezTo>
                      <a:cubicBezTo>
                        <a:pt x="272" y="179"/>
                        <a:pt x="320" y="170"/>
                        <a:pt x="355" y="155"/>
                      </a:cubicBezTo>
                      <a:cubicBezTo>
                        <a:pt x="388" y="141"/>
                        <a:pt x="407" y="122"/>
                        <a:pt x="407" y="103"/>
                      </a:cubicBezTo>
                      <a:cubicBezTo>
                        <a:pt x="408" y="83"/>
                        <a:pt x="388" y="63"/>
                        <a:pt x="354" y="47"/>
                      </a:cubicBezTo>
                      <a:cubicBezTo>
                        <a:pt x="317" y="30"/>
                        <a:pt x="268" y="20"/>
                        <a:pt x="214" y="19"/>
                      </a:cubicBezTo>
                      <a:cubicBezTo>
                        <a:pt x="211" y="19"/>
                        <a:pt x="208" y="19"/>
                        <a:pt x="20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6"/>
                <p:cNvSpPr>
                  <a:spLocks noEditPoints="1"/>
                </p:cNvSpPr>
                <p:nvPr/>
              </p:nvSpPr>
              <p:spPr bwMode="auto">
                <a:xfrm>
                  <a:off x="8366074" y="2424361"/>
                  <a:ext cx="106998" cy="140622"/>
                </a:xfrm>
                <a:custGeom>
                  <a:avLst/>
                  <a:gdLst>
                    <a:gd name="T0" fmla="*/ 236 w 294"/>
                    <a:gd name="T1" fmla="*/ 386 h 386"/>
                    <a:gd name="T2" fmla="*/ 153 w 294"/>
                    <a:gd name="T3" fmla="*/ 347 h 386"/>
                    <a:gd name="T4" fmla="*/ 68 w 294"/>
                    <a:gd name="T5" fmla="*/ 247 h 386"/>
                    <a:gd name="T6" fmla="*/ 8 w 294"/>
                    <a:gd name="T7" fmla="*/ 104 h 386"/>
                    <a:gd name="T8" fmla="*/ 30 w 294"/>
                    <a:gd name="T9" fmla="*/ 8 h 386"/>
                    <a:gd name="T10" fmla="*/ 58 w 294"/>
                    <a:gd name="T11" fmla="*/ 0 h 386"/>
                    <a:gd name="T12" fmla="*/ 141 w 294"/>
                    <a:gd name="T13" fmla="*/ 39 h 386"/>
                    <a:gd name="T14" fmla="*/ 226 w 294"/>
                    <a:gd name="T15" fmla="*/ 138 h 386"/>
                    <a:gd name="T16" fmla="*/ 286 w 294"/>
                    <a:gd name="T17" fmla="*/ 281 h 386"/>
                    <a:gd name="T18" fmla="*/ 264 w 294"/>
                    <a:gd name="T19" fmla="*/ 378 h 386"/>
                    <a:gd name="T20" fmla="*/ 236 w 294"/>
                    <a:gd name="T21" fmla="*/ 386 h 386"/>
                    <a:gd name="T22" fmla="*/ 58 w 294"/>
                    <a:gd name="T23" fmla="*/ 18 h 386"/>
                    <a:gd name="T24" fmla="*/ 40 w 294"/>
                    <a:gd name="T25" fmla="*/ 24 h 386"/>
                    <a:gd name="T26" fmla="*/ 26 w 294"/>
                    <a:gd name="T27" fmla="*/ 101 h 386"/>
                    <a:gd name="T28" fmla="*/ 83 w 294"/>
                    <a:gd name="T29" fmla="*/ 237 h 386"/>
                    <a:gd name="T30" fmla="*/ 164 w 294"/>
                    <a:gd name="T31" fmla="*/ 333 h 386"/>
                    <a:gd name="T32" fmla="*/ 236 w 294"/>
                    <a:gd name="T33" fmla="*/ 367 h 386"/>
                    <a:gd name="T34" fmla="*/ 254 w 294"/>
                    <a:gd name="T35" fmla="*/ 362 h 386"/>
                    <a:gd name="T36" fmla="*/ 268 w 294"/>
                    <a:gd name="T37" fmla="*/ 285 h 386"/>
                    <a:gd name="T38" fmla="*/ 211 w 294"/>
                    <a:gd name="T39" fmla="*/ 149 h 386"/>
                    <a:gd name="T40" fmla="*/ 130 w 294"/>
                    <a:gd name="T41" fmla="*/ 53 h 386"/>
                    <a:gd name="T42" fmla="*/ 58 w 294"/>
                    <a:gd name="T43" fmla="*/ 18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4" h="386">
                      <a:moveTo>
                        <a:pt x="236" y="386"/>
                      </a:moveTo>
                      <a:cubicBezTo>
                        <a:pt x="212" y="386"/>
                        <a:pt x="184" y="373"/>
                        <a:pt x="153" y="347"/>
                      </a:cubicBezTo>
                      <a:cubicBezTo>
                        <a:pt x="123" y="322"/>
                        <a:pt x="94" y="288"/>
                        <a:pt x="68" y="247"/>
                      </a:cubicBezTo>
                      <a:cubicBezTo>
                        <a:pt x="38" y="199"/>
                        <a:pt x="16" y="148"/>
                        <a:pt x="8" y="104"/>
                      </a:cubicBezTo>
                      <a:cubicBezTo>
                        <a:pt x="0" y="58"/>
                        <a:pt x="8" y="23"/>
                        <a:pt x="30" y="8"/>
                      </a:cubicBezTo>
                      <a:cubicBezTo>
                        <a:pt x="38" y="3"/>
                        <a:pt x="48" y="0"/>
                        <a:pt x="58" y="0"/>
                      </a:cubicBezTo>
                      <a:cubicBezTo>
                        <a:pt x="82" y="0"/>
                        <a:pt x="110" y="13"/>
                        <a:pt x="141" y="39"/>
                      </a:cubicBezTo>
                      <a:cubicBezTo>
                        <a:pt x="171" y="64"/>
                        <a:pt x="200" y="98"/>
                        <a:pt x="226" y="138"/>
                      </a:cubicBezTo>
                      <a:cubicBezTo>
                        <a:pt x="256" y="187"/>
                        <a:pt x="278" y="238"/>
                        <a:pt x="286" y="281"/>
                      </a:cubicBezTo>
                      <a:cubicBezTo>
                        <a:pt x="294" y="328"/>
                        <a:pt x="286" y="362"/>
                        <a:pt x="264" y="378"/>
                      </a:cubicBezTo>
                      <a:cubicBezTo>
                        <a:pt x="256" y="383"/>
                        <a:pt x="246" y="386"/>
                        <a:pt x="236" y="386"/>
                      </a:cubicBezTo>
                      <a:close/>
                      <a:moveTo>
                        <a:pt x="58" y="18"/>
                      </a:moveTo>
                      <a:cubicBezTo>
                        <a:pt x="51" y="18"/>
                        <a:pt x="45" y="20"/>
                        <a:pt x="40" y="24"/>
                      </a:cubicBezTo>
                      <a:cubicBezTo>
                        <a:pt x="24" y="34"/>
                        <a:pt x="19" y="63"/>
                        <a:pt x="26" y="101"/>
                      </a:cubicBezTo>
                      <a:cubicBezTo>
                        <a:pt x="33" y="142"/>
                        <a:pt x="54" y="191"/>
                        <a:pt x="83" y="237"/>
                      </a:cubicBezTo>
                      <a:cubicBezTo>
                        <a:pt x="107" y="276"/>
                        <a:pt x="136" y="309"/>
                        <a:pt x="164" y="333"/>
                      </a:cubicBezTo>
                      <a:cubicBezTo>
                        <a:pt x="191" y="355"/>
                        <a:pt x="217" y="367"/>
                        <a:pt x="236" y="367"/>
                      </a:cubicBezTo>
                      <a:cubicBezTo>
                        <a:pt x="243" y="367"/>
                        <a:pt x="249" y="366"/>
                        <a:pt x="254" y="362"/>
                      </a:cubicBezTo>
                      <a:cubicBezTo>
                        <a:pt x="270" y="351"/>
                        <a:pt x="275" y="323"/>
                        <a:pt x="268" y="285"/>
                      </a:cubicBezTo>
                      <a:cubicBezTo>
                        <a:pt x="260" y="243"/>
                        <a:pt x="240" y="195"/>
                        <a:pt x="211" y="149"/>
                      </a:cubicBezTo>
                      <a:cubicBezTo>
                        <a:pt x="186" y="110"/>
                        <a:pt x="158" y="77"/>
                        <a:pt x="130" y="53"/>
                      </a:cubicBezTo>
                      <a:cubicBezTo>
                        <a:pt x="103" y="31"/>
                        <a:pt x="77" y="18"/>
                        <a:pt x="5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27"/>
                <p:cNvSpPr/>
                <p:nvPr/>
              </p:nvSpPr>
              <p:spPr bwMode="auto">
                <a:xfrm>
                  <a:off x="8370022" y="2429126"/>
                  <a:ext cx="97605" cy="138444"/>
                </a:xfrm>
                <a:custGeom>
                  <a:avLst/>
                  <a:gdLst>
                    <a:gd name="T0" fmla="*/ 58 w 268"/>
                    <a:gd name="T1" fmla="*/ 380 h 380"/>
                    <a:gd name="T2" fmla="*/ 34 w 268"/>
                    <a:gd name="T3" fmla="*/ 374 h 380"/>
                    <a:gd name="T4" fmla="*/ 5 w 268"/>
                    <a:gd name="T5" fmla="*/ 280 h 380"/>
                    <a:gd name="T6" fmla="*/ 53 w 268"/>
                    <a:gd name="T7" fmla="*/ 132 h 380"/>
                    <a:gd name="T8" fmla="*/ 156 w 268"/>
                    <a:gd name="T9" fmla="*/ 3 h 380"/>
                    <a:gd name="T10" fmla="*/ 169 w 268"/>
                    <a:gd name="T11" fmla="*/ 5 h 380"/>
                    <a:gd name="T12" fmla="*/ 166 w 268"/>
                    <a:gd name="T13" fmla="*/ 18 h 380"/>
                    <a:gd name="T14" fmla="*/ 69 w 268"/>
                    <a:gd name="T15" fmla="*/ 141 h 380"/>
                    <a:gd name="T16" fmla="*/ 23 w 268"/>
                    <a:gd name="T17" fmla="*/ 282 h 380"/>
                    <a:gd name="T18" fmla="*/ 42 w 268"/>
                    <a:gd name="T19" fmla="*/ 358 h 380"/>
                    <a:gd name="T20" fmla="*/ 114 w 268"/>
                    <a:gd name="T21" fmla="*/ 335 h 380"/>
                    <a:gd name="T22" fmla="*/ 203 w 268"/>
                    <a:gd name="T23" fmla="*/ 218 h 380"/>
                    <a:gd name="T24" fmla="*/ 250 w 268"/>
                    <a:gd name="T25" fmla="*/ 67 h 380"/>
                    <a:gd name="T26" fmla="*/ 260 w 268"/>
                    <a:gd name="T27" fmla="*/ 58 h 380"/>
                    <a:gd name="T28" fmla="*/ 268 w 268"/>
                    <a:gd name="T29" fmla="*/ 68 h 380"/>
                    <a:gd name="T30" fmla="*/ 219 w 268"/>
                    <a:gd name="T31" fmla="*/ 227 h 380"/>
                    <a:gd name="T32" fmla="*/ 125 w 268"/>
                    <a:gd name="T33" fmla="*/ 349 h 380"/>
                    <a:gd name="T34" fmla="*/ 58 w 268"/>
                    <a:gd name="T35"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8" h="380">
                      <a:moveTo>
                        <a:pt x="58" y="380"/>
                      </a:moveTo>
                      <a:cubicBezTo>
                        <a:pt x="49" y="380"/>
                        <a:pt x="41" y="378"/>
                        <a:pt x="34" y="374"/>
                      </a:cubicBezTo>
                      <a:cubicBezTo>
                        <a:pt x="10" y="361"/>
                        <a:pt x="0" y="327"/>
                        <a:pt x="5" y="280"/>
                      </a:cubicBezTo>
                      <a:cubicBezTo>
                        <a:pt x="9" y="235"/>
                        <a:pt x="26" y="183"/>
                        <a:pt x="53" y="132"/>
                      </a:cubicBezTo>
                      <a:cubicBezTo>
                        <a:pt x="82" y="77"/>
                        <a:pt x="120" y="30"/>
                        <a:pt x="156" y="3"/>
                      </a:cubicBezTo>
                      <a:cubicBezTo>
                        <a:pt x="160" y="0"/>
                        <a:pt x="166" y="1"/>
                        <a:pt x="169" y="5"/>
                      </a:cubicBezTo>
                      <a:cubicBezTo>
                        <a:pt x="171" y="10"/>
                        <a:pt x="171" y="15"/>
                        <a:pt x="166" y="18"/>
                      </a:cubicBezTo>
                      <a:cubicBezTo>
                        <a:pt x="132" y="44"/>
                        <a:pt x="97" y="88"/>
                        <a:pt x="69" y="141"/>
                      </a:cubicBezTo>
                      <a:cubicBezTo>
                        <a:pt x="43" y="190"/>
                        <a:pt x="27" y="240"/>
                        <a:pt x="23" y="282"/>
                      </a:cubicBezTo>
                      <a:cubicBezTo>
                        <a:pt x="19" y="321"/>
                        <a:pt x="26" y="348"/>
                        <a:pt x="42" y="358"/>
                      </a:cubicBezTo>
                      <a:cubicBezTo>
                        <a:pt x="59" y="367"/>
                        <a:pt x="85" y="359"/>
                        <a:pt x="114" y="335"/>
                      </a:cubicBezTo>
                      <a:cubicBezTo>
                        <a:pt x="146" y="308"/>
                        <a:pt x="178" y="267"/>
                        <a:pt x="203" y="218"/>
                      </a:cubicBezTo>
                      <a:cubicBezTo>
                        <a:pt x="231" y="166"/>
                        <a:pt x="248" y="110"/>
                        <a:pt x="250" y="67"/>
                      </a:cubicBezTo>
                      <a:cubicBezTo>
                        <a:pt x="250" y="61"/>
                        <a:pt x="255" y="58"/>
                        <a:pt x="260" y="58"/>
                      </a:cubicBezTo>
                      <a:cubicBezTo>
                        <a:pt x="265" y="58"/>
                        <a:pt x="268" y="62"/>
                        <a:pt x="268" y="68"/>
                      </a:cubicBezTo>
                      <a:cubicBezTo>
                        <a:pt x="266" y="114"/>
                        <a:pt x="248" y="172"/>
                        <a:pt x="219" y="227"/>
                      </a:cubicBezTo>
                      <a:cubicBezTo>
                        <a:pt x="192" y="278"/>
                        <a:pt x="159" y="321"/>
                        <a:pt x="125" y="349"/>
                      </a:cubicBezTo>
                      <a:cubicBezTo>
                        <a:pt x="101" y="370"/>
                        <a:pt x="77" y="380"/>
                        <a:pt x="58" y="3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8"/>
                <p:cNvSpPr/>
                <p:nvPr/>
              </p:nvSpPr>
              <p:spPr bwMode="auto">
                <a:xfrm>
                  <a:off x="8437134" y="2413062"/>
                  <a:ext cx="32671" cy="34305"/>
                </a:xfrm>
                <a:custGeom>
                  <a:avLst/>
                  <a:gdLst>
                    <a:gd name="T0" fmla="*/ 0 w 90"/>
                    <a:gd name="T1" fmla="*/ 47 h 94"/>
                    <a:gd name="T2" fmla="*/ 13 w 90"/>
                    <a:gd name="T3" fmla="*/ 80 h 94"/>
                    <a:gd name="T4" fmla="*/ 45 w 90"/>
                    <a:gd name="T5" fmla="*/ 94 h 94"/>
                    <a:gd name="T6" fmla="*/ 77 w 90"/>
                    <a:gd name="T7" fmla="*/ 80 h 94"/>
                    <a:gd name="T8" fmla="*/ 90 w 90"/>
                    <a:gd name="T9" fmla="*/ 47 h 94"/>
                    <a:gd name="T10" fmla="*/ 77 w 90"/>
                    <a:gd name="T11" fmla="*/ 14 h 94"/>
                    <a:gd name="T12" fmla="*/ 45 w 90"/>
                    <a:gd name="T13" fmla="*/ 0 h 94"/>
                    <a:gd name="T14" fmla="*/ 13 w 90"/>
                    <a:gd name="T15" fmla="*/ 14 h 94"/>
                    <a:gd name="T16" fmla="*/ 0 w 90"/>
                    <a:gd name="T17" fmla="*/ 4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4">
                      <a:moveTo>
                        <a:pt x="0" y="47"/>
                      </a:moveTo>
                      <a:cubicBezTo>
                        <a:pt x="0" y="59"/>
                        <a:pt x="5" y="71"/>
                        <a:pt x="13" y="80"/>
                      </a:cubicBezTo>
                      <a:cubicBezTo>
                        <a:pt x="22" y="89"/>
                        <a:pt x="34" y="94"/>
                        <a:pt x="45" y="94"/>
                      </a:cubicBezTo>
                      <a:cubicBezTo>
                        <a:pt x="57" y="94"/>
                        <a:pt x="69" y="89"/>
                        <a:pt x="77" y="80"/>
                      </a:cubicBezTo>
                      <a:cubicBezTo>
                        <a:pt x="85" y="71"/>
                        <a:pt x="90" y="59"/>
                        <a:pt x="90" y="47"/>
                      </a:cubicBezTo>
                      <a:cubicBezTo>
                        <a:pt x="90" y="34"/>
                        <a:pt x="85" y="22"/>
                        <a:pt x="77" y="14"/>
                      </a:cubicBezTo>
                      <a:cubicBezTo>
                        <a:pt x="69" y="5"/>
                        <a:pt x="57" y="0"/>
                        <a:pt x="45" y="0"/>
                      </a:cubicBezTo>
                      <a:cubicBezTo>
                        <a:pt x="34" y="0"/>
                        <a:pt x="22" y="5"/>
                        <a:pt x="13" y="14"/>
                      </a:cubicBezTo>
                      <a:cubicBezTo>
                        <a:pt x="5" y="22"/>
                        <a:pt x="0" y="34"/>
                        <a:pt x="0"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4" name="组合 33"/>
            <p:cNvGrpSpPr/>
            <p:nvPr/>
          </p:nvGrpSpPr>
          <p:grpSpPr>
            <a:xfrm>
              <a:off x="10828362" y="6194733"/>
              <a:ext cx="294299" cy="294299"/>
              <a:chOff x="10821694" y="6194733"/>
              <a:chExt cx="294299" cy="294299"/>
            </a:xfrm>
          </p:grpSpPr>
          <p:sp>
            <p:nvSpPr>
              <p:cNvPr id="40" name="椭圆 39"/>
              <p:cNvSpPr/>
              <p:nvPr/>
            </p:nvSpPr>
            <p:spPr>
              <a:xfrm>
                <a:off x="10821694" y="6194733"/>
                <a:ext cx="294299" cy="29429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1" name="Freeform 53"/>
              <p:cNvSpPr>
                <a:spLocks noEditPoints="1"/>
              </p:cNvSpPr>
              <p:nvPr/>
            </p:nvSpPr>
            <p:spPr bwMode="auto">
              <a:xfrm>
                <a:off x="10899046" y="6273165"/>
                <a:ext cx="139594" cy="137434"/>
              </a:xfrm>
              <a:custGeom>
                <a:avLst/>
                <a:gdLst>
                  <a:gd name="T0" fmla="*/ 625 w 700"/>
                  <a:gd name="T1" fmla="*/ 140 h 689"/>
                  <a:gd name="T2" fmla="*/ 463 w 700"/>
                  <a:gd name="T3" fmla="*/ 140 h 689"/>
                  <a:gd name="T4" fmla="*/ 463 w 700"/>
                  <a:gd name="T5" fmla="*/ 67 h 689"/>
                  <a:gd name="T6" fmla="*/ 395 w 700"/>
                  <a:gd name="T7" fmla="*/ 0 h 689"/>
                  <a:gd name="T8" fmla="*/ 304 w 700"/>
                  <a:gd name="T9" fmla="*/ 0 h 689"/>
                  <a:gd name="T10" fmla="*/ 237 w 700"/>
                  <a:gd name="T11" fmla="*/ 67 h 689"/>
                  <a:gd name="T12" fmla="*/ 237 w 700"/>
                  <a:gd name="T13" fmla="*/ 140 h 689"/>
                  <a:gd name="T14" fmla="*/ 75 w 700"/>
                  <a:gd name="T15" fmla="*/ 140 h 689"/>
                  <a:gd name="T16" fmla="*/ 0 w 700"/>
                  <a:gd name="T17" fmla="*/ 215 h 689"/>
                  <a:gd name="T18" fmla="*/ 0 w 700"/>
                  <a:gd name="T19" fmla="*/ 615 h 689"/>
                  <a:gd name="T20" fmla="*/ 75 w 700"/>
                  <a:gd name="T21" fmla="*/ 689 h 689"/>
                  <a:gd name="T22" fmla="*/ 625 w 700"/>
                  <a:gd name="T23" fmla="*/ 689 h 689"/>
                  <a:gd name="T24" fmla="*/ 700 w 700"/>
                  <a:gd name="T25" fmla="*/ 615 h 689"/>
                  <a:gd name="T26" fmla="*/ 700 w 700"/>
                  <a:gd name="T27" fmla="*/ 215 h 689"/>
                  <a:gd name="T28" fmla="*/ 625 w 700"/>
                  <a:gd name="T29" fmla="*/ 140 h 689"/>
                  <a:gd name="T30" fmla="*/ 280 w 700"/>
                  <a:gd name="T31" fmla="*/ 67 h 689"/>
                  <a:gd name="T32" fmla="*/ 304 w 700"/>
                  <a:gd name="T33" fmla="*/ 43 h 689"/>
                  <a:gd name="T34" fmla="*/ 381 w 700"/>
                  <a:gd name="T35" fmla="*/ 43 h 689"/>
                  <a:gd name="T36" fmla="*/ 420 w 700"/>
                  <a:gd name="T37" fmla="*/ 67 h 689"/>
                  <a:gd name="T38" fmla="*/ 420 w 700"/>
                  <a:gd name="T39" fmla="*/ 140 h 689"/>
                  <a:gd name="T40" fmla="*/ 280 w 700"/>
                  <a:gd name="T41" fmla="*/ 140 h 689"/>
                  <a:gd name="T42" fmla="*/ 280 w 700"/>
                  <a:gd name="T43" fmla="*/ 67 h 689"/>
                  <a:gd name="T44" fmla="*/ 625 w 700"/>
                  <a:gd name="T45" fmla="*/ 646 h 689"/>
                  <a:gd name="T46" fmla="*/ 75 w 700"/>
                  <a:gd name="T47" fmla="*/ 646 h 689"/>
                  <a:gd name="T48" fmla="*/ 43 w 700"/>
                  <a:gd name="T49" fmla="*/ 615 h 689"/>
                  <a:gd name="T50" fmla="*/ 43 w 700"/>
                  <a:gd name="T51" fmla="*/ 420 h 689"/>
                  <a:gd name="T52" fmla="*/ 77 w 700"/>
                  <a:gd name="T53" fmla="*/ 420 h 689"/>
                  <a:gd name="T54" fmla="*/ 87 w 700"/>
                  <a:gd name="T55" fmla="*/ 409 h 689"/>
                  <a:gd name="T56" fmla="*/ 77 w 700"/>
                  <a:gd name="T57" fmla="*/ 399 h 689"/>
                  <a:gd name="T58" fmla="*/ 43 w 700"/>
                  <a:gd name="T59" fmla="*/ 399 h 689"/>
                  <a:gd name="T60" fmla="*/ 43 w 700"/>
                  <a:gd name="T61" fmla="*/ 215 h 689"/>
                  <a:gd name="T62" fmla="*/ 75 w 700"/>
                  <a:gd name="T63" fmla="*/ 183 h 689"/>
                  <a:gd name="T64" fmla="*/ 625 w 700"/>
                  <a:gd name="T65" fmla="*/ 183 h 689"/>
                  <a:gd name="T66" fmla="*/ 656 w 700"/>
                  <a:gd name="T67" fmla="*/ 215 h 689"/>
                  <a:gd name="T68" fmla="*/ 656 w 700"/>
                  <a:gd name="T69" fmla="*/ 399 h 689"/>
                  <a:gd name="T70" fmla="*/ 420 w 700"/>
                  <a:gd name="T71" fmla="*/ 399 h 689"/>
                  <a:gd name="T72" fmla="*/ 420 w 700"/>
                  <a:gd name="T73" fmla="*/ 389 h 689"/>
                  <a:gd name="T74" fmla="*/ 376 w 700"/>
                  <a:gd name="T75" fmla="*/ 345 h 689"/>
                  <a:gd name="T76" fmla="*/ 324 w 700"/>
                  <a:gd name="T77" fmla="*/ 345 h 689"/>
                  <a:gd name="T78" fmla="*/ 280 w 700"/>
                  <a:gd name="T79" fmla="*/ 389 h 689"/>
                  <a:gd name="T80" fmla="*/ 280 w 700"/>
                  <a:gd name="T81" fmla="*/ 399 h 689"/>
                  <a:gd name="T82" fmla="*/ 141 w 700"/>
                  <a:gd name="T83" fmla="*/ 399 h 689"/>
                  <a:gd name="T84" fmla="*/ 131 w 700"/>
                  <a:gd name="T85" fmla="*/ 409 h 689"/>
                  <a:gd name="T86" fmla="*/ 141 w 700"/>
                  <a:gd name="T87" fmla="*/ 420 h 689"/>
                  <a:gd name="T88" fmla="*/ 280 w 700"/>
                  <a:gd name="T89" fmla="*/ 420 h 689"/>
                  <a:gd name="T90" fmla="*/ 280 w 700"/>
                  <a:gd name="T91" fmla="*/ 441 h 689"/>
                  <a:gd name="T92" fmla="*/ 324 w 700"/>
                  <a:gd name="T93" fmla="*/ 485 h 689"/>
                  <a:gd name="T94" fmla="*/ 376 w 700"/>
                  <a:gd name="T95" fmla="*/ 485 h 689"/>
                  <a:gd name="T96" fmla="*/ 420 w 700"/>
                  <a:gd name="T97" fmla="*/ 441 h 689"/>
                  <a:gd name="T98" fmla="*/ 420 w 700"/>
                  <a:gd name="T99" fmla="*/ 420 h 689"/>
                  <a:gd name="T100" fmla="*/ 656 w 700"/>
                  <a:gd name="T101" fmla="*/ 420 h 689"/>
                  <a:gd name="T102" fmla="*/ 656 w 700"/>
                  <a:gd name="T103" fmla="*/ 615 h 689"/>
                  <a:gd name="T104" fmla="*/ 625 w 700"/>
                  <a:gd name="T105" fmla="*/ 646 h 689"/>
                  <a:gd name="T106" fmla="*/ 398 w 700"/>
                  <a:gd name="T107" fmla="*/ 389 h 689"/>
                  <a:gd name="T108" fmla="*/ 398 w 700"/>
                  <a:gd name="T109" fmla="*/ 441 h 689"/>
                  <a:gd name="T110" fmla="*/ 376 w 700"/>
                  <a:gd name="T111" fmla="*/ 463 h 689"/>
                  <a:gd name="T112" fmla="*/ 324 w 700"/>
                  <a:gd name="T113" fmla="*/ 463 h 689"/>
                  <a:gd name="T114" fmla="*/ 301 w 700"/>
                  <a:gd name="T115" fmla="*/ 441 h 689"/>
                  <a:gd name="T116" fmla="*/ 301 w 700"/>
                  <a:gd name="T117" fmla="*/ 389 h 689"/>
                  <a:gd name="T118" fmla="*/ 324 w 700"/>
                  <a:gd name="T119" fmla="*/ 366 h 689"/>
                  <a:gd name="T120" fmla="*/ 376 w 700"/>
                  <a:gd name="T121" fmla="*/ 366 h 689"/>
                  <a:gd name="T122" fmla="*/ 398 w 700"/>
                  <a:gd name="T123" fmla="*/ 389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00" h="689">
                    <a:moveTo>
                      <a:pt x="625" y="140"/>
                    </a:moveTo>
                    <a:cubicBezTo>
                      <a:pt x="463" y="140"/>
                      <a:pt x="463" y="140"/>
                      <a:pt x="463" y="140"/>
                    </a:cubicBezTo>
                    <a:cubicBezTo>
                      <a:pt x="463" y="67"/>
                      <a:pt x="463" y="67"/>
                      <a:pt x="463" y="67"/>
                    </a:cubicBezTo>
                    <a:cubicBezTo>
                      <a:pt x="463" y="28"/>
                      <a:pt x="438" y="0"/>
                      <a:pt x="395" y="0"/>
                    </a:cubicBezTo>
                    <a:cubicBezTo>
                      <a:pt x="304" y="0"/>
                      <a:pt x="304" y="0"/>
                      <a:pt x="304" y="0"/>
                    </a:cubicBezTo>
                    <a:cubicBezTo>
                      <a:pt x="260" y="0"/>
                      <a:pt x="237" y="29"/>
                      <a:pt x="237" y="67"/>
                    </a:cubicBezTo>
                    <a:cubicBezTo>
                      <a:pt x="237" y="140"/>
                      <a:pt x="237" y="140"/>
                      <a:pt x="237" y="140"/>
                    </a:cubicBezTo>
                    <a:cubicBezTo>
                      <a:pt x="75" y="140"/>
                      <a:pt x="75" y="140"/>
                      <a:pt x="75" y="140"/>
                    </a:cubicBezTo>
                    <a:cubicBezTo>
                      <a:pt x="33" y="140"/>
                      <a:pt x="0" y="174"/>
                      <a:pt x="0" y="215"/>
                    </a:cubicBezTo>
                    <a:cubicBezTo>
                      <a:pt x="0" y="615"/>
                      <a:pt x="0" y="615"/>
                      <a:pt x="0" y="615"/>
                    </a:cubicBezTo>
                    <a:cubicBezTo>
                      <a:pt x="0" y="656"/>
                      <a:pt x="33" y="689"/>
                      <a:pt x="75" y="689"/>
                    </a:cubicBezTo>
                    <a:cubicBezTo>
                      <a:pt x="625" y="689"/>
                      <a:pt x="625" y="689"/>
                      <a:pt x="625" y="689"/>
                    </a:cubicBezTo>
                    <a:cubicBezTo>
                      <a:pt x="666" y="689"/>
                      <a:pt x="700" y="656"/>
                      <a:pt x="700" y="615"/>
                    </a:cubicBezTo>
                    <a:cubicBezTo>
                      <a:pt x="700" y="215"/>
                      <a:pt x="700" y="215"/>
                      <a:pt x="700" y="215"/>
                    </a:cubicBezTo>
                    <a:cubicBezTo>
                      <a:pt x="700" y="174"/>
                      <a:pt x="666" y="140"/>
                      <a:pt x="625" y="140"/>
                    </a:cubicBezTo>
                    <a:close/>
                    <a:moveTo>
                      <a:pt x="280" y="67"/>
                    </a:moveTo>
                    <a:cubicBezTo>
                      <a:pt x="280" y="44"/>
                      <a:pt x="300" y="43"/>
                      <a:pt x="304" y="43"/>
                    </a:cubicBezTo>
                    <a:cubicBezTo>
                      <a:pt x="381" y="43"/>
                      <a:pt x="381" y="43"/>
                      <a:pt x="381" y="43"/>
                    </a:cubicBezTo>
                    <a:cubicBezTo>
                      <a:pt x="394" y="43"/>
                      <a:pt x="420" y="48"/>
                      <a:pt x="420" y="67"/>
                    </a:cubicBezTo>
                    <a:cubicBezTo>
                      <a:pt x="420" y="140"/>
                      <a:pt x="420" y="140"/>
                      <a:pt x="420" y="140"/>
                    </a:cubicBezTo>
                    <a:cubicBezTo>
                      <a:pt x="280" y="140"/>
                      <a:pt x="280" y="140"/>
                      <a:pt x="280" y="140"/>
                    </a:cubicBezTo>
                    <a:lnTo>
                      <a:pt x="280" y="67"/>
                    </a:lnTo>
                    <a:close/>
                    <a:moveTo>
                      <a:pt x="625" y="646"/>
                    </a:moveTo>
                    <a:cubicBezTo>
                      <a:pt x="75" y="646"/>
                      <a:pt x="75" y="646"/>
                      <a:pt x="75" y="646"/>
                    </a:cubicBezTo>
                    <a:cubicBezTo>
                      <a:pt x="57" y="646"/>
                      <a:pt x="43" y="632"/>
                      <a:pt x="43" y="615"/>
                    </a:cubicBezTo>
                    <a:cubicBezTo>
                      <a:pt x="43" y="420"/>
                      <a:pt x="43" y="420"/>
                      <a:pt x="43" y="420"/>
                    </a:cubicBezTo>
                    <a:cubicBezTo>
                      <a:pt x="77" y="420"/>
                      <a:pt x="77" y="420"/>
                      <a:pt x="77" y="420"/>
                    </a:cubicBezTo>
                    <a:cubicBezTo>
                      <a:pt x="83" y="420"/>
                      <a:pt x="87" y="415"/>
                      <a:pt x="87" y="409"/>
                    </a:cubicBezTo>
                    <a:cubicBezTo>
                      <a:pt x="87" y="403"/>
                      <a:pt x="83" y="399"/>
                      <a:pt x="77" y="399"/>
                    </a:cubicBezTo>
                    <a:cubicBezTo>
                      <a:pt x="43" y="399"/>
                      <a:pt x="43" y="399"/>
                      <a:pt x="43" y="399"/>
                    </a:cubicBezTo>
                    <a:cubicBezTo>
                      <a:pt x="43" y="215"/>
                      <a:pt x="43" y="215"/>
                      <a:pt x="43" y="215"/>
                    </a:cubicBezTo>
                    <a:cubicBezTo>
                      <a:pt x="43" y="197"/>
                      <a:pt x="57" y="183"/>
                      <a:pt x="75" y="183"/>
                    </a:cubicBezTo>
                    <a:cubicBezTo>
                      <a:pt x="625" y="183"/>
                      <a:pt x="625" y="183"/>
                      <a:pt x="625" y="183"/>
                    </a:cubicBezTo>
                    <a:cubicBezTo>
                      <a:pt x="642" y="183"/>
                      <a:pt x="656" y="197"/>
                      <a:pt x="656" y="215"/>
                    </a:cubicBezTo>
                    <a:cubicBezTo>
                      <a:pt x="656" y="399"/>
                      <a:pt x="656" y="399"/>
                      <a:pt x="656" y="399"/>
                    </a:cubicBezTo>
                    <a:cubicBezTo>
                      <a:pt x="420" y="399"/>
                      <a:pt x="420" y="399"/>
                      <a:pt x="420" y="399"/>
                    </a:cubicBezTo>
                    <a:cubicBezTo>
                      <a:pt x="420" y="389"/>
                      <a:pt x="420" y="389"/>
                      <a:pt x="420" y="389"/>
                    </a:cubicBezTo>
                    <a:cubicBezTo>
                      <a:pt x="420" y="364"/>
                      <a:pt x="400" y="345"/>
                      <a:pt x="376" y="345"/>
                    </a:cubicBezTo>
                    <a:cubicBezTo>
                      <a:pt x="324" y="345"/>
                      <a:pt x="324" y="345"/>
                      <a:pt x="324" y="345"/>
                    </a:cubicBezTo>
                    <a:cubicBezTo>
                      <a:pt x="299" y="345"/>
                      <a:pt x="280" y="364"/>
                      <a:pt x="280" y="389"/>
                    </a:cubicBezTo>
                    <a:cubicBezTo>
                      <a:pt x="280" y="399"/>
                      <a:pt x="280" y="399"/>
                      <a:pt x="280" y="399"/>
                    </a:cubicBezTo>
                    <a:cubicBezTo>
                      <a:pt x="141" y="399"/>
                      <a:pt x="141" y="399"/>
                      <a:pt x="141" y="399"/>
                    </a:cubicBezTo>
                    <a:cubicBezTo>
                      <a:pt x="135" y="399"/>
                      <a:pt x="131" y="403"/>
                      <a:pt x="131" y="409"/>
                    </a:cubicBezTo>
                    <a:cubicBezTo>
                      <a:pt x="131" y="415"/>
                      <a:pt x="135" y="420"/>
                      <a:pt x="141" y="420"/>
                    </a:cubicBezTo>
                    <a:cubicBezTo>
                      <a:pt x="280" y="420"/>
                      <a:pt x="280" y="420"/>
                      <a:pt x="280" y="420"/>
                    </a:cubicBezTo>
                    <a:cubicBezTo>
                      <a:pt x="280" y="441"/>
                      <a:pt x="280" y="441"/>
                      <a:pt x="280" y="441"/>
                    </a:cubicBezTo>
                    <a:cubicBezTo>
                      <a:pt x="280" y="465"/>
                      <a:pt x="299" y="485"/>
                      <a:pt x="324" y="485"/>
                    </a:cubicBezTo>
                    <a:cubicBezTo>
                      <a:pt x="376" y="485"/>
                      <a:pt x="376" y="485"/>
                      <a:pt x="376" y="485"/>
                    </a:cubicBezTo>
                    <a:cubicBezTo>
                      <a:pt x="400" y="485"/>
                      <a:pt x="420" y="465"/>
                      <a:pt x="420" y="441"/>
                    </a:cubicBezTo>
                    <a:cubicBezTo>
                      <a:pt x="420" y="420"/>
                      <a:pt x="420" y="420"/>
                      <a:pt x="420" y="420"/>
                    </a:cubicBezTo>
                    <a:cubicBezTo>
                      <a:pt x="656" y="420"/>
                      <a:pt x="656" y="420"/>
                      <a:pt x="656" y="420"/>
                    </a:cubicBezTo>
                    <a:cubicBezTo>
                      <a:pt x="656" y="615"/>
                      <a:pt x="656" y="615"/>
                      <a:pt x="656" y="615"/>
                    </a:cubicBezTo>
                    <a:cubicBezTo>
                      <a:pt x="656" y="632"/>
                      <a:pt x="642" y="646"/>
                      <a:pt x="625" y="646"/>
                    </a:cubicBezTo>
                    <a:close/>
                    <a:moveTo>
                      <a:pt x="398" y="389"/>
                    </a:moveTo>
                    <a:cubicBezTo>
                      <a:pt x="398" y="441"/>
                      <a:pt x="398" y="441"/>
                      <a:pt x="398" y="441"/>
                    </a:cubicBezTo>
                    <a:cubicBezTo>
                      <a:pt x="398" y="453"/>
                      <a:pt x="388" y="463"/>
                      <a:pt x="376" y="463"/>
                    </a:cubicBezTo>
                    <a:cubicBezTo>
                      <a:pt x="324" y="463"/>
                      <a:pt x="324" y="463"/>
                      <a:pt x="324" y="463"/>
                    </a:cubicBezTo>
                    <a:cubicBezTo>
                      <a:pt x="311" y="463"/>
                      <a:pt x="301" y="453"/>
                      <a:pt x="301" y="441"/>
                    </a:cubicBezTo>
                    <a:cubicBezTo>
                      <a:pt x="301" y="389"/>
                      <a:pt x="301" y="389"/>
                      <a:pt x="301" y="389"/>
                    </a:cubicBezTo>
                    <a:cubicBezTo>
                      <a:pt x="301" y="376"/>
                      <a:pt x="311" y="366"/>
                      <a:pt x="324" y="366"/>
                    </a:cubicBezTo>
                    <a:cubicBezTo>
                      <a:pt x="376" y="366"/>
                      <a:pt x="376" y="366"/>
                      <a:pt x="376" y="366"/>
                    </a:cubicBezTo>
                    <a:cubicBezTo>
                      <a:pt x="388" y="366"/>
                      <a:pt x="398" y="376"/>
                      <a:pt x="398" y="38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5" name="组合 34"/>
            <p:cNvGrpSpPr/>
            <p:nvPr/>
          </p:nvGrpSpPr>
          <p:grpSpPr>
            <a:xfrm>
              <a:off x="10370209" y="6194733"/>
              <a:ext cx="294299" cy="294299"/>
              <a:chOff x="10370209" y="6194733"/>
              <a:chExt cx="294299" cy="294299"/>
            </a:xfrm>
          </p:grpSpPr>
          <p:sp>
            <p:nvSpPr>
              <p:cNvPr id="36" name="椭圆 35"/>
              <p:cNvSpPr/>
              <p:nvPr/>
            </p:nvSpPr>
            <p:spPr>
              <a:xfrm>
                <a:off x="10370209" y="6194733"/>
                <a:ext cx="294299" cy="29429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37" name="组合 36"/>
              <p:cNvGrpSpPr/>
              <p:nvPr/>
            </p:nvGrpSpPr>
            <p:grpSpPr>
              <a:xfrm>
                <a:off x="10424892" y="6262722"/>
                <a:ext cx="184932" cy="158320"/>
                <a:chOff x="7475537" y="6797675"/>
                <a:chExt cx="3475038" cy="2974975"/>
              </a:xfrm>
              <a:solidFill>
                <a:schemeClr val="bg1"/>
              </a:solidFill>
            </p:grpSpPr>
            <p:sp>
              <p:nvSpPr>
                <p:cNvPr id="38" name="Freeform 57"/>
                <p:cNvSpPr/>
                <p:nvPr/>
              </p:nvSpPr>
              <p:spPr bwMode="auto">
                <a:xfrm>
                  <a:off x="7832725" y="7086600"/>
                  <a:ext cx="2676525" cy="2665413"/>
                </a:xfrm>
                <a:custGeom>
                  <a:avLst/>
                  <a:gdLst>
                    <a:gd name="T0" fmla="*/ 415 w 630"/>
                    <a:gd name="T1" fmla="*/ 568 h 627"/>
                    <a:gd name="T2" fmla="*/ 380 w 630"/>
                    <a:gd name="T3" fmla="*/ 579 h 627"/>
                    <a:gd name="T4" fmla="*/ 320 w 630"/>
                    <a:gd name="T5" fmla="*/ 587 h 627"/>
                    <a:gd name="T6" fmla="*/ 40 w 630"/>
                    <a:gd name="T7" fmla="*/ 318 h 627"/>
                    <a:gd name="T8" fmla="*/ 311 w 630"/>
                    <a:gd name="T9" fmla="*/ 41 h 627"/>
                    <a:gd name="T10" fmla="*/ 591 w 630"/>
                    <a:gd name="T11" fmla="*/ 309 h 627"/>
                    <a:gd name="T12" fmla="*/ 507 w 630"/>
                    <a:gd name="T13" fmla="*/ 509 h 627"/>
                    <a:gd name="T14" fmla="*/ 507 w 630"/>
                    <a:gd name="T15" fmla="*/ 536 h 627"/>
                    <a:gd name="T16" fmla="*/ 507 w 630"/>
                    <a:gd name="T17" fmla="*/ 536 h 627"/>
                    <a:gd name="T18" fmla="*/ 534 w 630"/>
                    <a:gd name="T19" fmla="*/ 536 h 627"/>
                    <a:gd name="T20" fmla="*/ 629 w 630"/>
                    <a:gd name="T21" fmla="*/ 308 h 627"/>
                    <a:gd name="T22" fmla="*/ 310 w 630"/>
                    <a:gd name="T23" fmla="*/ 3 h 627"/>
                    <a:gd name="T24" fmla="*/ 2 w 630"/>
                    <a:gd name="T25" fmla="*/ 319 h 627"/>
                    <a:gd name="T26" fmla="*/ 321 w 630"/>
                    <a:gd name="T27" fmla="*/ 624 h 627"/>
                    <a:gd name="T28" fmla="*/ 389 w 630"/>
                    <a:gd name="T29" fmla="*/ 615 h 627"/>
                    <a:gd name="T30" fmla="*/ 429 w 630"/>
                    <a:gd name="T31" fmla="*/ 603 h 627"/>
                    <a:gd name="T32" fmla="*/ 439 w 630"/>
                    <a:gd name="T33" fmla="*/ 579 h 627"/>
                    <a:gd name="T34" fmla="*/ 415 w 630"/>
                    <a:gd name="T35" fmla="*/ 568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0" h="627">
                      <a:moveTo>
                        <a:pt x="415" y="568"/>
                      </a:moveTo>
                      <a:cubicBezTo>
                        <a:pt x="404" y="573"/>
                        <a:pt x="392" y="576"/>
                        <a:pt x="380" y="579"/>
                      </a:cubicBezTo>
                      <a:cubicBezTo>
                        <a:pt x="360" y="584"/>
                        <a:pt x="340" y="586"/>
                        <a:pt x="320" y="587"/>
                      </a:cubicBezTo>
                      <a:cubicBezTo>
                        <a:pt x="168" y="589"/>
                        <a:pt x="43" y="469"/>
                        <a:pt x="40" y="318"/>
                      </a:cubicBezTo>
                      <a:cubicBezTo>
                        <a:pt x="38" y="168"/>
                        <a:pt x="159" y="43"/>
                        <a:pt x="311" y="41"/>
                      </a:cubicBezTo>
                      <a:cubicBezTo>
                        <a:pt x="463" y="38"/>
                        <a:pt x="588" y="158"/>
                        <a:pt x="591" y="309"/>
                      </a:cubicBezTo>
                      <a:cubicBezTo>
                        <a:pt x="592" y="385"/>
                        <a:pt x="561" y="457"/>
                        <a:pt x="507" y="509"/>
                      </a:cubicBezTo>
                      <a:cubicBezTo>
                        <a:pt x="500" y="517"/>
                        <a:pt x="500" y="528"/>
                        <a:pt x="507" y="536"/>
                      </a:cubicBezTo>
                      <a:cubicBezTo>
                        <a:pt x="507" y="536"/>
                        <a:pt x="507" y="536"/>
                        <a:pt x="507" y="536"/>
                      </a:cubicBezTo>
                      <a:cubicBezTo>
                        <a:pt x="514" y="543"/>
                        <a:pt x="526" y="544"/>
                        <a:pt x="534" y="536"/>
                      </a:cubicBezTo>
                      <a:cubicBezTo>
                        <a:pt x="595" y="477"/>
                        <a:pt x="630" y="395"/>
                        <a:pt x="629" y="308"/>
                      </a:cubicBezTo>
                      <a:cubicBezTo>
                        <a:pt x="626" y="137"/>
                        <a:pt x="483" y="0"/>
                        <a:pt x="310" y="3"/>
                      </a:cubicBezTo>
                      <a:cubicBezTo>
                        <a:pt x="137" y="6"/>
                        <a:pt x="0" y="147"/>
                        <a:pt x="2" y="319"/>
                      </a:cubicBezTo>
                      <a:cubicBezTo>
                        <a:pt x="5" y="490"/>
                        <a:pt x="148" y="627"/>
                        <a:pt x="321" y="624"/>
                      </a:cubicBezTo>
                      <a:cubicBezTo>
                        <a:pt x="344" y="624"/>
                        <a:pt x="367" y="621"/>
                        <a:pt x="389" y="615"/>
                      </a:cubicBezTo>
                      <a:cubicBezTo>
                        <a:pt x="403" y="612"/>
                        <a:pt x="416" y="608"/>
                        <a:pt x="429" y="603"/>
                      </a:cubicBezTo>
                      <a:cubicBezTo>
                        <a:pt x="438" y="599"/>
                        <a:pt x="443" y="589"/>
                        <a:pt x="439" y="579"/>
                      </a:cubicBezTo>
                      <a:cubicBezTo>
                        <a:pt x="436" y="569"/>
                        <a:pt x="425" y="565"/>
                        <a:pt x="415" y="5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58"/>
                <p:cNvSpPr>
                  <a:spLocks noEditPoints="1"/>
                </p:cNvSpPr>
                <p:nvPr/>
              </p:nvSpPr>
              <p:spPr bwMode="auto">
                <a:xfrm>
                  <a:off x="7475537" y="6797675"/>
                  <a:ext cx="3475038" cy="2974975"/>
                </a:xfrm>
                <a:custGeom>
                  <a:avLst/>
                  <a:gdLst>
                    <a:gd name="T0" fmla="*/ 548 w 818"/>
                    <a:gd name="T1" fmla="*/ 612 h 700"/>
                    <a:gd name="T2" fmla="*/ 536 w 818"/>
                    <a:gd name="T3" fmla="*/ 619 h 700"/>
                    <a:gd name="T4" fmla="*/ 529 w 818"/>
                    <a:gd name="T5" fmla="*/ 644 h 700"/>
                    <a:gd name="T6" fmla="*/ 529 w 818"/>
                    <a:gd name="T7" fmla="*/ 644 h 700"/>
                    <a:gd name="T8" fmla="*/ 555 w 818"/>
                    <a:gd name="T9" fmla="*/ 651 h 700"/>
                    <a:gd name="T10" fmla="*/ 568 w 818"/>
                    <a:gd name="T11" fmla="*/ 643 h 700"/>
                    <a:gd name="T12" fmla="*/ 574 w 818"/>
                    <a:gd name="T13" fmla="*/ 618 h 700"/>
                    <a:gd name="T14" fmla="*/ 574 w 818"/>
                    <a:gd name="T15" fmla="*/ 617 h 700"/>
                    <a:gd name="T16" fmla="*/ 548 w 818"/>
                    <a:gd name="T17" fmla="*/ 612 h 700"/>
                    <a:gd name="T18" fmla="*/ 396 w 818"/>
                    <a:gd name="T19" fmla="*/ 164 h 700"/>
                    <a:gd name="T20" fmla="*/ 381 w 818"/>
                    <a:gd name="T21" fmla="*/ 165 h 700"/>
                    <a:gd name="T22" fmla="*/ 360 w 818"/>
                    <a:gd name="T23" fmla="*/ 186 h 700"/>
                    <a:gd name="T24" fmla="*/ 360 w 818"/>
                    <a:gd name="T25" fmla="*/ 186 h 700"/>
                    <a:gd name="T26" fmla="*/ 382 w 818"/>
                    <a:gd name="T27" fmla="*/ 208 h 700"/>
                    <a:gd name="T28" fmla="*/ 399 w 818"/>
                    <a:gd name="T29" fmla="*/ 207 h 700"/>
                    <a:gd name="T30" fmla="*/ 419 w 818"/>
                    <a:gd name="T31" fmla="*/ 185 h 700"/>
                    <a:gd name="T32" fmla="*/ 419 w 818"/>
                    <a:gd name="T33" fmla="*/ 184 h 700"/>
                    <a:gd name="T34" fmla="*/ 396 w 818"/>
                    <a:gd name="T35" fmla="*/ 164 h 700"/>
                    <a:gd name="T36" fmla="*/ 219 w 818"/>
                    <a:gd name="T37" fmla="*/ 345 h 700"/>
                    <a:gd name="T38" fmla="*/ 335 w 818"/>
                    <a:gd name="T39" fmla="*/ 217 h 700"/>
                    <a:gd name="T40" fmla="*/ 349 w 818"/>
                    <a:gd name="T41" fmla="*/ 190 h 700"/>
                    <a:gd name="T42" fmla="*/ 322 w 818"/>
                    <a:gd name="T43" fmla="*/ 176 h 700"/>
                    <a:gd name="T44" fmla="*/ 177 w 818"/>
                    <a:gd name="T45" fmla="*/ 337 h 700"/>
                    <a:gd name="T46" fmla="*/ 194 w 818"/>
                    <a:gd name="T47" fmla="*/ 362 h 700"/>
                    <a:gd name="T48" fmla="*/ 219 w 818"/>
                    <a:gd name="T49" fmla="*/ 345 h 700"/>
                    <a:gd name="T50" fmla="*/ 16 w 818"/>
                    <a:gd name="T51" fmla="*/ 607 h 700"/>
                    <a:gd name="T52" fmla="*/ 71 w 818"/>
                    <a:gd name="T53" fmla="*/ 494 h 700"/>
                    <a:gd name="T54" fmla="*/ 97 w 818"/>
                    <a:gd name="T55" fmla="*/ 498 h 700"/>
                    <a:gd name="T56" fmla="*/ 93 w 818"/>
                    <a:gd name="T57" fmla="*/ 524 h 700"/>
                    <a:gd name="T58" fmla="*/ 51 w 818"/>
                    <a:gd name="T59" fmla="*/ 592 h 700"/>
                    <a:gd name="T60" fmla="*/ 435 w 818"/>
                    <a:gd name="T61" fmla="*/ 483 h 700"/>
                    <a:gd name="T62" fmla="*/ 773 w 818"/>
                    <a:gd name="T63" fmla="*/ 235 h 700"/>
                    <a:gd name="T64" fmla="*/ 694 w 818"/>
                    <a:gd name="T65" fmla="*/ 219 h 700"/>
                    <a:gd name="T66" fmla="*/ 673 w 818"/>
                    <a:gd name="T67" fmla="*/ 204 h 700"/>
                    <a:gd name="T68" fmla="*/ 689 w 818"/>
                    <a:gd name="T69" fmla="*/ 182 h 700"/>
                    <a:gd name="T70" fmla="*/ 809 w 818"/>
                    <a:gd name="T71" fmla="*/ 226 h 700"/>
                    <a:gd name="T72" fmla="*/ 455 w 818"/>
                    <a:gd name="T73" fmla="*/ 514 h 700"/>
                    <a:gd name="T74" fmla="*/ 16 w 818"/>
                    <a:gd name="T75" fmla="*/ 607 h 700"/>
                    <a:gd name="T76" fmla="*/ 644 w 818"/>
                    <a:gd name="T77" fmla="*/ 0 h 700"/>
                    <a:gd name="T78" fmla="*/ 609 w 818"/>
                    <a:gd name="T79" fmla="*/ 35 h 700"/>
                    <a:gd name="T80" fmla="*/ 644 w 818"/>
                    <a:gd name="T81" fmla="*/ 70 h 700"/>
                    <a:gd name="T82" fmla="*/ 679 w 818"/>
                    <a:gd name="T83" fmla="*/ 35 h 700"/>
                    <a:gd name="T84" fmla="*/ 644 w 818"/>
                    <a:gd name="T85" fmla="*/ 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8" h="700">
                      <a:moveTo>
                        <a:pt x="548" y="612"/>
                      </a:moveTo>
                      <a:cubicBezTo>
                        <a:pt x="544" y="614"/>
                        <a:pt x="540" y="616"/>
                        <a:pt x="536" y="619"/>
                      </a:cubicBezTo>
                      <a:cubicBezTo>
                        <a:pt x="527" y="624"/>
                        <a:pt x="524" y="635"/>
                        <a:pt x="529" y="644"/>
                      </a:cubicBezTo>
                      <a:cubicBezTo>
                        <a:pt x="529" y="644"/>
                        <a:pt x="529" y="644"/>
                        <a:pt x="529" y="644"/>
                      </a:cubicBezTo>
                      <a:cubicBezTo>
                        <a:pt x="535" y="653"/>
                        <a:pt x="546" y="656"/>
                        <a:pt x="555" y="651"/>
                      </a:cubicBezTo>
                      <a:cubicBezTo>
                        <a:pt x="560" y="649"/>
                        <a:pt x="564" y="646"/>
                        <a:pt x="568" y="643"/>
                      </a:cubicBezTo>
                      <a:cubicBezTo>
                        <a:pt x="577" y="638"/>
                        <a:pt x="579" y="626"/>
                        <a:pt x="574" y="618"/>
                      </a:cubicBezTo>
                      <a:cubicBezTo>
                        <a:pt x="574" y="617"/>
                        <a:pt x="574" y="617"/>
                        <a:pt x="574" y="617"/>
                      </a:cubicBezTo>
                      <a:cubicBezTo>
                        <a:pt x="568" y="609"/>
                        <a:pt x="557" y="606"/>
                        <a:pt x="548" y="612"/>
                      </a:cubicBezTo>
                      <a:close/>
                      <a:moveTo>
                        <a:pt x="396" y="164"/>
                      </a:moveTo>
                      <a:cubicBezTo>
                        <a:pt x="391" y="165"/>
                        <a:pt x="386" y="165"/>
                        <a:pt x="381" y="165"/>
                      </a:cubicBezTo>
                      <a:cubicBezTo>
                        <a:pt x="369" y="165"/>
                        <a:pt x="360" y="174"/>
                        <a:pt x="360" y="186"/>
                      </a:cubicBezTo>
                      <a:cubicBezTo>
                        <a:pt x="360" y="186"/>
                        <a:pt x="360" y="186"/>
                        <a:pt x="360" y="186"/>
                      </a:cubicBezTo>
                      <a:cubicBezTo>
                        <a:pt x="360" y="198"/>
                        <a:pt x="370" y="208"/>
                        <a:pt x="382" y="208"/>
                      </a:cubicBezTo>
                      <a:cubicBezTo>
                        <a:pt x="388" y="207"/>
                        <a:pt x="393" y="207"/>
                        <a:pt x="399" y="207"/>
                      </a:cubicBezTo>
                      <a:cubicBezTo>
                        <a:pt x="411" y="206"/>
                        <a:pt x="420" y="196"/>
                        <a:pt x="419" y="185"/>
                      </a:cubicBezTo>
                      <a:cubicBezTo>
                        <a:pt x="419" y="185"/>
                        <a:pt x="419" y="185"/>
                        <a:pt x="419" y="184"/>
                      </a:cubicBezTo>
                      <a:cubicBezTo>
                        <a:pt x="418" y="173"/>
                        <a:pt x="408" y="164"/>
                        <a:pt x="396" y="164"/>
                      </a:cubicBezTo>
                      <a:close/>
                      <a:moveTo>
                        <a:pt x="219" y="345"/>
                      </a:moveTo>
                      <a:cubicBezTo>
                        <a:pt x="231" y="285"/>
                        <a:pt x="275" y="236"/>
                        <a:pt x="335" y="217"/>
                      </a:cubicBezTo>
                      <a:cubicBezTo>
                        <a:pt x="346" y="213"/>
                        <a:pt x="352" y="201"/>
                        <a:pt x="349" y="190"/>
                      </a:cubicBezTo>
                      <a:cubicBezTo>
                        <a:pt x="345" y="179"/>
                        <a:pt x="333" y="172"/>
                        <a:pt x="322" y="176"/>
                      </a:cubicBezTo>
                      <a:cubicBezTo>
                        <a:pt x="247" y="200"/>
                        <a:pt x="192" y="262"/>
                        <a:pt x="177" y="337"/>
                      </a:cubicBezTo>
                      <a:cubicBezTo>
                        <a:pt x="174" y="349"/>
                        <a:pt x="182" y="360"/>
                        <a:pt x="194" y="362"/>
                      </a:cubicBezTo>
                      <a:cubicBezTo>
                        <a:pt x="205" y="365"/>
                        <a:pt x="217" y="357"/>
                        <a:pt x="219" y="345"/>
                      </a:cubicBezTo>
                      <a:close/>
                      <a:moveTo>
                        <a:pt x="16" y="607"/>
                      </a:moveTo>
                      <a:cubicBezTo>
                        <a:pt x="0" y="571"/>
                        <a:pt x="18" y="539"/>
                        <a:pt x="71" y="494"/>
                      </a:cubicBezTo>
                      <a:cubicBezTo>
                        <a:pt x="79" y="488"/>
                        <a:pt x="91" y="490"/>
                        <a:pt x="97" y="498"/>
                      </a:cubicBezTo>
                      <a:cubicBezTo>
                        <a:pt x="103" y="506"/>
                        <a:pt x="102" y="518"/>
                        <a:pt x="93" y="524"/>
                      </a:cubicBezTo>
                      <a:cubicBezTo>
                        <a:pt x="42" y="564"/>
                        <a:pt x="41" y="582"/>
                        <a:pt x="51" y="592"/>
                      </a:cubicBezTo>
                      <a:cubicBezTo>
                        <a:pt x="78" y="621"/>
                        <a:pt x="292" y="547"/>
                        <a:pt x="435" y="483"/>
                      </a:cubicBezTo>
                      <a:cubicBezTo>
                        <a:pt x="613" y="402"/>
                        <a:pt x="786" y="265"/>
                        <a:pt x="773" y="235"/>
                      </a:cubicBezTo>
                      <a:cubicBezTo>
                        <a:pt x="768" y="221"/>
                        <a:pt x="759" y="209"/>
                        <a:pt x="694" y="219"/>
                      </a:cubicBezTo>
                      <a:cubicBezTo>
                        <a:pt x="684" y="221"/>
                        <a:pt x="674" y="214"/>
                        <a:pt x="673" y="204"/>
                      </a:cubicBezTo>
                      <a:cubicBezTo>
                        <a:pt x="671" y="194"/>
                        <a:pt x="678" y="183"/>
                        <a:pt x="689" y="182"/>
                      </a:cubicBezTo>
                      <a:cubicBezTo>
                        <a:pt x="757" y="175"/>
                        <a:pt x="801" y="187"/>
                        <a:pt x="809" y="226"/>
                      </a:cubicBezTo>
                      <a:cubicBezTo>
                        <a:pt x="818" y="277"/>
                        <a:pt x="747" y="363"/>
                        <a:pt x="455" y="514"/>
                      </a:cubicBezTo>
                      <a:cubicBezTo>
                        <a:pt x="51" y="700"/>
                        <a:pt x="16" y="607"/>
                        <a:pt x="16" y="607"/>
                      </a:cubicBezTo>
                      <a:close/>
                      <a:moveTo>
                        <a:pt x="644" y="0"/>
                      </a:moveTo>
                      <a:cubicBezTo>
                        <a:pt x="624" y="0"/>
                        <a:pt x="609" y="15"/>
                        <a:pt x="609" y="35"/>
                      </a:cubicBezTo>
                      <a:cubicBezTo>
                        <a:pt x="609" y="54"/>
                        <a:pt x="624" y="70"/>
                        <a:pt x="644" y="70"/>
                      </a:cubicBezTo>
                      <a:cubicBezTo>
                        <a:pt x="663" y="70"/>
                        <a:pt x="679" y="54"/>
                        <a:pt x="679" y="35"/>
                      </a:cubicBezTo>
                      <a:cubicBezTo>
                        <a:pt x="679" y="15"/>
                        <a:pt x="663" y="0"/>
                        <a:pt x="6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sp>
        <p:nvSpPr>
          <p:cNvPr id="48" name="TextBox 2589"/>
          <p:cNvSpPr txBox="1"/>
          <p:nvPr/>
        </p:nvSpPr>
        <p:spPr>
          <a:xfrm>
            <a:off x="1384311" y="4960183"/>
            <a:ext cx="2127239" cy="584775"/>
          </a:xfrm>
          <a:prstGeom prst="rect">
            <a:avLst/>
          </a:prstGeom>
          <a:noFill/>
        </p:spPr>
        <p:txBody>
          <a:bodyPr wrap="square">
            <a:spAutoFit/>
          </a:bodyPr>
          <a:lstStyle/>
          <a:p>
            <a:pPr algn="ctr">
              <a:spcAft>
                <a:spcPts val="1200"/>
              </a:spcAft>
            </a:pP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2588"/>
          <p:cNvSpPr txBox="1">
            <a:spLocks noChangeArrowheads="1"/>
          </p:cNvSpPr>
          <p:nvPr/>
        </p:nvSpPr>
        <p:spPr bwMode="auto">
          <a:xfrm>
            <a:off x="6315219" y="4621817"/>
            <a:ext cx="18920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a:r>
              <a:rPr lang="zh-CN" altLang="en-US" sz="1600" b="1" dirty="0">
                <a:solidFill>
                  <a:srgbClr val="595959"/>
                </a:solidFill>
                <a:latin typeface="微软雅黑" panose="020B0503020204020204" pitchFamily="34" charset="-122"/>
                <a:ea typeface="微软雅黑" panose="020B0503020204020204" pitchFamily="34" charset="-122"/>
              </a:rPr>
              <a:t>关键词</a:t>
            </a:r>
            <a:endParaRPr lang="en-US" altLang="zh-CN" sz="1600" b="1" dirty="0">
              <a:solidFill>
                <a:srgbClr val="595959"/>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6833845" y="5716900"/>
            <a:ext cx="854770" cy="207794"/>
            <a:chOff x="10370209" y="6194733"/>
            <a:chExt cx="1210604" cy="294299"/>
          </a:xfrm>
        </p:grpSpPr>
        <p:grpSp>
          <p:nvGrpSpPr>
            <p:cNvPr id="51" name="组合 50"/>
            <p:cNvGrpSpPr/>
            <p:nvPr/>
          </p:nvGrpSpPr>
          <p:grpSpPr>
            <a:xfrm>
              <a:off x="11286514" y="6194733"/>
              <a:ext cx="294299" cy="294299"/>
              <a:chOff x="11286514" y="6194733"/>
              <a:chExt cx="294299" cy="294299"/>
            </a:xfrm>
          </p:grpSpPr>
          <p:sp>
            <p:nvSpPr>
              <p:cNvPr id="60" name="椭圆 59"/>
              <p:cNvSpPr/>
              <p:nvPr/>
            </p:nvSpPr>
            <p:spPr>
              <a:xfrm>
                <a:off x="11286514" y="6194733"/>
                <a:ext cx="294299" cy="29429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11358903" y="6267450"/>
                <a:ext cx="149520" cy="148866"/>
                <a:chOff x="8341979" y="2413062"/>
                <a:chExt cx="155188" cy="154508"/>
              </a:xfrm>
              <a:solidFill>
                <a:schemeClr val="bg1"/>
              </a:solidFill>
            </p:grpSpPr>
            <p:sp>
              <p:nvSpPr>
                <p:cNvPr id="62" name="Freeform 25"/>
                <p:cNvSpPr>
                  <a:spLocks noEditPoints="1"/>
                </p:cNvSpPr>
                <p:nvPr/>
              </p:nvSpPr>
              <p:spPr bwMode="auto">
                <a:xfrm>
                  <a:off x="8341979" y="2458666"/>
                  <a:ext cx="155188" cy="72149"/>
                </a:xfrm>
                <a:custGeom>
                  <a:avLst/>
                  <a:gdLst>
                    <a:gd name="T0" fmla="*/ 221 w 426"/>
                    <a:gd name="T1" fmla="*/ 198 h 198"/>
                    <a:gd name="T2" fmla="*/ 211 w 426"/>
                    <a:gd name="T3" fmla="*/ 198 h 198"/>
                    <a:gd name="T4" fmla="*/ 64 w 426"/>
                    <a:gd name="T5" fmla="*/ 168 h 198"/>
                    <a:gd name="T6" fmla="*/ 1 w 426"/>
                    <a:gd name="T7" fmla="*/ 95 h 198"/>
                    <a:gd name="T8" fmla="*/ 64 w 426"/>
                    <a:gd name="T9" fmla="*/ 25 h 198"/>
                    <a:gd name="T10" fmla="*/ 205 w 426"/>
                    <a:gd name="T11" fmla="*/ 0 h 198"/>
                    <a:gd name="T12" fmla="*/ 215 w 426"/>
                    <a:gd name="T13" fmla="*/ 0 h 198"/>
                    <a:gd name="T14" fmla="*/ 361 w 426"/>
                    <a:gd name="T15" fmla="*/ 30 h 198"/>
                    <a:gd name="T16" fmla="*/ 425 w 426"/>
                    <a:gd name="T17" fmla="*/ 103 h 198"/>
                    <a:gd name="T18" fmla="*/ 362 w 426"/>
                    <a:gd name="T19" fmla="*/ 172 h 198"/>
                    <a:gd name="T20" fmla="*/ 221 w 426"/>
                    <a:gd name="T21" fmla="*/ 198 h 198"/>
                    <a:gd name="T22" fmla="*/ 205 w 426"/>
                    <a:gd name="T23" fmla="*/ 19 h 198"/>
                    <a:gd name="T24" fmla="*/ 71 w 426"/>
                    <a:gd name="T25" fmla="*/ 43 h 198"/>
                    <a:gd name="T26" fmla="*/ 19 w 426"/>
                    <a:gd name="T27" fmla="*/ 95 h 198"/>
                    <a:gd name="T28" fmla="*/ 72 w 426"/>
                    <a:gd name="T29" fmla="*/ 151 h 198"/>
                    <a:gd name="T30" fmla="*/ 212 w 426"/>
                    <a:gd name="T31" fmla="*/ 179 h 198"/>
                    <a:gd name="T32" fmla="*/ 221 w 426"/>
                    <a:gd name="T33" fmla="*/ 179 h 198"/>
                    <a:gd name="T34" fmla="*/ 355 w 426"/>
                    <a:gd name="T35" fmla="*/ 155 h 198"/>
                    <a:gd name="T36" fmla="*/ 407 w 426"/>
                    <a:gd name="T37" fmla="*/ 103 h 198"/>
                    <a:gd name="T38" fmla="*/ 354 w 426"/>
                    <a:gd name="T39" fmla="*/ 47 h 198"/>
                    <a:gd name="T40" fmla="*/ 214 w 426"/>
                    <a:gd name="T41" fmla="*/ 19 h 198"/>
                    <a:gd name="T42" fmla="*/ 205 w 426"/>
                    <a:gd name="T43" fmla="*/ 1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6" h="198">
                      <a:moveTo>
                        <a:pt x="221" y="198"/>
                      </a:moveTo>
                      <a:cubicBezTo>
                        <a:pt x="218" y="198"/>
                        <a:pt x="214" y="198"/>
                        <a:pt x="211" y="198"/>
                      </a:cubicBezTo>
                      <a:cubicBezTo>
                        <a:pt x="156" y="197"/>
                        <a:pt x="104" y="186"/>
                        <a:pt x="64" y="168"/>
                      </a:cubicBezTo>
                      <a:cubicBezTo>
                        <a:pt x="23" y="148"/>
                        <a:pt x="0" y="123"/>
                        <a:pt x="1" y="95"/>
                      </a:cubicBezTo>
                      <a:cubicBezTo>
                        <a:pt x="1" y="68"/>
                        <a:pt x="24" y="43"/>
                        <a:pt x="64" y="25"/>
                      </a:cubicBezTo>
                      <a:cubicBezTo>
                        <a:pt x="102" y="9"/>
                        <a:pt x="152" y="0"/>
                        <a:pt x="205" y="0"/>
                      </a:cubicBezTo>
                      <a:cubicBezTo>
                        <a:pt x="208" y="0"/>
                        <a:pt x="212" y="0"/>
                        <a:pt x="215" y="0"/>
                      </a:cubicBezTo>
                      <a:cubicBezTo>
                        <a:pt x="270" y="1"/>
                        <a:pt x="322" y="12"/>
                        <a:pt x="361" y="30"/>
                      </a:cubicBezTo>
                      <a:cubicBezTo>
                        <a:pt x="403" y="49"/>
                        <a:pt x="426" y="75"/>
                        <a:pt x="425" y="103"/>
                      </a:cubicBezTo>
                      <a:cubicBezTo>
                        <a:pt x="425" y="130"/>
                        <a:pt x="402" y="155"/>
                        <a:pt x="362" y="172"/>
                      </a:cubicBezTo>
                      <a:cubicBezTo>
                        <a:pt x="324" y="189"/>
                        <a:pt x="274" y="198"/>
                        <a:pt x="221" y="198"/>
                      </a:cubicBezTo>
                      <a:close/>
                      <a:moveTo>
                        <a:pt x="205" y="19"/>
                      </a:moveTo>
                      <a:cubicBezTo>
                        <a:pt x="154" y="19"/>
                        <a:pt x="106" y="27"/>
                        <a:pt x="71" y="43"/>
                      </a:cubicBezTo>
                      <a:cubicBezTo>
                        <a:pt x="38" y="57"/>
                        <a:pt x="19" y="76"/>
                        <a:pt x="19" y="95"/>
                      </a:cubicBezTo>
                      <a:cubicBezTo>
                        <a:pt x="18" y="115"/>
                        <a:pt x="38" y="135"/>
                        <a:pt x="72" y="151"/>
                      </a:cubicBezTo>
                      <a:cubicBezTo>
                        <a:pt x="109" y="168"/>
                        <a:pt x="158" y="178"/>
                        <a:pt x="212" y="179"/>
                      </a:cubicBezTo>
                      <a:cubicBezTo>
                        <a:pt x="215" y="179"/>
                        <a:pt x="218" y="179"/>
                        <a:pt x="221" y="179"/>
                      </a:cubicBezTo>
                      <a:cubicBezTo>
                        <a:pt x="272" y="179"/>
                        <a:pt x="320" y="170"/>
                        <a:pt x="355" y="155"/>
                      </a:cubicBezTo>
                      <a:cubicBezTo>
                        <a:pt x="388" y="141"/>
                        <a:pt x="407" y="122"/>
                        <a:pt x="407" y="103"/>
                      </a:cubicBezTo>
                      <a:cubicBezTo>
                        <a:pt x="408" y="83"/>
                        <a:pt x="388" y="63"/>
                        <a:pt x="354" y="47"/>
                      </a:cubicBezTo>
                      <a:cubicBezTo>
                        <a:pt x="317" y="30"/>
                        <a:pt x="268" y="20"/>
                        <a:pt x="214" y="19"/>
                      </a:cubicBezTo>
                      <a:cubicBezTo>
                        <a:pt x="211" y="19"/>
                        <a:pt x="208" y="19"/>
                        <a:pt x="20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6"/>
                <p:cNvSpPr>
                  <a:spLocks noEditPoints="1"/>
                </p:cNvSpPr>
                <p:nvPr/>
              </p:nvSpPr>
              <p:spPr bwMode="auto">
                <a:xfrm>
                  <a:off x="8366074" y="2424361"/>
                  <a:ext cx="106998" cy="140622"/>
                </a:xfrm>
                <a:custGeom>
                  <a:avLst/>
                  <a:gdLst>
                    <a:gd name="T0" fmla="*/ 236 w 294"/>
                    <a:gd name="T1" fmla="*/ 386 h 386"/>
                    <a:gd name="T2" fmla="*/ 153 w 294"/>
                    <a:gd name="T3" fmla="*/ 347 h 386"/>
                    <a:gd name="T4" fmla="*/ 68 w 294"/>
                    <a:gd name="T5" fmla="*/ 247 h 386"/>
                    <a:gd name="T6" fmla="*/ 8 w 294"/>
                    <a:gd name="T7" fmla="*/ 104 h 386"/>
                    <a:gd name="T8" fmla="*/ 30 w 294"/>
                    <a:gd name="T9" fmla="*/ 8 h 386"/>
                    <a:gd name="T10" fmla="*/ 58 w 294"/>
                    <a:gd name="T11" fmla="*/ 0 h 386"/>
                    <a:gd name="T12" fmla="*/ 141 w 294"/>
                    <a:gd name="T13" fmla="*/ 39 h 386"/>
                    <a:gd name="T14" fmla="*/ 226 w 294"/>
                    <a:gd name="T15" fmla="*/ 138 h 386"/>
                    <a:gd name="T16" fmla="*/ 286 w 294"/>
                    <a:gd name="T17" fmla="*/ 281 h 386"/>
                    <a:gd name="T18" fmla="*/ 264 w 294"/>
                    <a:gd name="T19" fmla="*/ 378 h 386"/>
                    <a:gd name="T20" fmla="*/ 236 w 294"/>
                    <a:gd name="T21" fmla="*/ 386 h 386"/>
                    <a:gd name="T22" fmla="*/ 58 w 294"/>
                    <a:gd name="T23" fmla="*/ 18 h 386"/>
                    <a:gd name="T24" fmla="*/ 40 w 294"/>
                    <a:gd name="T25" fmla="*/ 24 h 386"/>
                    <a:gd name="T26" fmla="*/ 26 w 294"/>
                    <a:gd name="T27" fmla="*/ 101 h 386"/>
                    <a:gd name="T28" fmla="*/ 83 w 294"/>
                    <a:gd name="T29" fmla="*/ 237 h 386"/>
                    <a:gd name="T30" fmla="*/ 164 w 294"/>
                    <a:gd name="T31" fmla="*/ 333 h 386"/>
                    <a:gd name="T32" fmla="*/ 236 w 294"/>
                    <a:gd name="T33" fmla="*/ 367 h 386"/>
                    <a:gd name="T34" fmla="*/ 254 w 294"/>
                    <a:gd name="T35" fmla="*/ 362 h 386"/>
                    <a:gd name="T36" fmla="*/ 268 w 294"/>
                    <a:gd name="T37" fmla="*/ 285 h 386"/>
                    <a:gd name="T38" fmla="*/ 211 w 294"/>
                    <a:gd name="T39" fmla="*/ 149 h 386"/>
                    <a:gd name="T40" fmla="*/ 130 w 294"/>
                    <a:gd name="T41" fmla="*/ 53 h 386"/>
                    <a:gd name="T42" fmla="*/ 58 w 294"/>
                    <a:gd name="T43" fmla="*/ 18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4" h="386">
                      <a:moveTo>
                        <a:pt x="236" y="386"/>
                      </a:moveTo>
                      <a:cubicBezTo>
                        <a:pt x="212" y="386"/>
                        <a:pt x="184" y="373"/>
                        <a:pt x="153" y="347"/>
                      </a:cubicBezTo>
                      <a:cubicBezTo>
                        <a:pt x="123" y="322"/>
                        <a:pt x="94" y="288"/>
                        <a:pt x="68" y="247"/>
                      </a:cubicBezTo>
                      <a:cubicBezTo>
                        <a:pt x="38" y="199"/>
                        <a:pt x="16" y="148"/>
                        <a:pt x="8" y="104"/>
                      </a:cubicBezTo>
                      <a:cubicBezTo>
                        <a:pt x="0" y="58"/>
                        <a:pt x="8" y="23"/>
                        <a:pt x="30" y="8"/>
                      </a:cubicBezTo>
                      <a:cubicBezTo>
                        <a:pt x="38" y="3"/>
                        <a:pt x="48" y="0"/>
                        <a:pt x="58" y="0"/>
                      </a:cubicBezTo>
                      <a:cubicBezTo>
                        <a:pt x="82" y="0"/>
                        <a:pt x="110" y="13"/>
                        <a:pt x="141" y="39"/>
                      </a:cubicBezTo>
                      <a:cubicBezTo>
                        <a:pt x="171" y="64"/>
                        <a:pt x="200" y="98"/>
                        <a:pt x="226" y="138"/>
                      </a:cubicBezTo>
                      <a:cubicBezTo>
                        <a:pt x="256" y="187"/>
                        <a:pt x="278" y="238"/>
                        <a:pt x="286" y="281"/>
                      </a:cubicBezTo>
                      <a:cubicBezTo>
                        <a:pt x="294" y="328"/>
                        <a:pt x="286" y="362"/>
                        <a:pt x="264" y="378"/>
                      </a:cubicBezTo>
                      <a:cubicBezTo>
                        <a:pt x="256" y="383"/>
                        <a:pt x="246" y="386"/>
                        <a:pt x="236" y="386"/>
                      </a:cubicBezTo>
                      <a:close/>
                      <a:moveTo>
                        <a:pt x="58" y="18"/>
                      </a:moveTo>
                      <a:cubicBezTo>
                        <a:pt x="51" y="18"/>
                        <a:pt x="45" y="20"/>
                        <a:pt x="40" y="24"/>
                      </a:cubicBezTo>
                      <a:cubicBezTo>
                        <a:pt x="24" y="34"/>
                        <a:pt x="19" y="63"/>
                        <a:pt x="26" y="101"/>
                      </a:cubicBezTo>
                      <a:cubicBezTo>
                        <a:pt x="33" y="142"/>
                        <a:pt x="54" y="191"/>
                        <a:pt x="83" y="237"/>
                      </a:cubicBezTo>
                      <a:cubicBezTo>
                        <a:pt x="107" y="276"/>
                        <a:pt x="136" y="309"/>
                        <a:pt x="164" y="333"/>
                      </a:cubicBezTo>
                      <a:cubicBezTo>
                        <a:pt x="191" y="355"/>
                        <a:pt x="217" y="367"/>
                        <a:pt x="236" y="367"/>
                      </a:cubicBezTo>
                      <a:cubicBezTo>
                        <a:pt x="243" y="367"/>
                        <a:pt x="249" y="366"/>
                        <a:pt x="254" y="362"/>
                      </a:cubicBezTo>
                      <a:cubicBezTo>
                        <a:pt x="270" y="351"/>
                        <a:pt x="275" y="323"/>
                        <a:pt x="268" y="285"/>
                      </a:cubicBezTo>
                      <a:cubicBezTo>
                        <a:pt x="260" y="243"/>
                        <a:pt x="240" y="195"/>
                        <a:pt x="211" y="149"/>
                      </a:cubicBezTo>
                      <a:cubicBezTo>
                        <a:pt x="186" y="110"/>
                        <a:pt x="158" y="77"/>
                        <a:pt x="130" y="53"/>
                      </a:cubicBezTo>
                      <a:cubicBezTo>
                        <a:pt x="103" y="31"/>
                        <a:pt x="77" y="18"/>
                        <a:pt x="5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7"/>
                <p:cNvSpPr/>
                <p:nvPr/>
              </p:nvSpPr>
              <p:spPr bwMode="auto">
                <a:xfrm>
                  <a:off x="8370022" y="2429126"/>
                  <a:ext cx="97605" cy="138444"/>
                </a:xfrm>
                <a:custGeom>
                  <a:avLst/>
                  <a:gdLst>
                    <a:gd name="T0" fmla="*/ 58 w 268"/>
                    <a:gd name="T1" fmla="*/ 380 h 380"/>
                    <a:gd name="T2" fmla="*/ 34 w 268"/>
                    <a:gd name="T3" fmla="*/ 374 h 380"/>
                    <a:gd name="T4" fmla="*/ 5 w 268"/>
                    <a:gd name="T5" fmla="*/ 280 h 380"/>
                    <a:gd name="T6" fmla="*/ 53 w 268"/>
                    <a:gd name="T7" fmla="*/ 132 h 380"/>
                    <a:gd name="T8" fmla="*/ 156 w 268"/>
                    <a:gd name="T9" fmla="*/ 3 h 380"/>
                    <a:gd name="T10" fmla="*/ 169 w 268"/>
                    <a:gd name="T11" fmla="*/ 5 h 380"/>
                    <a:gd name="T12" fmla="*/ 166 w 268"/>
                    <a:gd name="T13" fmla="*/ 18 h 380"/>
                    <a:gd name="T14" fmla="*/ 69 w 268"/>
                    <a:gd name="T15" fmla="*/ 141 h 380"/>
                    <a:gd name="T16" fmla="*/ 23 w 268"/>
                    <a:gd name="T17" fmla="*/ 282 h 380"/>
                    <a:gd name="T18" fmla="*/ 42 w 268"/>
                    <a:gd name="T19" fmla="*/ 358 h 380"/>
                    <a:gd name="T20" fmla="*/ 114 w 268"/>
                    <a:gd name="T21" fmla="*/ 335 h 380"/>
                    <a:gd name="T22" fmla="*/ 203 w 268"/>
                    <a:gd name="T23" fmla="*/ 218 h 380"/>
                    <a:gd name="T24" fmla="*/ 250 w 268"/>
                    <a:gd name="T25" fmla="*/ 67 h 380"/>
                    <a:gd name="T26" fmla="*/ 260 w 268"/>
                    <a:gd name="T27" fmla="*/ 58 h 380"/>
                    <a:gd name="T28" fmla="*/ 268 w 268"/>
                    <a:gd name="T29" fmla="*/ 68 h 380"/>
                    <a:gd name="T30" fmla="*/ 219 w 268"/>
                    <a:gd name="T31" fmla="*/ 227 h 380"/>
                    <a:gd name="T32" fmla="*/ 125 w 268"/>
                    <a:gd name="T33" fmla="*/ 349 h 380"/>
                    <a:gd name="T34" fmla="*/ 58 w 268"/>
                    <a:gd name="T35"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8" h="380">
                      <a:moveTo>
                        <a:pt x="58" y="380"/>
                      </a:moveTo>
                      <a:cubicBezTo>
                        <a:pt x="49" y="380"/>
                        <a:pt x="41" y="378"/>
                        <a:pt x="34" y="374"/>
                      </a:cubicBezTo>
                      <a:cubicBezTo>
                        <a:pt x="10" y="361"/>
                        <a:pt x="0" y="327"/>
                        <a:pt x="5" y="280"/>
                      </a:cubicBezTo>
                      <a:cubicBezTo>
                        <a:pt x="9" y="235"/>
                        <a:pt x="26" y="183"/>
                        <a:pt x="53" y="132"/>
                      </a:cubicBezTo>
                      <a:cubicBezTo>
                        <a:pt x="82" y="77"/>
                        <a:pt x="120" y="30"/>
                        <a:pt x="156" y="3"/>
                      </a:cubicBezTo>
                      <a:cubicBezTo>
                        <a:pt x="160" y="0"/>
                        <a:pt x="166" y="1"/>
                        <a:pt x="169" y="5"/>
                      </a:cubicBezTo>
                      <a:cubicBezTo>
                        <a:pt x="171" y="10"/>
                        <a:pt x="171" y="15"/>
                        <a:pt x="166" y="18"/>
                      </a:cubicBezTo>
                      <a:cubicBezTo>
                        <a:pt x="132" y="44"/>
                        <a:pt x="97" y="88"/>
                        <a:pt x="69" y="141"/>
                      </a:cubicBezTo>
                      <a:cubicBezTo>
                        <a:pt x="43" y="190"/>
                        <a:pt x="27" y="240"/>
                        <a:pt x="23" y="282"/>
                      </a:cubicBezTo>
                      <a:cubicBezTo>
                        <a:pt x="19" y="321"/>
                        <a:pt x="26" y="348"/>
                        <a:pt x="42" y="358"/>
                      </a:cubicBezTo>
                      <a:cubicBezTo>
                        <a:pt x="59" y="367"/>
                        <a:pt x="85" y="359"/>
                        <a:pt x="114" y="335"/>
                      </a:cubicBezTo>
                      <a:cubicBezTo>
                        <a:pt x="146" y="308"/>
                        <a:pt x="178" y="267"/>
                        <a:pt x="203" y="218"/>
                      </a:cubicBezTo>
                      <a:cubicBezTo>
                        <a:pt x="231" y="166"/>
                        <a:pt x="248" y="110"/>
                        <a:pt x="250" y="67"/>
                      </a:cubicBezTo>
                      <a:cubicBezTo>
                        <a:pt x="250" y="61"/>
                        <a:pt x="255" y="58"/>
                        <a:pt x="260" y="58"/>
                      </a:cubicBezTo>
                      <a:cubicBezTo>
                        <a:pt x="265" y="58"/>
                        <a:pt x="268" y="62"/>
                        <a:pt x="268" y="68"/>
                      </a:cubicBezTo>
                      <a:cubicBezTo>
                        <a:pt x="266" y="114"/>
                        <a:pt x="248" y="172"/>
                        <a:pt x="219" y="227"/>
                      </a:cubicBezTo>
                      <a:cubicBezTo>
                        <a:pt x="192" y="278"/>
                        <a:pt x="159" y="321"/>
                        <a:pt x="125" y="349"/>
                      </a:cubicBezTo>
                      <a:cubicBezTo>
                        <a:pt x="101" y="370"/>
                        <a:pt x="77" y="380"/>
                        <a:pt x="58" y="3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8"/>
                <p:cNvSpPr/>
                <p:nvPr/>
              </p:nvSpPr>
              <p:spPr bwMode="auto">
                <a:xfrm>
                  <a:off x="8437134" y="2413062"/>
                  <a:ext cx="32671" cy="34305"/>
                </a:xfrm>
                <a:custGeom>
                  <a:avLst/>
                  <a:gdLst>
                    <a:gd name="T0" fmla="*/ 0 w 90"/>
                    <a:gd name="T1" fmla="*/ 47 h 94"/>
                    <a:gd name="T2" fmla="*/ 13 w 90"/>
                    <a:gd name="T3" fmla="*/ 80 h 94"/>
                    <a:gd name="T4" fmla="*/ 45 w 90"/>
                    <a:gd name="T5" fmla="*/ 94 h 94"/>
                    <a:gd name="T6" fmla="*/ 77 w 90"/>
                    <a:gd name="T7" fmla="*/ 80 h 94"/>
                    <a:gd name="T8" fmla="*/ 90 w 90"/>
                    <a:gd name="T9" fmla="*/ 47 h 94"/>
                    <a:gd name="T10" fmla="*/ 77 w 90"/>
                    <a:gd name="T11" fmla="*/ 14 h 94"/>
                    <a:gd name="T12" fmla="*/ 45 w 90"/>
                    <a:gd name="T13" fmla="*/ 0 h 94"/>
                    <a:gd name="T14" fmla="*/ 13 w 90"/>
                    <a:gd name="T15" fmla="*/ 14 h 94"/>
                    <a:gd name="T16" fmla="*/ 0 w 90"/>
                    <a:gd name="T17" fmla="*/ 4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4">
                      <a:moveTo>
                        <a:pt x="0" y="47"/>
                      </a:moveTo>
                      <a:cubicBezTo>
                        <a:pt x="0" y="59"/>
                        <a:pt x="5" y="71"/>
                        <a:pt x="13" y="80"/>
                      </a:cubicBezTo>
                      <a:cubicBezTo>
                        <a:pt x="22" y="89"/>
                        <a:pt x="34" y="94"/>
                        <a:pt x="45" y="94"/>
                      </a:cubicBezTo>
                      <a:cubicBezTo>
                        <a:pt x="57" y="94"/>
                        <a:pt x="69" y="89"/>
                        <a:pt x="77" y="80"/>
                      </a:cubicBezTo>
                      <a:cubicBezTo>
                        <a:pt x="85" y="71"/>
                        <a:pt x="90" y="59"/>
                        <a:pt x="90" y="47"/>
                      </a:cubicBezTo>
                      <a:cubicBezTo>
                        <a:pt x="90" y="34"/>
                        <a:pt x="85" y="22"/>
                        <a:pt x="77" y="14"/>
                      </a:cubicBezTo>
                      <a:cubicBezTo>
                        <a:pt x="69" y="5"/>
                        <a:pt x="57" y="0"/>
                        <a:pt x="45" y="0"/>
                      </a:cubicBezTo>
                      <a:cubicBezTo>
                        <a:pt x="34" y="0"/>
                        <a:pt x="22" y="5"/>
                        <a:pt x="13" y="14"/>
                      </a:cubicBezTo>
                      <a:cubicBezTo>
                        <a:pt x="5" y="22"/>
                        <a:pt x="0" y="34"/>
                        <a:pt x="0"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2" name="组合 51"/>
            <p:cNvGrpSpPr/>
            <p:nvPr/>
          </p:nvGrpSpPr>
          <p:grpSpPr>
            <a:xfrm>
              <a:off x="10828362" y="6194733"/>
              <a:ext cx="294299" cy="294299"/>
              <a:chOff x="10821694" y="6194733"/>
              <a:chExt cx="294299" cy="294299"/>
            </a:xfrm>
          </p:grpSpPr>
          <p:sp>
            <p:nvSpPr>
              <p:cNvPr id="58" name="椭圆 57"/>
              <p:cNvSpPr/>
              <p:nvPr/>
            </p:nvSpPr>
            <p:spPr>
              <a:xfrm>
                <a:off x="10821694" y="6194733"/>
                <a:ext cx="294299" cy="29429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9" name="Freeform 53"/>
              <p:cNvSpPr>
                <a:spLocks noEditPoints="1"/>
              </p:cNvSpPr>
              <p:nvPr/>
            </p:nvSpPr>
            <p:spPr bwMode="auto">
              <a:xfrm>
                <a:off x="10899046" y="6273165"/>
                <a:ext cx="139594" cy="137434"/>
              </a:xfrm>
              <a:custGeom>
                <a:avLst/>
                <a:gdLst>
                  <a:gd name="T0" fmla="*/ 625 w 700"/>
                  <a:gd name="T1" fmla="*/ 140 h 689"/>
                  <a:gd name="T2" fmla="*/ 463 w 700"/>
                  <a:gd name="T3" fmla="*/ 140 h 689"/>
                  <a:gd name="T4" fmla="*/ 463 w 700"/>
                  <a:gd name="T5" fmla="*/ 67 h 689"/>
                  <a:gd name="T6" fmla="*/ 395 w 700"/>
                  <a:gd name="T7" fmla="*/ 0 h 689"/>
                  <a:gd name="T8" fmla="*/ 304 w 700"/>
                  <a:gd name="T9" fmla="*/ 0 h 689"/>
                  <a:gd name="T10" fmla="*/ 237 w 700"/>
                  <a:gd name="T11" fmla="*/ 67 h 689"/>
                  <a:gd name="T12" fmla="*/ 237 w 700"/>
                  <a:gd name="T13" fmla="*/ 140 h 689"/>
                  <a:gd name="T14" fmla="*/ 75 w 700"/>
                  <a:gd name="T15" fmla="*/ 140 h 689"/>
                  <a:gd name="T16" fmla="*/ 0 w 700"/>
                  <a:gd name="T17" fmla="*/ 215 h 689"/>
                  <a:gd name="T18" fmla="*/ 0 w 700"/>
                  <a:gd name="T19" fmla="*/ 615 h 689"/>
                  <a:gd name="T20" fmla="*/ 75 w 700"/>
                  <a:gd name="T21" fmla="*/ 689 h 689"/>
                  <a:gd name="T22" fmla="*/ 625 w 700"/>
                  <a:gd name="T23" fmla="*/ 689 h 689"/>
                  <a:gd name="T24" fmla="*/ 700 w 700"/>
                  <a:gd name="T25" fmla="*/ 615 h 689"/>
                  <a:gd name="T26" fmla="*/ 700 w 700"/>
                  <a:gd name="T27" fmla="*/ 215 h 689"/>
                  <a:gd name="T28" fmla="*/ 625 w 700"/>
                  <a:gd name="T29" fmla="*/ 140 h 689"/>
                  <a:gd name="T30" fmla="*/ 280 w 700"/>
                  <a:gd name="T31" fmla="*/ 67 h 689"/>
                  <a:gd name="T32" fmla="*/ 304 w 700"/>
                  <a:gd name="T33" fmla="*/ 43 h 689"/>
                  <a:gd name="T34" fmla="*/ 381 w 700"/>
                  <a:gd name="T35" fmla="*/ 43 h 689"/>
                  <a:gd name="T36" fmla="*/ 420 w 700"/>
                  <a:gd name="T37" fmla="*/ 67 h 689"/>
                  <a:gd name="T38" fmla="*/ 420 w 700"/>
                  <a:gd name="T39" fmla="*/ 140 h 689"/>
                  <a:gd name="T40" fmla="*/ 280 w 700"/>
                  <a:gd name="T41" fmla="*/ 140 h 689"/>
                  <a:gd name="T42" fmla="*/ 280 w 700"/>
                  <a:gd name="T43" fmla="*/ 67 h 689"/>
                  <a:gd name="T44" fmla="*/ 625 w 700"/>
                  <a:gd name="T45" fmla="*/ 646 h 689"/>
                  <a:gd name="T46" fmla="*/ 75 w 700"/>
                  <a:gd name="T47" fmla="*/ 646 h 689"/>
                  <a:gd name="T48" fmla="*/ 43 w 700"/>
                  <a:gd name="T49" fmla="*/ 615 h 689"/>
                  <a:gd name="T50" fmla="*/ 43 w 700"/>
                  <a:gd name="T51" fmla="*/ 420 h 689"/>
                  <a:gd name="T52" fmla="*/ 77 w 700"/>
                  <a:gd name="T53" fmla="*/ 420 h 689"/>
                  <a:gd name="T54" fmla="*/ 87 w 700"/>
                  <a:gd name="T55" fmla="*/ 409 h 689"/>
                  <a:gd name="T56" fmla="*/ 77 w 700"/>
                  <a:gd name="T57" fmla="*/ 399 h 689"/>
                  <a:gd name="T58" fmla="*/ 43 w 700"/>
                  <a:gd name="T59" fmla="*/ 399 h 689"/>
                  <a:gd name="T60" fmla="*/ 43 w 700"/>
                  <a:gd name="T61" fmla="*/ 215 h 689"/>
                  <a:gd name="T62" fmla="*/ 75 w 700"/>
                  <a:gd name="T63" fmla="*/ 183 h 689"/>
                  <a:gd name="T64" fmla="*/ 625 w 700"/>
                  <a:gd name="T65" fmla="*/ 183 h 689"/>
                  <a:gd name="T66" fmla="*/ 656 w 700"/>
                  <a:gd name="T67" fmla="*/ 215 h 689"/>
                  <a:gd name="T68" fmla="*/ 656 w 700"/>
                  <a:gd name="T69" fmla="*/ 399 h 689"/>
                  <a:gd name="T70" fmla="*/ 420 w 700"/>
                  <a:gd name="T71" fmla="*/ 399 h 689"/>
                  <a:gd name="T72" fmla="*/ 420 w 700"/>
                  <a:gd name="T73" fmla="*/ 389 h 689"/>
                  <a:gd name="T74" fmla="*/ 376 w 700"/>
                  <a:gd name="T75" fmla="*/ 345 h 689"/>
                  <a:gd name="T76" fmla="*/ 324 w 700"/>
                  <a:gd name="T77" fmla="*/ 345 h 689"/>
                  <a:gd name="T78" fmla="*/ 280 w 700"/>
                  <a:gd name="T79" fmla="*/ 389 h 689"/>
                  <a:gd name="T80" fmla="*/ 280 w 700"/>
                  <a:gd name="T81" fmla="*/ 399 h 689"/>
                  <a:gd name="T82" fmla="*/ 141 w 700"/>
                  <a:gd name="T83" fmla="*/ 399 h 689"/>
                  <a:gd name="T84" fmla="*/ 131 w 700"/>
                  <a:gd name="T85" fmla="*/ 409 h 689"/>
                  <a:gd name="T86" fmla="*/ 141 w 700"/>
                  <a:gd name="T87" fmla="*/ 420 h 689"/>
                  <a:gd name="T88" fmla="*/ 280 w 700"/>
                  <a:gd name="T89" fmla="*/ 420 h 689"/>
                  <a:gd name="T90" fmla="*/ 280 w 700"/>
                  <a:gd name="T91" fmla="*/ 441 h 689"/>
                  <a:gd name="T92" fmla="*/ 324 w 700"/>
                  <a:gd name="T93" fmla="*/ 485 h 689"/>
                  <a:gd name="T94" fmla="*/ 376 w 700"/>
                  <a:gd name="T95" fmla="*/ 485 h 689"/>
                  <a:gd name="T96" fmla="*/ 420 w 700"/>
                  <a:gd name="T97" fmla="*/ 441 h 689"/>
                  <a:gd name="T98" fmla="*/ 420 w 700"/>
                  <a:gd name="T99" fmla="*/ 420 h 689"/>
                  <a:gd name="T100" fmla="*/ 656 w 700"/>
                  <a:gd name="T101" fmla="*/ 420 h 689"/>
                  <a:gd name="T102" fmla="*/ 656 w 700"/>
                  <a:gd name="T103" fmla="*/ 615 h 689"/>
                  <a:gd name="T104" fmla="*/ 625 w 700"/>
                  <a:gd name="T105" fmla="*/ 646 h 689"/>
                  <a:gd name="T106" fmla="*/ 398 w 700"/>
                  <a:gd name="T107" fmla="*/ 389 h 689"/>
                  <a:gd name="T108" fmla="*/ 398 w 700"/>
                  <a:gd name="T109" fmla="*/ 441 h 689"/>
                  <a:gd name="T110" fmla="*/ 376 w 700"/>
                  <a:gd name="T111" fmla="*/ 463 h 689"/>
                  <a:gd name="T112" fmla="*/ 324 w 700"/>
                  <a:gd name="T113" fmla="*/ 463 h 689"/>
                  <a:gd name="T114" fmla="*/ 301 w 700"/>
                  <a:gd name="T115" fmla="*/ 441 h 689"/>
                  <a:gd name="T116" fmla="*/ 301 w 700"/>
                  <a:gd name="T117" fmla="*/ 389 h 689"/>
                  <a:gd name="T118" fmla="*/ 324 w 700"/>
                  <a:gd name="T119" fmla="*/ 366 h 689"/>
                  <a:gd name="T120" fmla="*/ 376 w 700"/>
                  <a:gd name="T121" fmla="*/ 366 h 689"/>
                  <a:gd name="T122" fmla="*/ 398 w 700"/>
                  <a:gd name="T123" fmla="*/ 389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00" h="689">
                    <a:moveTo>
                      <a:pt x="625" y="140"/>
                    </a:moveTo>
                    <a:cubicBezTo>
                      <a:pt x="463" y="140"/>
                      <a:pt x="463" y="140"/>
                      <a:pt x="463" y="140"/>
                    </a:cubicBezTo>
                    <a:cubicBezTo>
                      <a:pt x="463" y="67"/>
                      <a:pt x="463" y="67"/>
                      <a:pt x="463" y="67"/>
                    </a:cubicBezTo>
                    <a:cubicBezTo>
                      <a:pt x="463" y="28"/>
                      <a:pt x="438" y="0"/>
                      <a:pt x="395" y="0"/>
                    </a:cubicBezTo>
                    <a:cubicBezTo>
                      <a:pt x="304" y="0"/>
                      <a:pt x="304" y="0"/>
                      <a:pt x="304" y="0"/>
                    </a:cubicBezTo>
                    <a:cubicBezTo>
                      <a:pt x="260" y="0"/>
                      <a:pt x="237" y="29"/>
                      <a:pt x="237" y="67"/>
                    </a:cubicBezTo>
                    <a:cubicBezTo>
                      <a:pt x="237" y="140"/>
                      <a:pt x="237" y="140"/>
                      <a:pt x="237" y="140"/>
                    </a:cubicBezTo>
                    <a:cubicBezTo>
                      <a:pt x="75" y="140"/>
                      <a:pt x="75" y="140"/>
                      <a:pt x="75" y="140"/>
                    </a:cubicBezTo>
                    <a:cubicBezTo>
                      <a:pt x="33" y="140"/>
                      <a:pt x="0" y="174"/>
                      <a:pt x="0" y="215"/>
                    </a:cubicBezTo>
                    <a:cubicBezTo>
                      <a:pt x="0" y="615"/>
                      <a:pt x="0" y="615"/>
                      <a:pt x="0" y="615"/>
                    </a:cubicBezTo>
                    <a:cubicBezTo>
                      <a:pt x="0" y="656"/>
                      <a:pt x="33" y="689"/>
                      <a:pt x="75" y="689"/>
                    </a:cubicBezTo>
                    <a:cubicBezTo>
                      <a:pt x="625" y="689"/>
                      <a:pt x="625" y="689"/>
                      <a:pt x="625" y="689"/>
                    </a:cubicBezTo>
                    <a:cubicBezTo>
                      <a:pt x="666" y="689"/>
                      <a:pt x="700" y="656"/>
                      <a:pt x="700" y="615"/>
                    </a:cubicBezTo>
                    <a:cubicBezTo>
                      <a:pt x="700" y="215"/>
                      <a:pt x="700" y="215"/>
                      <a:pt x="700" y="215"/>
                    </a:cubicBezTo>
                    <a:cubicBezTo>
                      <a:pt x="700" y="174"/>
                      <a:pt x="666" y="140"/>
                      <a:pt x="625" y="140"/>
                    </a:cubicBezTo>
                    <a:close/>
                    <a:moveTo>
                      <a:pt x="280" y="67"/>
                    </a:moveTo>
                    <a:cubicBezTo>
                      <a:pt x="280" y="44"/>
                      <a:pt x="300" y="43"/>
                      <a:pt x="304" y="43"/>
                    </a:cubicBezTo>
                    <a:cubicBezTo>
                      <a:pt x="381" y="43"/>
                      <a:pt x="381" y="43"/>
                      <a:pt x="381" y="43"/>
                    </a:cubicBezTo>
                    <a:cubicBezTo>
                      <a:pt x="394" y="43"/>
                      <a:pt x="420" y="48"/>
                      <a:pt x="420" y="67"/>
                    </a:cubicBezTo>
                    <a:cubicBezTo>
                      <a:pt x="420" y="140"/>
                      <a:pt x="420" y="140"/>
                      <a:pt x="420" y="140"/>
                    </a:cubicBezTo>
                    <a:cubicBezTo>
                      <a:pt x="280" y="140"/>
                      <a:pt x="280" y="140"/>
                      <a:pt x="280" y="140"/>
                    </a:cubicBezTo>
                    <a:lnTo>
                      <a:pt x="280" y="67"/>
                    </a:lnTo>
                    <a:close/>
                    <a:moveTo>
                      <a:pt x="625" y="646"/>
                    </a:moveTo>
                    <a:cubicBezTo>
                      <a:pt x="75" y="646"/>
                      <a:pt x="75" y="646"/>
                      <a:pt x="75" y="646"/>
                    </a:cubicBezTo>
                    <a:cubicBezTo>
                      <a:pt x="57" y="646"/>
                      <a:pt x="43" y="632"/>
                      <a:pt x="43" y="615"/>
                    </a:cubicBezTo>
                    <a:cubicBezTo>
                      <a:pt x="43" y="420"/>
                      <a:pt x="43" y="420"/>
                      <a:pt x="43" y="420"/>
                    </a:cubicBezTo>
                    <a:cubicBezTo>
                      <a:pt x="77" y="420"/>
                      <a:pt x="77" y="420"/>
                      <a:pt x="77" y="420"/>
                    </a:cubicBezTo>
                    <a:cubicBezTo>
                      <a:pt x="83" y="420"/>
                      <a:pt x="87" y="415"/>
                      <a:pt x="87" y="409"/>
                    </a:cubicBezTo>
                    <a:cubicBezTo>
                      <a:pt x="87" y="403"/>
                      <a:pt x="83" y="399"/>
                      <a:pt x="77" y="399"/>
                    </a:cubicBezTo>
                    <a:cubicBezTo>
                      <a:pt x="43" y="399"/>
                      <a:pt x="43" y="399"/>
                      <a:pt x="43" y="399"/>
                    </a:cubicBezTo>
                    <a:cubicBezTo>
                      <a:pt x="43" y="215"/>
                      <a:pt x="43" y="215"/>
                      <a:pt x="43" y="215"/>
                    </a:cubicBezTo>
                    <a:cubicBezTo>
                      <a:pt x="43" y="197"/>
                      <a:pt x="57" y="183"/>
                      <a:pt x="75" y="183"/>
                    </a:cubicBezTo>
                    <a:cubicBezTo>
                      <a:pt x="625" y="183"/>
                      <a:pt x="625" y="183"/>
                      <a:pt x="625" y="183"/>
                    </a:cubicBezTo>
                    <a:cubicBezTo>
                      <a:pt x="642" y="183"/>
                      <a:pt x="656" y="197"/>
                      <a:pt x="656" y="215"/>
                    </a:cubicBezTo>
                    <a:cubicBezTo>
                      <a:pt x="656" y="399"/>
                      <a:pt x="656" y="399"/>
                      <a:pt x="656" y="399"/>
                    </a:cubicBezTo>
                    <a:cubicBezTo>
                      <a:pt x="420" y="399"/>
                      <a:pt x="420" y="399"/>
                      <a:pt x="420" y="399"/>
                    </a:cubicBezTo>
                    <a:cubicBezTo>
                      <a:pt x="420" y="389"/>
                      <a:pt x="420" y="389"/>
                      <a:pt x="420" y="389"/>
                    </a:cubicBezTo>
                    <a:cubicBezTo>
                      <a:pt x="420" y="364"/>
                      <a:pt x="400" y="345"/>
                      <a:pt x="376" y="345"/>
                    </a:cubicBezTo>
                    <a:cubicBezTo>
                      <a:pt x="324" y="345"/>
                      <a:pt x="324" y="345"/>
                      <a:pt x="324" y="345"/>
                    </a:cubicBezTo>
                    <a:cubicBezTo>
                      <a:pt x="299" y="345"/>
                      <a:pt x="280" y="364"/>
                      <a:pt x="280" y="389"/>
                    </a:cubicBezTo>
                    <a:cubicBezTo>
                      <a:pt x="280" y="399"/>
                      <a:pt x="280" y="399"/>
                      <a:pt x="280" y="399"/>
                    </a:cubicBezTo>
                    <a:cubicBezTo>
                      <a:pt x="141" y="399"/>
                      <a:pt x="141" y="399"/>
                      <a:pt x="141" y="399"/>
                    </a:cubicBezTo>
                    <a:cubicBezTo>
                      <a:pt x="135" y="399"/>
                      <a:pt x="131" y="403"/>
                      <a:pt x="131" y="409"/>
                    </a:cubicBezTo>
                    <a:cubicBezTo>
                      <a:pt x="131" y="415"/>
                      <a:pt x="135" y="420"/>
                      <a:pt x="141" y="420"/>
                    </a:cubicBezTo>
                    <a:cubicBezTo>
                      <a:pt x="280" y="420"/>
                      <a:pt x="280" y="420"/>
                      <a:pt x="280" y="420"/>
                    </a:cubicBezTo>
                    <a:cubicBezTo>
                      <a:pt x="280" y="441"/>
                      <a:pt x="280" y="441"/>
                      <a:pt x="280" y="441"/>
                    </a:cubicBezTo>
                    <a:cubicBezTo>
                      <a:pt x="280" y="465"/>
                      <a:pt x="299" y="485"/>
                      <a:pt x="324" y="485"/>
                    </a:cubicBezTo>
                    <a:cubicBezTo>
                      <a:pt x="376" y="485"/>
                      <a:pt x="376" y="485"/>
                      <a:pt x="376" y="485"/>
                    </a:cubicBezTo>
                    <a:cubicBezTo>
                      <a:pt x="400" y="485"/>
                      <a:pt x="420" y="465"/>
                      <a:pt x="420" y="441"/>
                    </a:cubicBezTo>
                    <a:cubicBezTo>
                      <a:pt x="420" y="420"/>
                      <a:pt x="420" y="420"/>
                      <a:pt x="420" y="420"/>
                    </a:cubicBezTo>
                    <a:cubicBezTo>
                      <a:pt x="656" y="420"/>
                      <a:pt x="656" y="420"/>
                      <a:pt x="656" y="420"/>
                    </a:cubicBezTo>
                    <a:cubicBezTo>
                      <a:pt x="656" y="615"/>
                      <a:pt x="656" y="615"/>
                      <a:pt x="656" y="615"/>
                    </a:cubicBezTo>
                    <a:cubicBezTo>
                      <a:pt x="656" y="632"/>
                      <a:pt x="642" y="646"/>
                      <a:pt x="625" y="646"/>
                    </a:cubicBezTo>
                    <a:close/>
                    <a:moveTo>
                      <a:pt x="398" y="389"/>
                    </a:moveTo>
                    <a:cubicBezTo>
                      <a:pt x="398" y="441"/>
                      <a:pt x="398" y="441"/>
                      <a:pt x="398" y="441"/>
                    </a:cubicBezTo>
                    <a:cubicBezTo>
                      <a:pt x="398" y="453"/>
                      <a:pt x="388" y="463"/>
                      <a:pt x="376" y="463"/>
                    </a:cubicBezTo>
                    <a:cubicBezTo>
                      <a:pt x="324" y="463"/>
                      <a:pt x="324" y="463"/>
                      <a:pt x="324" y="463"/>
                    </a:cubicBezTo>
                    <a:cubicBezTo>
                      <a:pt x="311" y="463"/>
                      <a:pt x="301" y="453"/>
                      <a:pt x="301" y="441"/>
                    </a:cubicBezTo>
                    <a:cubicBezTo>
                      <a:pt x="301" y="389"/>
                      <a:pt x="301" y="389"/>
                      <a:pt x="301" y="389"/>
                    </a:cubicBezTo>
                    <a:cubicBezTo>
                      <a:pt x="301" y="376"/>
                      <a:pt x="311" y="366"/>
                      <a:pt x="324" y="366"/>
                    </a:cubicBezTo>
                    <a:cubicBezTo>
                      <a:pt x="376" y="366"/>
                      <a:pt x="376" y="366"/>
                      <a:pt x="376" y="366"/>
                    </a:cubicBezTo>
                    <a:cubicBezTo>
                      <a:pt x="388" y="366"/>
                      <a:pt x="398" y="376"/>
                      <a:pt x="398" y="38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3" name="组合 52"/>
            <p:cNvGrpSpPr/>
            <p:nvPr/>
          </p:nvGrpSpPr>
          <p:grpSpPr>
            <a:xfrm>
              <a:off x="10370209" y="6194733"/>
              <a:ext cx="294299" cy="294299"/>
              <a:chOff x="10370209" y="6194733"/>
              <a:chExt cx="294299" cy="294299"/>
            </a:xfrm>
          </p:grpSpPr>
          <p:sp>
            <p:nvSpPr>
              <p:cNvPr id="54" name="椭圆 53"/>
              <p:cNvSpPr/>
              <p:nvPr/>
            </p:nvSpPr>
            <p:spPr>
              <a:xfrm>
                <a:off x="10370209" y="6194733"/>
                <a:ext cx="294299" cy="29429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55" name="组合 54"/>
              <p:cNvGrpSpPr/>
              <p:nvPr/>
            </p:nvGrpSpPr>
            <p:grpSpPr>
              <a:xfrm>
                <a:off x="10424892" y="6262722"/>
                <a:ext cx="184932" cy="158320"/>
                <a:chOff x="7475537" y="6797675"/>
                <a:chExt cx="3475038" cy="2974975"/>
              </a:xfrm>
              <a:solidFill>
                <a:schemeClr val="bg1"/>
              </a:solidFill>
            </p:grpSpPr>
            <p:sp>
              <p:nvSpPr>
                <p:cNvPr id="56" name="Freeform 57"/>
                <p:cNvSpPr/>
                <p:nvPr/>
              </p:nvSpPr>
              <p:spPr bwMode="auto">
                <a:xfrm>
                  <a:off x="7832725" y="7086600"/>
                  <a:ext cx="2676525" cy="2665413"/>
                </a:xfrm>
                <a:custGeom>
                  <a:avLst/>
                  <a:gdLst>
                    <a:gd name="T0" fmla="*/ 415 w 630"/>
                    <a:gd name="T1" fmla="*/ 568 h 627"/>
                    <a:gd name="T2" fmla="*/ 380 w 630"/>
                    <a:gd name="T3" fmla="*/ 579 h 627"/>
                    <a:gd name="T4" fmla="*/ 320 w 630"/>
                    <a:gd name="T5" fmla="*/ 587 h 627"/>
                    <a:gd name="T6" fmla="*/ 40 w 630"/>
                    <a:gd name="T7" fmla="*/ 318 h 627"/>
                    <a:gd name="T8" fmla="*/ 311 w 630"/>
                    <a:gd name="T9" fmla="*/ 41 h 627"/>
                    <a:gd name="T10" fmla="*/ 591 w 630"/>
                    <a:gd name="T11" fmla="*/ 309 h 627"/>
                    <a:gd name="T12" fmla="*/ 507 w 630"/>
                    <a:gd name="T13" fmla="*/ 509 h 627"/>
                    <a:gd name="T14" fmla="*/ 507 w 630"/>
                    <a:gd name="T15" fmla="*/ 536 h 627"/>
                    <a:gd name="T16" fmla="*/ 507 w 630"/>
                    <a:gd name="T17" fmla="*/ 536 h 627"/>
                    <a:gd name="T18" fmla="*/ 534 w 630"/>
                    <a:gd name="T19" fmla="*/ 536 h 627"/>
                    <a:gd name="T20" fmla="*/ 629 w 630"/>
                    <a:gd name="T21" fmla="*/ 308 h 627"/>
                    <a:gd name="T22" fmla="*/ 310 w 630"/>
                    <a:gd name="T23" fmla="*/ 3 h 627"/>
                    <a:gd name="T24" fmla="*/ 2 w 630"/>
                    <a:gd name="T25" fmla="*/ 319 h 627"/>
                    <a:gd name="T26" fmla="*/ 321 w 630"/>
                    <a:gd name="T27" fmla="*/ 624 h 627"/>
                    <a:gd name="T28" fmla="*/ 389 w 630"/>
                    <a:gd name="T29" fmla="*/ 615 h 627"/>
                    <a:gd name="T30" fmla="*/ 429 w 630"/>
                    <a:gd name="T31" fmla="*/ 603 h 627"/>
                    <a:gd name="T32" fmla="*/ 439 w 630"/>
                    <a:gd name="T33" fmla="*/ 579 h 627"/>
                    <a:gd name="T34" fmla="*/ 415 w 630"/>
                    <a:gd name="T35" fmla="*/ 568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0" h="627">
                      <a:moveTo>
                        <a:pt x="415" y="568"/>
                      </a:moveTo>
                      <a:cubicBezTo>
                        <a:pt x="404" y="573"/>
                        <a:pt x="392" y="576"/>
                        <a:pt x="380" y="579"/>
                      </a:cubicBezTo>
                      <a:cubicBezTo>
                        <a:pt x="360" y="584"/>
                        <a:pt x="340" y="586"/>
                        <a:pt x="320" y="587"/>
                      </a:cubicBezTo>
                      <a:cubicBezTo>
                        <a:pt x="168" y="589"/>
                        <a:pt x="43" y="469"/>
                        <a:pt x="40" y="318"/>
                      </a:cubicBezTo>
                      <a:cubicBezTo>
                        <a:pt x="38" y="168"/>
                        <a:pt x="159" y="43"/>
                        <a:pt x="311" y="41"/>
                      </a:cubicBezTo>
                      <a:cubicBezTo>
                        <a:pt x="463" y="38"/>
                        <a:pt x="588" y="158"/>
                        <a:pt x="591" y="309"/>
                      </a:cubicBezTo>
                      <a:cubicBezTo>
                        <a:pt x="592" y="385"/>
                        <a:pt x="561" y="457"/>
                        <a:pt x="507" y="509"/>
                      </a:cubicBezTo>
                      <a:cubicBezTo>
                        <a:pt x="500" y="517"/>
                        <a:pt x="500" y="528"/>
                        <a:pt x="507" y="536"/>
                      </a:cubicBezTo>
                      <a:cubicBezTo>
                        <a:pt x="507" y="536"/>
                        <a:pt x="507" y="536"/>
                        <a:pt x="507" y="536"/>
                      </a:cubicBezTo>
                      <a:cubicBezTo>
                        <a:pt x="514" y="543"/>
                        <a:pt x="526" y="544"/>
                        <a:pt x="534" y="536"/>
                      </a:cubicBezTo>
                      <a:cubicBezTo>
                        <a:pt x="595" y="477"/>
                        <a:pt x="630" y="395"/>
                        <a:pt x="629" y="308"/>
                      </a:cubicBezTo>
                      <a:cubicBezTo>
                        <a:pt x="626" y="137"/>
                        <a:pt x="483" y="0"/>
                        <a:pt x="310" y="3"/>
                      </a:cubicBezTo>
                      <a:cubicBezTo>
                        <a:pt x="137" y="6"/>
                        <a:pt x="0" y="147"/>
                        <a:pt x="2" y="319"/>
                      </a:cubicBezTo>
                      <a:cubicBezTo>
                        <a:pt x="5" y="490"/>
                        <a:pt x="148" y="627"/>
                        <a:pt x="321" y="624"/>
                      </a:cubicBezTo>
                      <a:cubicBezTo>
                        <a:pt x="344" y="624"/>
                        <a:pt x="367" y="621"/>
                        <a:pt x="389" y="615"/>
                      </a:cubicBezTo>
                      <a:cubicBezTo>
                        <a:pt x="403" y="612"/>
                        <a:pt x="416" y="608"/>
                        <a:pt x="429" y="603"/>
                      </a:cubicBezTo>
                      <a:cubicBezTo>
                        <a:pt x="438" y="599"/>
                        <a:pt x="443" y="589"/>
                        <a:pt x="439" y="579"/>
                      </a:cubicBezTo>
                      <a:cubicBezTo>
                        <a:pt x="436" y="569"/>
                        <a:pt x="425" y="565"/>
                        <a:pt x="415" y="5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8"/>
                <p:cNvSpPr>
                  <a:spLocks noEditPoints="1"/>
                </p:cNvSpPr>
                <p:nvPr/>
              </p:nvSpPr>
              <p:spPr bwMode="auto">
                <a:xfrm>
                  <a:off x="7475537" y="6797675"/>
                  <a:ext cx="3475038" cy="2974975"/>
                </a:xfrm>
                <a:custGeom>
                  <a:avLst/>
                  <a:gdLst>
                    <a:gd name="T0" fmla="*/ 548 w 818"/>
                    <a:gd name="T1" fmla="*/ 612 h 700"/>
                    <a:gd name="T2" fmla="*/ 536 w 818"/>
                    <a:gd name="T3" fmla="*/ 619 h 700"/>
                    <a:gd name="T4" fmla="*/ 529 w 818"/>
                    <a:gd name="T5" fmla="*/ 644 h 700"/>
                    <a:gd name="T6" fmla="*/ 529 w 818"/>
                    <a:gd name="T7" fmla="*/ 644 h 700"/>
                    <a:gd name="T8" fmla="*/ 555 w 818"/>
                    <a:gd name="T9" fmla="*/ 651 h 700"/>
                    <a:gd name="T10" fmla="*/ 568 w 818"/>
                    <a:gd name="T11" fmla="*/ 643 h 700"/>
                    <a:gd name="T12" fmla="*/ 574 w 818"/>
                    <a:gd name="T13" fmla="*/ 618 h 700"/>
                    <a:gd name="T14" fmla="*/ 574 w 818"/>
                    <a:gd name="T15" fmla="*/ 617 h 700"/>
                    <a:gd name="T16" fmla="*/ 548 w 818"/>
                    <a:gd name="T17" fmla="*/ 612 h 700"/>
                    <a:gd name="T18" fmla="*/ 396 w 818"/>
                    <a:gd name="T19" fmla="*/ 164 h 700"/>
                    <a:gd name="T20" fmla="*/ 381 w 818"/>
                    <a:gd name="T21" fmla="*/ 165 h 700"/>
                    <a:gd name="T22" fmla="*/ 360 w 818"/>
                    <a:gd name="T23" fmla="*/ 186 h 700"/>
                    <a:gd name="T24" fmla="*/ 360 w 818"/>
                    <a:gd name="T25" fmla="*/ 186 h 700"/>
                    <a:gd name="T26" fmla="*/ 382 w 818"/>
                    <a:gd name="T27" fmla="*/ 208 h 700"/>
                    <a:gd name="T28" fmla="*/ 399 w 818"/>
                    <a:gd name="T29" fmla="*/ 207 h 700"/>
                    <a:gd name="T30" fmla="*/ 419 w 818"/>
                    <a:gd name="T31" fmla="*/ 185 h 700"/>
                    <a:gd name="T32" fmla="*/ 419 w 818"/>
                    <a:gd name="T33" fmla="*/ 184 h 700"/>
                    <a:gd name="T34" fmla="*/ 396 w 818"/>
                    <a:gd name="T35" fmla="*/ 164 h 700"/>
                    <a:gd name="T36" fmla="*/ 219 w 818"/>
                    <a:gd name="T37" fmla="*/ 345 h 700"/>
                    <a:gd name="T38" fmla="*/ 335 w 818"/>
                    <a:gd name="T39" fmla="*/ 217 h 700"/>
                    <a:gd name="T40" fmla="*/ 349 w 818"/>
                    <a:gd name="T41" fmla="*/ 190 h 700"/>
                    <a:gd name="T42" fmla="*/ 322 w 818"/>
                    <a:gd name="T43" fmla="*/ 176 h 700"/>
                    <a:gd name="T44" fmla="*/ 177 w 818"/>
                    <a:gd name="T45" fmla="*/ 337 h 700"/>
                    <a:gd name="T46" fmla="*/ 194 w 818"/>
                    <a:gd name="T47" fmla="*/ 362 h 700"/>
                    <a:gd name="T48" fmla="*/ 219 w 818"/>
                    <a:gd name="T49" fmla="*/ 345 h 700"/>
                    <a:gd name="T50" fmla="*/ 16 w 818"/>
                    <a:gd name="T51" fmla="*/ 607 h 700"/>
                    <a:gd name="T52" fmla="*/ 71 w 818"/>
                    <a:gd name="T53" fmla="*/ 494 h 700"/>
                    <a:gd name="T54" fmla="*/ 97 w 818"/>
                    <a:gd name="T55" fmla="*/ 498 h 700"/>
                    <a:gd name="T56" fmla="*/ 93 w 818"/>
                    <a:gd name="T57" fmla="*/ 524 h 700"/>
                    <a:gd name="T58" fmla="*/ 51 w 818"/>
                    <a:gd name="T59" fmla="*/ 592 h 700"/>
                    <a:gd name="T60" fmla="*/ 435 w 818"/>
                    <a:gd name="T61" fmla="*/ 483 h 700"/>
                    <a:gd name="T62" fmla="*/ 773 w 818"/>
                    <a:gd name="T63" fmla="*/ 235 h 700"/>
                    <a:gd name="T64" fmla="*/ 694 w 818"/>
                    <a:gd name="T65" fmla="*/ 219 h 700"/>
                    <a:gd name="T66" fmla="*/ 673 w 818"/>
                    <a:gd name="T67" fmla="*/ 204 h 700"/>
                    <a:gd name="T68" fmla="*/ 689 w 818"/>
                    <a:gd name="T69" fmla="*/ 182 h 700"/>
                    <a:gd name="T70" fmla="*/ 809 w 818"/>
                    <a:gd name="T71" fmla="*/ 226 h 700"/>
                    <a:gd name="T72" fmla="*/ 455 w 818"/>
                    <a:gd name="T73" fmla="*/ 514 h 700"/>
                    <a:gd name="T74" fmla="*/ 16 w 818"/>
                    <a:gd name="T75" fmla="*/ 607 h 700"/>
                    <a:gd name="T76" fmla="*/ 644 w 818"/>
                    <a:gd name="T77" fmla="*/ 0 h 700"/>
                    <a:gd name="T78" fmla="*/ 609 w 818"/>
                    <a:gd name="T79" fmla="*/ 35 h 700"/>
                    <a:gd name="T80" fmla="*/ 644 w 818"/>
                    <a:gd name="T81" fmla="*/ 70 h 700"/>
                    <a:gd name="T82" fmla="*/ 679 w 818"/>
                    <a:gd name="T83" fmla="*/ 35 h 700"/>
                    <a:gd name="T84" fmla="*/ 644 w 818"/>
                    <a:gd name="T85" fmla="*/ 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8" h="700">
                      <a:moveTo>
                        <a:pt x="548" y="612"/>
                      </a:moveTo>
                      <a:cubicBezTo>
                        <a:pt x="544" y="614"/>
                        <a:pt x="540" y="616"/>
                        <a:pt x="536" y="619"/>
                      </a:cubicBezTo>
                      <a:cubicBezTo>
                        <a:pt x="527" y="624"/>
                        <a:pt x="524" y="635"/>
                        <a:pt x="529" y="644"/>
                      </a:cubicBezTo>
                      <a:cubicBezTo>
                        <a:pt x="529" y="644"/>
                        <a:pt x="529" y="644"/>
                        <a:pt x="529" y="644"/>
                      </a:cubicBezTo>
                      <a:cubicBezTo>
                        <a:pt x="535" y="653"/>
                        <a:pt x="546" y="656"/>
                        <a:pt x="555" y="651"/>
                      </a:cubicBezTo>
                      <a:cubicBezTo>
                        <a:pt x="560" y="649"/>
                        <a:pt x="564" y="646"/>
                        <a:pt x="568" y="643"/>
                      </a:cubicBezTo>
                      <a:cubicBezTo>
                        <a:pt x="577" y="638"/>
                        <a:pt x="579" y="626"/>
                        <a:pt x="574" y="618"/>
                      </a:cubicBezTo>
                      <a:cubicBezTo>
                        <a:pt x="574" y="617"/>
                        <a:pt x="574" y="617"/>
                        <a:pt x="574" y="617"/>
                      </a:cubicBezTo>
                      <a:cubicBezTo>
                        <a:pt x="568" y="609"/>
                        <a:pt x="557" y="606"/>
                        <a:pt x="548" y="612"/>
                      </a:cubicBezTo>
                      <a:close/>
                      <a:moveTo>
                        <a:pt x="396" y="164"/>
                      </a:moveTo>
                      <a:cubicBezTo>
                        <a:pt x="391" y="165"/>
                        <a:pt x="386" y="165"/>
                        <a:pt x="381" y="165"/>
                      </a:cubicBezTo>
                      <a:cubicBezTo>
                        <a:pt x="369" y="165"/>
                        <a:pt x="360" y="174"/>
                        <a:pt x="360" y="186"/>
                      </a:cubicBezTo>
                      <a:cubicBezTo>
                        <a:pt x="360" y="186"/>
                        <a:pt x="360" y="186"/>
                        <a:pt x="360" y="186"/>
                      </a:cubicBezTo>
                      <a:cubicBezTo>
                        <a:pt x="360" y="198"/>
                        <a:pt x="370" y="208"/>
                        <a:pt x="382" y="208"/>
                      </a:cubicBezTo>
                      <a:cubicBezTo>
                        <a:pt x="388" y="207"/>
                        <a:pt x="393" y="207"/>
                        <a:pt x="399" y="207"/>
                      </a:cubicBezTo>
                      <a:cubicBezTo>
                        <a:pt x="411" y="206"/>
                        <a:pt x="420" y="196"/>
                        <a:pt x="419" y="185"/>
                      </a:cubicBezTo>
                      <a:cubicBezTo>
                        <a:pt x="419" y="185"/>
                        <a:pt x="419" y="185"/>
                        <a:pt x="419" y="184"/>
                      </a:cubicBezTo>
                      <a:cubicBezTo>
                        <a:pt x="418" y="173"/>
                        <a:pt x="408" y="164"/>
                        <a:pt x="396" y="164"/>
                      </a:cubicBezTo>
                      <a:close/>
                      <a:moveTo>
                        <a:pt x="219" y="345"/>
                      </a:moveTo>
                      <a:cubicBezTo>
                        <a:pt x="231" y="285"/>
                        <a:pt x="275" y="236"/>
                        <a:pt x="335" y="217"/>
                      </a:cubicBezTo>
                      <a:cubicBezTo>
                        <a:pt x="346" y="213"/>
                        <a:pt x="352" y="201"/>
                        <a:pt x="349" y="190"/>
                      </a:cubicBezTo>
                      <a:cubicBezTo>
                        <a:pt x="345" y="179"/>
                        <a:pt x="333" y="172"/>
                        <a:pt x="322" y="176"/>
                      </a:cubicBezTo>
                      <a:cubicBezTo>
                        <a:pt x="247" y="200"/>
                        <a:pt x="192" y="262"/>
                        <a:pt x="177" y="337"/>
                      </a:cubicBezTo>
                      <a:cubicBezTo>
                        <a:pt x="174" y="349"/>
                        <a:pt x="182" y="360"/>
                        <a:pt x="194" y="362"/>
                      </a:cubicBezTo>
                      <a:cubicBezTo>
                        <a:pt x="205" y="365"/>
                        <a:pt x="217" y="357"/>
                        <a:pt x="219" y="345"/>
                      </a:cubicBezTo>
                      <a:close/>
                      <a:moveTo>
                        <a:pt x="16" y="607"/>
                      </a:moveTo>
                      <a:cubicBezTo>
                        <a:pt x="0" y="571"/>
                        <a:pt x="18" y="539"/>
                        <a:pt x="71" y="494"/>
                      </a:cubicBezTo>
                      <a:cubicBezTo>
                        <a:pt x="79" y="488"/>
                        <a:pt x="91" y="490"/>
                        <a:pt x="97" y="498"/>
                      </a:cubicBezTo>
                      <a:cubicBezTo>
                        <a:pt x="103" y="506"/>
                        <a:pt x="102" y="518"/>
                        <a:pt x="93" y="524"/>
                      </a:cubicBezTo>
                      <a:cubicBezTo>
                        <a:pt x="42" y="564"/>
                        <a:pt x="41" y="582"/>
                        <a:pt x="51" y="592"/>
                      </a:cubicBezTo>
                      <a:cubicBezTo>
                        <a:pt x="78" y="621"/>
                        <a:pt x="292" y="547"/>
                        <a:pt x="435" y="483"/>
                      </a:cubicBezTo>
                      <a:cubicBezTo>
                        <a:pt x="613" y="402"/>
                        <a:pt x="786" y="265"/>
                        <a:pt x="773" y="235"/>
                      </a:cubicBezTo>
                      <a:cubicBezTo>
                        <a:pt x="768" y="221"/>
                        <a:pt x="759" y="209"/>
                        <a:pt x="694" y="219"/>
                      </a:cubicBezTo>
                      <a:cubicBezTo>
                        <a:pt x="684" y="221"/>
                        <a:pt x="674" y="214"/>
                        <a:pt x="673" y="204"/>
                      </a:cubicBezTo>
                      <a:cubicBezTo>
                        <a:pt x="671" y="194"/>
                        <a:pt x="678" y="183"/>
                        <a:pt x="689" y="182"/>
                      </a:cubicBezTo>
                      <a:cubicBezTo>
                        <a:pt x="757" y="175"/>
                        <a:pt x="801" y="187"/>
                        <a:pt x="809" y="226"/>
                      </a:cubicBezTo>
                      <a:cubicBezTo>
                        <a:pt x="818" y="277"/>
                        <a:pt x="747" y="363"/>
                        <a:pt x="455" y="514"/>
                      </a:cubicBezTo>
                      <a:cubicBezTo>
                        <a:pt x="51" y="700"/>
                        <a:pt x="16" y="607"/>
                        <a:pt x="16" y="607"/>
                      </a:cubicBezTo>
                      <a:close/>
                      <a:moveTo>
                        <a:pt x="644" y="0"/>
                      </a:moveTo>
                      <a:cubicBezTo>
                        <a:pt x="624" y="0"/>
                        <a:pt x="609" y="15"/>
                        <a:pt x="609" y="35"/>
                      </a:cubicBezTo>
                      <a:cubicBezTo>
                        <a:pt x="609" y="54"/>
                        <a:pt x="624" y="70"/>
                        <a:pt x="644" y="70"/>
                      </a:cubicBezTo>
                      <a:cubicBezTo>
                        <a:pt x="663" y="70"/>
                        <a:pt x="679" y="54"/>
                        <a:pt x="679" y="35"/>
                      </a:cubicBezTo>
                      <a:cubicBezTo>
                        <a:pt x="679" y="15"/>
                        <a:pt x="663" y="0"/>
                        <a:pt x="6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sp>
        <p:nvSpPr>
          <p:cNvPr id="66" name="TextBox 2589"/>
          <p:cNvSpPr txBox="1"/>
          <p:nvPr/>
        </p:nvSpPr>
        <p:spPr>
          <a:xfrm>
            <a:off x="6197611" y="4960183"/>
            <a:ext cx="2127239" cy="584775"/>
          </a:xfrm>
          <a:prstGeom prst="rect">
            <a:avLst/>
          </a:prstGeom>
          <a:noFill/>
        </p:spPr>
        <p:txBody>
          <a:bodyPr wrap="square">
            <a:spAutoFit/>
          </a:bodyPr>
          <a:lstStyle/>
          <a:p>
            <a:pPr algn="ctr">
              <a:spcAft>
                <a:spcPts val="1200"/>
              </a:spcAft>
            </a:pP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TextBox 2588"/>
          <p:cNvSpPr txBox="1">
            <a:spLocks noChangeArrowheads="1"/>
          </p:cNvSpPr>
          <p:nvPr/>
        </p:nvSpPr>
        <p:spPr bwMode="auto">
          <a:xfrm>
            <a:off x="3902219" y="4621817"/>
            <a:ext cx="18920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a:r>
              <a:rPr lang="zh-CN" altLang="en-US" sz="1600" b="1" dirty="0">
                <a:solidFill>
                  <a:srgbClr val="A6A6A6"/>
                </a:solidFill>
                <a:latin typeface="微软雅黑" panose="020B0503020204020204" pitchFamily="34" charset="-122"/>
                <a:ea typeface="微软雅黑" panose="020B0503020204020204" pitchFamily="34" charset="-122"/>
              </a:rPr>
              <a:t>关键词</a:t>
            </a:r>
            <a:endParaRPr lang="en-US" altLang="zh-CN" sz="1600" b="1" dirty="0">
              <a:solidFill>
                <a:srgbClr val="A6A6A6"/>
              </a:solidFill>
              <a:latin typeface="微软雅黑" panose="020B0503020204020204" pitchFamily="34" charset="-122"/>
              <a:ea typeface="微软雅黑" panose="020B0503020204020204" pitchFamily="34" charset="-122"/>
            </a:endParaRPr>
          </a:p>
        </p:txBody>
      </p:sp>
      <p:grpSp>
        <p:nvGrpSpPr>
          <p:cNvPr id="68" name="组合 67"/>
          <p:cNvGrpSpPr/>
          <p:nvPr/>
        </p:nvGrpSpPr>
        <p:grpSpPr>
          <a:xfrm>
            <a:off x="4420845" y="5716900"/>
            <a:ext cx="854770" cy="207794"/>
            <a:chOff x="10370209" y="6194733"/>
            <a:chExt cx="1210604" cy="294299"/>
          </a:xfrm>
        </p:grpSpPr>
        <p:grpSp>
          <p:nvGrpSpPr>
            <p:cNvPr id="69" name="组合 68"/>
            <p:cNvGrpSpPr/>
            <p:nvPr/>
          </p:nvGrpSpPr>
          <p:grpSpPr>
            <a:xfrm>
              <a:off x="11286514" y="6194733"/>
              <a:ext cx="294299" cy="294299"/>
              <a:chOff x="11286514" y="6194733"/>
              <a:chExt cx="294299" cy="294299"/>
            </a:xfrm>
          </p:grpSpPr>
          <p:sp>
            <p:nvSpPr>
              <p:cNvPr id="78" name="椭圆 77"/>
              <p:cNvSpPr/>
              <p:nvPr/>
            </p:nvSpPr>
            <p:spPr>
              <a:xfrm>
                <a:off x="11286514" y="6194733"/>
                <a:ext cx="294299" cy="29429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组合 78"/>
              <p:cNvGrpSpPr/>
              <p:nvPr/>
            </p:nvGrpSpPr>
            <p:grpSpPr>
              <a:xfrm>
                <a:off x="11358903" y="6267450"/>
                <a:ext cx="149520" cy="148866"/>
                <a:chOff x="8341979" y="2413062"/>
                <a:chExt cx="155188" cy="154508"/>
              </a:xfrm>
              <a:solidFill>
                <a:schemeClr val="bg1"/>
              </a:solidFill>
            </p:grpSpPr>
            <p:sp>
              <p:nvSpPr>
                <p:cNvPr id="80" name="Freeform 25"/>
                <p:cNvSpPr>
                  <a:spLocks noEditPoints="1"/>
                </p:cNvSpPr>
                <p:nvPr/>
              </p:nvSpPr>
              <p:spPr bwMode="auto">
                <a:xfrm>
                  <a:off x="8341979" y="2458666"/>
                  <a:ext cx="155188" cy="72149"/>
                </a:xfrm>
                <a:custGeom>
                  <a:avLst/>
                  <a:gdLst>
                    <a:gd name="T0" fmla="*/ 221 w 426"/>
                    <a:gd name="T1" fmla="*/ 198 h 198"/>
                    <a:gd name="T2" fmla="*/ 211 w 426"/>
                    <a:gd name="T3" fmla="*/ 198 h 198"/>
                    <a:gd name="T4" fmla="*/ 64 w 426"/>
                    <a:gd name="T5" fmla="*/ 168 h 198"/>
                    <a:gd name="T6" fmla="*/ 1 w 426"/>
                    <a:gd name="T7" fmla="*/ 95 h 198"/>
                    <a:gd name="T8" fmla="*/ 64 w 426"/>
                    <a:gd name="T9" fmla="*/ 25 h 198"/>
                    <a:gd name="T10" fmla="*/ 205 w 426"/>
                    <a:gd name="T11" fmla="*/ 0 h 198"/>
                    <a:gd name="T12" fmla="*/ 215 w 426"/>
                    <a:gd name="T13" fmla="*/ 0 h 198"/>
                    <a:gd name="T14" fmla="*/ 361 w 426"/>
                    <a:gd name="T15" fmla="*/ 30 h 198"/>
                    <a:gd name="T16" fmla="*/ 425 w 426"/>
                    <a:gd name="T17" fmla="*/ 103 h 198"/>
                    <a:gd name="T18" fmla="*/ 362 w 426"/>
                    <a:gd name="T19" fmla="*/ 172 h 198"/>
                    <a:gd name="T20" fmla="*/ 221 w 426"/>
                    <a:gd name="T21" fmla="*/ 198 h 198"/>
                    <a:gd name="T22" fmla="*/ 205 w 426"/>
                    <a:gd name="T23" fmla="*/ 19 h 198"/>
                    <a:gd name="T24" fmla="*/ 71 w 426"/>
                    <a:gd name="T25" fmla="*/ 43 h 198"/>
                    <a:gd name="T26" fmla="*/ 19 w 426"/>
                    <a:gd name="T27" fmla="*/ 95 h 198"/>
                    <a:gd name="T28" fmla="*/ 72 w 426"/>
                    <a:gd name="T29" fmla="*/ 151 h 198"/>
                    <a:gd name="T30" fmla="*/ 212 w 426"/>
                    <a:gd name="T31" fmla="*/ 179 h 198"/>
                    <a:gd name="T32" fmla="*/ 221 w 426"/>
                    <a:gd name="T33" fmla="*/ 179 h 198"/>
                    <a:gd name="T34" fmla="*/ 355 w 426"/>
                    <a:gd name="T35" fmla="*/ 155 h 198"/>
                    <a:gd name="T36" fmla="*/ 407 w 426"/>
                    <a:gd name="T37" fmla="*/ 103 h 198"/>
                    <a:gd name="T38" fmla="*/ 354 w 426"/>
                    <a:gd name="T39" fmla="*/ 47 h 198"/>
                    <a:gd name="T40" fmla="*/ 214 w 426"/>
                    <a:gd name="T41" fmla="*/ 19 h 198"/>
                    <a:gd name="T42" fmla="*/ 205 w 426"/>
                    <a:gd name="T43" fmla="*/ 1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6" h="198">
                      <a:moveTo>
                        <a:pt x="221" y="198"/>
                      </a:moveTo>
                      <a:cubicBezTo>
                        <a:pt x="218" y="198"/>
                        <a:pt x="214" y="198"/>
                        <a:pt x="211" y="198"/>
                      </a:cubicBezTo>
                      <a:cubicBezTo>
                        <a:pt x="156" y="197"/>
                        <a:pt x="104" y="186"/>
                        <a:pt x="64" y="168"/>
                      </a:cubicBezTo>
                      <a:cubicBezTo>
                        <a:pt x="23" y="148"/>
                        <a:pt x="0" y="123"/>
                        <a:pt x="1" y="95"/>
                      </a:cubicBezTo>
                      <a:cubicBezTo>
                        <a:pt x="1" y="68"/>
                        <a:pt x="24" y="43"/>
                        <a:pt x="64" y="25"/>
                      </a:cubicBezTo>
                      <a:cubicBezTo>
                        <a:pt x="102" y="9"/>
                        <a:pt x="152" y="0"/>
                        <a:pt x="205" y="0"/>
                      </a:cubicBezTo>
                      <a:cubicBezTo>
                        <a:pt x="208" y="0"/>
                        <a:pt x="212" y="0"/>
                        <a:pt x="215" y="0"/>
                      </a:cubicBezTo>
                      <a:cubicBezTo>
                        <a:pt x="270" y="1"/>
                        <a:pt x="322" y="12"/>
                        <a:pt x="361" y="30"/>
                      </a:cubicBezTo>
                      <a:cubicBezTo>
                        <a:pt x="403" y="49"/>
                        <a:pt x="426" y="75"/>
                        <a:pt x="425" y="103"/>
                      </a:cubicBezTo>
                      <a:cubicBezTo>
                        <a:pt x="425" y="130"/>
                        <a:pt x="402" y="155"/>
                        <a:pt x="362" y="172"/>
                      </a:cubicBezTo>
                      <a:cubicBezTo>
                        <a:pt x="324" y="189"/>
                        <a:pt x="274" y="198"/>
                        <a:pt x="221" y="198"/>
                      </a:cubicBezTo>
                      <a:close/>
                      <a:moveTo>
                        <a:pt x="205" y="19"/>
                      </a:moveTo>
                      <a:cubicBezTo>
                        <a:pt x="154" y="19"/>
                        <a:pt x="106" y="27"/>
                        <a:pt x="71" y="43"/>
                      </a:cubicBezTo>
                      <a:cubicBezTo>
                        <a:pt x="38" y="57"/>
                        <a:pt x="19" y="76"/>
                        <a:pt x="19" y="95"/>
                      </a:cubicBezTo>
                      <a:cubicBezTo>
                        <a:pt x="18" y="115"/>
                        <a:pt x="38" y="135"/>
                        <a:pt x="72" y="151"/>
                      </a:cubicBezTo>
                      <a:cubicBezTo>
                        <a:pt x="109" y="168"/>
                        <a:pt x="158" y="178"/>
                        <a:pt x="212" y="179"/>
                      </a:cubicBezTo>
                      <a:cubicBezTo>
                        <a:pt x="215" y="179"/>
                        <a:pt x="218" y="179"/>
                        <a:pt x="221" y="179"/>
                      </a:cubicBezTo>
                      <a:cubicBezTo>
                        <a:pt x="272" y="179"/>
                        <a:pt x="320" y="170"/>
                        <a:pt x="355" y="155"/>
                      </a:cubicBezTo>
                      <a:cubicBezTo>
                        <a:pt x="388" y="141"/>
                        <a:pt x="407" y="122"/>
                        <a:pt x="407" y="103"/>
                      </a:cubicBezTo>
                      <a:cubicBezTo>
                        <a:pt x="408" y="83"/>
                        <a:pt x="388" y="63"/>
                        <a:pt x="354" y="47"/>
                      </a:cubicBezTo>
                      <a:cubicBezTo>
                        <a:pt x="317" y="30"/>
                        <a:pt x="268" y="20"/>
                        <a:pt x="214" y="19"/>
                      </a:cubicBezTo>
                      <a:cubicBezTo>
                        <a:pt x="211" y="19"/>
                        <a:pt x="208" y="19"/>
                        <a:pt x="20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26"/>
                <p:cNvSpPr>
                  <a:spLocks noEditPoints="1"/>
                </p:cNvSpPr>
                <p:nvPr/>
              </p:nvSpPr>
              <p:spPr bwMode="auto">
                <a:xfrm>
                  <a:off x="8366074" y="2424361"/>
                  <a:ext cx="106998" cy="140622"/>
                </a:xfrm>
                <a:custGeom>
                  <a:avLst/>
                  <a:gdLst>
                    <a:gd name="T0" fmla="*/ 236 w 294"/>
                    <a:gd name="T1" fmla="*/ 386 h 386"/>
                    <a:gd name="T2" fmla="*/ 153 w 294"/>
                    <a:gd name="T3" fmla="*/ 347 h 386"/>
                    <a:gd name="T4" fmla="*/ 68 w 294"/>
                    <a:gd name="T5" fmla="*/ 247 h 386"/>
                    <a:gd name="T6" fmla="*/ 8 w 294"/>
                    <a:gd name="T7" fmla="*/ 104 h 386"/>
                    <a:gd name="T8" fmla="*/ 30 w 294"/>
                    <a:gd name="T9" fmla="*/ 8 h 386"/>
                    <a:gd name="T10" fmla="*/ 58 w 294"/>
                    <a:gd name="T11" fmla="*/ 0 h 386"/>
                    <a:gd name="T12" fmla="*/ 141 w 294"/>
                    <a:gd name="T13" fmla="*/ 39 h 386"/>
                    <a:gd name="T14" fmla="*/ 226 w 294"/>
                    <a:gd name="T15" fmla="*/ 138 h 386"/>
                    <a:gd name="T16" fmla="*/ 286 w 294"/>
                    <a:gd name="T17" fmla="*/ 281 h 386"/>
                    <a:gd name="T18" fmla="*/ 264 w 294"/>
                    <a:gd name="T19" fmla="*/ 378 h 386"/>
                    <a:gd name="T20" fmla="*/ 236 w 294"/>
                    <a:gd name="T21" fmla="*/ 386 h 386"/>
                    <a:gd name="T22" fmla="*/ 58 w 294"/>
                    <a:gd name="T23" fmla="*/ 18 h 386"/>
                    <a:gd name="T24" fmla="*/ 40 w 294"/>
                    <a:gd name="T25" fmla="*/ 24 h 386"/>
                    <a:gd name="T26" fmla="*/ 26 w 294"/>
                    <a:gd name="T27" fmla="*/ 101 h 386"/>
                    <a:gd name="T28" fmla="*/ 83 w 294"/>
                    <a:gd name="T29" fmla="*/ 237 h 386"/>
                    <a:gd name="T30" fmla="*/ 164 w 294"/>
                    <a:gd name="T31" fmla="*/ 333 h 386"/>
                    <a:gd name="T32" fmla="*/ 236 w 294"/>
                    <a:gd name="T33" fmla="*/ 367 h 386"/>
                    <a:gd name="T34" fmla="*/ 254 w 294"/>
                    <a:gd name="T35" fmla="*/ 362 h 386"/>
                    <a:gd name="T36" fmla="*/ 268 w 294"/>
                    <a:gd name="T37" fmla="*/ 285 h 386"/>
                    <a:gd name="T38" fmla="*/ 211 w 294"/>
                    <a:gd name="T39" fmla="*/ 149 h 386"/>
                    <a:gd name="T40" fmla="*/ 130 w 294"/>
                    <a:gd name="T41" fmla="*/ 53 h 386"/>
                    <a:gd name="T42" fmla="*/ 58 w 294"/>
                    <a:gd name="T43" fmla="*/ 18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4" h="386">
                      <a:moveTo>
                        <a:pt x="236" y="386"/>
                      </a:moveTo>
                      <a:cubicBezTo>
                        <a:pt x="212" y="386"/>
                        <a:pt x="184" y="373"/>
                        <a:pt x="153" y="347"/>
                      </a:cubicBezTo>
                      <a:cubicBezTo>
                        <a:pt x="123" y="322"/>
                        <a:pt x="94" y="288"/>
                        <a:pt x="68" y="247"/>
                      </a:cubicBezTo>
                      <a:cubicBezTo>
                        <a:pt x="38" y="199"/>
                        <a:pt x="16" y="148"/>
                        <a:pt x="8" y="104"/>
                      </a:cubicBezTo>
                      <a:cubicBezTo>
                        <a:pt x="0" y="58"/>
                        <a:pt x="8" y="23"/>
                        <a:pt x="30" y="8"/>
                      </a:cubicBezTo>
                      <a:cubicBezTo>
                        <a:pt x="38" y="3"/>
                        <a:pt x="48" y="0"/>
                        <a:pt x="58" y="0"/>
                      </a:cubicBezTo>
                      <a:cubicBezTo>
                        <a:pt x="82" y="0"/>
                        <a:pt x="110" y="13"/>
                        <a:pt x="141" y="39"/>
                      </a:cubicBezTo>
                      <a:cubicBezTo>
                        <a:pt x="171" y="64"/>
                        <a:pt x="200" y="98"/>
                        <a:pt x="226" y="138"/>
                      </a:cubicBezTo>
                      <a:cubicBezTo>
                        <a:pt x="256" y="187"/>
                        <a:pt x="278" y="238"/>
                        <a:pt x="286" y="281"/>
                      </a:cubicBezTo>
                      <a:cubicBezTo>
                        <a:pt x="294" y="328"/>
                        <a:pt x="286" y="362"/>
                        <a:pt x="264" y="378"/>
                      </a:cubicBezTo>
                      <a:cubicBezTo>
                        <a:pt x="256" y="383"/>
                        <a:pt x="246" y="386"/>
                        <a:pt x="236" y="386"/>
                      </a:cubicBezTo>
                      <a:close/>
                      <a:moveTo>
                        <a:pt x="58" y="18"/>
                      </a:moveTo>
                      <a:cubicBezTo>
                        <a:pt x="51" y="18"/>
                        <a:pt x="45" y="20"/>
                        <a:pt x="40" y="24"/>
                      </a:cubicBezTo>
                      <a:cubicBezTo>
                        <a:pt x="24" y="34"/>
                        <a:pt x="19" y="63"/>
                        <a:pt x="26" y="101"/>
                      </a:cubicBezTo>
                      <a:cubicBezTo>
                        <a:pt x="33" y="142"/>
                        <a:pt x="54" y="191"/>
                        <a:pt x="83" y="237"/>
                      </a:cubicBezTo>
                      <a:cubicBezTo>
                        <a:pt x="107" y="276"/>
                        <a:pt x="136" y="309"/>
                        <a:pt x="164" y="333"/>
                      </a:cubicBezTo>
                      <a:cubicBezTo>
                        <a:pt x="191" y="355"/>
                        <a:pt x="217" y="367"/>
                        <a:pt x="236" y="367"/>
                      </a:cubicBezTo>
                      <a:cubicBezTo>
                        <a:pt x="243" y="367"/>
                        <a:pt x="249" y="366"/>
                        <a:pt x="254" y="362"/>
                      </a:cubicBezTo>
                      <a:cubicBezTo>
                        <a:pt x="270" y="351"/>
                        <a:pt x="275" y="323"/>
                        <a:pt x="268" y="285"/>
                      </a:cubicBezTo>
                      <a:cubicBezTo>
                        <a:pt x="260" y="243"/>
                        <a:pt x="240" y="195"/>
                        <a:pt x="211" y="149"/>
                      </a:cubicBezTo>
                      <a:cubicBezTo>
                        <a:pt x="186" y="110"/>
                        <a:pt x="158" y="77"/>
                        <a:pt x="130" y="53"/>
                      </a:cubicBezTo>
                      <a:cubicBezTo>
                        <a:pt x="103" y="31"/>
                        <a:pt x="77" y="18"/>
                        <a:pt x="5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7"/>
                <p:cNvSpPr/>
                <p:nvPr/>
              </p:nvSpPr>
              <p:spPr bwMode="auto">
                <a:xfrm>
                  <a:off x="8370022" y="2429126"/>
                  <a:ext cx="97605" cy="138444"/>
                </a:xfrm>
                <a:custGeom>
                  <a:avLst/>
                  <a:gdLst>
                    <a:gd name="T0" fmla="*/ 58 w 268"/>
                    <a:gd name="T1" fmla="*/ 380 h 380"/>
                    <a:gd name="T2" fmla="*/ 34 w 268"/>
                    <a:gd name="T3" fmla="*/ 374 h 380"/>
                    <a:gd name="T4" fmla="*/ 5 w 268"/>
                    <a:gd name="T5" fmla="*/ 280 h 380"/>
                    <a:gd name="T6" fmla="*/ 53 w 268"/>
                    <a:gd name="T7" fmla="*/ 132 h 380"/>
                    <a:gd name="T8" fmla="*/ 156 w 268"/>
                    <a:gd name="T9" fmla="*/ 3 h 380"/>
                    <a:gd name="T10" fmla="*/ 169 w 268"/>
                    <a:gd name="T11" fmla="*/ 5 h 380"/>
                    <a:gd name="T12" fmla="*/ 166 w 268"/>
                    <a:gd name="T13" fmla="*/ 18 h 380"/>
                    <a:gd name="T14" fmla="*/ 69 w 268"/>
                    <a:gd name="T15" fmla="*/ 141 h 380"/>
                    <a:gd name="T16" fmla="*/ 23 w 268"/>
                    <a:gd name="T17" fmla="*/ 282 h 380"/>
                    <a:gd name="T18" fmla="*/ 42 w 268"/>
                    <a:gd name="T19" fmla="*/ 358 h 380"/>
                    <a:gd name="T20" fmla="*/ 114 w 268"/>
                    <a:gd name="T21" fmla="*/ 335 h 380"/>
                    <a:gd name="T22" fmla="*/ 203 w 268"/>
                    <a:gd name="T23" fmla="*/ 218 h 380"/>
                    <a:gd name="T24" fmla="*/ 250 w 268"/>
                    <a:gd name="T25" fmla="*/ 67 h 380"/>
                    <a:gd name="T26" fmla="*/ 260 w 268"/>
                    <a:gd name="T27" fmla="*/ 58 h 380"/>
                    <a:gd name="T28" fmla="*/ 268 w 268"/>
                    <a:gd name="T29" fmla="*/ 68 h 380"/>
                    <a:gd name="T30" fmla="*/ 219 w 268"/>
                    <a:gd name="T31" fmla="*/ 227 h 380"/>
                    <a:gd name="T32" fmla="*/ 125 w 268"/>
                    <a:gd name="T33" fmla="*/ 349 h 380"/>
                    <a:gd name="T34" fmla="*/ 58 w 268"/>
                    <a:gd name="T35"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8" h="380">
                      <a:moveTo>
                        <a:pt x="58" y="380"/>
                      </a:moveTo>
                      <a:cubicBezTo>
                        <a:pt x="49" y="380"/>
                        <a:pt x="41" y="378"/>
                        <a:pt x="34" y="374"/>
                      </a:cubicBezTo>
                      <a:cubicBezTo>
                        <a:pt x="10" y="361"/>
                        <a:pt x="0" y="327"/>
                        <a:pt x="5" y="280"/>
                      </a:cubicBezTo>
                      <a:cubicBezTo>
                        <a:pt x="9" y="235"/>
                        <a:pt x="26" y="183"/>
                        <a:pt x="53" y="132"/>
                      </a:cubicBezTo>
                      <a:cubicBezTo>
                        <a:pt x="82" y="77"/>
                        <a:pt x="120" y="30"/>
                        <a:pt x="156" y="3"/>
                      </a:cubicBezTo>
                      <a:cubicBezTo>
                        <a:pt x="160" y="0"/>
                        <a:pt x="166" y="1"/>
                        <a:pt x="169" y="5"/>
                      </a:cubicBezTo>
                      <a:cubicBezTo>
                        <a:pt x="171" y="10"/>
                        <a:pt x="171" y="15"/>
                        <a:pt x="166" y="18"/>
                      </a:cubicBezTo>
                      <a:cubicBezTo>
                        <a:pt x="132" y="44"/>
                        <a:pt x="97" y="88"/>
                        <a:pt x="69" y="141"/>
                      </a:cubicBezTo>
                      <a:cubicBezTo>
                        <a:pt x="43" y="190"/>
                        <a:pt x="27" y="240"/>
                        <a:pt x="23" y="282"/>
                      </a:cubicBezTo>
                      <a:cubicBezTo>
                        <a:pt x="19" y="321"/>
                        <a:pt x="26" y="348"/>
                        <a:pt x="42" y="358"/>
                      </a:cubicBezTo>
                      <a:cubicBezTo>
                        <a:pt x="59" y="367"/>
                        <a:pt x="85" y="359"/>
                        <a:pt x="114" y="335"/>
                      </a:cubicBezTo>
                      <a:cubicBezTo>
                        <a:pt x="146" y="308"/>
                        <a:pt x="178" y="267"/>
                        <a:pt x="203" y="218"/>
                      </a:cubicBezTo>
                      <a:cubicBezTo>
                        <a:pt x="231" y="166"/>
                        <a:pt x="248" y="110"/>
                        <a:pt x="250" y="67"/>
                      </a:cubicBezTo>
                      <a:cubicBezTo>
                        <a:pt x="250" y="61"/>
                        <a:pt x="255" y="58"/>
                        <a:pt x="260" y="58"/>
                      </a:cubicBezTo>
                      <a:cubicBezTo>
                        <a:pt x="265" y="58"/>
                        <a:pt x="268" y="62"/>
                        <a:pt x="268" y="68"/>
                      </a:cubicBezTo>
                      <a:cubicBezTo>
                        <a:pt x="266" y="114"/>
                        <a:pt x="248" y="172"/>
                        <a:pt x="219" y="227"/>
                      </a:cubicBezTo>
                      <a:cubicBezTo>
                        <a:pt x="192" y="278"/>
                        <a:pt x="159" y="321"/>
                        <a:pt x="125" y="349"/>
                      </a:cubicBezTo>
                      <a:cubicBezTo>
                        <a:pt x="101" y="370"/>
                        <a:pt x="77" y="380"/>
                        <a:pt x="58" y="3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28"/>
                <p:cNvSpPr/>
                <p:nvPr/>
              </p:nvSpPr>
              <p:spPr bwMode="auto">
                <a:xfrm>
                  <a:off x="8437134" y="2413062"/>
                  <a:ext cx="32671" cy="34305"/>
                </a:xfrm>
                <a:custGeom>
                  <a:avLst/>
                  <a:gdLst>
                    <a:gd name="T0" fmla="*/ 0 w 90"/>
                    <a:gd name="T1" fmla="*/ 47 h 94"/>
                    <a:gd name="T2" fmla="*/ 13 w 90"/>
                    <a:gd name="T3" fmla="*/ 80 h 94"/>
                    <a:gd name="T4" fmla="*/ 45 w 90"/>
                    <a:gd name="T5" fmla="*/ 94 h 94"/>
                    <a:gd name="T6" fmla="*/ 77 w 90"/>
                    <a:gd name="T7" fmla="*/ 80 h 94"/>
                    <a:gd name="T8" fmla="*/ 90 w 90"/>
                    <a:gd name="T9" fmla="*/ 47 h 94"/>
                    <a:gd name="T10" fmla="*/ 77 w 90"/>
                    <a:gd name="T11" fmla="*/ 14 h 94"/>
                    <a:gd name="T12" fmla="*/ 45 w 90"/>
                    <a:gd name="T13" fmla="*/ 0 h 94"/>
                    <a:gd name="T14" fmla="*/ 13 w 90"/>
                    <a:gd name="T15" fmla="*/ 14 h 94"/>
                    <a:gd name="T16" fmla="*/ 0 w 90"/>
                    <a:gd name="T17" fmla="*/ 4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4">
                      <a:moveTo>
                        <a:pt x="0" y="47"/>
                      </a:moveTo>
                      <a:cubicBezTo>
                        <a:pt x="0" y="59"/>
                        <a:pt x="5" y="71"/>
                        <a:pt x="13" y="80"/>
                      </a:cubicBezTo>
                      <a:cubicBezTo>
                        <a:pt x="22" y="89"/>
                        <a:pt x="34" y="94"/>
                        <a:pt x="45" y="94"/>
                      </a:cubicBezTo>
                      <a:cubicBezTo>
                        <a:pt x="57" y="94"/>
                        <a:pt x="69" y="89"/>
                        <a:pt x="77" y="80"/>
                      </a:cubicBezTo>
                      <a:cubicBezTo>
                        <a:pt x="85" y="71"/>
                        <a:pt x="90" y="59"/>
                        <a:pt x="90" y="47"/>
                      </a:cubicBezTo>
                      <a:cubicBezTo>
                        <a:pt x="90" y="34"/>
                        <a:pt x="85" y="22"/>
                        <a:pt x="77" y="14"/>
                      </a:cubicBezTo>
                      <a:cubicBezTo>
                        <a:pt x="69" y="5"/>
                        <a:pt x="57" y="0"/>
                        <a:pt x="45" y="0"/>
                      </a:cubicBezTo>
                      <a:cubicBezTo>
                        <a:pt x="34" y="0"/>
                        <a:pt x="22" y="5"/>
                        <a:pt x="13" y="14"/>
                      </a:cubicBezTo>
                      <a:cubicBezTo>
                        <a:pt x="5" y="22"/>
                        <a:pt x="0" y="34"/>
                        <a:pt x="0"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70" name="组合 69"/>
            <p:cNvGrpSpPr/>
            <p:nvPr/>
          </p:nvGrpSpPr>
          <p:grpSpPr>
            <a:xfrm>
              <a:off x="10828362" y="6194733"/>
              <a:ext cx="294299" cy="294299"/>
              <a:chOff x="10821694" y="6194733"/>
              <a:chExt cx="294299" cy="294299"/>
            </a:xfrm>
          </p:grpSpPr>
          <p:sp>
            <p:nvSpPr>
              <p:cNvPr id="76" name="椭圆 75"/>
              <p:cNvSpPr/>
              <p:nvPr/>
            </p:nvSpPr>
            <p:spPr>
              <a:xfrm>
                <a:off x="10821694" y="6194733"/>
                <a:ext cx="294299" cy="29429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7" name="Freeform 53"/>
              <p:cNvSpPr>
                <a:spLocks noEditPoints="1"/>
              </p:cNvSpPr>
              <p:nvPr/>
            </p:nvSpPr>
            <p:spPr bwMode="auto">
              <a:xfrm>
                <a:off x="10899046" y="6273165"/>
                <a:ext cx="139594" cy="137434"/>
              </a:xfrm>
              <a:custGeom>
                <a:avLst/>
                <a:gdLst>
                  <a:gd name="T0" fmla="*/ 625 w 700"/>
                  <a:gd name="T1" fmla="*/ 140 h 689"/>
                  <a:gd name="T2" fmla="*/ 463 w 700"/>
                  <a:gd name="T3" fmla="*/ 140 h 689"/>
                  <a:gd name="T4" fmla="*/ 463 w 700"/>
                  <a:gd name="T5" fmla="*/ 67 h 689"/>
                  <a:gd name="T6" fmla="*/ 395 w 700"/>
                  <a:gd name="T7" fmla="*/ 0 h 689"/>
                  <a:gd name="T8" fmla="*/ 304 w 700"/>
                  <a:gd name="T9" fmla="*/ 0 h 689"/>
                  <a:gd name="T10" fmla="*/ 237 w 700"/>
                  <a:gd name="T11" fmla="*/ 67 h 689"/>
                  <a:gd name="T12" fmla="*/ 237 w 700"/>
                  <a:gd name="T13" fmla="*/ 140 h 689"/>
                  <a:gd name="T14" fmla="*/ 75 w 700"/>
                  <a:gd name="T15" fmla="*/ 140 h 689"/>
                  <a:gd name="T16" fmla="*/ 0 w 700"/>
                  <a:gd name="T17" fmla="*/ 215 h 689"/>
                  <a:gd name="T18" fmla="*/ 0 w 700"/>
                  <a:gd name="T19" fmla="*/ 615 h 689"/>
                  <a:gd name="T20" fmla="*/ 75 w 700"/>
                  <a:gd name="T21" fmla="*/ 689 h 689"/>
                  <a:gd name="T22" fmla="*/ 625 w 700"/>
                  <a:gd name="T23" fmla="*/ 689 h 689"/>
                  <a:gd name="T24" fmla="*/ 700 w 700"/>
                  <a:gd name="T25" fmla="*/ 615 h 689"/>
                  <a:gd name="T26" fmla="*/ 700 w 700"/>
                  <a:gd name="T27" fmla="*/ 215 h 689"/>
                  <a:gd name="T28" fmla="*/ 625 w 700"/>
                  <a:gd name="T29" fmla="*/ 140 h 689"/>
                  <a:gd name="T30" fmla="*/ 280 w 700"/>
                  <a:gd name="T31" fmla="*/ 67 h 689"/>
                  <a:gd name="T32" fmla="*/ 304 w 700"/>
                  <a:gd name="T33" fmla="*/ 43 h 689"/>
                  <a:gd name="T34" fmla="*/ 381 w 700"/>
                  <a:gd name="T35" fmla="*/ 43 h 689"/>
                  <a:gd name="T36" fmla="*/ 420 w 700"/>
                  <a:gd name="T37" fmla="*/ 67 h 689"/>
                  <a:gd name="T38" fmla="*/ 420 w 700"/>
                  <a:gd name="T39" fmla="*/ 140 h 689"/>
                  <a:gd name="T40" fmla="*/ 280 w 700"/>
                  <a:gd name="T41" fmla="*/ 140 h 689"/>
                  <a:gd name="T42" fmla="*/ 280 w 700"/>
                  <a:gd name="T43" fmla="*/ 67 h 689"/>
                  <a:gd name="T44" fmla="*/ 625 w 700"/>
                  <a:gd name="T45" fmla="*/ 646 h 689"/>
                  <a:gd name="T46" fmla="*/ 75 w 700"/>
                  <a:gd name="T47" fmla="*/ 646 h 689"/>
                  <a:gd name="T48" fmla="*/ 43 w 700"/>
                  <a:gd name="T49" fmla="*/ 615 h 689"/>
                  <a:gd name="T50" fmla="*/ 43 w 700"/>
                  <a:gd name="T51" fmla="*/ 420 h 689"/>
                  <a:gd name="T52" fmla="*/ 77 w 700"/>
                  <a:gd name="T53" fmla="*/ 420 h 689"/>
                  <a:gd name="T54" fmla="*/ 87 w 700"/>
                  <a:gd name="T55" fmla="*/ 409 h 689"/>
                  <a:gd name="T56" fmla="*/ 77 w 700"/>
                  <a:gd name="T57" fmla="*/ 399 h 689"/>
                  <a:gd name="T58" fmla="*/ 43 w 700"/>
                  <a:gd name="T59" fmla="*/ 399 h 689"/>
                  <a:gd name="T60" fmla="*/ 43 w 700"/>
                  <a:gd name="T61" fmla="*/ 215 h 689"/>
                  <a:gd name="T62" fmla="*/ 75 w 700"/>
                  <a:gd name="T63" fmla="*/ 183 h 689"/>
                  <a:gd name="T64" fmla="*/ 625 w 700"/>
                  <a:gd name="T65" fmla="*/ 183 h 689"/>
                  <a:gd name="T66" fmla="*/ 656 w 700"/>
                  <a:gd name="T67" fmla="*/ 215 h 689"/>
                  <a:gd name="T68" fmla="*/ 656 w 700"/>
                  <a:gd name="T69" fmla="*/ 399 h 689"/>
                  <a:gd name="T70" fmla="*/ 420 w 700"/>
                  <a:gd name="T71" fmla="*/ 399 h 689"/>
                  <a:gd name="T72" fmla="*/ 420 w 700"/>
                  <a:gd name="T73" fmla="*/ 389 h 689"/>
                  <a:gd name="T74" fmla="*/ 376 w 700"/>
                  <a:gd name="T75" fmla="*/ 345 h 689"/>
                  <a:gd name="T76" fmla="*/ 324 w 700"/>
                  <a:gd name="T77" fmla="*/ 345 h 689"/>
                  <a:gd name="T78" fmla="*/ 280 w 700"/>
                  <a:gd name="T79" fmla="*/ 389 h 689"/>
                  <a:gd name="T80" fmla="*/ 280 w 700"/>
                  <a:gd name="T81" fmla="*/ 399 h 689"/>
                  <a:gd name="T82" fmla="*/ 141 w 700"/>
                  <a:gd name="T83" fmla="*/ 399 h 689"/>
                  <a:gd name="T84" fmla="*/ 131 w 700"/>
                  <a:gd name="T85" fmla="*/ 409 h 689"/>
                  <a:gd name="T86" fmla="*/ 141 w 700"/>
                  <a:gd name="T87" fmla="*/ 420 h 689"/>
                  <a:gd name="T88" fmla="*/ 280 w 700"/>
                  <a:gd name="T89" fmla="*/ 420 h 689"/>
                  <a:gd name="T90" fmla="*/ 280 w 700"/>
                  <a:gd name="T91" fmla="*/ 441 h 689"/>
                  <a:gd name="T92" fmla="*/ 324 w 700"/>
                  <a:gd name="T93" fmla="*/ 485 h 689"/>
                  <a:gd name="T94" fmla="*/ 376 w 700"/>
                  <a:gd name="T95" fmla="*/ 485 h 689"/>
                  <a:gd name="T96" fmla="*/ 420 w 700"/>
                  <a:gd name="T97" fmla="*/ 441 h 689"/>
                  <a:gd name="T98" fmla="*/ 420 w 700"/>
                  <a:gd name="T99" fmla="*/ 420 h 689"/>
                  <a:gd name="T100" fmla="*/ 656 w 700"/>
                  <a:gd name="T101" fmla="*/ 420 h 689"/>
                  <a:gd name="T102" fmla="*/ 656 w 700"/>
                  <a:gd name="T103" fmla="*/ 615 h 689"/>
                  <a:gd name="T104" fmla="*/ 625 w 700"/>
                  <a:gd name="T105" fmla="*/ 646 h 689"/>
                  <a:gd name="T106" fmla="*/ 398 w 700"/>
                  <a:gd name="T107" fmla="*/ 389 h 689"/>
                  <a:gd name="T108" fmla="*/ 398 w 700"/>
                  <a:gd name="T109" fmla="*/ 441 h 689"/>
                  <a:gd name="T110" fmla="*/ 376 w 700"/>
                  <a:gd name="T111" fmla="*/ 463 h 689"/>
                  <a:gd name="T112" fmla="*/ 324 w 700"/>
                  <a:gd name="T113" fmla="*/ 463 h 689"/>
                  <a:gd name="T114" fmla="*/ 301 w 700"/>
                  <a:gd name="T115" fmla="*/ 441 h 689"/>
                  <a:gd name="T116" fmla="*/ 301 w 700"/>
                  <a:gd name="T117" fmla="*/ 389 h 689"/>
                  <a:gd name="T118" fmla="*/ 324 w 700"/>
                  <a:gd name="T119" fmla="*/ 366 h 689"/>
                  <a:gd name="T120" fmla="*/ 376 w 700"/>
                  <a:gd name="T121" fmla="*/ 366 h 689"/>
                  <a:gd name="T122" fmla="*/ 398 w 700"/>
                  <a:gd name="T123" fmla="*/ 389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00" h="689">
                    <a:moveTo>
                      <a:pt x="625" y="140"/>
                    </a:moveTo>
                    <a:cubicBezTo>
                      <a:pt x="463" y="140"/>
                      <a:pt x="463" y="140"/>
                      <a:pt x="463" y="140"/>
                    </a:cubicBezTo>
                    <a:cubicBezTo>
                      <a:pt x="463" y="67"/>
                      <a:pt x="463" y="67"/>
                      <a:pt x="463" y="67"/>
                    </a:cubicBezTo>
                    <a:cubicBezTo>
                      <a:pt x="463" y="28"/>
                      <a:pt x="438" y="0"/>
                      <a:pt x="395" y="0"/>
                    </a:cubicBezTo>
                    <a:cubicBezTo>
                      <a:pt x="304" y="0"/>
                      <a:pt x="304" y="0"/>
                      <a:pt x="304" y="0"/>
                    </a:cubicBezTo>
                    <a:cubicBezTo>
                      <a:pt x="260" y="0"/>
                      <a:pt x="237" y="29"/>
                      <a:pt x="237" y="67"/>
                    </a:cubicBezTo>
                    <a:cubicBezTo>
                      <a:pt x="237" y="140"/>
                      <a:pt x="237" y="140"/>
                      <a:pt x="237" y="140"/>
                    </a:cubicBezTo>
                    <a:cubicBezTo>
                      <a:pt x="75" y="140"/>
                      <a:pt x="75" y="140"/>
                      <a:pt x="75" y="140"/>
                    </a:cubicBezTo>
                    <a:cubicBezTo>
                      <a:pt x="33" y="140"/>
                      <a:pt x="0" y="174"/>
                      <a:pt x="0" y="215"/>
                    </a:cubicBezTo>
                    <a:cubicBezTo>
                      <a:pt x="0" y="615"/>
                      <a:pt x="0" y="615"/>
                      <a:pt x="0" y="615"/>
                    </a:cubicBezTo>
                    <a:cubicBezTo>
                      <a:pt x="0" y="656"/>
                      <a:pt x="33" y="689"/>
                      <a:pt x="75" y="689"/>
                    </a:cubicBezTo>
                    <a:cubicBezTo>
                      <a:pt x="625" y="689"/>
                      <a:pt x="625" y="689"/>
                      <a:pt x="625" y="689"/>
                    </a:cubicBezTo>
                    <a:cubicBezTo>
                      <a:pt x="666" y="689"/>
                      <a:pt x="700" y="656"/>
                      <a:pt x="700" y="615"/>
                    </a:cubicBezTo>
                    <a:cubicBezTo>
                      <a:pt x="700" y="215"/>
                      <a:pt x="700" y="215"/>
                      <a:pt x="700" y="215"/>
                    </a:cubicBezTo>
                    <a:cubicBezTo>
                      <a:pt x="700" y="174"/>
                      <a:pt x="666" y="140"/>
                      <a:pt x="625" y="140"/>
                    </a:cubicBezTo>
                    <a:close/>
                    <a:moveTo>
                      <a:pt x="280" y="67"/>
                    </a:moveTo>
                    <a:cubicBezTo>
                      <a:pt x="280" y="44"/>
                      <a:pt x="300" y="43"/>
                      <a:pt x="304" y="43"/>
                    </a:cubicBezTo>
                    <a:cubicBezTo>
                      <a:pt x="381" y="43"/>
                      <a:pt x="381" y="43"/>
                      <a:pt x="381" y="43"/>
                    </a:cubicBezTo>
                    <a:cubicBezTo>
                      <a:pt x="394" y="43"/>
                      <a:pt x="420" y="48"/>
                      <a:pt x="420" y="67"/>
                    </a:cubicBezTo>
                    <a:cubicBezTo>
                      <a:pt x="420" y="140"/>
                      <a:pt x="420" y="140"/>
                      <a:pt x="420" y="140"/>
                    </a:cubicBezTo>
                    <a:cubicBezTo>
                      <a:pt x="280" y="140"/>
                      <a:pt x="280" y="140"/>
                      <a:pt x="280" y="140"/>
                    </a:cubicBezTo>
                    <a:lnTo>
                      <a:pt x="280" y="67"/>
                    </a:lnTo>
                    <a:close/>
                    <a:moveTo>
                      <a:pt x="625" y="646"/>
                    </a:moveTo>
                    <a:cubicBezTo>
                      <a:pt x="75" y="646"/>
                      <a:pt x="75" y="646"/>
                      <a:pt x="75" y="646"/>
                    </a:cubicBezTo>
                    <a:cubicBezTo>
                      <a:pt x="57" y="646"/>
                      <a:pt x="43" y="632"/>
                      <a:pt x="43" y="615"/>
                    </a:cubicBezTo>
                    <a:cubicBezTo>
                      <a:pt x="43" y="420"/>
                      <a:pt x="43" y="420"/>
                      <a:pt x="43" y="420"/>
                    </a:cubicBezTo>
                    <a:cubicBezTo>
                      <a:pt x="77" y="420"/>
                      <a:pt x="77" y="420"/>
                      <a:pt x="77" y="420"/>
                    </a:cubicBezTo>
                    <a:cubicBezTo>
                      <a:pt x="83" y="420"/>
                      <a:pt x="87" y="415"/>
                      <a:pt x="87" y="409"/>
                    </a:cubicBezTo>
                    <a:cubicBezTo>
                      <a:pt x="87" y="403"/>
                      <a:pt x="83" y="399"/>
                      <a:pt x="77" y="399"/>
                    </a:cubicBezTo>
                    <a:cubicBezTo>
                      <a:pt x="43" y="399"/>
                      <a:pt x="43" y="399"/>
                      <a:pt x="43" y="399"/>
                    </a:cubicBezTo>
                    <a:cubicBezTo>
                      <a:pt x="43" y="215"/>
                      <a:pt x="43" y="215"/>
                      <a:pt x="43" y="215"/>
                    </a:cubicBezTo>
                    <a:cubicBezTo>
                      <a:pt x="43" y="197"/>
                      <a:pt x="57" y="183"/>
                      <a:pt x="75" y="183"/>
                    </a:cubicBezTo>
                    <a:cubicBezTo>
                      <a:pt x="625" y="183"/>
                      <a:pt x="625" y="183"/>
                      <a:pt x="625" y="183"/>
                    </a:cubicBezTo>
                    <a:cubicBezTo>
                      <a:pt x="642" y="183"/>
                      <a:pt x="656" y="197"/>
                      <a:pt x="656" y="215"/>
                    </a:cubicBezTo>
                    <a:cubicBezTo>
                      <a:pt x="656" y="399"/>
                      <a:pt x="656" y="399"/>
                      <a:pt x="656" y="399"/>
                    </a:cubicBezTo>
                    <a:cubicBezTo>
                      <a:pt x="420" y="399"/>
                      <a:pt x="420" y="399"/>
                      <a:pt x="420" y="399"/>
                    </a:cubicBezTo>
                    <a:cubicBezTo>
                      <a:pt x="420" y="389"/>
                      <a:pt x="420" y="389"/>
                      <a:pt x="420" y="389"/>
                    </a:cubicBezTo>
                    <a:cubicBezTo>
                      <a:pt x="420" y="364"/>
                      <a:pt x="400" y="345"/>
                      <a:pt x="376" y="345"/>
                    </a:cubicBezTo>
                    <a:cubicBezTo>
                      <a:pt x="324" y="345"/>
                      <a:pt x="324" y="345"/>
                      <a:pt x="324" y="345"/>
                    </a:cubicBezTo>
                    <a:cubicBezTo>
                      <a:pt x="299" y="345"/>
                      <a:pt x="280" y="364"/>
                      <a:pt x="280" y="389"/>
                    </a:cubicBezTo>
                    <a:cubicBezTo>
                      <a:pt x="280" y="399"/>
                      <a:pt x="280" y="399"/>
                      <a:pt x="280" y="399"/>
                    </a:cubicBezTo>
                    <a:cubicBezTo>
                      <a:pt x="141" y="399"/>
                      <a:pt x="141" y="399"/>
                      <a:pt x="141" y="399"/>
                    </a:cubicBezTo>
                    <a:cubicBezTo>
                      <a:pt x="135" y="399"/>
                      <a:pt x="131" y="403"/>
                      <a:pt x="131" y="409"/>
                    </a:cubicBezTo>
                    <a:cubicBezTo>
                      <a:pt x="131" y="415"/>
                      <a:pt x="135" y="420"/>
                      <a:pt x="141" y="420"/>
                    </a:cubicBezTo>
                    <a:cubicBezTo>
                      <a:pt x="280" y="420"/>
                      <a:pt x="280" y="420"/>
                      <a:pt x="280" y="420"/>
                    </a:cubicBezTo>
                    <a:cubicBezTo>
                      <a:pt x="280" y="441"/>
                      <a:pt x="280" y="441"/>
                      <a:pt x="280" y="441"/>
                    </a:cubicBezTo>
                    <a:cubicBezTo>
                      <a:pt x="280" y="465"/>
                      <a:pt x="299" y="485"/>
                      <a:pt x="324" y="485"/>
                    </a:cubicBezTo>
                    <a:cubicBezTo>
                      <a:pt x="376" y="485"/>
                      <a:pt x="376" y="485"/>
                      <a:pt x="376" y="485"/>
                    </a:cubicBezTo>
                    <a:cubicBezTo>
                      <a:pt x="400" y="485"/>
                      <a:pt x="420" y="465"/>
                      <a:pt x="420" y="441"/>
                    </a:cubicBezTo>
                    <a:cubicBezTo>
                      <a:pt x="420" y="420"/>
                      <a:pt x="420" y="420"/>
                      <a:pt x="420" y="420"/>
                    </a:cubicBezTo>
                    <a:cubicBezTo>
                      <a:pt x="656" y="420"/>
                      <a:pt x="656" y="420"/>
                      <a:pt x="656" y="420"/>
                    </a:cubicBezTo>
                    <a:cubicBezTo>
                      <a:pt x="656" y="615"/>
                      <a:pt x="656" y="615"/>
                      <a:pt x="656" y="615"/>
                    </a:cubicBezTo>
                    <a:cubicBezTo>
                      <a:pt x="656" y="632"/>
                      <a:pt x="642" y="646"/>
                      <a:pt x="625" y="646"/>
                    </a:cubicBezTo>
                    <a:close/>
                    <a:moveTo>
                      <a:pt x="398" y="389"/>
                    </a:moveTo>
                    <a:cubicBezTo>
                      <a:pt x="398" y="441"/>
                      <a:pt x="398" y="441"/>
                      <a:pt x="398" y="441"/>
                    </a:cubicBezTo>
                    <a:cubicBezTo>
                      <a:pt x="398" y="453"/>
                      <a:pt x="388" y="463"/>
                      <a:pt x="376" y="463"/>
                    </a:cubicBezTo>
                    <a:cubicBezTo>
                      <a:pt x="324" y="463"/>
                      <a:pt x="324" y="463"/>
                      <a:pt x="324" y="463"/>
                    </a:cubicBezTo>
                    <a:cubicBezTo>
                      <a:pt x="311" y="463"/>
                      <a:pt x="301" y="453"/>
                      <a:pt x="301" y="441"/>
                    </a:cubicBezTo>
                    <a:cubicBezTo>
                      <a:pt x="301" y="389"/>
                      <a:pt x="301" y="389"/>
                      <a:pt x="301" y="389"/>
                    </a:cubicBezTo>
                    <a:cubicBezTo>
                      <a:pt x="301" y="376"/>
                      <a:pt x="311" y="366"/>
                      <a:pt x="324" y="366"/>
                    </a:cubicBezTo>
                    <a:cubicBezTo>
                      <a:pt x="376" y="366"/>
                      <a:pt x="376" y="366"/>
                      <a:pt x="376" y="366"/>
                    </a:cubicBezTo>
                    <a:cubicBezTo>
                      <a:pt x="388" y="366"/>
                      <a:pt x="398" y="376"/>
                      <a:pt x="398" y="38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71" name="组合 70"/>
            <p:cNvGrpSpPr/>
            <p:nvPr/>
          </p:nvGrpSpPr>
          <p:grpSpPr>
            <a:xfrm>
              <a:off x="10370209" y="6194733"/>
              <a:ext cx="294299" cy="294299"/>
              <a:chOff x="10370209" y="6194733"/>
              <a:chExt cx="294299" cy="294299"/>
            </a:xfrm>
          </p:grpSpPr>
          <p:sp>
            <p:nvSpPr>
              <p:cNvPr id="72" name="椭圆 71"/>
              <p:cNvSpPr/>
              <p:nvPr/>
            </p:nvSpPr>
            <p:spPr>
              <a:xfrm>
                <a:off x="10370209" y="6194733"/>
                <a:ext cx="294299" cy="29429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73" name="组合 72"/>
              <p:cNvGrpSpPr/>
              <p:nvPr/>
            </p:nvGrpSpPr>
            <p:grpSpPr>
              <a:xfrm>
                <a:off x="10424892" y="6262722"/>
                <a:ext cx="184932" cy="158320"/>
                <a:chOff x="7475537" y="6797675"/>
                <a:chExt cx="3475038" cy="2974975"/>
              </a:xfrm>
              <a:solidFill>
                <a:schemeClr val="bg1"/>
              </a:solidFill>
            </p:grpSpPr>
            <p:sp>
              <p:nvSpPr>
                <p:cNvPr id="74" name="Freeform 57"/>
                <p:cNvSpPr/>
                <p:nvPr/>
              </p:nvSpPr>
              <p:spPr bwMode="auto">
                <a:xfrm>
                  <a:off x="7832725" y="7086600"/>
                  <a:ext cx="2676525" cy="2665413"/>
                </a:xfrm>
                <a:custGeom>
                  <a:avLst/>
                  <a:gdLst>
                    <a:gd name="T0" fmla="*/ 415 w 630"/>
                    <a:gd name="T1" fmla="*/ 568 h 627"/>
                    <a:gd name="T2" fmla="*/ 380 w 630"/>
                    <a:gd name="T3" fmla="*/ 579 h 627"/>
                    <a:gd name="T4" fmla="*/ 320 w 630"/>
                    <a:gd name="T5" fmla="*/ 587 h 627"/>
                    <a:gd name="T6" fmla="*/ 40 w 630"/>
                    <a:gd name="T7" fmla="*/ 318 h 627"/>
                    <a:gd name="T8" fmla="*/ 311 w 630"/>
                    <a:gd name="T9" fmla="*/ 41 h 627"/>
                    <a:gd name="T10" fmla="*/ 591 w 630"/>
                    <a:gd name="T11" fmla="*/ 309 h 627"/>
                    <a:gd name="T12" fmla="*/ 507 w 630"/>
                    <a:gd name="T13" fmla="*/ 509 h 627"/>
                    <a:gd name="T14" fmla="*/ 507 w 630"/>
                    <a:gd name="T15" fmla="*/ 536 h 627"/>
                    <a:gd name="T16" fmla="*/ 507 w 630"/>
                    <a:gd name="T17" fmla="*/ 536 h 627"/>
                    <a:gd name="T18" fmla="*/ 534 w 630"/>
                    <a:gd name="T19" fmla="*/ 536 h 627"/>
                    <a:gd name="T20" fmla="*/ 629 w 630"/>
                    <a:gd name="T21" fmla="*/ 308 h 627"/>
                    <a:gd name="T22" fmla="*/ 310 w 630"/>
                    <a:gd name="T23" fmla="*/ 3 h 627"/>
                    <a:gd name="T24" fmla="*/ 2 w 630"/>
                    <a:gd name="T25" fmla="*/ 319 h 627"/>
                    <a:gd name="T26" fmla="*/ 321 w 630"/>
                    <a:gd name="T27" fmla="*/ 624 h 627"/>
                    <a:gd name="T28" fmla="*/ 389 w 630"/>
                    <a:gd name="T29" fmla="*/ 615 h 627"/>
                    <a:gd name="T30" fmla="*/ 429 w 630"/>
                    <a:gd name="T31" fmla="*/ 603 h 627"/>
                    <a:gd name="T32" fmla="*/ 439 w 630"/>
                    <a:gd name="T33" fmla="*/ 579 h 627"/>
                    <a:gd name="T34" fmla="*/ 415 w 630"/>
                    <a:gd name="T35" fmla="*/ 568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0" h="627">
                      <a:moveTo>
                        <a:pt x="415" y="568"/>
                      </a:moveTo>
                      <a:cubicBezTo>
                        <a:pt x="404" y="573"/>
                        <a:pt x="392" y="576"/>
                        <a:pt x="380" y="579"/>
                      </a:cubicBezTo>
                      <a:cubicBezTo>
                        <a:pt x="360" y="584"/>
                        <a:pt x="340" y="586"/>
                        <a:pt x="320" y="587"/>
                      </a:cubicBezTo>
                      <a:cubicBezTo>
                        <a:pt x="168" y="589"/>
                        <a:pt x="43" y="469"/>
                        <a:pt x="40" y="318"/>
                      </a:cubicBezTo>
                      <a:cubicBezTo>
                        <a:pt x="38" y="168"/>
                        <a:pt x="159" y="43"/>
                        <a:pt x="311" y="41"/>
                      </a:cubicBezTo>
                      <a:cubicBezTo>
                        <a:pt x="463" y="38"/>
                        <a:pt x="588" y="158"/>
                        <a:pt x="591" y="309"/>
                      </a:cubicBezTo>
                      <a:cubicBezTo>
                        <a:pt x="592" y="385"/>
                        <a:pt x="561" y="457"/>
                        <a:pt x="507" y="509"/>
                      </a:cubicBezTo>
                      <a:cubicBezTo>
                        <a:pt x="500" y="517"/>
                        <a:pt x="500" y="528"/>
                        <a:pt x="507" y="536"/>
                      </a:cubicBezTo>
                      <a:cubicBezTo>
                        <a:pt x="507" y="536"/>
                        <a:pt x="507" y="536"/>
                        <a:pt x="507" y="536"/>
                      </a:cubicBezTo>
                      <a:cubicBezTo>
                        <a:pt x="514" y="543"/>
                        <a:pt x="526" y="544"/>
                        <a:pt x="534" y="536"/>
                      </a:cubicBezTo>
                      <a:cubicBezTo>
                        <a:pt x="595" y="477"/>
                        <a:pt x="630" y="395"/>
                        <a:pt x="629" y="308"/>
                      </a:cubicBezTo>
                      <a:cubicBezTo>
                        <a:pt x="626" y="137"/>
                        <a:pt x="483" y="0"/>
                        <a:pt x="310" y="3"/>
                      </a:cubicBezTo>
                      <a:cubicBezTo>
                        <a:pt x="137" y="6"/>
                        <a:pt x="0" y="147"/>
                        <a:pt x="2" y="319"/>
                      </a:cubicBezTo>
                      <a:cubicBezTo>
                        <a:pt x="5" y="490"/>
                        <a:pt x="148" y="627"/>
                        <a:pt x="321" y="624"/>
                      </a:cubicBezTo>
                      <a:cubicBezTo>
                        <a:pt x="344" y="624"/>
                        <a:pt x="367" y="621"/>
                        <a:pt x="389" y="615"/>
                      </a:cubicBezTo>
                      <a:cubicBezTo>
                        <a:pt x="403" y="612"/>
                        <a:pt x="416" y="608"/>
                        <a:pt x="429" y="603"/>
                      </a:cubicBezTo>
                      <a:cubicBezTo>
                        <a:pt x="438" y="599"/>
                        <a:pt x="443" y="589"/>
                        <a:pt x="439" y="579"/>
                      </a:cubicBezTo>
                      <a:cubicBezTo>
                        <a:pt x="436" y="569"/>
                        <a:pt x="425" y="565"/>
                        <a:pt x="415" y="5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58"/>
                <p:cNvSpPr>
                  <a:spLocks noEditPoints="1"/>
                </p:cNvSpPr>
                <p:nvPr/>
              </p:nvSpPr>
              <p:spPr bwMode="auto">
                <a:xfrm>
                  <a:off x="7475537" y="6797675"/>
                  <a:ext cx="3475038" cy="2974975"/>
                </a:xfrm>
                <a:custGeom>
                  <a:avLst/>
                  <a:gdLst>
                    <a:gd name="T0" fmla="*/ 548 w 818"/>
                    <a:gd name="T1" fmla="*/ 612 h 700"/>
                    <a:gd name="T2" fmla="*/ 536 w 818"/>
                    <a:gd name="T3" fmla="*/ 619 h 700"/>
                    <a:gd name="T4" fmla="*/ 529 w 818"/>
                    <a:gd name="T5" fmla="*/ 644 h 700"/>
                    <a:gd name="T6" fmla="*/ 529 w 818"/>
                    <a:gd name="T7" fmla="*/ 644 h 700"/>
                    <a:gd name="T8" fmla="*/ 555 w 818"/>
                    <a:gd name="T9" fmla="*/ 651 h 700"/>
                    <a:gd name="T10" fmla="*/ 568 w 818"/>
                    <a:gd name="T11" fmla="*/ 643 h 700"/>
                    <a:gd name="T12" fmla="*/ 574 w 818"/>
                    <a:gd name="T13" fmla="*/ 618 h 700"/>
                    <a:gd name="T14" fmla="*/ 574 w 818"/>
                    <a:gd name="T15" fmla="*/ 617 h 700"/>
                    <a:gd name="T16" fmla="*/ 548 w 818"/>
                    <a:gd name="T17" fmla="*/ 612 h 700"/>
                    <a:gd name="T18" fmla="*/ 396 w 818"/>
                    <a:gd name="T19" fmla="*/ 164 h 700"/>
                    <a:gd name="T20" fmla="*/ 381 w 818"/>
                    <a:gd name="T21" fmla="*/ 165 h 700"/>
                    <a:gd name="T22" fmla="*/ 360 w 818"/>
                    <a:gd name="T23" fmla="*/ 186 h 700"/>
                    <a:gd name="T24" fmla="*/ 360 w 818"/>
                    <a:gd name="T25" fmla="*/ 186 h 700"/>
                    <a:gd name="T26" fmla="*/ 382 w 818"/>
                    <a:gd name="T27" fmla="*/ 208 h 700"/>
                    <a:gd name="T28" fmla="*/ 399 w 818"/>
                    <a:gd name="T29" fmla="*/ 207 h 700"/>
                    <a:gd name="T30" fmla="*/ 419 w 818"/>
                    <a:gd name="T31" fmla="*/ 185 h 700"/>
                    <a:gd name="T32" fmla="*/ 419 w 818"/>
                    <a:gd name="T33" fmla="*/ 184 h 700"/>
                    <a:gd name="T34" fmla="*/ 396 w 818"/>
                    <a:gd name="T35" fmla="*/ 164 h 700"/>
                    <a:gd name="T36" fmla="*/ 219 w 818"/>
                    <a:gd name="T37" fmla="*/ 345 h 700"/>
                    <a:gd name="T38" fmla="*/ 335 w 818"/>
                    <a:gd name="T39" fmla="*/ 217 h 700"/>
                    <a:gd name="T40" fmla="*/ 349 w 818"/>
                    <a:gd name="T41" fmla="*/ 190 h 700"/>
                    <a:gd name="T42" fmla="*/ 322 w 818"/>
                    <a:gd name="T43" fmla="*/ 176 h 700"/>
                    <a:gd name="T44" fmla="*/ 177 w 818"/>
                    <a:gd name="T45" fmla="*/ 337 h 700"/>
                    <a:gd name="T46" fmla="*/ 194 w 818"/>
                    <a:gd name="T47" fmla="*/ 362 h 700"/>
                    <a:gd name="T48" fmla="*/ 219 w 818"/>
                    <a:gd name="T49" fmla="*/ 345 h 700"/>
                    <a:gd name="T50" fmla="*/ 16 w 818"/>
                    <a:gd name="T51" fmla="*/ 607 h 700"/>
                    <a:gd name="T52" fmla="*/ 71 w 818"/>
                    <a:gd name="T53" fmla="*/ 494 h 700"/>
                    <a:gd name="T54" fmla="*/ 97 w 818"/>
                    <a:gd name="T55" fmla="*/ 498 h 700"/>
                    <a:gd name="T56" fmla="*/ 93 w 818"/>
                    <a:gd name="T57" fmla="*/ 524 h 700"/>
                    <a:gd name="T58" fmla="*/ 51 w 818"/>
                    <a:gd name="T59" fmla="*/ 592 h 700"/>
                    <a:gd name="T60" fmla="*/ 435 w 818"/>
                    <a:gd name="T61" fmla="*/ 483 h 700"/>
                    <a:gd name="T62" fmla="*/ 773 w 818"/>
                    <a:gd name="T63" fmla="*/ 235 h 700"/>
                    <a:gd name="T64" fmla="*/ 694 w 818"/>
                    <a:gd name="T65" fmla="*/ 219 h 700"/>
                    <a:gd name="T66" fmla="*/ 673 w 818"/>
                    <a:gd name="T67" fmla="*/ 204 h 700"/>
                    <a:gd name="T68" fmla="*/ 689 w 818"/>
                    <a:gd name="T69" fmla="*/ 182 h 700"/>
                    <a:gd name="T70" fmla="*/ 809 w 818"/>
                    <a:gd name="T71" fmla="*/ 226 h 700"/>
                    <a:gd name="T72" fmla="*/ 455 w 818"/>
                    <a:gd name="T73" fmla="*/ 514 h 700"/>
                    <a:gd name="T74" fmla="*/ 16 w 818"/>
                    <a:gd name="T75" fmla="*/ 607 h 700"/>
                    <a:gd name="T76" fmla="*/ 644 w 818"/>
                    <a:gd name="T77" fmla="*/ 0 h 700"/>
                    <a:gd name="T78" fmla="*/ 609 w 818"/>
                    <a:gd name="T79" fmla="*/ 35 h 700"/>
                    <a:gd name="T80" fmla="*/ 644 w 818"/>
                    <a:gd name="T81" fmla="*/ 70 h 700"/>
                    <a:gd name="T82" fmla="*/ 679 w 818"/>
                    <a:gd name="T83" fmla="*/ 35 h 700"/>
                    <a:gd name="T84" fmla="*/ 644 w 818"/>
                    <a:gd name="T85" fmla="*/ 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8" h="700">
                      <a:moveTo>
                        <a:pt x="548" y="612"/>
                      </a:moveTo>
                      <a:cubicBezTo>
                        <a:pt x="544" y="614"/>
                        <a:pt x="540" y="616"/>
                        <a:pt x="536" y="619"/>
                      </a:cubicBezTo>
                      <a:cubicBezTo>
                        <a:pt x="527" y="624"/>
                        <a:pt x="524" y="635"/>
                        <a:pt x="529" y="644"/>
                      </a:cubicBezTo>
                      <a:cubicBezTo>
                        <a:pt x="529" y="644"/>
                        <a:pt x="529" y="644"/>
                        <a:pt x="529" y="644"/>
                      </a:cubicBezTo>
                      <a:cubicBezTo>
                        <a:pt x="535" y="653"/>
                        <a:pt x="546" y="656"/>
                        <a:pt x="555" y="651"/>
                      </a:cubicBezTo>
                      <a:cubicBezTo>
                        <a:pt x="560" y="649"/>
                        <a:pt x="564" y="646"/>
                        <a:pt x="568" y="643"/>
                      </a:cubicBezTo>
                      <a:cubicBezTo>
                        <a:pt x="577" y="638"/>
                        <a:pt x="579" y="626"/>
                        <a:pt x="574" y="618"/>
                      </a:cubicBezTo>
                      <a:cubicBezTo>
                        <a:pt x="574" y="617"/>
                        <a:pt x="574" y="617"/>
                        <a:pt x="574" y="617"/>
                      </a:cubicBezTo>
                      <a:cubicBezTo>
                        <a:pt x="568" y="609"/>
                        <a:pt x="557" y="606"/>
                        <a:pt x="548" y="612"/>
                      </a:cubicBezTo>
                      <a:close/>
                      <a:moveTo>
                        <a:pt x="396" y="164"/>
                      </a:moveTo>
                      <a:cubicBezTo>
                        <a:pt x="391" y="165"/>
                        <a:pt x="386" y="165"/>
                        <a:pt x="381" y="165"/>
                      </a:cubicBezTo>
                      <a:cubicBezTo>
                        <a:pt x="369" y="165"/>
                        <a:pt x="360" y="174"/>
                        <a:pt x="360" y="186"/>
                      </a:cubicBezTo>
                      <a:cubicBezTo>
                        <a:pt x="360" y="186"/>
                        <a:pt x="360" y="186"/>
                        <a:pt x="360" y="186"/>
                      </a:cubicBezTo>
                      <a:cubicBezTo>
                        <a:pt x="360" y="198"/>
                        <a:pt x="370" y="208"/>
                        <a:pt x="382" y="208"/>
                      </a:cubicBezTo>
                      <a:cubicBezTo>
                        <a:pt x="388" y="207"/>
                        <a:pt x="393" y="207"/>
                        <a:pt x="399" y="207"/>
                      </a:cubicBezTo>
                      <a:cubicBezTo>
                        <a:pt x="411" y="206"/>
                        <a:pt x="420" y="196"/>
                        <a:pt x="419" y="185"/>
                      </a:cubicBezTo>
                      <a:cubicBezTo>
                        <a:pt x="419" y="185"/>
                        <a:pt x="419" y="185"/>
                        <a:pt x="419" y="184"/>
                      </a:cubicBezTo>
                      <a:cubicBezTo>
                        <a:pt x="418" y="173"/>
                        <a:pt x="408" y="164"/>
                        <a:pt x="396" y="164"/>
                      </a:cubicBezTo>
                      <a:close/>
                      <a:moveTo>
                        <a:pt x="219" y="345"/>
                      </a:moveTo>
                      <a:cubicBezTo>
                        <a:pt x="231" y="285"/>
                        <a:pt x="275" y="236"/>
                        <a:pt x="335" y="217"/>
                      </a:cubicBezTo>
                      <a:cubicBezTo>
                        <a:pt x="346" y="213"/>
                        <a:pt x="352" y="201"/>
                        <a:pt x="349" y="190"/>
                      </a:cubicBezTo>
                      <a:cubicBezTo>
                        <a:pt x="345" y="179"/>
                        <a:pt x="333" y="172"/>
                        <a:pt x="322" y="176"/>
                      </a:cubicBezTo>
                      <a:cubicBezTo>
                        <a:pt x="247" y="200"/>
                        <a:pt x="192" y="262"/>
                        <a:pt x="177" y="337"/>
                      </a:cubicBezTo>
                      <a:cubicBezTo>
                        <a:pt x="174" y="349"/>
                        <a:pt x="182" y="360"/>
                        <a:pt x="194" y="362"/>
                      </a:cubicBezTo>
                      <a:cubicBezTo>
                        <a:pt x="205" y="365"/>
                        <a:pt x="217" y="357"/>
                        <a:pt x="219" y="345"/>
                      </a:cubicBezTo>
                      <a:close/>
                      <a:moveTo>
                        <a:pt x="16" y="607"/>
                      </a:moveTo>
                      <a:cubicBezTo>
                        <a:pt x="0" y="571"/>
                        <a:pt x="18" y="539"/>
                        <a:pt x="71" y="494"/>
                      </a:cubicBezTo>
                      <a:cubicBezTo>
                        <a:pt x="79" y="488"/>
                        <a:pt x="91" y="490"/>
                        <a:pt x="97" y="498"/>
                      </a:cubicBezTo>
                      <a:cubicBezTo>
                        <a:pt x="103" y="506"/>
                        <a:pt x="102" y="518"/>
                        <a:pt x="93" y="524"/>
                      </a:cubicBezTo>
                      <a:cubicBezTo>
                        <a:pt x="42" y="564"/>
                        <a:pt x="41" y="582"/>
                        <a:pt x="51" y="592"/>
                      </a:cubicBezTo>
                      <a:cubicBezTo>
                        <a:pt x="78" y="621"/>
                        <a:pt x="292" y="547"/>
                        <a:pt x="435" y="483"/>
                      </a:cubicBezTo>
                      <a:cubicBezTo>
                        <a:pt x="613" y="402"/>
                        <a:pt x="786" y="265"/>
                        <a:pt x="773" y="235"/>
                      </a:cubicBezTo>
                      <a:cubicBezTo>
                        <a:pt x="768" y="221"/>
                        <a:pt x="759" y="209"/>
                        <a:pt x="694" y="219"/>
                      </a:cubicBezTo>
                      <a:cubicBezTo>
                        <a:pt x="684" y="221"/>
                        <a:pt x="674" y="214"/>
                        <a:pt x="673" y="204"/>
                      </a:cubicBezTo>
                      <a:cubicBezTo>
                        <a:pt x="671" y="194"/>
                        <a:pt x="678" y="183"/>
                        <a:pt x="689" y="182"/>
                      </a:cubicBezTo>
                      <a:cubicBezTo>
                        <a:pt x="757" y="175"/>
                        <a:pt x="801" y="187"/>
                        <a:pt x="809" y="226"/>
                      </a:cubicBezTo>
                      <a:cubicBezTo>
                        <a:pt x="818" y="277"/>
                        <a:pt x="747" y="363"/>
                        <a:pt x="455" y="514"/>
                      </a:cubicBezTo>
                      <a:cubicBezTo>
                        <a:pt x="51" y="700"/>
                        <a:pt x="16" y="607"/>
                        <a:pt x="16" y="607"/>
                      </a:cubicBezTo>
                      <a:close/>
                      <a:moveTo>
                        <a:pt x="644" y="0"/>
                      </a:moveTo>
                      <a:cubicBezTo>
                        <a:pt x="624" y="0"/>
                        <a:pt x="609" y="15"/>
                        <a:pt x="609" y="35"/>
                      </a:cubicBezTo>
                      <a:cubicBezTo>
                        <a:pt x="609" y="54"/>
                        <a:pt x="624" y="70"/>
                        <a:pt x="644" y="70"/>
                      </a:cubicBezTo>
                      <a:cubicBezTo>
                        <a:pt x="663" y="70"/>
                        <a:pt x="679" y="54"/>
                        <a:pt x="679" y="35"/>
                      </a:cubicBezTo>
                      <a:cubicBezTo>
                        <a:pt x="679" y="15"/>
                        <a:pt x="663" y="0"/>
                        <a:pt x="6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sp>
        <p:nvSpPr>
          <p:cNvPr id="84" name="TextBox 2589"/>
          <p:cNvSpPr txBox="1"/>
          <p:nvPr/>
        </p:nvSpPr>
        <p:spPr>
          <a:xfrm>
            <a:off x="3784611" y="4960183"/>
            <a:ext cx="2127239" cy="584775"/>
          </a:xfrm>
          <a:prstGeom prst="rect">
            <a:avLst/>
          </a:prstGeom>
          <a:noFill/>
        </p:spPr>
        <p:txBody>
          <a:bodyPr wrap="square">
            <a:spAutoFit/>
          </a:bodyPr>
          <a:lstStyle/>
          <a:p>
            <a:pPr algn="ctr">
              <a:spcAft>
                <a:spcPts val="1200"/>
              </a:spcAft>
            </a:pP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TextBox 2588"/>
          <p:cNvSpPr txBox="1">
            <a:spLocks noChangeArrowheads="1"/>
          </p:cNvSpPr>
          <p:nvPr/>
        </p:nvSpPr>
        <p:spPr bwMode="auto">
          <a:xfrm>
            <a:off x="8715519" y="4621817"/>
            <a:ext cx="18920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a:r>
              <a:rPr lang="zh-CN" altLang="en-US" sz="1600" b="1" dirty="0">
                <a:solidFill>
                  <a:srgbClr val="A6A6A6"/>
                </a:solidFill>
                <a:latin typeface="微软雅黑" panose="020B0503020204020204" pitchFamily="34" charset="-122"/>
                <a:ea typeface="微软雅黑" panose="020B0503020204020204" pitchFamily="34" charset="-122"/>
              </a:rPr>
              <a:t>关键词</a:t>
            </a:r>
            <a:endParaRPr lang="en-US" altLang="zh-CN" sz="1600" b="1" dirty="0">
              <a:solidFill>
                <a:srgbClr val="A6A6A6"/>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9234145" y="5716900"/>
            <a:ext cx="854770" cy="207794"/>
            <a:chOff x="10370209" y="6194733"/>
            <a:chExt cx="1210604" cy="294299"/>
          </a:xfrm>
        </p:grpSpPr>
        <p:grpSp>
          <p:nvGrpSpPr>
            <p:cNvPr id="87" name="组合 86"/>
            <p:cNvGrpSpPr/>
            <p:nvPr/>
          </p:nvGrpSpPr>
          <p:grpSpPr>
            <a:xfrm>
              <a:off x="11286514" y="6194733"/>
              <a:ext cx="294299" cy="294299"/>
              <a:chOff x="11286514" y="6194733"/>
              <a:chExt cx="294299" cy="294299"/>
            </a:xfrm>
          </p:grpSpPr>
          <p:sp>
            <p:nvSpPr>
              <p:cNvPr id="96" name="椭圆 95"/>
              <p:cNvSpPr/>
              <p:nvPr/>
            </p:nvSpPr>
            <p:spPr>
              <a:xfrm>
                <a:off x="11286514" y="6194733"/>
                <a:ext cx="294299" cy="29429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7" name="组合 96"/>
              <p:cNvGrpSpPr/>
              <p:nvPr/>
            </p:nvGrpSpPr>
            <p:grpSpPr>
              <a:xfrm>
                <a:off x="11358903" y="6267450"/>
                <a:ext cx="149520" cy="148866"/>
                <a:chOff x="8341979" y="2413062"/>
                <a:chExt cx="155188" cy="154508"/>
              </a:xfrm>
              <a:solidFill>
                <a:schemeClr val="bg1"/>
              </a:solidFill>
            </p:grpSpPr>
            <p:sp>
              <p:nvSpPr>
                <p:cNvPr id="98" name="Freeform 25"/>
                <p:cNvSpPr>
                  <a:spLocks noEditPoints="1"/>
                </p:cNvSpPr>
                <p:nvPr/>
              </p:nvSpPr>
              <p:spPr bwMode="auto">
                <a:xfrm>
                  <a:off x="8341979" y="2458666"/>
                  <a:ext cx="155188" cy="72149"/>
                </a:xfrm>
                <a:custGeom>
                  <a:avLst/>
                  <a:gdLst>
                    <a:gd name="T0" fmla="*/ 221 w 426"/>
                    <a:gd name="T1" fmla="*/ 198 h 198"/>
                    <a:gd name="T2" fmla="*/ 211 w 426"/>
                    <a:gd name="T3" fmla="*/ 198 h 198"/>
                    <a:gd name="T4" fmla="*/ 64 w 426"/>
                    <a:gd name="T5" fmla="*/ 168 h 198"/>
                    <a:gd name="T6" fmla="*/ 1 w 426"/>
                    <a:gd name="T7" fmla="*/ 95 h 198"/>
                    <a:gd name="T8" fmla="*/ 64 w 426"/>
                    <a:gd name="T9" fmla="*/ 25 h 198"/>
                    <a:gd name="T10" fmla="*/ 205 w 426"/>
                    <a:gd name="T11" fmla="*/ 0 h 198"/>
                    <a:gd name="T12" fmla="*/ 215 w 426"/>
                    <a:gd name="T13" fmla="*/ 0 h 198"/>
                    <a:gd name="T14" fmla="*/ 361 w 426"/>
                    <a:gd name="T15" fmla="*/ 30 h 198"/>
                    <a:gd name="T16" fmla="*/ 425 w 426"/>
                    <a:gd name="T17" fmla="*/ 103 h 198"/>
                    <a:gd name="T18" fmla="*/ 362 w 426"/>
                    <a:gd name="T19" fmla="*/ 172 h 198"/>
                    <a:gd name="T20" fmla="*/ 221 w 426"/>
                    <a:gd name="T21" fmla="*/ 198 h 198"/>
                    <a:gd name="T22" fmla="*/ 205 w 426"/>
                    <a:gd name="T23" fmla="*/ 19 h 198"/>
                    <a:gd name="T24" fmla="*/ 71 w 426"/>
                    <a:gd name="T25" fmla="*/ 43 h 198"/>
                    <a:gd name="T26" fmla="*/ 19 w 426"/>
                    <a:gd name="T27" fmla="*/ 95 h 198"/>
                    <a:gd name="T28" fmla="*/ 72 w 426"/>
                    <a:gd name="T29" fmla="*/ 151 h 198"/>
                    <a:gd name="T30" fmla="*/ 212 w 426"/>
                    <a:gd name="T31" fmla="*/ 179 h 198"/>
                    <a:gd name="T32" fmla="*/ 221 w 426"/>
                    <a:gd name="T33" fmla="*/ 179 h 198"/>
                    <a:gd name="T34" fmla="*/ 355 w 426"/>
                    <a:gd name="T35" fmla="*/ 155 h 198"/>
                    <a:gd name="T36" fmla="*/ 407 w 426"/>
                    <a:gd name="T37" fmla="*/ 103 h 198"/>
                    <a:gd name="T38" fmla="*/ 354 w 426"/>
                    <a:gd name="T39" fmla="*/ 47 h 198"/>
                    <a:gd name="T40" fmla="*/ 214 w 426"/>
                    <a:gd name="T41" fmla="*/ 19 h 198"/>
                    <a:gd name="T42" fmla="*/ 205 w 426"/>
                    <a:gd name="T43" fmla="*/ 1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6" h="198">
                      <a:moveTo>
                        <a:pt x="221" y="198"/>
                      </a:moveTo>
                      <a:cubicBezTo>
                        <a:pt x="218" y="198"/>
                        <a:pt x="214" y="198"/>
                        <a:pt x="211" y="198"/>
                      </a:cubicBezTo>
                      <a:cubicBezTo>
                        <a:pt x="156" y="197"/>
                        <a:pt x="104" y="186"/>
                        <a:pt x="64" y="168"/>
                      </a:cubicBezTo>
                      <a:cubicBezTo>
                        <a:pt x="23" y="148"/>
                        <a:pt x="0" y="123"/>
                        <a:pt x="1" y="95"/>
                      </a:cubicBezTo>
                      <a:cubicBezTo>
                        <a:pt x="1" y="68"/>
                        <a:pt x="24" y="43"/>
                        <a:pt x="64" y="25"/>
                      </a:cubicBezTo>
                      <a:cubicBezTo>
                        <a:pt x="102" y="9"/>
                        <a:pt x="152" y="0"/>
                        <a:pt x="205" y="0"/>
                      </a:cubicBezTo>
                      <a:cubicBezTo>
                        <a:pt x="208" y="0"/>
                        <a:pt x="212" y="0"/>
                        <a:pt x="215" y="0"/>
                      </a:cubicBezTo>
                      <a:cubicBezTo>
                        <a:pt x="270" y="1"/>
                        <a:pt x="322" y="12"/>
                        <a:pt x="361" y="30"/>
                      </a:cubicBezTo>
                      <a:cubicBezTo>
                        <a:pt x="403" y="49"/>
                        <a:pt x="426" y="75"/>
                        <a:pt x="425" y="103"/>
                      </a:cubicBezTo>
                      <a:cubicBezTo>
                        <a:pt x="425" y="130"/>
                        <a:pt x="402" y="155"/>
                        <a:pt x="362" y="172"/>
                      </a:cubicBezTo>
                      <a:cubicBezTo>
                        <a:pt x="324" y="189"/>
                        <a:pt x="274" y="198"/>
                        <a:pt x="221" y="198"/>
                      </a:cubicBezTo>
                      <a:close/>
                      <a:moveTo>
                        <a:pt x="205" y="19"/>
                      </a:moveTo>
                      <a:cubicBezTo>
                        <a:pt x="154" y="19"/>
                        <a:pt x="106" y="27"/>
                        <a:pt x="71" y="43"/>
                      </a:cubicBezTo>
                      <a:cubicBezTo>
                        <a:pt x="38" y="57"/>
                        <a:pt x="19" y="76"/>
                        <a:pt x="19" y="95"/>
                      </a:cubicBezTo>
                      <a:cubicBezTo>
                        <a:pt x="18" y="115"/>
                        <a:pt x="38" y="135"/>
                        <a:pt x="72" y="151"/>
                      </a:cubicBezTo>
                      <a:cubicBezTo>
                        <a:pt x="109" y="168"/>
                        <a:pt x="158" y="178"/>
                        <a:pt x="212" y="179"/>
                      </a:cubicBezTo>
                      <a:cubicBezTo>
                        <a:pt x="215" y="179"/>
                        <a:pt x="218" y="179"/>
                        <a:pt x="221" y="179"/>
                      </a:cubicBezTo>
                      <a:cubicBezTo>
                        <a:pt x="272" y="179"/>
                        <a:pt x="320" y="170"/>
                        <a:pt x="355" y="155"/>
                      </a:cubicBezTo>
                      <a:cubicBezTo>
                        <a:pt x="388" y="141"/>
                        <a:pt x="407" y="122"/>
                        <a:pt x="407" y="103"/>
                      </a:cubicBezTo>
                      <a:cubicBezTo>
                        <a:pt x="408" y="83"/>
                        <a:pt x="388" y="63"/>
                        <a:pt x="354" y="47"/>
                      </a:cubicBezTo>
                      <a:cubicBezTo>
                        <a:pt x="317" y="30"/>
                        <a:pt x="268" y="20"/>
                        <a:pt x="214" y="19"/>
                      </a:cubicBezTo>
                      <a:cubicBezTo>
                        <a:pt x="211" y="19"/>
                        <a:pt x="208" y="19"/>
                        <a:pt x="20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26"/>
                <p:cNvSpPr>
                  <a:spLocks noEditPoints="1"/>
                </p:cNvSpPr>
                <p:nvPr/>
              </p:nvSpPr>
              <p:spPr bwMode="auto">
                <a:xfrm>
                  <a:off x="8366074" y="2424361"/>
                  <a:ext cx="106998" cy="140622"/>
                </a:xfrm>
                <a:custGeom>
                  <a:avLst/>
                  <a:gdLst>
                    <a:gd name="T0" fmla="*/ 236 w 294"/>
                    <a:gd name="T1" fmla="*/ 386 h 386"/>
                    <a:gd name="T2" fmla="*/ 153 w 294"/>
                    <a:gd name="T3" fmla="*/ 347 h 386"/>
                    <a:gd name="T4" fmla="*/ 68 w 294"/>
                    <a:gd name="T5" fmla="*/ 247 h 386"/>
                    <a:gd name="T6" fmla="*/ 8 w 294"/>
                    <a:gd name="T7" fmla="*/ 104 h 386"/>
                    <a:gd name="T8" fmla="*/ 30 w 294"/>
                    <a:gd name="T9" fmla="*/ 8 h 386"/>
                    <a:gd name="T10" fmla="*/ 58 w 294"/>
                    <a:gd name="T11" fmla="*/ 0 h 386"/>
                    <a:gd name="T12" fmla="*/ 141 w 294"/>
                    <a:gd name="T13" fmla="*/ 39 h 386"/>
                    <a:gd name="T14" fmla="*/ 226 w 294"/>
                    <a:gd name="T15" fmla="*/ 138 h 386"/>
                    <a:gd name="T16" fmla="*/ 286 w 294"/>
                    <a:gd name="T17" fmla="*/ 281 h 386"/>
                    <a:gd name="T18" fmla="*/ 264 w 294"/>
                    <a:gd name="T19" fmla="*/ 378 h 386"/>
                    <a:gd name="T20" fmla="*/ 236 w 294"/>
                    <a:gd name="T21" fmla="*/ 386 h 386"/>
                    <a:gd name="T22" fmla="*/ 58 w 294"/>
                    <a:gd name="T23" fmla="*/ 18 h 386"/>
                    <a:gd name="T24" fmla="*/ 40 w 294"/>
                    <a:gd name="T25" fmla="*/ 24 h 386"/>
                    <a:gd name="T26" fmla="*/ 26 w 294"/>
                    <a:gd name="T27" fmla="*/ 101 h 386"/>
                    <a:gd name="T28" fmla="*/ 83 w 294"/>
                    <a:gd name="T29" fmla="*/ 237 h 386"/>
                    <a:gd name="T30" fmla="*/ 164 w 294"/>
                    <a:gd name="T31" fmla="*/ 333 h 386"/>
                    <a:gd name="T32" fmla="*/ 236 w 294"/>
                    <a:gd name="T33" fmla="*/ 367 h 386"/>
                    <a:gd name="T34" fmla="*/ 254 w 294"/>
                    <a:gd name="T35" fmla="*/ 362 h 386"/>
                    <a:gd name="T36" fmla="*/ 268 w 294"/>
                    <a:gd name="T37" fmla="*/ 285 h 386"/>
                    <a:gd name="T38" fmla="*/ 211 w 294"/>
                    <a:gd name="T39" fmla="*/ 149 h 386"/>
                    <a:gd name="T40" fmla="*/ 130 w 294"/>
                    <a:gd name="T41" fmla="*/ 53 h 386"/>
                    <a:gd name="T42" fmla="*/ 58 w 294"/>
                    <a:gd name="T43" fmla="*/ 18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4" h="386">
                      <a:moveTo>
                        <a:pt x="236" y="386"/>
                      </a:moveTo>
                      <a:cubicBezTo>
                        <a:pt x="212" y="386"/>
                        <a:pt x="184" y="373"/>
                        <a:pt x="153" y="347"/>
                      </a:cubicBezTo>
                      <a:cubicBezTo>
                        <a:pt x="123" y="322"/>
                        <a:pt x="94" y="288"/>
                        <a:pt x="68" y="247"/>
                      </a:cubicBezTo>
                      <a:cubicBezTo>
                        <a:pt x="38" y="199"/>
                        <a:pt x="16" y="148"/>
                        <a:pt x="8" y="104"/>
                      </a:cubicBezTo>
                      <a:cubicBezTo>
                        <a:pt x="0" y="58"/>
                        <a:pt x="8" y="23"/>
                        <a:pt x="30" y="8"/>
                      </a:cubicBezTo>
                      <a:cubicBezTo>
                        <a:pt x="38" y="3"/>
                        <a:pt x="48" y="0"/>
                        <a:pt x="58" y="0"/>
                      </a:cubicBezTo>
                      <a:cubicBezTo>
                        <a:pt x="82" y="0"/>
                        <a:pt x="110" y="13"/>
                        <a:pt x="141" y="39"/>
                      </a:cubicBezTo>
                      <a:cubicBezTo>
                        <a:pt x="171" y="64"/>
                        <a:pt x="200" y="98"/>
                        <a:pt x="226" y="138"/>
                      </a:cubicBezTo>
                      <a:cubicBezTo>
                        <a:pt x="256" y="187"/>
                        <a:pt x="278" y="238"/>
                        <a:pt x="286" y="281"/>
                      </a:cubicBezTo>
                      <a:cubicBezTo>
                        <a:pt x="294" y="328"/>
                        <a:pt x="286" y="362"/>
                        <a:pt x="264" y="378"/>
                      </a:cubicBezTo>
                      <a:cubicBezTo>
                        <a:pt x="256" y="383"/>
                        <a:pt x="246" y="386"/>
                        <a:pt x="236" y="386"/>
                      </a:cubicBezTo>
                      <a:close/>
                      <a:moveTo>
                        <a:pt x="58" y="18"/>
                      </a:moveTo>
                      <a:cubicBezTo>
                        <a:pt x="51" y="18"/>
                        <a:pt x="45" y="20"/>
                        <a:pt x="40" y="24"/>
                      </a:cubicBezTo>
                      <a:cubicBezTo>
                        <a:pt x="24" y="34"/>
                        <a:pt x="19" y="63"/>
                        <a:pt x="26" y="101"/>
                      </a:cubicBezTo>
                      <a:cubicBezTo>
                        <a:pt x="33" y="142"/>
                        <a:pt x="54" y="191"/>
                        <a:pt x="83" y="237"/>
                      </a:cubicBezTo>
                      <a:cubicBezTo>
                        <a:pt x="107" y="276"/>
                        <a:pt x="136" y="309"/>
                        <a:pt x="164" y="333"/>
                      </a:cubicBezTo>
                      <a:cubicBezTo>
                        <a:pt x="191" y="355"/>
                        <a:pt x="217" y="367"/>
                        <a:pt x="236" y="367"/>
                      </a:cubicBezTo>
                      <a:cubicBezTo>
                        <a:pt x="243" y="367"/>
                        <a:pt x="249" y="366"/>
                        <a:pt x="254" y="362"/>
                      </a:cubicBezTo>
                      <a:cubicBezTo>
                        <a:pt x="270" y="351"/>
                        <a:pt x="275" y="323"/>
                        <a:pt x="268" y="285"/>
                      </a:cubicBezTo>
                      <a:cubicBezTo>
                        <a:pt x="260" y="243"/>
                        <a:pt x="240" y="195"/>
                        <a:pt x="211" y="149"/>
                      </a:cubicBezTo>
                      <a:cubicBezTo>
                        <a:pt x="186" y="110"/>
                        <a:pt x="158" y="77"/>
                        <a:pt x="130" y="53"/>
                      </a:cubicBezTo>
                      <a:cubicBezTo>
                        <a:pt x="103" y="31"/>
                        <a:pt x="77" y="18"/>
                        <a:pt x="5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27"/>
                <p:cNvSpPr/>
                <p:nvPr/>
              </p:nvSpPr>
              <p:spPr bwMode="auto">
                <a:xfrm>
                  <a:off x="8370022" y="2429126"/>
                  <a:ext cx="97605" cy="138444"/>
                </a:xfrm>
                <a:custGeom>
                  <a:avLst/>
                  <a:gdLst>
                    <a:gd name="T0" fmla="*/ 58 w 268"/>
                    <a:gd name="T1" fmla="*/ 380 h 380"/>
                    <a:gd name="T2" fmla="*/ 34 w 268"/>
                    <a:gd name="T3" fmla="*/ 374 h 380"/>
                    <a:gd name="T4" fmla="*/ 5 w 268"/>
                    <a:gd name="T5" fmla="*/ 280 h 380"/>
                    <a:gd name="T6" fmla="*/ 53 w 268"/>
                    <a:gd name="T7" fmla="*/ 132 h 380"/>
                    <a:gd name="T8" fmla="*/ 156 w 268"/>
                    <a:gd name="T9" fmla="*/ 3 h 380"/>
                    <a:gd name="T10" fmla="*/ 169 w 268"/>
                    <a:gd name="T11" fmla="*/ 5 h 380"/>
                    <a:gd name="T12" fmla="*/ 166 w 268"/>
                    <a:gd name="T13" fmla="*/ 18 h 380"/>
                    <a:gd name="T14" fmla="*/ 69 w 268"/>
                    <a:gd name="T15" fmla="*/ 141 h 380"/>
                    <a:gd name="T16" fmla="*/ 23 w 268"/>
                    <a:gd name="T17" fmla="*/ 282 h 380"/>
                    <a:gd name="T18" fmla="*/ 42 w 268"/>
                    <a:gd name="T19" fmla="*/ 358 h 380"/>
                    <a:gd name="T20" fmla="*/ 114 w 268"/>
                    <a:gd name="T21" fmla="*/ 335 h 380"/>
                    <a:gd name="T22" fmla="*/ 203 w 268"/>
                    <a:gd name="T23" fmla="*/ 218 h 380"/>
                    <a:gd name="T24" fmla="*/ 250 w 268"/>
                    <a:gd name="T25" fmla="*/ 67 h 380"/>
                    <a:gd name="T26" fmla="*/ 260 w 268"/>
                    <a:gd name="T27" fmla="*/ 58 h 380"/>
                    <a:gd name="T28" fmla="*/ 268 w 268"/>
                    <a:gd name="T29" fmla="*/ 68 h 380"/>
                    <a:gd name="T30" fmla="*/ 219 w 268"/>
                    <a:gd name="T31" fmla="*/ 227 h 380"/>
                    <a:gd name="T32" fmla="*/ 125 w 268"/>
                    <a:gd name="T33" fmla="*/ 349 h 380"/>
                    <a:gd name="T34" fmla="*/ 58 w 268"/>
                    <a:gd name="T35"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8" h="380">
                      <a:moveTo>
                        <a:pt x="58" y="380"/>
                      </a:moveTo>
                      <a:cubicBezTo>
                        <a:pt x="49" y="380"/>
                        <a:pt x="41" y="378"/>
                        <a:pt x="34" y="374"/>
                      </a:cubicBezTo>
                      <a:cubicBezTo>
                        <a:pt x="10" y="361"/>
                        <a:pt x="0" y="327"/>
                        <a:pt x="5" y="280"/>
                      </a:cubicBezTo>
                      <a:cubicBezTo>
                        <a:pt x="9" y="235"/>
                        <a:pt x="26" y="183"/>
                        <a:pt x="53" y="132"/>
                      </a:cubicBezTo>
                      <a:cubicBezTo>
                        <a:pt x="82" y="77"/>
                        <a:pt x="120" y="30"/>
                        <a:pt x="156" y="3"/>
                      </a:cubicBezTo>
                      <a:cubicBezTo>
                        <a:pt x="160" y="0"/>
                        <a:pt x="166" y="1"/>
                        <a:pt x="169" y="5"/>
                      </a:cubicBezTo>
                      <a:cubicBezTo>
                        <a:pt x="171" y="10"/>
                        <a:pt x="171" y="15"/>
                        <a:pt x="166" y="18"/>
                      </a:cubicBezTo>
                      <a:cubicBezTo>
                        <a:pt x="132" y="44"/>
                        <a:pt x="97" y="88"/>
                        <a:pt x="69" y="141"/>
                      </a:cubicBezTo>
                      <a:cubicBezTo>
                        <a:pt x="43" y="190"/>
                        <a:pt x="27" y="240"/>
                        <a:pt x="23" y="282"/>
                      </a:cubicBezTo>
                      <a:cubicBezTo>
                        <a:pt x="19" y="321"/>
                        <a:pt x="26" y="348"/>
                        <a:pt x="42" y="358"/>
                      </a:cubicBezTo>
                      <a:cubicBezTo>
                        <a:pt x="59" y="367"/>
                        <a:pt x="85" y="359"/>
                        <a:pt x="114" y="335"/>
                      </a:cubicBezTo>
                      <a:cubicBezTo>
                        <a:pt x="146" y="308"/>
                        <a:pt x="178" y="267"/>
                        <a:pt x="203" y="218"/>
                      </a:cubicBezTo>
                      <a:cubicBezTo>
                        <a:pt x="231" y="166"/>
                        <a:pt x="248" y="110"/>
                        <a:pt x="250" y="67"/>
                      </a:cubicBezTo>
                      <a:cubicBezTo>
                        <a:pt x="250" y="61"/>
                        <a:pt x="255" y="58"/>
                        <a:pt x="260" y="58"/>
                      </a:cubicBezTo>
                      <a:cubicBezTo>
                        <a:pt x="265" y="58"/>
                        <a:pt x="268" y="62"/>
                        <a:pt x="268" y="68"/>
                      </a:cubicBezTo>
                      <a:cubicBezTo>
                        <a:pt x="266" y="114"/>
                        <a:pt x="248" y="172"/>
                        <a:pt x="219" y="227"/>
                      </a:cubicBezTo>
                      <a:cubicBezTo>
                        <a:pt x="192" y="278"/>
                        <a:pt x="159" y="321"/>
                        <a:pt x="125" y="349"/>
                      </a:cubicBezTo>
                      <a:cubicBezTo>
                        <a:pt x="101" y="370"/>
                        <a:pt x="77" y="380"/>
                        <a:pt x="58" y="3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28"/>
                <p:cNvSpPr/>
                <p:nvPr/>
              </p:nvSpPr>
              <p:spPr bwMode="auto">
                <a:xfrm>
                  <a:off x="8437134" y="2413062"/>
                  <a:ext cx="32671" cy="34305"/>
                </a:xfrm>
                <a:custGeom>
                  <a:avLst/>
                  <a:gdLst>
                    <a:gd name="T0" fmla="*/ 0 w 90"/>
                    <a:gd name="T1" fmla="*/ 47 h 94"/>
                    <a:gd name="T2" fmla="*/ 13 w 90"/>
                    <a:gd name="T3" fmla="*/ 80 h 94"/>
                    <a:gd name="T4" fmla="*/ 45 w 90"/>
                    <a:gd name="T5" fmla="*/ 94 h 94"/>
                    <a:gd name="T6" fmla="*/ 77 w 90"/>
                    <a:gd name="T7" fmla="*/ 80 h 94"/>
                    <a:gd name="T8" fmla="*/ 90 w 90"/>
                    <a:gd name="T9" fmla="*/ 47 h 94"/>
                    <a:gd name="T10" fmla="*/ 77 w 90"/>
                    <a:gd name="T11" fmla="*/ 14 h 94"/>
                    <a:gd name="T12" fmla="*/ 45 w 90"/>
                    <a:gd name="T13" fmla="*/ 0 h 94"/>
                    <a:gd name="T14" fmla="*/ 13 w 90"/>
                    <a:gd name="T15" fmla="*/ 14 h 94"/>
                    <a:gd name="T16" fmla="*/ 0 w 90"/>
                    <a:gd name="T17" fmla="*/ 4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4">
                      <a:moveTo>
                        <a:pt x="0" y="47"/>
                      </a:moveTo>
                      <a:cubicBezTo>
                        <a:pt x="0" y="59"/>
                        <a:pt x="5" y="71"/>
                        <a:pt x="13" y="80"/>
                      </a:cubicBezTo>
                      <a:cubicBezTo>
                        <a:pt x="22" y="89"/>
                        <a:pt x="34" y="94"/>
                        <a:pt x="45" y="94"/>
                      </a:cubicBezTo>
                      <a:cubicBezTo>
                        <a:pt x="57" y="94"/>
                        <a:pt x="69" y="89"/>
                        <a:pt x="77" y="80"/>
                      </a:cubicBezTo>
                      <a:cubicBezTo>
                        <a:pt x="85" y="71"/>
                        <a:pt x="90" y="59"/>
                        <a:pt x="90" y="47"/>
                      </a:cubicBezTo>
                      <a:cubicBezTo>
                        <a:pt x="90" y="34"/>
                        <a:pt x="85" y="22"/>
                        <a:pt x="77" y="14"/>
                      </a:cubicBezTo>
                      <a:cubicBezTo>
                        <a:pt x="69" y="5"/>
                        <a:pt x="57" y="0"/>
                        <a:pt x="45" y="0"/>
                      </a:cubicBezTo>
                      <a:cubicBezTo>
                        <a:pt x="34" y="0"/>
                        <a:pt x="22" y="5"/>
                        <a:pt x="13" y="14"/>
                      </a:cubicBezTo>
                      <a:cubicBezTo>
                        <a:pt x="5" y="22"/>
                        <a:pt x="0" y="34"/>
                        <a:pt x="0"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8" name="组合 87"/>
            <p:cNvGrpSpPr/>
            <p:nvPr/>
          </p:nvGrpSpPr>
          <p:grpSpPr>
            <a:xfrm>
              <a:off x="10828362" y="6194733"/>
              <a:ext cx="294299" cy="294299"/>
              <a:chOff x="10821694" y="6194733"/>
              <a:chExt cx="294299" cy="294299"/>
            </a:xfrm>
          </p:grpSpPr>
          <p:sp>
            <p:nvSpPr>
              <p:cNvPr id="94" name="椭圆 93"/>
              <p:cNvSpPr/>
              <p:nvPr/>
            </p:nvSpPr>
            <p:spPr>
              <a:xfrm>
                <a:off x="10821694" y="6194733"/>
                <a:ext cx="294299" cy="29429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5" name="Freeform 53"/>
              <p:cNvSpPr>
                <a:spLocks noEditPoints="1"/>
              </p:cNvSpPr>
              <p:nvPr/>
            </p:nvSpPr>
            <p:spPr bwMode="auto">
              <a:xfrm>
                <a:off x="10899046" y="6273165"/>
                <a:ext cx="139594" cy="137434"/>
              </a:xfrm>
              <a:custGeom>
                <a:avLst/>
                <a:gdLst>
                  <a:gd name="T0" fmla="*/ 625 w 700"/>
                  <a:gd name="T1" fmla="*/ 140 h 689"/>
                  <a:gd name="T2" fmla="*/ 463 w 700"/>
                  <a:gd name="T3" fmla="*/ 140 h 689"/>
                  <a:gd name="T4" fmla="*/ 463 w 700"/>
                  <a:gd name="T5" fmla="*/ 67 h 689"/>
                  <a:gd name="T6" fmla="*/ 395 w 700"/>
                  <a:gd name="T7" fmla="*/ 0 h 689"/>
                  <a:gd name="T8" fmla="*/ 304 w 700"/>
                  <a:gd name="T9" fmla="*/ 0 h 689"/>
                  <a:gd name="T10" fmla="*/ 237 w 700"/>
                  <a:gd name="T11" fmla="*/ 67 h 689"/>
                  <a:gd name="T12" fmla="*/ 237 w 700"/>
                  <a:gd name="T13" fmla="*/ 140 h 689"/>
                  <a:gd name="T14" fmla="*/ 75 w 700"/>
                  <a:gd name="T15" fmla="*/ 140 h 689"/>
                  <a:gd name="T16" fmla="*/ 0 w 700"/>
                  <a:gd name="T17" fmla="*/ 215 h 689"/>
                  <a:gd name="T18" fmla="*/ 0 w 700"/>
                  <a:gd name="T19" fmla="*/ 615 h 689"/>
                  <a:gd name="T20" fmla="*/ 75 w 700"/>
                  <a:gd name="T21" fmla="*/ 689 h 689"/>
                  <a:gd name="T22" fmla="*/ 625 w 700"/>
                  <a:gd name="T23" fmla="*/ 689 h 689"/>
                  <a:gd name="T24" fmla="*/ 700 w 700"/>
                  <a:gd name="T25" fmla="*/ 615 h 689"/>
                  <a:gd name="T26" fmla="*/ 700 w 700"/>
                  <a:gd name="T27" fmla="*/ 215 h 689"/>
                  <a:gd name="T28" fmla="*/ 625 w 700"/>
                  <a:gd name="T29" fmla="*/ 140 h 689"/>
                  <a:gd name="T30" fmla="*/ 280 w 700"/>
                  <a:gd name="T31" fmla="*/ 67 h 689"/>
                  <a:gd name="T32" fmla="*/ 304 w 700"/>
                  <a:gd name="T33" fmla="*/ 43 h 689"/>
                  <a:gd name="T34" fmla="*/ 381 w 700"/>
                  <a:gd name="T35" fmla="*/ 43 h 689"/>
                  <a:gd name="T36" fmla="*/ 420 w 700"/>
                  <a:gd name="T37" fmla="*/ 67 h 689"/>
                  <a:gd name="T38" fmla="*/ 420 w 700"/>
                  <a:gd name="T39" fmla="*/ 140 h 689"/>
                  <a:gd name="T40" fmla="*/ 280 w 700"/>
                  <a:gd name="T41" fmla="*/ 140 h 689"/>
                  <a:gd name="T42" fmla="*/ 280 w 700"/>
                  <a:gd name="T43" fmla="*/ 67 h 689"/>
                  <a:gd name="T44" fmla="*/ 625 w 700"/>
                  <a:gd name="T45" fmla="*/ 646 h 689"/>
                  <a:gd name="T46" fmla="*/ 75 w 700"/>
                  <a:gd name="T47" fmla="*/ 646 h 689"/>
                  <a:gd name="T48" fmla="*/ 43 w 700"/>
                  <a:gd name="T49" fmla="*/ 615 h 689"/>
                  <a:gd name="T50" fmla="*/ 43 w 700"/>
                  <a:gd name="T51" fmla="*/ 420 h 689"/>
                  <a:gd name="T52" fmla="*/ 77 w 700"/>
                  <a:gd name="T53" fmla="*/ 420 h 689"/>
                  <a:gd name="T54" fmla="*/ 87 w 700"/>
                  <a:gd name="T55" fmla="*/ 409 h 689"/>
                  <a:gd name="T56" fmla="*/ 77 w 700"/>
                  <a:gd name="T57" fmla="*/ 399 h 689"/>
                  <a:gd name="T58" fmla="*/ 43 w 700"/>
                  <a:gd name="T59" fmla="*/ 399 h 689"/>
                  <a:gd name="T60" fmla="*/ 43 w 700"/>
                  <a:gd name="T61" fmla="*/ 215 h 689"/>
                  <a:gd name="T62" fmla="*/ 75 w 700"/>
                  <a:gd name="T63" fmla="*/ 183 h 689"/>
                  <a:gd name="T64" fmla="*/ 625 w 700"/>
                  <a:gd name="T65" fmla="*/ 183 h 689"/>
                  <a:gd name="T66" fmla="*/ 656 w 700"/>
                  <a:gd name="T67" fmla="*/ 215 h 689"/>
                  <a:gd name="T68" fmla="*/ 656 w 700"/>
                  <a:gd name="T69" fmla="*/ 399 h 689"/>
                  <a:gd name="T70" fmla="*/ 420 w 700"/>
                  <a:gd name="T71" fmla="*/ 399 h 689"/>
                  <a:gd name="T72" fmla="*/ 420 w 700"/>
                  <a:gd name="T73" fmla="*/ 389 h 689"/>
                  <a:gd name="T74" fmla="*/ 376 w 700"/>
                  <a:gd name="T75" fmla="*/ 345 h 689"/>
                  <a:gd name="T76" fmla="*/ 324 w 700"/>
                  <a:gd name="T77" fmla="*/ 345 h 689"/>
                  <a:gd name="T78" fmla="*/ 280 w 700"/>
                  <a:gd name="T79" fmla="*/ 389 h 689"/>
                  <a:gd name="T80" fmla="*/ 280 w 700"/>
                  <a:gd name="T81" fmla="*/ 399 h 689"/>
                  <a:gd name="T82" fmla="*/ 141 w 700"/>
                  <a:gd name="T83" fmla="*/ 399 h 689"/>
                  <a:gd name="T84" fmla="*/ 131 w 700"/>
                  <a:gd name="T85" fmla="*/ 409 h 689"/>
                  <a:gd name="T86" fmla="*/ 141 w 700"/>
                  <a:gd name="T87" fmla="*/ 420 h 689"/>
                  <a:gd name="T88" fmla="*/ 280 w 700"/>
                  <a:gd name="T89" fmla="*/ 420 h 689"/>
                  <a:gd name="T90" fmla="*/ 280 w 700"/>
                  <a:gd name="T91" fmla="*/ 441 h 689"/>
                  <a:gd name="T92" fmla="*/ 324 w 700"/>
                  <a:gd name="T93" fmla="*/ 485 h 689"/>
                  <a:gd name="T94" fmla="*/ 376 w 700"/>
                  <a:gd name="T95" fmla="*/ 485 h 689"/>
                  <a:gd name="T96" fmla="*/ 420 w 700"/>
                  <a:gd name="T97" fmla="*/ 441 h 689"/>
                  <a:gd name="T98" fmla="*/ 420 w 700"/>
                  <a:gd name="T99" fmla="*/ 420 h 689"/>
                  <a:gd name="T100" fmla="*/ 656 w 700"/>
                  <a:gd name="T101" fmla="*/ 420 h 689"/>
                  <a:gd name="T102" fmla="*/ 656 w 700"/>
                  <a:gd name="T103" fmla="*/ 615 h 689"/>
                  <a:gd name="T104" fmla="*/ 625 w 700"/>
                  <a:gd name="T105" fmla="*/ 646 h 689"/>
                  <a:gd name="T106" fmla="*/ 398 w 700"/>
                  <a:gd name="T107" fmla="*/ 389 h 689"/>
                  <a:gd name="T108" fmla="*/ 398 w 700"/>
                  <a:gd name="T109" fmla="*/ 441 h 689"/>
                  <a:gd name="T110" fmla="*/ 376 w 700"/>
                  <a:gd name="T111" fmla="*/ 463 h 689"/>
                  <a:gd name="T112" fmla="*/ 324 w 700"/>
                  <a:gd name="T113" fmla="*/ 463 h 689"/>
                  <a:gd name="T114" fmla="*/ 301 w 700"/>
                  <a:gd name="T115" fmla="*/ 441 h 689"/>
                  <a:gd name="T116" fmla="*/ 301 w 700"/>
                  <a:gd name="T117" fmla="*/ 389 h 689"/>
                  <a:gd name="T118" fmla="*/ 324 w 700"/>
                  <a:gd name="T119" fmla="*/ 366 h 689"/>
                  <a:gd name="T120" fmla="*/ 376 w 700"/>
                  <a:gd name="T121" fmla="*/ 366 h 689"/>
                  <a:gd name="T122" fmla="*/ 398 w 700"/>
                  <a:gd name="T123" fmla="*/ 389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00" h="689">
                    <a:moveTo>
                      <a:pt x="625" y="140"/>
                    </a:moveTo>
                    <a:cubicBezTo>
                      <a:pt x="463" y="140"/>
                      <a:pt x="463" y="140"/>
                      <a:pt x="463" y="140"/>
                    </a:cubicBezTo>
                    <a:cubicBezTo>
                      <a:pt x="463" y="67"/>
                      <a:pt x="463" y="67"/>
                      <a:pt x="463" y="67"/>
                    </a:cubicBezTo>
                    <a:cubicBezTo>
                      <a:pt x="463" y="28"/>
                      <a:pt x="438" y="0"/>
                      <a:pt x="395" y="0"/>
                    </a:cubicBezTo>
                    <a:cubicBezTo>
                      <a:pt x="304" y="0"/>
                      <a:pt x="304" y="0"/>
                      <a:pt x="304" y="0"/>
                    </a:cubicBezTo>
                    <a:cubicBezTo>
                      <a:pt x="260" y="0"/>
                      <a:pt x="237" y="29"/>
                      <a:pt x="237" y="67"/>
                    </a:cubicBezTo>
                    <a:cubicBezTo>
                      <a:pt x="237" y="140"/>
                      <a:pt x="237" y="140"/>
                      <a:pt x="237" y="140"/>
                    </a:cubicBezTo>
                    <a:cubicBezTo>
                      <a:pt x="75" y="140"/>
                      <a:pt x="75" y="140"/>
                      <a:pt x="75" y="140"/>
                    </a:cubicBezTo>
                    <a:cubicBezTo>
                      <a:pt x="33" y="140"/>
                      <a:pt x="0" y="174"/>
                      <a:pt x="0" y="215"/>
                    </a:cubicBezTo>
                    <a:cubicBezTo>
                      <a:pt x="0" y="615"/>
                      <a:pt x="0" y="615"/>
                      <a:pt x="0" y="615"/>
                    </a:cubicBezTo>
                    <a:cubicBezTo>
                      <a:pt x="0" y="656"/>
                      <a:pt x="33" y="689"/>
                      <a:pt x="75" y="689"/>
                    </a:cubicBezTo>
                    <a:cubicBezTo>
                      <a:pt x="625" y="689"/>
                      <a:pt x="625" y="689"/>
                      <a:pt x="625" y="689"/>
                    </a:cubicBezTo>
                    <a:cubicBezTo>
                      <a:pt x="666" y="689"/>
                      <a:pt x="700" y="656"/>
                      <a:pt x="700" y="615"/>
                    </a:cubicBezTo>
                    <a:cubicBezTo>
                      <a:pt x="700" y="215"/>
                      <a:pt x="700" y="215"/>
                      <a:pt x="700" y="215"/>
                    </a:cubicBezTo>
                    <a:cubicBezTo>
                      <a:pt x="700" y="174"/>
                      <a:pt x="666" y="140"/>
                      <a:pt x="625" y="140"/>
                    </a:cubicBezTo>
                    <a:close/>
                    <a:moveTo>
                      <a:pt x="280" y="67"/>
                    </a:moveTo>
                    <a:cubicBezTo>
                      <a:pt x="280" y="44"/>
                      <a:pt x="300" y="43"/>
                      <a:pt x="304" y="43"/>
                    </a:cubicBezTo>
                    <a:cubicBezTo>
                      <a:pt x="381" y="43"/>
                      <a:pt x="381" y="43"/>
                      <a:pt x="381" y="43"/>
                    </a:cubicBezTo>
                    <a:cubicBezTo>
                      <a:pt x="394" y="43"/>
                      <a:pt x="420" y="48"/>
                      <a:pt x="420" y="67"/>
                    </a:cubicBezTo>
                    <a:cubicBezTo>
                      <a:pt x="420" y="140"/>
                      <a:pt x="420" y="140"/>
                      <a:pt x="420" y="140"/>
                    </a:cubicBezTo>
                    <a:cubicBezTo>
                      <a:pt x="280" y="140"/>
                      <a:pt x="280" y="140"/>
                      <a:pt x="280" y="140"/>
                    </a:cubicBezTo>
                    <a:lnTo>
                      <a:pt x="280" y="67"/>
                    </a:lnTo>
                    <a:close/>
                    <a:moveTo>
                      <a:pt x="625" y="646"/>
                    </a:moveTo>
                    <a:cubicBezTo>
                      <a:pt x="75" y="646"/>
                      <a:pt x="75" y="646"/>
                      <a:pt x="75" y="646"/>
                    </a:cubicBezTo>
                    <a:cubicBezTo>
                      <a:pt x="57" y="646"/>
                      <a:pt x="43" y="632"/>
                      <a:pt x="43" y="615"/>
                    </a:cubicBezTo>
                    <a:cubicBezTo>
                      <a:pt x="43" y="420"/>
                      <a:pt x="43" y="420"/>
                      <a:pt x="43" y="420"/>
                    </a:cubicBezTo>
                    <a:cubicBezTo>
                      <a:pt x="77" y="420"/>
                      <a:pt x="77" y="420"/>
                      <a:pt x="77" y="420"/>
                    </a:cubicBezTo>
                    <a:cubicBezTo>
                      <a:pt x="83" y="420"/>
                      <a:pt x="87" y="415"/>
                      <a:pt x="87" y="409"/>
                    </a:cubicBezTo>
                    <a:cubicBezTo>
                      <a:pt x="87" y="403"/>
                      <a:pt x="83" y="399"/>
                      <a:pt x="77" y="399"/>
                    </a:cubicBezTo>
                    <a:cubicBezTo>
                      <a:pt x="43" y="399"/>
                      <a:pt x="43" y="399"/>
                      <a:pt x="43" y="399"/>
                    </a:cubicBezTo>
                    <a:cubicBezTo>
                      <a:pt x="43" y="215"/>
                      <a:pt x="43" y="215"/>
                      <a:pt x="43" y="215"/>
                    </a:cubicBezTo>
                    <a:cubicBezTo>
                      <a:pt x="43" y="197"/>
                      <a:pt x="57" y="183"/>
                      <a:pt x="75" y="183"/>
                    </a:cubicBezTo>
                    <a:cubicBezTo>
                      <a:pt x="625" y="183"/>
                      <a:pt x="625" y="183"/>
                      <a:pt x="625" y="183"/>
                    </a:cubicBezTo>
                    <a:cubicBezTo>
                      <a:pt x="642" y="183"/>
                      <a:pt x="656" y="197"/>
                      <a:pt x="656" y="215"/>
                    </a:cubicBezTo>
                    <a:cubicBezTo>
                      <a:pt x="656" y="399"/>
                      <a:pt x="656" y="399"/>
                      <a:pt x="656" y="399"/>
                    </a:cubicBezTo>
                    <a:cubicBezTo>
                      <a:pt x="420" y="399"/>
                      <a:pt x="420" y="399"/>
                      <a:pt x="420" y="399"/>
                    </a:cubicBezTo>
                    <a:cubicBezTo>
                      <a:pt x="420" y="389"/>
                      <a:pt x="420" y="389"/>
                      <a:pt x="420" y="389"/>
                    </a:cubicBezTo>
                    <a:cubicBezTo>
                      <a:pt x="420" y="364"/>
                      <a:pt x="400" y="345"/>
                      <a:pt x="376" y="345"/>
                    </a:cubicBezTo>
                    <a:cubicBezTo>
                      <a:pt x="324" y="345"/>
                      <a:pt x="324" y="345"/>
                      <a:pt x="324" y="345"/>
                    </a:cubicBezTo>
                    <a:cubicBezTo>
                      <a:pt x="299" y="345"/>
                      <a:pt x="280" y="364"/>
                      <a:pt x="280" y="389"/>
                    </a:cubicBezTo>
                    <a:cubicBezTo>
                      <a:pt x="280" y="399"/>
                      <a:pt x="280" y="399"/>
                      <a:pt x="280" y="399"/>
                    </a:cubicBezTo>
                    <a:cubicBezTo>
                      <a:pt x="141" y="399"/>
                      <a:pt x="141" y="399"/>
                      <a:pt x="141" y="399"/>
                    </a:cubicBezTo>
                    <a:cubicBezTo>
                      <a:pt x="135" y="399"/>
                      <a:pt x="131" y="403"/>
                      <a:pt x="131" y="409"/>
                    </a:cubicBezTo>
                    <a:cubicBezTo>
                      <a:pt x="131" y="415"/>
                      <a:pt x="135" y="420"/>
                      <a:pt x="141" y="420"/>
                    </a:cubicBezTo>
                    <a:cubicBezTo>
                      <a:pt x="280" y="420"/>
                      <a:pt x="280" y="420"/>
                      <a:pt x="280" y="420"/>
                    </a:cubicBezTo>
                    <a:cubicBezTo>
                      <a:pt x="280" y="441"/>
                      <a:pt x="280" y="441"/>
                      <a:pt x="280" y="441"/>
                    </a:cubicBezTo>
                    <a:cubicBezTo>
                      <a:pt x="280" y="465"/>
                      <a:pt x="299" y="485"/>
                      <a:pt x="324" y="485"/>
                    </a:cubicBezTo>
                    <a:cubicBezTo>
                      <a:pt x="376" y="485"/>
                      <a:pt x="376" y="485"/>
                      <a:pt x="376" y="485"/>
                    </a:cubicBezTo>
                    <a:cubicBezTo>
                      <a:pt x="400" y="485"/>
                      <a:pt x="420" y="465"/>
                      <a:pt x="420" y="441"/>
                    </a:cubicBezTo>
                    <a:cubicBezTo>
                      <a:pt x="420" y="420"/>
                      <a:pt x="420" y="420"/>
                      <a:pt x="420" y="420"/>
                    </a:cubicBezTo>
                    <a:cubicBezTo>
                      <a:pt x="656" y="420"/>
                      <a:pt x="656" y="420"/>
                      <a:pt x="656" y="420"/>
                    </a:cubicBezTo>
                    <a:cubicBezTo>
                      <a:pt x="656" y="615"/>
                      <a:pt x="656" y="615"/>
                      <a:pt x="656" y="615"/>
                    </a:cubicBezTo>
                    <a:cubicBezTo>
                      <a:pt x="656" y="632"/>
                      <a:pt x="642" y="646"/>
                      <a:pt x="625" y="646"/>
                    </a:cubicBezTo>
                    <a:close/>
                    <a:moveTo>
                      <a:pt x="398" y="389"/>
                    </a:moveTo>
                    <a:cubicBezTo>
                      <a:pt x="398" y="441"/>
                      <a:pt x="398" y="441"/>
                      <a:pt x="398" y="441"/>
                    </a:cubicBezTo>
                    <a:cubicBezTo>
                      <a:pt x="398" y="453"/>
                      <a:pt x="388" y="463"/>
                      <a:pt x="376" y="463"/>
                    </a:cubicBezTo>
                    <a:cubicBezTo>
                      <a:pt x="324" y="463"/>
                      <a:pt x="324" y="463"/>
                      <a:pt x="324" y="463"/>
                    </a:cubicBezTo>
                    <a:cubicBezTo>
                      <a:pt x="311" y="463"/>
                      <a:pt x="301" y="453"/>
                      <a:pt x="301" y="441"/>
                    </a:cubicBezTo>
                    <a:cubicBezTo>
                      <a:pt x="301" y="389"/>
                      <a:pt x="301" y="389"/>
                      <a:pt x="301" y="389"/>
                    </a:cubicBezTo>
                    <a:cubicBezTo>
                      <a:pt x="301" y="376"/>
                      <a:pt x="311" y="366"/>
                      <a:pt x="324" y="366"/>
                    </a:cubicBezTo>
                    <a:cubicBezTo>
                      <a:pt x="376" y="366"/>
                      <a:pt x="376" y="366"/>
                      <a:pt x="376" y="366"/>
                    </a:cubicBezTo>
                    <a:cubicBezTo>
                      <a:pt x="388" y="366"/>
                      <a:pt x="398" y="376"/>
                      <a:pt x="398" y="38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0370209" y="6194733"/>
              <a:ext cx="294299" cy="294299"/>
              <a:chOff x="10370209" y="6194733"/>
              <a:chExt cx="294299" cy="294299"/>
            </a:xfrm>
          </p:grpSpPr>
          <p:sp>
            <p:nvSpPr>
              <p:cNvPr id="90" name="椭圆 89"/>
              <p:cNvSpPr/>
              <p:nvPr/>
            </p:nvSpPr>
            <p:spPr>
              <a:xfrm>
                <a:off x="10370209" y="6194733"/>
                <a:ext cx="294299" cy="29429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91" name="组合 90"/>
              <p:cNvGrpSpPr/>
              <p:nvPr/>
            </p:nvGrpSpPr>
            <p:grpSpPr>
              <a:xfrm>
                <a:off x="10424892" y="6262722"/>
                <a:ext cx="184932" cy="158320"/>
                <a:chOff x="7475537" y="6797675"/>
                <a:chExt cx="3475038" cy="2974975"/>
              </a:xfrm>
              <a:solidFill>
                <a:schemeClr val="bg1"/>
              </a:solidFill>
            </p:grpSpPr>
            <p:sp>
              <p:nvSpPr>
                <p:cNvPr id="92" name="Freeform 57"/>
                <p:cNvSpPr/>
                <p:nvPr/>
              </p:nvSpPr>
              <p:spPr bwMode="auto">
                <a:xfrm>
                  <a:off x="7832725" y="7086600"/>
                  <a:ext cx="2676525" cy="2665413"/>
                </a:xfrm>
                <a:custGeom>
                  <a:avLst/>
                  <a:gdLst>
                    <a:gd name="T0" fmla="*/ 415 w 630"/>
                    <a:gd name="T1" fmla="*/ 568 h 627"/>
                    <a:gd name="T2" fmla="*/ 380 w 630"/>
                    <a:gd name="T3" fmla="*/ 579 h 627"/>
                    <a:gd name="T4" fmla="*/ 320 w 630"/>
                    <a:gd name="T5" fmla="*/ 587 h 627"/>
                    <a:gd name="T6" fmla="*/ 40 w 630"/>
                    <a:gd name="T7" fmla="*/ 318 h 627"/>
                    <a:gd name="T8" fmla="*/ 311 w 630"/>
                    <a:gd name="T9" fmla="*/ 41 h 627"/>
                    <a:gd name="T10" fmla="*/ 591 w 630"/>
                    <a:gd name="T11" fmla="*/ 309 h 627"/>
                    <a:gd name="T12" fmla="*/ 507 w 630"/>
                    <a:gd name="T13" fmla="*/ 509 h 627"/>
                    <a:gd name="T14" fmla="*/ 507 w 630"/>
                    <a:gd name="T15" fmla="*/ 536 h 627"/>
                    <a:gd name="T16" fmla="*/ 507 w 630"/>
                    <a:gd name="T17" fmla="*/ 536 h 627"/>
                    <a:gd name="T18" fmla="*/ 534 w 630"/>
                    <a:gd name="T19" fmla="*/ 536 h 627"/>
                    <a:gd name="T20" fmla="*/ 629 w 630"/>
                    <a:gd name="T21" fmla="*/ 308 h 627"/>
                    <a:gd name="T22" fmla="*/ 310 w 630"/>
                    <a:gd name="T23" fmla="*/ 3 h 627"/>
                    <a:gd name="T24" fmla="*/ 2 w 630"/>
                    <a:gd name="T25" fmla="*/ 319 h 627"/>
                    <a:gd name="T26" fmla="*/ 321 w 630"/>
                    <a:gd name="T27" fmla="*/ 624 h 627"/>
                    <a:gd name="T28" fmla="*/ 389 w 630"/>
                    <a:gd name="T29" fmla="*/ 615 h 627"/>
                    <a:gd name="T30" fmla="*/ 429 w 630"/>
                    <a:gd name="T31" fmla="*/ 603 h 627"/>
                    <a:gd name="T32" fmla="*/ 439 w 630"/>
                    <a:gd name="T33" fmla="*/ 579 h 627"/>
                    <a:gd name="T34" fmla="*/ 415 w 630"/>
                    <a:gd name="T35" fmla="*/ 568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0" h="627">
                      <a:moveTo>
                        <a:pt x="415" y="568"/>
                      </a:moveTo>
                      <a:cubicBezTo>
                        <a:pt x="404" y="573"/>
                        <a:pt x="392" y="576"/>
                        <a:pt x="380" y="579"/>
                      </a:cubicBezTo>
                      <a:cubicBezTo>
                        <a:pt x="360" y="584"/>
                        <a:pt x="340" y="586"/>
                        <a:pt x="320" y="587"/>
                      </a:cubicBezTo>
                      <a:cubicBezTo>
                        <a:pt x="168" y="589"/>
                        <a:pt x="43" y="469"/>
                        <a:pt x="40" y="318"/>
                      </a:cubicBezTo>
                      <a:cubicBezTo>
                        <a:pt x="38" y="168"/>
                        <a:pt x="159" y="43"/>
                        <a:pt x="311" y="41"/>
                      </a:cubicBezTo>
                      <a:cubicBezTo>
                        <a:pt x="463" y="38"/>
                        <a:pt x="588" y="158"/>
                        <a:pt x="591" y="309"/>
                      </a:cubicBezTo>
                      <a:cubicBezTo>
                        <a:pt x="592" y="385"/>
                        <a:pt x="561" y="457"/>
                        <a:pt x="507" y="509"/>
                      </a:cubicBezTo>
                      <a:cubicBezTo>
                        <a:pt x="500" y="517"/>
                        <a:pt x="500" y="528"/>
                        <a:pt x="507" y="536"/>
                      </a:cubicBezTo>
                      <a:cubicBezTo>
                        <a:pt x="507" y="536"/>
                        <a:pt x="507" y="536"/>
                        <a:pt x="507" y="536"/>
                      </a:cubicBezTo>
                      <a:cubicBezTo>
                        <a:pt x="514" y="543"/>
                        <a:pt x="526" y="544"/>
                        <a:pt x="534" y="536"/>
                      </a:cubicBezTo>
                      <a:cubicBezTo>
                        <a:pt x="595" y="477"/>
                        <a:pt x="630" y="395"/>
                        <a:pt x="629" y="308"/>
                      </a:cubicBezTo>
                      <a:cubicBezTo>
                        <a:pt x="626" y="137"/>
                        <a:pt x="483" y="0"/>
                        <a:pt x="310" y="3"/>
                      </a:cubicBezTo>
                      <a:cubicBezTo>
                        <a:pt x="137" y="6"/>
                        <a:pt x="0" y="147"/>
                        <a:pt x="2" y="319"/>
                      </a:cubicBezTo>
                      <a:cubicBezTo>
                        <a:pt x="5" y="490"/>
                        <a:pt x="148" y="627"/>
                        <a:pt x="321" y="624"/>
                      </a:cubicBezTo>
                      <a:cubicBezTo>
                        <a:pt x="344" y="624"/>
                        <a:pt x="367" y="621"/>
                        <a:pt x="389" y="615"/>
                      </a:cubicBezTo>
                      <a:cubicBezTo>
                        <a:pt x="403" y="612"/>
                        <a:pt x="416" y="608"/>
                        <a:pt x="429" y="603"/>
                      </a:cubicBezTo>
                      <a:cubicBezTo>
                        <a:pt x="438" y="599"/>
                        <a:pt x="443" y="589"/>
                        <a:pt x="439" y="579"/>
                      </a:cubicBezTo>
                      <a:cubicBezTo>
                        <a:pt x="436" y="569"/>
                        <a:pt x="425" y="565"/>
                        <a:pt x="415" y="5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58"/>
                <p:cNvSpPr>
                  <a:spLocks noEditPoints="1"/>
                </p:cNvSpPr>
                <p:nvPr/>
              </p:nvSpPr>
              <p:spPr bwMode="auto">
                <a:xfrm>
                  <a:off x="7475537" y="6797675"/>
                  <a:ext cx="3475038" cy="2974975"/>
                </a:xfrm>
                <a:custGeom>
                  <a:avLst/>
                  <a:gdLst>
                    <a:gd name="T0" fmla="*/ 548 w 818"/>
                    <a:gd name="T1" fmla="*/ 612 h 700"/>
                    <a:gd name="T2" fmla="*/ 536 w 818"/>
                    <a:gd name="T3" fmla="*/ 619 h 700"/>
                    <a:gd name="T4" fmla="*/ 529 w 818"/>
                    <a:gd name="T5" fmla="*/ 644 h 700"/>
                    <a:gd name="T6" fmla="*/ 529 w 818"/>
                    <a:gd name="T7" fmla="*/ 644 h 700"/>
                    <a:gd name="T8" fmla="*/ 555 w 818"/>
                    <a:gd name="T9" fmla="*/ 651 h 700"/>
                    <a:gd name="T10" fmla="*/ 568 w 818"/>
                    <a:gd name="T11" fmla="*/ 643 h 700"/>
                    <a:gd name="T12" fmla="*/ 574 w 818"/>
                    <a:gd name="T13" fmla="*/ 618 h 700"/>
                    <a:gd name="T14" fmla="*/ 574 w 818"/>
                    <a:gd name="T15" fmla="*/ 617 h 700"/>
                    <a:gd name="T16" fmla="*/ 548 w 818"/>
                    <a:gd name="T17" fmla="*/ 612 h 700"/>
                    <a:gd name="T18" fmla="*/ 396 w 818"/>
                    <a:gd name="T19" fmla="*/ 164 h 700"/>
                    <a:gd name="T20" fmla="*/ 381 w 818"/>
                    <a:gd name="T21" fmla="*/ 165 h 700"/>
                    <a:gd name="T22" fmla="*/ 360 w 818"/>
                    <a:gd name="T23" fmla="*/ 186 h 700"/>
                    <a:gd name="T24" fmla="*/ 360 w 818"/>
                    <a:gd name="T25" fmla="*/ 186 h 700"/>
                    <a:gd name="T26" fmla="*/ 382 w 818"/>
                    <a:gd name="T27" fmla="*/ 208 h 700"/>
                    <a:gd name="T28" fmla="*/ 399 w 818"/>
                    <a:gd name="T29" fmla="*/ 207 h 700"/>
                    <a:gd name="T30" fmla="*/ 419 w 818"/>
                    <a:gd name="T31" fmla="*/ 185 h 700"/>
                    <a:gd name="T32" fmla="*/ 419 w 818"/>
                    <a:gd name="T33" fmla="*/ 184 h 700"/>
                    <a:gd name="T34" fmla="*/ 396 w 818"/>
                    <a:gd name="T35" fmla="*/ 164 h 700"/>
                    <a:gd name="T36" fmla="*/ 219 w 818"/>
                    <a:gd name="T37" fmla="*/ 345 h 700"/>
                    <a:gd name="T38" fmla="*/ 335 w 818"/>
                    <a:gd name="T39" fmla="*/ 217 h 700"/>
                    <a:gd name="T40" fmla="*/ 349 w 818"/>
                    <a:gd name="T41" fmla="*/ 190 h 700"/>
                    <a:gd name="T42" fmla="*/ 322 w 818"/>
                    <a:gd name="T43" fmla="*/ 176 h 700"/>
                    <a:gd name="T44" fmla="*/ 177 w 818"/>
                    <a:gd name="T45" fmla="*/ 337 h 700"/>
                    <a:gd name="T46" fmla="*/ 194 w 818"/>
                    <a:gd name="T47" fmla="*/ 362 h 700"/>
                    <a:gd name="T48" fmla="*/ 219 w 818"/>
                    <a:gd name="T49" fmla="*/ 345 h 700"/>
                    <a:gd name="T50" fmla="*/ 16 w 818"/>
                    <a:gd name="T51" fmla="*/ 607 h 700"/>
                    <a:gd name="T52" fmla="*/ 71 w 818"/>
                    <a:gd name="T53" fmla="*/ 494 h 700"/>
                    <a:gd name="T54" fmla="*/ 97 w 818"/>
                    <a:gd name="T55" fmla="*/ 498 h 700"/>
                    <a:gd name="T56" fmla="*/ 93 w 818"/>
                    <a:gd name="T57" fmla="*/ 524 h 700"/>
                    <a:gd name="T58" fmla="*/ 51 w 818"/>
                    <a:gd name="T59" fmla="*/ 592 h 700"/>
                    <a:gd name="T60" fmla="*/ 435 w 818"/>
                    <a:gd name="T61" fmla="*/ 483 h 700"/>
                    <a:gd name="T62" fmla="*/ 773 w 818"/>
                    <a:gd name="T63" fmla="*/ 235 h 700"/>
                    <a:gd name="T64" fmla="*/ 694 w 818"/>
                    <a:gd name="T65" fmla="*/ 219 h 700"/>
                    <a:gd name="T66" fmla="*/ 673 w 818"/>
                    <a:gd name="T67" fmla="*/ 204 h 700"/>
                    <a:gd name="T68" fmla="*/ 689 w 818"/>
                    <a:gd name="T69" fmla="*/ 182 h 700"/>
                    <a:gd name="T70" fmla="*/ 809 w 818"/>
                    <a:gd name="T71" fmla="*/ 226 h 700"/>
                    <a:gd name="T72" fmla="*/ 455 w 818"/>
                    <a:gd name="T73" fmla="*/ 514 h 700"/>
                    <a:gd name="T74" fmla="*/ 16 w 818"/>
                    <a:gd name="T75" fmla="*/ 607 h 700"/>
                    <a:gd name="T76" fmla="*/ 644 w 818"/>
                    <a:gd name="T77" fmla="*/ 0 h 700"/>
                    <a:gd name="T78" fmla="*/ 609 w 818"/>
                    <a:gd name="T79" fmla="*/ 35 h 700"/>
                    <a:gd name="T80" fmla="*/ 644 w 818"/>
                    <a:gd name="T81" fmla="*/ 70 h 700"/>
                    <a:gd name="T82" fmla="*/ 679 w 818"/>
                    <a:gd name="T83" fmla="*/ 35 h 700"/>
                    <a:gd name="T84" fmla="*/ 644 w 818"/>
                    <a:gd name="T85" fmla="*/ 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8" h="700">
                      <a:moveTo>
                        <a:pt x="548" y="612"/>
                      </a:moveTo>
                      <a:cubicBezTo>
                        <a:pt x="544" y="614"/>
                        <a:pt x="540" y="616"/>
                        <a:pt x="536" y="619"/>
                      </a:cubicBezTo>
                      <a:cubicBezTo>
                        <a:pt x="527" y="624"/>
                        <a:pt x="524" y="635"/>
                        <a:pt x="529" y="644"/>
                      </a:cubicBezTo>
                      <a:cubicBezTo>
                        <a:pt x="529" y="644"/>
                        <a:pt x="529" y="644"/>
                        <a:pt x="529" y="644"/>
                      </a:cubicBezTo>
                      <a:cubicBezTo>
                        <a:pt x="535" y="653"/>
                        <a:pt x="546" y="656"/>
                        <a:pt x="555" y="651"/>
                      </a:cubicBezTo>
                      <a:cubicBezTo>
                        <a:pt x="560" y="649"/>
                        <a:pt x="564" y="646"/>
                        <a:pt x="568" y="643"/>
                      </a:cubicBezTo>
                      <a:cubicBezTo>
                        <a:pt x="577" y="638"/>
                        <a:pt x="579" y="626"/>
                        <a:pt x="574" y="618"/>
                      </a:cubicBezTo>
                      <a:cubicBezTo>
                        <a:pt x="574" y="617"/>
                        <a:pt x="574" y="617"/>
                        <a:pt x="574" y="617"/>
                      </a:cubicBezTo>
                      <a:cubicBezTo>
                        <a:pt x="568" y="609"/>
                        <a:pt x="557" y="606"/>
                        <a:pt x="548" y="612"/>
                      </a:cubicBezTo>
                      <a:close/>
                      <a:moveTo>
                        <a:pt x="396" y="164"/>
                      </a:moveTo>
                      <a:cubicBezTo>
                        <a:pt x="391" y="165"/>
                        <a:pt x="386" y="165"/>
                        <a:pt x="381" y="165"/>
                      </a:cubicBezTo>
                      <a:cubicBezTo>
                        <a:pt x="369" y="165"/>
                        <a:pt x="360" y="174"/>
                        <a:pt x="360" y="186"/>
                      </a:cubicBezTo>
                      <a:cubicBezTo>
                        <a:pt x="360" y="186"/>
                        <a:pt x="360" y="186"/>
                        <a:pt x="360" y="186"/>
                      </a:cubicBezTo>
                      <a:cubicBezTo>
                        <a:pt x="360" y="198"/>
                        <a:pt x="370" y="208"/>
                        <a:pt x="382" y="208"/>
                      </a:cubicBezTo>
                      <a:cubicBezTo>
                        <a:pt x="388" y="207"/>
                        <a:pt x="393" y="207"/>
                        <a:pt x="399" y="207"/>
                      </a:cubicBezTo>
                      <a:cubicBezTo>
                        <a:pt x="411" y="206"/>
                        <a:pt x="420" y="196"/>
                        <a:pt x="419" y="185"/>
                      </a:cubicBezTo>
                      <a:cubicBezTo>
                        <a:pt x="419" y="185"/>
                        <a:pt x="419" y="185"/>
                        <a:pt x="419" y="184"/>
                      </a:cubicBezTo>
                      <a:cubicBezTo>
                        <a:pt x="418" y="173"/>
                        <a:pt x="408" y="164"/>
                        <a:pt x="396" y="164"/>
                      </a:cubicBezTo>
                      <a:close/>
                      <a:moveTo>
                        <a:pt x="219" y="345"/>
                      </a:moveTo>
                      <a:cubicBezTo>
                        <a:pt x="231" y="285"/>
                        <a:pt x="275" y="236"/>
                        <a:pt x="335" y="217"/>
                      </a:cubicBezTo>
                      <a:cubicBezTo>
                        <a:pt x="346" y="213"/>
                        <a:pt x="352" y="201"/>
                        <a:pt x="349" y="190"/>
                      </a:cubicBezTo>
                      <a:cubicBezTo>
                        <a:pt x="345" y="179"/>
                        <a:pt x="333" y="172"/>
                        <a:pt x="322" y="176"/>
                      </a:cubicBezTo>
                      <a:cubicBezTo>
                        <a:pt x="247" y="200"/>
                        <a:pt x="192" y="262"/>
                        <a:pt x="177" y="337"/>
                      </a:cubicBezTo>
                      <a:cubicBezTo>
                        <a:pt x="174" y="349"/>
                        <a:pt x="182" y="360"/>
                        <a:pt x="194" y="362"/>
                      </a:cubicBezTo>
                      <a:cubicBezTo>
                        <a:pt x="205" y="365"/>
                        <a:pt x="217" y="357"/>
                        <a:pt x="219" y="345"/>
                      </a:cubicBezTo>
                      <a:close/>
                      <a:moveTo>
                        <a:pt x="16" y="607"/>
                      </a:moveTo>
                      <a:cubicBezTo>
                        <a:pt x="0" y="571"/>
                        <a:pt x="18" y="539"/>
                        <a:pt x="71" y="494"/>
                      </a:cubicBezTo>
                      <a:cubicBezTo>
                        <a:pt x="79" y="488"/>
                        <a:pt x="91" y="490"/>
                        <a:pt x="97" y="498"/>
                      </a:cubicBezTo>
                      <a:cubicBezTo>
                        <a:pt x="103" y="506"/>
                        <a:pt x="102" y="518"/>
                        <a:pt x="93" y="524"/>
                      </a:cubicBezTo>
                      <a:cubicBezTo>
                        <a:pt x="42" y="564"/>
                        <a:pt x="41" y="582"/>
                        <a:pt x="51" y="592"/>
                      </a:cubicBezTo>
                      <a:cubicBezTo>
                        <a:pt x="78" y="621"/>
                        <a:pt x="292" y="547"/>
                        <a:pt x="435" y="483"/>
                      </a:cubicBezTo>
                      <a:cubicBezTo>
                        <a:pt x="613" y="402"/>
                        <a:pt x="786" y="265"/>
                        <a:pt x="773" y="235"/>
                      </a:cubicBezTo>
                      <a:cubicBezTo>
                        <a:pt x="768" y="221"/>
                        <a:pt x="759" y="209"/>
                        <a:pt x="694" y="219"/>
                      </a:cubicBezTo>
                      <a:cubicBezTo>
                        <a:pt x="684" y="221"/>
                        <a:pt x="674" y="214"/>
                        <a:pt x="673" y="204"/>
                      </a:cubicBezTo>
                      <a:cubicBezTo>
                        <a:pt x="671" y="194"/>
                        <a:pt x="678" y="183"/>
                        <a:pt x="689" y="182"/>
                      </a:cubicBezTo>
                      <a:cubicBezTo>
                        <a:pt x="757" y="175"/>
                        <a:pt x="801" y="187"/>
                        <a:pt x="809" y="226"/>
                      </a:cubicBezTo>
                      <a:cubicBezTo>
                        <a:pt x="818" y="277"/>
                        <a:pt x="747" y="363"/>
                        <a:pt x="455" y="514"/>
                      </a:cubicBezTo>
                      <a:cubicBezTo>
                        <a:pt x="51" y="700"/>
                        <a:pt x="16" y="607"/>
                        <a:pt x="16" y="607"/>
                      </a:cubicBezTo>
                      <a:close/>
                      <a:moveTo>
                        <a:pt x="644" y="0"/>
                      </a:moveTo>
                      <a:cubicBezTo>
                        <a:pt x="624" y="0"/>
                        <a:pt x="609" y="15"/>
                        <a:pt x="609" y="35"/>
                      </a:cubicBezTo>
                      <a:cubicBezTo>
                        <a:pt x="609" y="54"/>
                        <a:pt x="624" y="70"/>
                        <a:pt x="644" y="70"/>
                      </a:cubicBezTo>
                      <a:cubicBezTo>
                        <a:pt x="663" y="70"/>
                        <a:pt x="679" y="54"/>
                        <a:pt x="679" y="35"/>
                      </a:cubicBezTo>
                      <a:cubicBezTo>
                        <a:pt x="679" y="15"/>
                        <a:pt x="663" y="0"/>
                        <a:pt x="6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sp>
        <p:nvSpPr>
          <p:cNvPr id="102" name="TextBox 2589"/>
          <p:cNvSpPr txBox="1"/>
          <p:nvPr/>
        </p:nvSpPr>
        <p:spPr>
          <a:xfrm>
            <a:off x="8597911" y="4960183"/>
            <a:ext cx="2127239" cy="584775"/>
          </a:xfrm>
          <a:prstGeom prst="rect">
            <a:avLst/>
          </a:prstGeom>
          <a:noFill/>
        </p:spPr>
        <p:txBody>
          <a:bodyPr wrap="square">
            <a:spAutoFit/>
          </a:bodyPr>
          <a:lstStyle/>
          <a:p>
            <a:pPr algn="ctr">
              <a:spcAft>
                <a:spcPts val="1200"/>
              </a:spcAft>
            </a:pP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TextBox 2588"/>
          <p:cNvSpPr txBox="1">
            <a:spLocks noChangeArrowheads="1"/>
          </p:cNvSpPr>
          <p:nvPr/>
        </p:nvSpPr>
        <p:spPr bwMode="auto">
          <a:xfrm>
            <a:off x="9077381" y="3182882"/>
            <a:ext cx="11325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zh-CN" altLang="en-US" sz="1050" dirty="0">
                <a:solidFill>
                  <a:schemeClr val="bg1"/>
                </a:solidFill>
                <a:latin typeface="思源黑体 CN Light" panose="020B0300000000000000" pitchFamily="34" charset="-122"/>
                <a:ea typeface="思源黑体 CN Light" panose="020B0300000000000000" pitchFamily="34" charset="-122"/>
              </a:rPr>
              <a:t>点击添加标题</a:t>
            </a:r>
            <a:endParaRPr lang="zh-CN" altLang="en-US" sz="1050" dirty="0">
              <a:solidFill>
                <a:schemeClr val="bg1"/>
              </a:solidFill>
              <a:latin typeface="思源黑体 CN Light" panose="020B0300000000000000" pitchFamily="34" charset="-122"/>
              <a:ea typeface="思源黑体 CN Light" panose="020B0300000000000000" pitchFamily="34" charset="-122"/>
            </a:endParaRPr>
          </a:p>
        </p:txBody>
      </p:sp>
      <p:sp>
        <p:nvSpPr>
          <p:cNvPr id="104" name="TextBox 2588"/>
          <p:cNvSpPr txBox="1">
            <a:spLocks noChangeArrowheads="1"/>
          </p:cNvSpPr>
          <p:nvPr/>
        </p:nvSpPr>
        <p:spPr bwMode="auto">
          <a:xfrm>
            <a:off x="9077381" y="2970737"/>
            <a:ext cx="11325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en-US" altLang="zh-CN" sz="1100" dirty="0">
                <a:solidFill>
                  <a:schemeClr val="bg1"/>
                </a:solidFill>
                <a:latin typeface="思源黑体 CN Bold" panose="020B0800000000000000" pitchFamily="34" charset="-122"/>
                <a:ea typeface="思源黑体 CN Bold" panose="020B0800000000000000" pitchFamily="34" charset="-122"/>
              </a:rPr>
              <a:t>04</a:t>
            </a:r>
            <a:endParaRPr lang="zh-CN" altLang="en-US" sz="1100" dirty="0">
              <a:solidFill>
                <a:schemeClr val="bg1"/>
              </a:solidFill>
              <a:latin typeface="思源黑体 CN Bold" panose="020B0800000000000000" pitchFamily="34" charset="-122"/>
              <a:ea typeface="思源黑体 CN Bold" panose="020B0800000000000000" pitchFamily="34" charset="-122"/>
            </a:endParaRPr>
          </a:p>
        </p:txBody>
      </p:sp>
      <p:sp>
        <p:nvSpPr>
          <p:cNvPr id="105" name="Freeform 170"/>
          <p:cNvSpPr>
            <a:spLocks noEditPoints="1"/>
          </p:cNvSpPr>
          <p:nvPr/>
        </p:nvSpPr>
        <p:spPr bwMode="auto">
          <a:xfrm>
            <a:off x="9515305" y="2711696"/>
            <a:ext cx="256723" cy="214340"/>
          </a:xfrm>
          <a:custGeom>
            <a:avLst/>
            <a:gdLst>
              <a:gd name="T0" fmla="*/ 7 w 183"/>
              <a:gd name="T1" fmla="*/ 0 h 153"/>
              <a:gd name="T2" fmla="*/ 7 w 183"/>
              <a:gd name="T3" fmla="*/ 0 h 153"/>
              <a:gd name="T4" fmla="*/ 176 w 183"/>
              <a:gd name="T5" fmla="*/ 0 h 153"/>
              <a:gd name="T6" fmla="*/ 183 w 183"/>
              <a:gd name="T7" fmla="*/ 7 h 153"/>
              <a:gd name="T8" fmla="*/ 183 w 183"/>
              <a:gd name="T9" fmla="*/ 7 h 153"/>
              <a:gd name="T10" fmla="*/ 183 w 183"/>
              <a:gd name="T11" fmla="*/ 129 h 153"/>
              <a:gd name="T12" fmla="*/ 176 w 183"/>
              <a:gd name="T13" fmla="*/ 136 h 153"/>
              <a:gd name="T14" fmla="*/ 176 w 183"/>
              <a:gd name="T15" fmla="*/ 136 h 153"/>
              <a:gd name="T16" fmla="*/ 98 w 183"/>
              <a:gd name="T17" fmla="*/ 136 h 153"/>
              <a:gd name="T18" fmla="*/ 98 w 183"/>
              <a:gd name="T19" fmla="*/ 144 h 153"/>
              <a:gd name="T20" fmla="*/ 98 w 183"/>
              <a:gd name="T21" fmla="*/ 145 h 153"/>
              <a:gd name="T22" fmla="*/ 138 w 183"/>
              <a:gd name="T23" fmla="*/ 145 h 153"/>
              <a:gd name="T24" fmla="*/ 142 w 183"/>
              <a:gd name="T25" fmla="*/ 149 h 153"/>
              <a:gd name="T26" fmla="*/ 138 w 183"/>
              <a:gd name="T27" fmla="*/ 153 h 153"/>
              <a:gd name="T28" fmla="*/ 45 w 183"/>
              <a:gd name="T29" fmla="*/ 153 h 153"/>
              <a:gd name="T30" fmla="*/ 41 w 183"/>
              <a:gd name="T31" fmla="*/ 149 h 153"/>
              <a:gd name="T32" fmla="*/ 45 w 183"/>
              <a:gd name="T33" fmla="*/ 145 h 153"/>
              <a:gd name="T34" fmla="*/ 84 w 183"/>
              <a:gd name="T35" fmla="*/ 145 h 153"/>
              <a:gd name="T36" fmla="*/ 84 w 183"/>
              <a:gd name="T37" fmla="*/ 144 h 153"/>
              <a:gd name="T38" fmla="*/ 84 w 183"/>
              <a:gd name="T39" fmla="*/ 136 h 153"/>
              <a:gd name="T40" fmla="*/ 7 w 183"/>
              <a:gd name="T41" fmla="*/ 136 h 153"/>
              <a:gd name="T42" fmla="*/ 0 w 183"/>
              <a:gd name="T43" fmla="*/ 129 h 153"/>
              <a:gd name="T44" fmla="*/ 0 w 183"/>
              <a:gd name="T45" fmla="*/ 129 h 153"/>
              <a:gd name="T46" fmla="*/ 0 w 183"/>
              <a:gd name="T47" fmla="*/ 7 h 153"/>
              <a:gd name="T48" fmla="*/ 7 w 183"/>
              <a:gd name="T49" fmla="*/ 0 h 153"/>
              <a:gd name="T50" fmla="*/ 156 w 183"/>
              <a:gd name="T51" fmla="*/ 102 h 153"/>
              <a:gd name="T52" fmla="*/ 156 w 183"/>
              <a:gd name="T53" fmla="*/ 102 h 153"/>
              <a:gd name="T54" fmla="*/ 163 w 183"/>
              <a:gd name="T55" fmla="*/ 109 h 153"/>
              <a:gd name="T56" fmla="*/ 156 w 183"/>
              <a:gd name="T57" fmla="*/ 116 h 153"/>
              <a:gd name="T58" fmla="*/ 149 w 183"/>
              <a:gd name="T59" fmla="*/ 109 h 153"/>
              <a:gd name="T60" fmla="*/ 156 w 183"/>
              <a:gd name="T61" fmla="*/ 102 h 153"/>
              <a:gd name="T62" fmla="*/ 169 w 183"/>
              <a:gd name="T63" fmla="*/ 14 h 153"/>
              <a:gd name="T64" fmla="*/ 169 w 183"/>
              <a:gd name="T65" fmla="*/ 14 h 153"/>
              <a:gd name="T66" fmla="*/ 14 w 183"/>
              <a:gd name="T67" fmla="*/ 14 h 153"/>
              <a:gd name="T68" fmla="*/ 14 w 183"/>
              <a:gd name="T69" fmla="*/ 122 h 153"/>
              <a:gd name="T70" fmla="*/ 169 w 183"/>
              <a:gd name="T71" fmla="*/ 122 h 153"/>
              <a:gd name="T72" fmla="*/ 169 w 183"/>
              <a:gd name="T73" fmla="*/ 1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3" h="153">
                <a:moveTo>
                  <a:pt x="7" y="0"/>
                </a:moveTo>
                <a:cubicBezTo>
                  <a:pt x="7" y="0"/>
                  <a:pt x="7" y="0"/>
                  <a:pt x="7" y="0"/>
                </a:cubicBezTo>
                <a:cubicBezTo>
                  <a:pt x="176" y="0"/>
                  <a:pt x="176" y="0"/>
                  <a:pt x="176" y="0"/>
                </a:cubicBezTo>
                <a:cubicBezTo>
                  <a:pt x="180" y="0"/>
                  <a:pt x="183" y="3"/>
                  <a:pt x="183" y="7"/>
                </a:cubicBezTo>
                <a:cubicBezTo>
                  <a:pt x="183" y="7"/>
                  <a:pt x="183" y="7"/>
                  <a:pt x="183" y="7"/>
                </a:cubicBezTo>
                <a:cubicBezTo>
                  <a:pt x="183" y="129"/>
                  <a:pt x="183" y="129"/>
                  <a:pt x="183" y="129"/>
                </a:cubicBezTo>
                <a:cubicBezTo>
                  <a:pt x="183" y="133"/>
                  <a:pt x="180" y="136"/>
                  <a:pt x="176" y="136"/>
                </a:cubicBezTo>
                <a:cubicBezTo>
                  <a:pt x="176" y="136"/>
                  <a:pt x="176" y="136"/>
                  <a:pt x="176" y="136"/>
                </a:cubicBezTo>
                <a:cubicBezTo>
                  <a:pt x="98" y="136"/>
                  <a:pt x="98" y="136"/>
                  <a:pt x="98" y="136"/>
                </a:cubicBezTo>
                <a:cubicBezTo>
                  <a:pt x="98" y="144"/>
                  <a:pt x="98" y="144"/>
                  <a:pt x="98" y="144"/>
                </a:cubicBezTo>
                <a:cubicBezTo>
                  <a:pt x="98" y="145"/>
                  <a:pt x="98" y="145"/>
                  <a:pt x="98" y="145"/>
                </a:cubicBezTo>
                <a:cubicBezTo>
                  <a:pt x="138" y="145"/>
                  <a:pt x="138" y="145"/>
                  <a:pt x="138" y="145"/>
                </a:cubicBezTo>
                <a:cubicBezTo>
                  <a:pt x="140" y="145"/>
                  <a:pt x="142" y="146"/>
                  <a:pt x="142" y="149"/>
                </a:cubicBezTo>
                <a:cubicBezTo>
                  <a:pt x="142" y="151"/>
                  <a:pt x="140" y="153"/>
                  <a:pt x="138" y="153"/>
                </a:cubicBezTo>
                <a:cubicBezTo>
                  <a:pt x="45" y="153"/>
                  <a:pt x="45" y="153"/>
                  <a:pt x="45" y="153"/>
                </a:cubicBezTo>
                <a:cubicBezTo>
                  <a:pt x="43" y="153"/>
                  <a:pt x="41" y="151"/>
                  <a:pt x="41" y="149"/>
                </a:cubicBezTo>
                <a:cubicBezTo>
                  <a:pt x="41" y="146"/>
                  <a:pt x="43" y="145"/>
                  <a:pt x="45" y="145"/>
                </a:cubicBezTo>
                <a:cubicBezTo>
                  <a:pt x="84" y="145"/>
                  <a:pt x="84" y="145"/>
                  <a:pt x="84" y="145"/>
                </a:cubicBezTo>
                <a:cubicBezTo>
                  <a:pt x="84" y="144"/>
                  <a:pt x="84" y="144"/>
                  <a:pt x="84" y="144"/>
                </a:cubicBezTo>
                <a:cubicBezTo>
                  <a:pt x="84" y="136"/>
                  <a:pt x="84" y="136"/>
                  <a:pt x="84" y="136"/>
                </a:cubicBezTo>
                <a:cubicBezTo>
                  <a:pt x="7" y="136"/>
                  <a:pt x="7" y="136"/>
                  <a:pt x="7" y="136"/>
                </a:cubicBezTo>
                <a:cubicBezTo>
                  <a:pt x="3" y="136"/>
                  <a:pt x="0" y="133"/>
                  <a:pt x="0" y="129"/>
                </a:cubicBezTo>
                <a:cubicBezTo>
                  <a:pt x="0" y="129"/>
                  <a:pt x="0" y="129"/>
                  <a:pt x="0" y="129"/>
                </a:cubicBezTo>
                <a:cubicBezTo>
                  <a:pt x="0" y="7"/>
                  <a:pt x="0" y="7"/>
                  <a:pt x="0" y="7"/>
                </a:cubicBezTo>
                <a:cubicBezTo>
                  <a:pt x="0" y="3"/>
                  <a:pt x="3" y="0"/>
                  <a:pt x="7" y="0"/>
                </a:cubicBezTo>
                <a:close/>
                <a:moveTo>
                  <a:pt x="156" y="102"/>
                </a:moveTo>
                <a:cubicBezTo>
                  <a:pt x="156" y="102"/>
                  <a:pt x="156" y="102"/>
                  <a:pt x="156" y="102"/>
                </a:cubicBezTo>
                <a:cubicBezTo>
                  <a:pt x="160" y="102"/>
                  <a:pt x="163" y="105"/>
                  <a:pt x="163" y="109"/>
                </a:cubicBezTo>
                <a:cubicBezTo>
                  <a:pt x="163" y="113"/>
                  <a:pt x="160" y="116"/>
                  <a:pt x="156" y="116"/>
                </a:cubicBezTo>
                <a:cubicBezTo>
                  <a:pt x="152" y="116"/>
                  <a:pt x="149" y="113"/>
                  <a:pt x="149" y="109"/>
                </a:cubicBezTo>
                <a:cubicBezTo>
                  <a:pt x="149" y="105"/>
                  <a:pt x="152" y="102"/>
                  <a:pt x="156" y="102"/>
                </a:cubicBezTo>
                <a:close/>
                <a:moveTo>
                  <a:pt x="169" y="14"/>
                </a:moveTo>
                <a:cubicBezTo>
                  <a:pt x="169" y="14"/>
                  <a:pt x="169" y="14"/>
                  <a:pt x="169" y="14"/>
                </a:cubicBezTo>
                <a:cubicBezTo>
                  <a:pt x="14" y="14"/>
                  <a:pt x="14" y="14"/>
                  <a:pt x="14" y="14"/>
                </a:cubicBezTo>
                <a:cubicBezTo>
                  <a:pt x="14" y="50"/>
                  <a:pt x="14" y="86"/>
                  <a:pt x="14" y="122"/>
                </a:cubicBezTo>
                <a:cubicBezTo>
                  <a:pt x="65" y="122"/>
                  <a:pt x="117" y="122"/>
                  <a:pt x="169" y="122"/>
                </a:cubicBezTo>
                <a:cubicBezTo>
                  <a:pt x="169" y="86"/>
                  <a:pt x="169" y="50"/>
                  <a:pt x="169" y="1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6" name="TextBox 2588"/>
          <p:cNvSpPr txBox="1">
            <a:spLocks noChangeArrowheads="1"/>
          </p:cNvSpPr>
          <p:nvPr/>
        </p:nvSpPr>
        <p:spPr bwMode="auto">
          <a:xfrm>
            <a:off x="6678802" y="2939973"/>
            <a:ext cx="11325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en-US" altLang="zh-CN" sz="1200" dirty="0">
                <a:solidFill>
                  <a:schemeClr val="bg1"/>
                </a:solidFill>
                <a:latin typeface="思源黑体 CN Bold" panose="020B0800000000000000" pitchFamily="34" charset="-122"/>
                <a:ea typeface="思源黑体 CN Bold" panose="020B0800000000000000" pitchFamily="34" charset="-122"/>
              </a:rPr>
              <a:t>03</a:t>
            </a:r>
            <a:endParaRPr lang="zh-CN" altLang="en-US" sz="1200" dirty="0">
              <a:solidFill>
                <a:schemeClr val="bg1"/>
              </a:solidFill>
              <a:latin typeface="思源黑体 CN Bold" panose="020B0800000000000000" pitchFamily="34" charset="-122"/>
              <a:ea typeface="思源黑体 CN Bold" panose="020B0800000000000000" pitchFamily="34" charset="-122"/>
            </a:endParaRPr>
          </a:p>
        </p:txBody>
      </p:sp>
      <p:sp>
        <p:nvSpPr>
          <p:cNvPr id="107" name="TextBox 2588"/>
          <p:cNvSpPr txBox="1">
            <a:spLocks noChangeArrowheads="1"/>
          </p:cNvSpPr>
          <p:nvPr/>
        </p:nvSpPr>
        <p:spPr bwMode="auto">
          <a:xfrm>
            <a:off x="6678802" y="3162392"/>
            <a:ext cx="11325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zh-CN" altLang="en-US" sz="1100" dirty="0">
                <a:solidFill>
                  <a:schemeClr val="bg1"/>
                </a:solidFill>
                <a:latin typeface="思源黑体 CN Light" panose="020B0300000000000000" pitchFamily="34" charset="-122"/>
                <a:ea typeface="思源黑体 CN Light" panose="020B0300000000000000" pitchFamily="34" charset="-122"/>
              </a:rPr>
              <a:t>点击添加标题</a:t>
            </a:r>
            <a:endParaRPr lang="zh-CN" alt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08" name="Freeform 173"/>
          <p:cNvSpPr>
            <a:spLocks noEditPoints="1"/>
          </p:cNvSpPr>
          <p:nvPr/>
        </p:nvSpPr>
        <p:spPr bwMode="auto">
          <a:xfrm>
            <a:off x="7137528" y="2630587"/>
            <a:ext cx="215118" cy="203956"/>
          </a:xfrm>
          <a:custGeom>
            <a:avLst/>
            <a:gdLst>
              <a:gd name="T0" fmla="*/ 27 w 183"/>
              <a:gd name="T1" fmla="*/ 95 h 174"/>
              <a:gd name="T2" fmla="*/ 18 w 183"/>
              <a:gd name="T3" fmla="*/ 95 h 174"/>
              <a:gd name="T4" fmla="*/ 152 w 183"/>
              <a:gd name="T5" fmla="*/ 0 h 174"/>
              <a:gd name="T6" fmla="*/ 152 w 183"/>
              <a:gd name="T7" fmla="*/ 8 h 174"/>
              <a:gd name="T8" fmla="*/ 27 w 183"/>
              <a:gd name="T9" fmla="*/ 4 h 174"/>
              <a:gd name="T10" fmla="*/ 152 w 183"/>
              <a:gd name="T11" fmla="*/ 0 h 174"/>
              <a:gd name="T12" fmla="*/ 152 w 183"/>
              <a:gd name="T13" fmla="*/ 16 h 174"/>
              <a:gd name="T14" fmla="*/ 152 w 183"/>
              <a:gd name="T15" fmla="*/ 25 h 174"/>
              <a:gd name="T16" fmla="*/ 27 w 183"/>
              <a:gd name="T17" fmla="*/ 21 h 174"/>
              <a:gd name="T18" fmla="*/ 152 w 183"/>
              <a:gd name="T19" fmla="*/ 16 h 174"/>
              <a:gd name="T20" fmla="*/ 36 w 183"/>
              <a:gd name="T21" fmla="*/ 95 h 174"/>
              <a:gd name="T22" fmla="*/ 49 w 183"/>
              <a:gd name="T23" fmla="*/ 95 h 174"/>
              <a:gd name="T24" fmla="*/ 68 w 183"/>
              <a:gd name="T25" fmla="*/ 123 h 174"/>
              <a:gd name="T26" fmla="*/ 116 w 183"/>
              <a:gd name="T27" fmla="*/ 123 h 174"/>
              <a:gd name="T28" fmla="*/ 135 w 183"/>
              <a:gd name="T29" fmla="*/ 95 h 174"/>
              <a:gd name="T30" fmla="*/ 148 w 183"/>
              <a:gd name="T31" fmla="*/ 42 h 174"/>
              <a:gd name="T32" fmla="*/ 36 w 183"/>
              <a:gd name="T33" fmla="*/ 95 h 174"/>
              <a:gd name="T34" fmla="*/ 156 w 183"/>
              <a:gd name="T35" fmla="*/ 95 h 174"/>
              <a:gd name="T36" fmla="*/ 156 w 183"/>
              <a:gd name="T37" fmla="*/ 80 h 174"/>
              <a:gd name="T38" fmla="*/ 156 w 183"/>
              <a:gd name="T39" fmla="*/ 52 h 174"/>
              <a:gd name="T40" fmla="*/ 182 w 183"/>
              <a:gd name="T41" fmla="*/ 97 h 174"/>
              <a:gd name="T42" fmla="*/ 183 w 183"/>
              <a:gd name="T43" fmla="*/ 102 h 174"/>
              <a:gd name="T44" fmla="*/ 183 w 183"/>
              <a:gd name="T45" fmla="*/ 167 h 174"/>
              <a:gd name="T46" fmla="*/ 176 w 183"/>
              <a:gd name="T47" fmla="*/ 174 h 174"/>
              <a:gd name="T48" fmla="*/ 0 w 183"/>
              <a:gd name="T49" fmla="*/ 167 h 174"/>
              <a:gd name="T50" fmla="*/ 0 w 183"/>
              <a:gd name="T51" fmla="*/ 102 h 174"/>
              <a:gd name="T52" fmla="*/ 1 w 183"/>
              <a:gd name="T53" fmla="*/ 97 h 174"/>
              <a:gd name="T54" fmla="*/ 27 w 183"/>
              <a:gd name="T55" fmla="*/ 38 h 174"/>
              <a:gd name="T56" fmla="*/ 31 w 183"/>
              <a:gd name="T57" fmla="*/ 33 h 174"/>
              <a:gd name="T58" fmla="*/ 152 w 183"/>
              <a:gd name="T59" fmla="*/ 33 h 174"/>
              <a:gd name="T60" fmla="*/ 156 w 183"/>
              <a:gd name="T61" fmla="*/ 52 h 174"/>
              <a:gd name="T62" fmla="*/ 43 w 183"/>
              <a:gd name="T63" fmla="*/ 109 h 174"/>
              <a:gd name="T64" fmla="*/ 14 w 183"/>
              <a:gd name="T65" fmla="*/ 160 h 174"/>
              <a:gd name="T66" fmla="*/ 169 w 183"/>
              <a:gd name="T67" fmla="*/ 109 h 174"/>
              <a:gd name="T68" fmla="*/ 125 w 183"/>
              <a:gd name="T69" fmla="*/ 134 h 174"/>
              <a:gd name="T70" fmla="*/ 59 w 183"/>
              <a:gd name="T71" fmla="*/ 13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3" h="174">
                <a:moveTo>
                  <a:pt x="18" y="95"/>
                </a:moveTo>
                <a:cubicBezTo>
                  <a:pt x="27" y="95"/>
                  <a:pt x="27" y="95"/>
                  <a:pt x="27" y="95"/>
                </a:cubicBezTo>
                <a:cubicBezTo>
                  <a:pt x="27" y="80"/>
                  <a:pt x="27" y="80"/>
                  <a:pt x="27" y="80"/>
                </a:cubicBezTo>
                <a:cubicBezTo>
                  <a:pt x="18" y="95"/>
                  <a:pt x="18" y="95"/>
                  <a:pt x="18" y="95"/>
                </a:cubicBezTo>
                <a:close/>
                <a:moveTo>
                  <a:pt x="152" y="0"/>
                </a:moveTo>
                <a:cubicBezTo>
                  <a:pt x="152" y="0"/>
                  <a:pt x="152" y="0"/>
                  <a:pt x="152" y="0"/>
                </a:cubicBezTo>
                <a:cubicBezTo>
                  <a:pt x="154" y="0"/>
                  <a:pt x="156" y="1"/>
                  <a:pt x="156" y="4"/>
                </a:cubicBezTo>
                <a:cubicBezTo>
                  <a:pt x="156" y="6"/>
                  <a:pt x="154" y="8"/>
                  <a:pt x="152" y="8"/>
                </a:cubicBezTo>
                <a:cubicBezTo>
                  <a:pt x="31" y="8"/>
                  <a:pt x="31" y="8"/>
                  <a:pt x="31" y="8"/>
                </a:cubicBezTo>
                <a:cubicBezTo>
                  <a:pt x="29" y="8"/>
                  <a:pt x="27" y="6"/>
                  <a:pt x="27" y="4"/>
                </a:cubicBezTo>
                <a:cubicBezTo>
                  <a:pt x="27" y="1"/>
                  <a:pt x="29" y="0"/>
                  <a:pt x="31" y="0"/>
                </a:cubicBezTo>
                <a:cubicBezTo>
                  <a:pt x="152" y="0"/>
                  <a:pt x="152" y="0"/>
                  <a:pt x="152" y="0"/>
                </a:cubicBezTo>
                <a:close/>
                <a:moveTo>
                  <a:pt x="152" y="16"/>
                </a:moveTo>
                <a:cubicBezTo>
                  <a:pt x="152" y="16"/>
                  <a:pt x="152" y="16"/>
                  <a:pt x="152" y="16"/>
                </a:cubicBezTo>
                <a:cubicBezTo>
                  <a:pt x="154" y="16"/>
                  <a:pt x="156" y="18"/>
                  <a:pt x="156" y="21"/>
                </a:cubicBezTo>
                <a:cubicBezTo>
                  <a:pt x="156" y="23"/>
                  <a:pt x="154" y="25"/>
                  <a:pt x="152" y="25"/>
                </a:cubicBezTo>
                <a:cubicBezTo>
                  <a:pt x="31" y="25"/>
                  <a:pt x="31" y="25"/>
                  <a:pt x="31" y="25"/>
                </a:cubicBezTo>
                <a:cubicBezTo>
                  <a:pt x="29" y="25"/>
                  <a:pt x="27" y="23"/>
                  <a:pt x="27" y="21"/>
                </a:cubicBezTo>
                <a:cubicBezTo>
                  <a:pt x="27" y="18"/>
                  <a:pt x="29" y="16"/>
                  <a:pt x="31" y="16"/>
                </a:cubicBezTo>
                <a:cubicBezTo>
                  <a:pt x="152" y="16"/>
                  <a:pt x="152" y="16"/>
                  <a:pt x="152" y="16"/>
                </a:cubicBezTo>
                <a:close/>
                <a:moveTo>
                  <a:pt x="36" y="95"/>
                </a:moveTo>
                <a:cubicBezTo>
                  <a:pt x="36" y="95"/>
                  <a:pt x="36" y="95"/>
                  <a:pt x="36" y="95"/>
                </a:cubicBezTo>
                <a:cubicBezTo>
                  <a:pt x="48" y="95"/>
                  <a:pt x="48" y="95"/>
                  <a:pt x="48" y="95"/>
                </a:cubicBezTo>
                <a:cubicBezTo>
                  <a:pt x="49" y="95"/>
                  <a:pt x="49" y="95"/>
                  <a:pt x="49" y="95"/>
                </a:cubicBezTo>
                <a:cubicBezTo>
                  <a:pt x="52" y="95"/>
                  <a:pt x="55" y="98"/>
                  <a:pt x="55" y="102"/>
                </a:cubicBezTo>
                <a:cubicBezTo>
                  <a:pt x="57" y="110"/>
                  <a:pt x="61" y="118"/>
                  <a:pt x="68" y="123"/>
                </a:cubicBezTo>
                <a:cubicBezTo>
                  <a:pt x="74" y="129"/>
                  <a:pt x="83" y="132"/>
                  <a:pt x="92" y="132"/>
                </a:cubicBezTo>
                <a:cubicBezTo>
                  <a:pt x="101" y="132"/>
                  <a:pt x="109" y="129"/>
                  <a:pt x="116" y="123"/>
                </a:cubicBezTo>
                <a:cubicBezTo>
                  <a:pt x="122" y="118"/>
                  <a:pt x="127" y="110"/>
                  <a:pt x="128" y="101"/>
                </a:cubicBezTo>
                <a:cubicBezTo>
                  <a:pt x="129" y="98"/>
                  <a:pt x="132" y="95"/>
                  <a:pt x="135" y="95"/>
                </a:cubicBezTo>
                <a:cubicBezTo>
                  <a:pt x="148" y="95"/>
                  <a:pt x="148" y="95"/>
                  <a:pt x="148" y="95"/>
                </a:cubicBezTo>
                <a:cubicBezTo>
                  <a:pt x="148" y="42"/>
                  <a:pt x="148" y="42"/>
                  <a:pt x="148" y="42"/>
                </a:cubicBezTo>
                <a:cubicBezTo>
                  <a:pt x="36" y="42"/>
                  <a:pt x="36" y="42"/>
                  <a:pt x="36" y="42"/>
                </a:cubicBezTo>
                <a:cubicBezTo>
                  <a:pt x="36" y="95"/>
                  <a:pt x="36" y="95"/>
                  <a:pt x="36" y="95"/>
                </a:cubicBezTo>
                <a:close/>
                <a:moveTo>
                  <a:pt x="156" y="95"/>
                </a:moveTo>
                <a:cubicBezTo>
                  <a:pt x="156" y="95"/>
                  <a:pt x="156" y="95"/>
                  <a:pt x="156" y="95"/>
                </a:cubicBezTo>
                <a:cubicBezTo>
                  <a:pt x="165" y="95"/>
                  <a:pt x="165" y="95"/>
                  <a:pt x="165" y="95"/>
                </a:cubicBezTo>
                <a:cubicBezTo>
                  <a:pt x="156" y="80"/>
                  <a:pt x="156" y="80"/>
                  <a:pt x="156" y="80"/>
                </a:cubicBezTo>
                <a:cubicBezTo>
                  <a:pt x="156" y="95"/>
                  <a:pt x="156" y="95"/>
                  <a:pt x="156" y="95"/>
                </a:cubicBezTo>
                <a:close/>
                <a:moveTo>
                  <a:pt x="156" y="52"/>
                </a:moveTo>
                <a:cubicBezTo>
                  <a:pt x="156" y="52"/>
                  <a:pt x="156" y="52"/>
                  <a:pt x="156" y="52"/>
                </a:cubicBezTo>
                <a:cubicBezTo>
                  <a:pt x="182" y="97"/>
                  <a:pt x="182" y="97"/>
                  <a:pt x="182" y="97"/>
                </a:cubicBezTo>
                <a:cubicBezTo>
                  <a:pt x="183" y="98"/>
                  <a:pt x="183" y="100"/>
                  <a:pt x="183" y="101"/>
                </a:cubicBezTo>
                <a:cubicBezTo>
                  <a:pt x="183" y="102"/>
                  <a:pt x="183" y="102"/>
                  <a:pt x="183" y="102"/>
                </a:cubicBezTo>
                <a:cubicBezTo>
                  <a:pt x="183" y="102"/>
                  <a:pt x="183" y="102"/>
                  <a:pt x="183" y="102"/>
                </a:cubicBezTo>
                <a:cubicBezTo>
                  <a:pt x="183" y="167"/>
                  <a:pt x="183" y="167"/>
                  <a:pt x="183" y="167"/>
                </a:cubicBezTo>
                <a:cubicBezTo>
                  <a:pt x="183" y="170"/>
                  <a:pt x="180" y="174"/>
                  <a:pt x="176" y="174"/>
                </a:cubicBezTo>
                <a:cubicBezTo>
                  <a:pt x="176" y="174"/>
                  <a:pt x="176" y="174"/>
                  <a:pt x="176" y="174"/>
                </a:cubicBezTo>
                <a:cubicBezTo>
                  <a:pt x="7" y="174"/>
                  <a:pt x="7" y="174"/>
                  <a:pt x="7" y="174"/>
                </a:cubicBezTo>
                <a:cubicBezTo>
                  <a:pt x="3" y="174"/>
                  <a:pt x="0" y="170"/>
                  <a:pt x="0" y="167"/>
                </a:cubicBezTo>
                <a:cubicBezTo>
                  <a:pt x="0" y="166"/>
                  <a:pt x="0" y="166"/>
                  <a:pt x="0" y="166"/>
                </a:cubicBezTo>
                <a:cubicBezTo>
                  <a:pt x="0" y="102"/>
                  <a:pt x="0" y="102"/>
                  <a:pt x="0" y="102"/>
                </a:cubicBezTo>
                <a:cubicBezTo>
                  <a:pt x="0" y="102"/>
                  <a:pt x="0" y="102"/>
                  <a:pt x="0" y="101"/>
                </a:cubicBezTo>
                <a:cubicBezTo>
                  <a:pt x="0" y="100"/>
                  <a:pt x="0" y="98"/>
                  <a:pt x="1" y="97"/>
                </a:cubicBezTo>
                <a:cubicBezTo>
                  <a:pt x="27" y="52"/>
                  <a:pt x="27" y="52"/>
                  <a:pt x="27" y="52"/>
                </a:cubicBezTo>
                <a:cubicBezTo>
                  <a:pt x="27" y="38"/>
                  <a:pt x="27" y="38"/>
                  <a:pt x="27" y="38"/>
                </a:cubicBezTo>
                <a:cubicBezTo>
                  <a:pt x="27" y="37"/>
                  <a:pt x="27" y="37"/>
                  <a:pt x="27" y="37"/>
                </a:cubicBezTo>
                <a:cubicBezTo>
                  <a:pt x="27" y="35"/>
                  <a:pt x="29" y="33"/>
                  <a:pt x="31" y="33"/>
                </a:cubicBezTo>
                <a:cubicBezTo>
                  <a:pt x="152" y="33"/>
                  <a:pt x="152" y="33"/>
                  <a:pt x="152" y="33"/>
                </a:cubicBezTo>
                <a:cubicBezTo>
                  <a:pt x="152" y="33"/>
                  <a:pt x="152" y="33"/>
                  <a:pt x="152" y="33"/>
                </a:cubicBezTo>
                <a:cubicBezTo>
                  <a:pt x="154" y="33"/>
                  <a:pt x="156" y="35"/>
                  <a:pt x="156" y="37"/>
                </a:cubicBezTo>
                <a:cubicBezTo>
                  <a:pt x="156" y="52"/>
                  <a:pt x="156" y="52"/>
                  <a:pt x="156" y="52"/>
                </a:cubicBezTo>
                <a:close/>
                <a:moveTo>
                  <a:pt x="43" y="109"/>
                </a:moveTo>
                <a:cubicBezTo>
                  <a:pt x="43" y="109"/>
                  <a:pt x="43" y="109"/>
                  <a:pt x="43" y="109"/>
                </a:cubicBezTo>
                <a:cubicBezTo>
                  <a:pt x="14" y="109"/>
                  <a:pt x="14" y="109"/>
                  <a:pt x="14" y="109"/>
                </a:cubicBezTo>
                <a:cubicBezTo>
                  <a:pt x="14" y="160"/>
                  <a:pt x="14" y="160"/>
                  <a:pt x="14" y="160"/>
                </a:cubicBezTo>
                <a:cubicBezTo>
                  <a:pt x="169" y="160"/>
                  <a:pt x="169" y="160"/>
                  <a:pt x="169" y="160"/>
                </a:cubicBezTo>
                <a:cubicBezTo>
                  <a:pt x="169" y="109"/>
                  <a:pt x="169" y="109"/>
                  <a:pt x="169" y="109"/>
                </a:cubicBezTo>
                <a:cubicBezTo>
                  <a:pt x="141" y="109"/>
                  <a:pt x="141" y="109"/>
                  <a:pt x="141" y="109"/>
                </a:cubicBezTo>
                <a:cubicBezTo>
                  <a:pt x="138" y="119"/>
                  <a:pt x="132" y="128"/>
                  <a:pt x="125" y="134"/>
                </a:cubicBezTo>
                <a:cubicBezTo>
                  <a:pt x="116" y="142"/>
                  <a:pt x="104" y="146"/>
                  <a:pt x="92" y="146"/>
                </a:cubicBezTo>
                <a:cubicBezTo>
                  <a:pt x="79" y="146"/>
                  <a:pt x="68" y="142"/>
                  <a:pt x="59" y="134"/>
                </a:cubicBezTo>
                <a:cubicBezTo>
                  <a:pt x="51" y="128"/>
                  <a:pt x="46" y="119"/>
                  <a:pt x="43" y="10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9" name="TextBox 2588"/>
          <p:cNvSpPr txBox="1">
            <a:spLocks noChangeArrowheads="1"/>
          </p:cNvSpPr>
          <p:nvPr/>
        </p:nvSpPr>
        <p:spPr bwMode="auto">
          <a:xfrm>
            <a:off x="4280224" y="2934411"/>
            <a:ext cx="11325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en-US" altLang="zh-CN" sz="1100" dirty="0">
                <a:solidFill>
                  <a:schemeClr val="bg1"/>
                </a:solidFill>
                <a:latin typeface="思源黑体 CN Bold" panose="020B0800000000000000" pitchFamily="34" charset="-122"/>
                <a:ea typeface="思源黑体 CN Bold" panose="020B0800000000000000" pitchFamily="34" charset="-122"/>
              </a:rPr>
              <a:t>02</a:t>
            </a:r>
            <a:endParaRPr lang="zh-CN" altLang="en-US" sz="1100" dirty="0">
              <a:solidFill>
                <a:schemeClr val="bg1"/>
              </a:solidFill>
              <a:latin typeface="思源黑体 CN Bold" panose="020B0800000000000000" pitchFamily="34" charset="-122"/>
              <a:ea typeface="思源黑体 CN Bold" panose="020B0800000000000000" pitchFamily="34" charset="-122"/>
            </a:endParaRPr>
          </a:p>
        </p:txBody>
      </p:sp>
      <p:sp>
        <p:nvSpPr>
          <p:cNvPr id="110" name="TextBox 2588"/>
          <p:cNvSpPr txBox="1">
            <a:spLocks noChangeArrowheads="1"/>
          </p:cNvSpPr>
          <p:nvPr/>
        </p:nvSpPr>
        <p:spPr bwMode="auto">
          <a:xfrm>
            <a:off x="4280224" y="3146556"/>
            <a:ext cx="11325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zh-CN" altLang="en-US" sz="1050" dirty="0">
                <a:solidFill>
                  <a:schemeClr val="bg1"/>
                </a:solidFill>
                <a:latin typeface="思源黑体 CN Light" panose="020B0300000000000000" pitchFamily="34" charset="-122"/>
                <a:ea typeface="思源黑体 CN Light" panose="020B0300000000000000" pitchFamily="34" charset="-122"/>
              </a:rPr>
              <a:t>点击添加标题</a:t>
            </a:r>
            <a:endParaRPr lang="zh-CN" altLang="en-US" sz="1050" dirty="0">
              <a:solidFill>
                <a:schemeClr val="bg1"/>
              </a:solidFill>
              <a:latin typeface="思源黑体 CN Light" panose="020B0300000000000000" pitchFamily="34" charset="-122"/>
              <a:ea typeface="思源黑体 CN Light" panose="020B0300000000000000" pitchFamily="34" charset="-122"/>
            </a:endParaRPr>
          </a:p>
        </p:txBody>
      </p:sp>
      <p:sp>
        <p:nvSpPr>
          <p:cNvPr id="111" name="Freeform 6"/>
          <p:cNvSpPr>
            <a:spLocks noEditPoints="1"/>
          </p:cNvSpPr>
          <p:nvPr/>
        </p:nvSpPr>
        <p:spPr bwMode="auto">
          <a:xfrm>
            <a:off x="4759264" y="2662886"/>
            <a:ext cx="189117" cy="162213"/>
          </a:xfrm>
          <a:custGeom>
            <a:avLst/>
            <a:gdLst>
              <a:gd name="T0" fmla="*/ 176 w 183"/>
              <a:gd name="T1" fmla="*/ 0 h 157"/>
              <a:gd name="T2" fmla="*/ 7 w 183"/>
              <a:gd name="T3" fmla="*/ 0 h 157"/>
              <a:gd name="T4" fmla="*/ 0 w 183"/>
              <a:gd name="T5" fmla="*/ 7 h 157"/>
              <a:gd name="T6" fmla="*/ 0 w 183"/>
              <a:gd name="T7" fmla="*/ 150 h 157"/>
              <a:gd name="T8" fmla="*/ 7 w 183"/>
              <a:gd name="T9" fmla="*/ 157 h 157"/>
              <a:gd name="T10" fmla="*/ 176 w 183"/>
              <a:gd name="T11" fmla="*/ 157 h 157"/>
              <a:gd name="T12" fmla="*/ 183 w 183"/>
              <a:gd name="T13" fmla="*/ 150 h 157"/>
              <a:gd name="T14" fmla="*/ 183 w 183"/>
              <a:gd name="T15" fmla="*/ 7 h 157"/>
              <a:gd name="T16" fmla="*/ 176 w 183"/>
              <a:gd name="T17" fmla="*/ 0 h 157"/>
              <a:gd name="T18" fmla="*/ 169 w 183"/>
              <a:gd name="T19" fmla="*/ 143 h 157"/>
              <a:gd name="T20" fmla="*/ 169 w 183"/>
              <a:gd name="T21" fmla="*/ 143 h 157"/>
              <a:gd name="T22" fmla="*/ 14 w 183"/>
              <a:gd name="T23" fmla="*/ 143 h 157"/>
              <a:gd name="T24" fmla="*/ 14 w 183"/>
              <a:gd name="T25" fmla="*/ 127 h 157"/>
              <a:gd name="T26" fmla="*/ 50 w 183"/>
              <a:gd name="T27" fmla="*/ 91 h 157"/>
              <a:gd name="T28" fmla="*/ 75 w 183"/>
              <a:gd name="T29" fmla="*/ 116 h 157"/>
              <a:gd name="T30" fmla="*/ 75 w 183"/>
              <a:gd name="T31" fmla="*/ 116 h 157"/>
              <a:gd name="T32" fmla="*/ 75 w 183"/>
              <a:gd name="T33" fmla="*/ 116 h 157"/>
              <a:gd name="T34" fmla="*/ 75 w 183"/>
              <a:gd name="T35" fmla="*/ 116 h 157"/>
              <a:gd name="T36" fmla="*/ 75 w 183"/>
              <a:gd name="T37" fmla="*/ 116 h 157"/>
              <a:gd name="T38" fmla="*/ 75 w 183"/>
              <a:gd name="T39" fmla="*/ 116 h 157"/>
              <a:gd name="T40" fmla="*/ 90 w 183"/>
              <a:gd name="T41" fmla="*/ 131 h 157"/>
              <a:gd name="T42" fmla="*/ 96 w 183"/>
              <a:gd name="T43" fmla="*/ 131 h 157"/>
              <a:gd name="T44" fmla="*/ 96 w 183"/>
              <a:gd name="T45" fmla="*/ 125 h 157"/>
              <a:gd name="T46" fmla="*/ 84 w 183"/>
              <a:gd name="T47" fmla="*/ 113 h 157"/>
              <a:gd name="T48" fmla="*/ 118 w 183"/>
              <a:gd name="T49" fmla="*/ 79 h 157"/>
              <a:gd name="T50" fmla="*/ 169 w 183"/>
              <a:gd name="T51" fmla="*/ 129 h 157"/>
              <a:gd name="T52" fmla="*/ 169 w 183"/>
              <a:gd name="T53" fmla="*/ 143 h 157"/>
              <a:gd name="T54" fmla="*/ 169 w 183"/>
              <a:gd name="T55" fmla="*/ 117 h 157"/>
              <a:gd name="T56" fmla="*/ 169 w 183"/>
              <a:gd name="T57" fmla="*/ 117 h 157"/>
              <a:gd name="T58" fmla="*/ 121 w 183"/>
              <a:gd name="T59" fmla="*/ 70 h 157"/>
              <a:gd name="T60" fmla="*/ 115 w 183"/>
              <a:gd name="T61" fmla="*/ 70 h 157"/>
              <a:gd name="T62" fmla="*/ 78 w 183"/>
              <a:gd name="T63" fmla="*/ 107 h 157"/>
              <a:gd name="T64" fmla="*/ 53 w 183"/>
              <a:gd name="T65" fmla="*/ 82 h 157"/>
              <a:gd name="T66" fmla="*/ 47 w 183"/>
              <a:gd name="T67" fmla="*/ 82 h 157"/>
              <a:gd name="T68" fmla="*/ 14 w 183"/>
              <a:gd name="T69" fmla="*/ 115 h 157"/>
              <a:gd name="T70" fmla="*/ 14 w 183"/>
              <a:gd name="T71" fmla="*/ 14 h 157"/>
              <a:gd name="T72" fmla="*/ 169 w 183"/>
              <a:gd name="T73" fmla="*/ 14 h 157"/>
              <a:gd name="T74" fmla="*/ 169 w 183"/>
              <a:gd name="T75" fmla="*/ 117 h 157"/>
              <a:gd name="T76" fmla="*/ 53 w 183"/>
              <a:gd name="T77" fmla="*/ 71 h 157"/>
              <a:gd name="T78" fmla="*/ 53 w 183"/>
              <a:gd name="T79" fmla="*/ 71 h 157"/>
              <a:gd name="T80" fmla="*/ 77 w 183"/>
              <a:gd name="T81" fmla="*/ 46 h 157"/>
              <a:gd name="T82" fmla="*/ 53 w 183"/>
              <a:gd name="T83" fmla="*/ 22 h 157"/>
              <a:gd name="T84" fmla="*/ 28 w 183"/>
              <a:gd name="T85" fmla="*/ 46 h 157"/>
              <a:gd name="T86" fmla="*/ 53 w 183"/>
              <a:gd name="T87" fmla="*/ 71 h 157"/>
              <a:gd name="T88" fmla="*/ 53 w 183"/>
              <a:gd name="T89" fmla="*/ 30 h 157"/>
              <a:gd name="T90" fmla="*/ 53 w 183"/>
              <a:gd name="T91" fmla="*/ 30 h 157"/>
              <a:gd name="T92" fmla="*/ 69 w 183"/>
              <a:gd name="T93" fmla="*/ 46 h 157"/>
              <a:gd name="T94" fmla="*/ 53 w 183"/>
              <a:gd name="T95" fmla="*/ 63 h 157"/>
              <a:gd name="T96" fmla="*/ 37 w 183"/>
              <a:gd name="T97" fmla="*/ 46 h 157"/>
              <a:gd name="T98" fmla="*/ 53 w 183"/>
              <a:gd name="T99" fmla="*/ 3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3" h="157">
                <a:moveTo>
                  <a:pt x="176" y="0"/>
                </a:moveTo>
                <a:cubicBezTo>
                  <a:pt x="7" y="0"/>
                  <a:pt x="7" y="0"/>
                  <a:pt x="7" y="0"/>
                </a:cubicBezTo>
                <a:cubicBezTo>
                  <a:pt x="3" y="0"/>
                  <a:pt x="0" y="3"/>
                  <a:pt x="0" y="7"/>
                </a:cubicBezTo>
                <a:cubicBezTo>
                  <a:pt x="0" y="150"/>
                  <a:pt x="0" y="150"/>
                  <a:pt x="0" y="150"/>
                </a:cubicBezTo>
                <a:cubicBezTo>
                  <a:pt x="0" y="154"/>
                  <a:pt x="3" y="157"/>
                  <a:pt x="7" y="157"/>
                </a:cubicBezTo>
                <a:cubicBezTo>
                  <a:pt x="176" y="157"/>
                  <a:pt x="176" y="157"/>
                  <a:pt x="176" y="157"/>
                </a:cubicBezTo>
                <a:cubicBezTo>
                  <a:pt x="180" y="157"/>
                  <a:pt x="183" y="154"/>
                  <a:pt x="183" y="150"/>
                </a:cubicBezTo>
                <a:cubicBezTo>
                  <a:pt x="183" y="7"/>
                  <a:pt x="183" y="7"/>
                  <a:pt x="183" y="7"/>
                </a:cubicBezTo>
                <a:cubicBezTo>
                  <a:pt x="183" y="3"/>
                  <a:pt x="180" y="0"/>
                  <a:pt x="176" y="0"/>
                </a:cubicBezTo>
                <a:close/>
                <a:moveTo>
                  <a:pt x="169" y="143"/>
                </a:moveTo>
                <a:cubicBezTo>
                  <a:pt x="169" y="143"/>
                  <a:pt x="169" y="143"/>
                  <a:pt x="169" y="143"/>
                </a:cubicBezTo>
                <a:cubicBezTo>
                  <a:pt x="14" y="143"/>
                  <a:pt x="14" y="143"/>
                  <a:pt x="14" y="143"/>
                </a:cubicBezTo>
                <a:cubicBezTo>
                  <a:pt x="14" y="127"/>
                  <a:pt x="14" y="127"/>
                  <a:pt x="14" y="127"/>
                </a:cubicBezTo>
                <a:cubicBezTo>
                  <a:pt x="50" y="91"/>
                  <a:pt x="50" y="91"/>
                  <a:pt x="50" y="91"/>
                </a:cubicBezTo>
                <a:cubicBezTo>
                  <a:pt x="75" y="116"/>
                  <a:pt x="75" y="116"/>
                  <a:pt x="75" y="116"/>
                </a:cubicBezTo>
                <a:cubicBezTo>
                  <a:pt x="75" y="116"/>
                  <a:pt x="75" y="116"/>
                  <a:pt x="75" y="116"/>
                </a:cubicBezTo>
                <a:cubicBezTo>
                  <a:pt x="75" y="116"/>
                  <a:pt x="75" y="116"/>
                  <a:pt x="75" y="116"/>
                </a:cubicBezTo>
                <a:cubicBezTo>
                  <a:pt x="75" y="116"/>
                  <a:pt x="75" y="116"/>
                  <a:pt x="75" y="116"/>
                </a:cubicBezTo>
                <a:cubicBezTo>
                  <a:pt x="75" y="116"/>
                  <a:pt x="75" y="116"/>
                  <a:pt x="75" y="116"/>
                </a:cubicBezTo>
                <a:cubicBezTo>
                  <a:pt x="75" y="116"/>
                  <a:pt x="75" y="116"/>
                  <a:pt x="75" y="116"/>
                </a:cubicBezTo>
                <a:cubicBezTo>
                  <a:pt x="90" y="131"/>
                  <a:pt x="90" y="131"/>
                  <a:pt x="90" y="131"/>
                </a:cubicBezTo>
                <a:cubicBezTo>
                  <a:pt x="92" y="133"/>
                  <a:pt x="95" y="133"/>
                  <a:pt x="96" y="131"/>
                </a:cubicBezTo>
                <a:cubicBezTo>
                  <a:pt x="98" y="129"/>
                  <a:pt x="98" y="127"/>
                  <a:pt x="96" y="125"/>
                </a:cubicBezTo>
                <a:cubicBezTo>
                  <a:pt x="84" y="113"/>
                  <a:pt x="84" y="113"/>
                  <a:pt x="84" y="113"/>
                </a:cubicBezTo>
                <a:cubicBezTo>
                  <a:pt x="118" y="79"/>
                  <a:pt x="118" y="79"/>
                  <a:pt x="118" y="79"/>
                </a:cubicBezTo>
                <a:cubicBezTo>
                  <a:pt x="169" y="129"/>
                  <a:pt x="169" y="129"/>
                  <a:pt x="169" y="129"/>
                </a:cubicBezTo>
                <a:cubicBezTo>
                  <a:pt x="169" y="143"/>
                  <a:pt x="169" y="143"/>
                  <a:pt x="169" y="143"/>
                </a:cubicBezTo>
                <a:close/>
                <a:moveTo>
                  <a:pt x="169" y="117"/>
                </a:moveTo>
                <a:cubicBezTo>
                  <a:pt x="169" y="117"/>
                  <a:pt x="169" y="117"/>
                  <a:pt x="169" y="117"/>
                </a:cubicBezTo>
                <a:cubicBezTo>
                  <a:pt x="121" y="70"/>
                  <a:pt x="121" y="70"/>
                  <a:pt x="121" y="70"/>
                </a:cubicBezTo>
                <a:cubicBezTo>
                  <a:pt x="120" y="68"/>
                  <a:pt x="117" y="68"/>
                  <a:pt x="115" y="70"/>
                </a:cubicBezTo>
                <a:cubicBezTo>
                  <a:pt x="78" y="107"/>
                  <a:pt x="78" y="107"/>
                  <a:pt x="78" y="107"/>
                </a:cubicBezTo>
                <a:cubicBezTo>
                  <a:pt x="53" y="82"/>
                  <a:pt x="53" y="82"/>
                  <a:pt x="53" y="82"/>
                </a:cubicBezTo>
                <a:cubicBezTo>
                  <a:pt x="51" y="80"/>
                  <a:pt x="49" y="80"/>
                  <a:pt x="47" y="82"/>
                </a:cubicBezTo>
                <a:cubicBezTo>
                  <a:pt x="14" y="115"/>
                  <a:pt x="14" y="115"/>
                  <a:pt x="14" y="115"/>
                </a:cubicBezTo>
                <a:cubicBezTo>
                  <a:pt x="14" y="14"/>
                  <a:pt x="14" y="14"/>
                  <a:pt x="14" y="14"/>
                </a:cubicBezTo>
                <a:cubicBezTo>
                  <a:pt x="169" y="14"/>
                  <a:pt x="169" y="14"/>
                  <a:pt x="169" y="14"/>
                </a:cubicBezTo>
                <a:cubicBezTo>
                  <a:pt x="169" y="117"/>
                  <a:pt x="169" y="117"/>
                  <a:pt x="169" y="117"/>
                </a:cubicBezTo>
                <a:close/>
                <a:moveTo>
                  <a:pt x="53" y="71"/>
                </a:moveTo>
                <a:cubicBezTo>
                  <a:pt x="53" y="71"/>
                  <a:pt x="53" y="71"/>
                  <a:pt x="53" y="71"/>
                </a:cubicBezTo>
                <a:cubicBezTo>
                  <a:pt x="66" y="71"/>
                  <a:pt x="77" y="60"/>
                  <a:pt x="77" y="46"/>
                </a:cubicBezTo>
                <a:cubicBezTo>
                  <a:pt x="77" y="33"/>
                  <a:pt x="66" y="22"/>
                  <a:pt x="53" y="22"/>
                </a:cubicBezTo>
                <a:cubicBezTo>
                  <a:pt x="39" y="22"/>
                  <a:pt x="28" y="33"/>
                  <a:pt x="28" y="46"/>
                </a:cubicBezTo>
                <a:cubicBezTo>
                  <a:pt x="28" y="60"/>
                  <a:pt x="39" y="71"/>
                  <a:pt x="53" y="71"/>
                </a:cubicBezTo>
                <a:close/>
                <a:moveTo>
                  <a:pt x="53" y="30"/>
                </a:moveTo>
                <a:cubicBezTo>
                  <a:pt x="53" y="30"/>
                  <a:pt x="53" y="30"/>
                  <a:pt x="53" y="30"/>
                </a:cubicBezTo>
                <a:cubicBezTo>
                  <a:pt x="62" y="30"/>
                  <a:pt x="69" y="38"/>
                  <a:pt x="69" y="46"/>
                </a:cubicBezTo>
                <a:cubicBezTo>
                  <a:pt x="69" y="55"/>
                  <a:pt x="62" y="63"/>
                  <a:pt x="53" y="63"/>
                </a:cubicBezTo>
                <a:cubicBezTo>
                  <a:pt x="44" y="63"/>
                  <a:pt x="37" y="55"/>
                  <a:pt x="37" y="46"/>
                </a:cubicBezTo>
                <a:cubicBezTo>
                  <a:pt x="37" y="38"/>
                  <a:pt x="44" y="30"/>
                  <a:pt x="53" y="3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12" name="TextBox 2588"/>
          <p:cNvSpPr txBox="1">
            <a:spLocks noChangeArrowheads="1"/>
          </p:cNvSpPr>
          <p:nvPr/>
        </p:nvSpPr>
        <p:spPr bwMode="auto">
          <a:xfrm>
            <a:off x="1881646" y="2914148"/>
            <a:ext cx="11325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en-US" altLang="zh-CN" sz="1100" dirty="0">
                <a:solidFill>
                  <a:schemeClr val="bg1"/>
                </a:solidFill>
                <a:latin typeface="思源黑体 CN Bold" panose="020B0800000000000000" pitchFamily="34" charset="-122"/>
                <a:ea typeface="思源黑体 CN Bold" panose="020B0800000000000000" pitchFamily="34" charset="-122"/>
              </a:rPr>
              <a:t>01</a:t>
            </a:r>
            <a:endParaRPr lang="zh-CN" altLang="en-US" sz="1100" dirty="0">
              <a:solidFill>
                <a:schemeClr val="bg1"/>
              </a:solidFill>
              <a:latin typeface="思源黑体 CN Bold" panose="020B0800000000000000" pitchFamily="34" charset="-122"/>
              <a:ea typeface="思源黑体 CN Bold" panose="020B0800000000000000" pitchFamily="34" charset="-122"/>
            </a:endParaRPr>
          </a:p>
        </p:txBody>
      </p:sp>
      <p:sp>
        <p:nvSpPr>
          <p:cNvPr id="113" name="TextBox 2588"/>
          <p:cNvSpPr txBox="1">
            <a:spLocks noChangeArrowheads="1"/>
          </p:cNvSpPr>
          <p:nvPr/>
        </p:nvSpPr>
        <p:spPr bwMode="auto">
          <a:xfrm>
            <a:off x="1881646" y="3126293"/>
            <a:ext cx="11325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zh-CN" altLang="en-US" sz="1050" dirty="0">
                <a:solidFill>
                  <a:schemeClr val="bg1"/>
                </a:solidFill>
                <a:latin typeface="思源黑体 CN Light" panose="020B0300000000000000" pitchFamily="34" charset="-122"/>
                <a:ea typeface="思源黑体 CN Light" panose="020B0300000000000000" pitchFamily="34" charset="-122"/>
              </a:rPr>
              <a:t>点击添加标题</a:t>
            </a:r>
            <a:endParaRPr lang="zh-CN" altLang="en-US" sz="1050" dirty="0">
              <a:solidFill>
                <a:schemeClr val="bg1"/>
              </a:solidFill>
              <a:latin typeface="思源黑体 CN Light" panose="020B0300000000000000" pitchFamily="34" charset="-122"/>
              <a:ea typeface="思源黑体 CN Light" panose="020B0300000000000000" pitchFamily="34" charset="-122"/>
            </a:endParaRPr>
          </a:p>
        </p:txBody>
      </p:sp>
      <p:sp>
        <p:nvSpPr>
          <p:cNvPr id="114" name="Freeform 62"/>
          <p:cNvSpPr>
            <a:spLocks noEditPoints="1"/>
          </p:cNvSpPr>
          <p:nvPr/>
        </p:nvSpPr>
        <p:spPr bwMode="auto">
          <a:xfrm>
            <a:off x="2326066" y="2636476"/>
            <a:ext cx="189117" cy="185161"/>
          </a:xfrm>
          <a:custGeom>
            <a:avLst/>
            <a:gdLst>
              <a:gd name="T0" fmla="*/ 33 w 183"/>
              <a:gd name="T1" fmla="*/ 98 h 180"/>
              <a:gd name="T2" fmla="*/ 26 w 183"/>
              <a:gd name="T3" fmla="*/ 101 h 180"/>
              <a:gd name="T4" fmla="*/ 23 w 183"/>
              <a:gd name="T5" fmla="*/ 134 h 180"/>
              <a:gd name="T6" fmla="*/ 33 w 183"/>
              <a:gd name="T7" fmla="*/ 144 h 180"/>
              <a:gd name="T8" fmla="*/ 54 w 183"/>
              <a:gd name="T9" fmla="*/ 134 h 180"/>
              <a:gd name="T10" fmla="*/ 44 w 183"/>
              <a:gd name="T11" fmla="*/ 98 h 180"/>
              <a:gd name="T12" fmla="*/ 45 w 183"/>
              <a:gd name="T13" fmla="*/ 134 h 180"/>
              <a:gd name="T14" fmla="*/ 45 w 183"/>
              <a:gd name="T15" fmla="*/ 135 h 180"/>
              <a:gd name="T16" fmla="*/ 33 w 183"/>
              <a:gd name="T17" fmla="*/ 135 h 180"/>
              <a:gd name="T18" fmla="*/ 32 w 183"/>
              <a:gd name="T19" fmla="*/ 134 h 180"/>
              <a:gd name="T20" fmla="*/ 32 w 183"/>
              <a:gd name="T21" fmla="*/ 107 h 180"/>
              <a:gd name="T22" fmla="*/ 44 w 183"/>
              <a:gd name="T23" fmla="*/ 107 h 180"/>
              <a:gd name="T24" fmla="*/ 45 w 183"/>
              <a:gd name="T25" fmla="*/ 108 h 180"/>
              <a:gd name="T26" fmla="*/ 80 w 183"/>
              <a:gd name="T27" fmla="*/ 98 h 180"/>
              <a:gd name="T28" fmla="*/ 63 w 183"/>
              <a:gd name="T29" fmla="*/ 98 h 180"/>
              <a:gd name="T30" fmla="*/ 59 w 183"/>
              <a:gd name="T31" fmla="*/ 126 h 180"/>
              <a:gd name="T32" fmla="*/ 59 w 183"/>
              <a:gd name="T33" fmla="*/ 139 h 180"/>
              <a:gd name="T34" fmla="*/ 67 w 183"/>
              <a:gd name="T35" fmla="*/ 139 h 180"/>
              <a:gd name="T36" fmla="*/ 80 w 183"/>
              <a:gd name="T37" fmla="*/ 130 h 180"/>
              <a:gd name="T38" fmla="*/ 89 w 183"/>
              <a:gd name="T39" fmla="*/ 121 h 180"/>
              <a:gd name="T40" fmla="*/ 86 w 183"/>
              <a:gd name="T41" fmla="*/ 101 h 180"/>
              <a:gd name="T42" fmla="*/ 81 w 183"/>
              <a:gd name="T43" fmla="*/ 121 h 180"/>
              <a:gd name="T44" fmla="*/ 80 w 183"/>
              <a:gd name="T45" fmla="*/ 121 h 180"/>
              <a:gd name="T46" fmla="*/ 67 w 183"/>
              <a:gd name="T47" fmla="*/ 122 h 180"/>
              <a:gd name="T48" fmla="*/ 80 w 183"/>
              <a:gd name="T49" fmla="*/ 107 h 180"/>
              <a:gd name="T50" fmla="*/ 81 w 183"/>
              <a:gd name="T51" fmla="*/ 108 h 180"/>
              <a:gd name="T52" fmla="*/ 154 w 183"/>
              <a:gd name="T53" fmla="*/ 62 h 180"/>
              <a:gd name="T54" fmla="*/ 94 w 183"/>
              <a:gd name="T55" fmla="*/ 2 h 180"/>
              <a:gd name="T56" fmla="*/ 28 w 183"/>
              <a:gd name="T57" fmla="*/ 62 h 180"/>
              <a:gd name="T58" fmla="*/ 0 w 183"/>
              <a:gd name="T59" fmla="*/ 151 h 180"/>
              <a:gd name="T60" fmla="*/ 154 w 183"/>
              <a:gd name="T61" fmla="*/ 180 h 180"/>
              <a:gd name="T62" fmla="*/ 183 w 183"/>
              <a:gd name="T63" fmla="*/ 91 h 180"/>
              <a:gd name="T64" fmla="*/ 91 w 183"/>
              <a:gd name="T65" fmla="*/ 11 h 180"/>
              <a:gd name="T66" fmla="*/ 142 w 183"/>
              <a:gd name="T67" fmla="*/ 62 h 180"/>
              <a:gd name="T68" fmla="*/ 91 w 183"/>
              <a:gd name="T69" fmla="*/ 11 h 180"/>
              <a:gd name="T70" fmla="*/ 169 w 183"/>
              <a:gd name="T71" fmla="*/ 151 h 180"/>
              <a:gd name="T72" fmla="*/ 29 w 183"/>
              <a:gd name="T73" fmla="*/ 166 h 180"/>
              <a:gd name="T74" fmla="*/ 14 w 183"/>
              <a:gd name="T75" fmla="*/ 91 h 180"/>
              <a:gd name="T76" fmla="*/ 154 w 183"/>
              <a:gd name="T77" fmla="*/ 76 h 180"/>
              <a:gd name="T78" fmla="*/ 169 w 183"/>
              <a:gd name="T79" fmla="*/ 151 h 180"/>
              <a:gd name="T80" fmla="*/ 155 w 183"/>
              <a:gd name="T81" fmla="*/ 98 h 180"/>
              <a:gd name="T82" fmla="*/ 151 w 183"/>
              <a:gd name="T83" fmla="*/ 124 h 180"/>
              <a:gd name="T84" fmla="*/ 133 w 183"/>
              <a:gd name="T85" fmla="*/ 98 h 180"/>
              <a:gd name="T86" fmla="*/ 129 w 183"/>
              <a:gd name="T87" fmla="*/ 139 h 180"/>
              <a:gd name="T88" fmla="*/ 137 w 183"/>
              <a:gd name="T89" fmla="*/ 139 h 180"/>
              <a:gd name="T90" fmla="*/ 151 w 183"/>
              <a:gd name="T91" fmla="*/ 141 h 180"/>
              <a:gd name="T92" fmla="*/ 159 w 183"/>
              <a:gd name="T93" fmla="*/ 139 h 180"/>
              <a:gd name="T94" fmla="*/ 155 w 183"/>
              <a:gd name="T95" fmla="*/ 98 h 180"/>
              <a:gd name="T96" fmla="*/ 120 w 183"/>
              <a:gd name="T97" fmla="*/ 107 h 180"/>
              <a:gd name="T98" fmla="*/ 120 w 183"/>
              <a:gd name="T99" fmla="*/ 98 h 180"/>
              <a:gd name="T100" fmla="*/ 98 w 183"/>
              <a:gd name="T101" fmla="*/ 98 h 180"/>
              <a:gd name="T102" fmla="*/ 94 w 183"/>
              <a:gd name="T103" fmla="*/ 139 h 180"/>
              <a:gd name="T104" fmla="*/ 98 w 183"/>
              <a:gd name="T105" fmla="*/ 144 h 180"/>
              <a:gd name="T106" fmla="*/ 124 w 183"/>
              <a:gd name="T107" fmla="*/ 139 h 180"/>
              <a:gd name="T108" fmla="*/ 102 w 183"/>
              <a:gd name="T109" fmla="*/ 135 h 180"/>
              <a:gd name="T110" fmla="*/ 109 w 183"/>
              <a:gd name="T111" fmla="*/ 125 h 180"/>
              <a:gd name="T112" fmla="*/ 109 w 183"/>
              <a:gd name="T113" fmla="*/ 117 h 180"/>
              <a:gd name="T114" fmla="*/ 102 w 183"/>
              <a:gd name="T115" fmla="*/ 10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3" h="180">
                <a:moveTo>
                  <a:pt x="44" y="98"/>
                </a:moveTo>
                <a:cubicBezTo>
                  <a:pt x="33" y="98"/>
                  <a:pt x="33" y="98"/>
                  <a:pt x="33" y="98"/>
                </a:cubicBezTo>
                <a:cubicBezTo>
                  <a:pt x="30" y="98"/>
                  <a:pt x="28" y="99"/>
                  <a:pt x="26" y="101"/>
                </a:cubicBezTo>
                <a:cubicBezTo>
                  <a:pt x="26" y="101"/>
                  <a:pt x="26" y="101"/>
                  <a:pt x="26" y="101"/>
                </a:cubicBezTo>
                <a:cubicBezTo>
                  <a:pt x="25" y="103"/>
                  <a:pt x="23" y="105"/>
                  <a:pt x="23" y="108"/>
                </a:cubicBezTo>
                <a:cubicBezTo>
                  <a:pt x="23" y="134"/>
                  <a:pt x="23" y="134"/>
                  <a:pt x="23" y="134"/>
                </a:cubicBezTo>
                <a:cubicBezTo>
                  <a:pt x="23" y="137"/>
                  <a:pt x="25" y="139"/>
                  <a:pt x="26" y="141"/>
                </a:cubicBezTo>
                <a:cubicBezTo>
                  <a:pt x="28" y="143"/>
                  <a:pt x="30" y="144"/>
                  <a:pt x="33" y="144"/>
                </a:cubicBezTo>
                <a:cubicBezTo>
                  <a:pt x="44" y="144"/>
                  <a:pt x="44" y="144"/>
                  <a:pt x="44" y="144"/>
                </a:cubicBezTo>
                <a:cubicBezTo>
                  <a:pt x="50" y="144"/>
                  <a:pt x="54" y="139"/>
                  <a:pt x="54" y="134"/>
                </a:cubicBezTo>
                <a:cubicBezTo>
                  <a:pt x="54" y="108"/>
                  <a:pt x="54" y="108"/>
                  <a:pt x="54" y="108"/>
                </a:cubicBezTo>
                <a:cubicBezTo>
                  <a:pt x="54" y="103"/>
                  <a:pt x="50" y="98"/>
                  <a:pt x="44" y="98"/>
                </a:cubicBezTo>
                <a:close/>
                <a:moveTo>
                  <a:pt x="45" y="134"/>
                </a:moveTo>
                <a:cubicBezTo>
                  <a:pt x="45" y="134"/>
                  <a:pt x="45" y="134"/>
                  <a:pt x="45" y="134"/>
                </a:cubicBezTo>
                <a:cubicBezTo>
                  <a:pt x="45" y="134"/>
                  <a:pt x="45" y="135"/>
                  <a:pt x="45" y="135"/>
                </a:cubicBezTo>
                <a:cubicBezTo>
                  <a:pt x="45" y="135"/>
                  <a:pt x="45" y="135"/>
                  <a:pt x="45" y="135"/>
                </a:cubicBezTo>
                <a:cubicBezTo>
                  <a:pt x="45" y="135"/>
                  <a:pt x="45" y="135"/>
                  <a:pt x="44" y="135"/>
                </a:cubicBezTo>
                <a:cubicBezTo>
                  <a:pt x="33" y="135"/>
                  <a:pt x="33" y="135"/>
                  <a:pt x="33" y="135"/>
                </a:cubicBezTo>
                <a:cubicBezTo>
                  <a:pt x="33" y="135"/>
                  <a:pt x="32" y="135"/>
                  <a:pt x="32" y="135"/>
                </a:cubicBezTo>
                <a:cubicBezTo>
                  <a:pt x="32" y="135"/>
                  <a:pt x="32" y="134"/>
                  <a:pt x="32" y="134"/>
                </a:cubicBezTo>
                <a:cubicBezTo>
                  <a:pt x="32" y="108"/>
                  <a:pt x="32" y="108"/>
                  <a:pt x="32" y="108"/>
                </a:cubicBezTo>
                <a:cubicBezTo>
                  <a:pt x="32" y="108"/>
                  <a:pt x="32" y="107"/>
                  <a:pt x="32" y="107"/>
                </a:cubicBezTo>
                <a:cubicBezTo>
                  <a:pt x="32" y="107"/>
                  <a:pt x="33" y="107"/>
                  <a:pt x="33" y="107"/>
                </a:cubicBezTo>
                <a:cubicBezTo>
                  <a:pt x="44" y="107"/>
                  <a:pt x="44" y="107"/>
                  <a:pt x="44" y="107"/>
                </a:cubicBezTo>
                <a:cubicBezTo>
                  <a:pt x="45" y="107"/>
                  <a:pt x="45" y="107"/>
                  <a:pt x="45" y="107"/>
                </a:cubicBezTo>
                <a:cubicBezTo>
                  <a:pt x="45" y="107"/>
                  <a:pt x="45" y="108"/>
                  <a:pt x="45" y="108"/>
                </a:cubicBezTo>
                <a:cubicBezTo>
                  <a:pt x="45" y="134"/>
                  <a:pt x="45" y="134"/>
                  <a:pt x="45" y="134"/>
                </a:cubicBezTo>
                <a:close/>
                <a:moveTo>
                  <a:pt x="80" y="98"/>
                </a:moveTo>
                <a:cubicBezTo>
                  <a:pt x="80" y="98"/>
                  <a:pt x="80" y="98"/>
                  <a:pt x="80" y="98"/>
                </a:cubicBezTo>
                <a:cubicBezTo>
                  <a:pt x="63" y="98"/>
                  <a:pt x="63" y="98"/>
                  <a:pt x="63" y="98"/>
                </a:cubicBezTo>
                <a:cubicBezTo>
                  <a:pt x="60" y="98"/>
                  <a:pt x="59" y="100"/>
                  <a:pt x="59" y="103"/>
                </a:cubicBezTo>
                <a:cubicBezTo>
                  <a:pt x="59" y="126"/>
                  <a:pt x="59" y="126"/>
                  <a:pt x="59" y="126"/>
                </a:cubicBezTo>
                <a:cubicBezTo>
                  <a:pt x="59" y="126"/>
                  <a:pt x="59" y="126"/>
                  <a:pt x="59" y="126"/>
                </a:cubicBezTo>
                <a:cubicBezTo>
                  <a:pt x="59" y="139"/>
                  <a:pt x="59" y="139"/>
                  <a:pt x="59" y="139"/>
                </a:cubicBezTo>
                <a:cubicBezTo>
                  <a:pt x="59" y="142"/>
                  <a:pt x="61" y="144"/>
                  <a:pt x="63" y="144"/>
                </a:cubicBezTo>
                <a:cubicBezTo>
                  <a:pt x="65" y="144"/>
                  <a:pt x="67" y="142"/>
                  <a:pt x="67" y="139"/>
                </a:cubicBezTo>
                <a:cubicBezTo>
                  <a:pt x="67" y="130"/>
                  <a:pt x="67" y="130"/>
                  <a:pt x="67" y="130"/>
                </a:cubicBezTo>
                <a:cubicBezTo>
                  <a:pt x="80" y="130"/>
                  <a:pt x="80" y="130"/>
                  <a:pt x="80" y="130"/>
                </a:cubicBezTo>
                <a:cubicBezTo>
                  <a:pt x="82" y="130"/>
                  <a:pt x="85" y="129"/>
                  <a:pt x="86" y="127"/>
                </a:cubicBezTo>
                <a:cubicBezTo>
                  <a:pt x="88" y="126"/>
                  <a:pt x="89" y="123"/>
                  <a:pt x="89" y="121"/>
                </a:cubicBezTo>
                <a:cubicBezTo>
                  <a:pt x="89" y="108"/>
                  <a:pt x="89" y="108"/>
                  <a:pt x="89" y="108"/>
                </a:cubicBezTo>
                <a:cubicBezTo>
                  <a:pt x="89" y="105"/>
                  <a:pt x="88" y="103"/>
                  <a:pt x="86" y="101"/>
                </a:cubicBezTo>
                <a:cubicBezTo>
                  <a:pt x="85" y="99"/>
                  <a:pt x="82" y="98"/>
                  <a:pt x="80" y="98"/>
                </a:cubicBezTo>
                <a:close/>
                <a:moveTo>
                  <a:pt x="81" y="121"/>
                </a:moveTo>
                <a:cubicBezTo>
                  <a:pt x="81" y="121"/>
                  <a:pt x="81" y="121"/>
                  <a:pt x="81" y="121"/>
                </a:cubicBezTo>
                <a:cubicBezTo>
                  <a:pt x="81" y="121"/>
                  <a:pt x="80" y="121"/>
                  <a:pt x="80" y="121"/>
                </a:cubicBezTo>
                <a:cubicBezTo>
                  <a:pt x="80" y="122"/>
                  <a:pt x="80" y="122"/>
                  <a:pt x="80" y="122"/>
                </a:cubicBezTo>
                <a:cubicBezTo>
                  <a:pt x="67" y="122"/>
                  <a:pt x="67" y="122"/>
                  <a:pt x="67" y="122"/>
                </a:cubicBezTo>
                <a:cubicBezTo>
                  <a:pt x="67" y="107"/>
                  <a:pt x="67" y="107"/>
                  <a:pt x="67" y="107"/>
                </a:cubicBezTo>
                <a:cubicBezTo>
                  <a:pt x="80" y="107"/>
                  <a:pt x="80" y="107"/>
                  <a:pt x="80" y="107"/>
                </a:cubicBezTo>
                <a:cubicBezTo>
                  <a:pt x="80" y="107"/>
                  <a:pt x="80" y="107"/>
                  <a:pt x="80" y="107"/>
                </a:cubicBezTo>
                <a:cubicBezTo>
                  <a:pt x="80" y="107"/>
                  <a:pt x="81" y="108"/>
                  <a:pt x="81" y="108"/>
                </a:cubicBezTo>
                <a:cubicBezTo>
                  <a:pt x="81" y="121"/>
                  <a:pt x="81" y="121"/>
                  <a:pt x="81" y="121"/>
                </a:cubicBezTo>
                <a:close/>
                <a:moveTo>
                  <a:pt x="154" y="62"/>
                </a:moveTo>
                <a:cubicBezTo>
                  <a:pt x="154" y="62"/>
                  <a:pt x="154" y="62"/>
                  <a:pt x="154" y="62"/>
                </a:cubicBezTo>
                <a:cubicBezTo>
                  <a:pt x="94" y="2"/>
                  <a:pt x="94" y="2"/>
                  <a:pt x="94" y="2"/>
                </a:cubicBezTo>
                <a:cubicBezTo>
                  <a:pt x="93" y="0"/>
                  <a:pt x="90" y="0"/>
                  <a:pt x="88" y="2"/>
                </a:cubicBezTo>
                <a:cubicBezTo>
                  <a:pt x="28" y="62"/>
                  <a:pt x="28" y="62"/>
                  <a:pt x="28" y="62"/>
                </a:cubicBezTo>
                <a:cubicBezTo>
                  <a:pt x="13" y="62"/>
                  <a:pt x="0" y="75"/>
                  <a:pt x="0" y="91"/>
                </a:cubicBezTo>
                <a:cubicBezTo>
                  <a:pt x="0" y="151"/>
                  <a:pt x="0" y="151"/>
                  <a:pt x="0" y="151"/>
                </a:cubicBezTo>
                <a:cubicBezTo>
                  <a:pt x="0" y="167"/>
                  <a:pt x="13" y="180"/>
                  <a:pt x="29" y="180"/>
                </a:cubicBezTo>
                <a:cubicBezTo>
                  <a:pt x="154" y="180"/>
                  <a:pt x="154" y="180"/>
                  <a:pt x="154" y="180"/>
                </a:cubicBezTo>
                <a:cubicBezTo>
                  <a:pt x="170" y="180"/>
                  <a:pt x="183" y="167"/>
                  <a:pt x="183" y="151"/>
                </a:cubicBezTo>
                <a:cubicBezTo>
                  <a:pt x="183" y="91"/>
                  <a:pt x="183" y="91"/>
                  <a:pt x="183" y="91"/>
                </a:cubicBezTo>
                <a:cubicBezTo>
                  <a:pt x="183" y="75"/>
                  <a:pt x="170" y="62"/>
                  <a:pt x="154" y="62"/>
                </a:cubicBezTo>
                <a:close/>
                <a:moveTo>
                  <a:pt x="91" y="11"/>
                </a:moveTo>
                <a:cubicBezTo>
                  <a:pt x="91" y="11"/>
                  <a:pt x="91" y="11"/>
                  <a:pt x="91" y="11"/>
                </a:cubicBezTo>
                <a:cubicBezTo>
                  <a:pt x="142" y="62"/>
                  <a:pt x="142" y="62"/>
                  <a:pt x="142" y="62"/>
                </a:cubicBezTo>
                <a:cubicBezTo>
                  <a:pt x="40" y="62"/>
                  <a:pt x="40" y="62"/>
                  <a:pt x="40" y="62"/>
                </a:cubicBezTo>
                <a:cubicBezTo>
                  <a:pt x="91" y="11"/>
                  <a:pt x="91" y="11"/>
                  <a:pt x="91" y="11"/>
                </a:cubicBezTo>
                <a:close/>
                <a:moveTo>
                  <a:pt x="169" y="151"/>
                </a:moveTo>
                <a:cubicBezTo>
                  <a:pt x="169" y="151"/>
                  <a:pt x="169" y="151"/>
                  <a:pt x="169" y="151"/>
                </a:cubicBezTo>
                <a:cubicBezTo>
                  <a:pt x="169" y="159"/>
                  <a:pt x="162" y="166"/>
                  <a:pt x="154" y="166"/>
                </a:cubicBezTo>
                <a:cubicBezTo>
                  <a:pt x="29" y="166"/>
                  <a:pt x="29" y="166"/>
                  <a:pt x="29" y="166"/>
                </a:cubicBezTo>
                <a:cubicBezTo>
                  <a:pt x="20" y="166"/>
                  <a:pt x="14" y="159"/>
                  <a:pt x="14" y="151"/>
                </a:cubicBezTo>
                <a:cubicBezTo>
                  <a:pt x="14" y="91"/>
                  <a:pt x="14" y="91"/>
                  <a:pt x="14" y="91"/>
                </a:cubicBezTo>
                <a:cubicBezTo>
                  <a:pt x="14" y="83"/>
                  <a:pt x="21" y="76"/>
                  <a:pt x="29" y="76"/>
                </a:cubicBezTo>
                <a:cubicBezTo>
                  <a:pt x="154" y="76"/>
                  <a:pt x="154" y="76"/>
                  <a:pt x="154" y="76"/>
                </a:cubicBezTo>
                <a:cubicBezTo>
                  <a:pt x="162" y="76"/>
                  <a:pt x="169" y="83"/>
                  <a:pt x="169" y="91"/>
                </a:cubicBezTo>
                <a:cubicBezTo>
                  <a:pt x="169" y="151"/>
                  <a:pt x="169" y="151"/>
                  <a:pt x="169" y="151"/>
                </a:cubicBezTo>
                <a:close/>
                <a:moveTo>
                  <a:pt x="155" y="98"/>
                </a:moveTo>
                <a:cubicBezTo>
                  <a:pt x="155" y="98"/>
                  <a:pt x="155" y="98"/>
                  <a:pt x="155" y="98"/>
                </a:cubicBezTo>
                <a:cubicBezTo>
                  <a:pt x="153" y="98"/>
                  <a:pt x="151" y="100"/>
                  <a:pt x="151" y="103"/>
                </a:cubicBezTo>
                <a:cubicBezTo>
                  <a:pt x="151" y="124"/>
                  <a:pt x="151" y="124"/>
                  <a:pt x="151" y="124"/>
                </a:cubicBezTo>
                <a:cubicBezTo>
                  <a:pt x="137" y="101"/>
                  <a:pt x="137" y="101"/>
                  <a:pt x="137" y="101"/>
                </a:cubicBezTo>
                <a:cubicBezTo>
                  <a:pt x="136" y="99"/>
                  <a:pt x="135" y="98"/>
                  <a:pt x="133" y="98"/>
                </a:cubicBezTo>
                <a:cubicBezTo>
                  <a:pt x="131" y="98"/>
                  <a:pt x="129" y="100"/>
                  <a:pt x="129" y="103"/>
                </a:cubicBezTo>
                <a:cubicBezTo>
                  <a:pt x="129" y="139"/>
                  <a:pt x="129" y="139"/>
                  <a:pt x="129" y="139"/>
                </a:cubicBezTo>
                <a:cubicBezTo>
                  <a:pt x="129" y="142"/>
                  <a:pt x="131" y="144"/>
                  <a:pt x="133" y="144"/>
                </a:cubicBezTo>
                <a:cubicBezTo>
                  <a:pt x="135" y="144"/>
                  <a:pt x="137" y="142"/>
                  <a:pt x="137" y="139"/>
                </a:cubicBezTo>
                <a:cubicBezTo>
                  <a:pt x="137" y="118"/>
                  <a:pt x="137" y="118"/>
                  <a:pt x="137" y="118"/>
                </a:cubicBezTo>
                <a:cubicBezTo>
                  <a:pt x="151" y="141"/>
                  <a:pt x="151" y="141"/>
                  <a:pt x="151" y="141"/>
                </a:cubicBezTo>
                <a:cubicBezTo>
                  <a:pt x="152" y="143"/>
                  <a:pt x="153" y="144"/>
                  <a:pt x="155" y="144"/>
                </a:cubicBezTo>
                <a:cubicBezTo>
                  <a:pt x="157" y="144"/>
                  <a:pt x="159" y="142"/>
                  <a:pt x="159" y="139"/>
                </a:cubicBezTo>
                <a:cubicBezTo>
                  <a:pt x="159" y="103"/>
                  <a:pt x="159" y="103"/>
                  <a:pt x="159" y="103"/>
                </a:cubicBezTo>
                <a:cubicBezTo>
                  <a:pt x="159" y="100"/>
                  <a:pt x="157" y="98"/>
                  <a:pt x="155" y="98"/>
                </a:cubicBezTo>
                <a:close/>
                <a:moveTo>
                  <a:pt x="120" y="107"/>
                </a:moveTo>
                <a:cubicBezTo>
                  <a:pt x="120" y="107"/>
                  <a:pt x="120" y="107"/>
                  <a:pt x="120" y="107"/>
                </a:cubicBezTo>
                <a:cubicBezTo>
                  <a:pt x="122" y="107"/>
                  <a:pt x="124" y="105"/>
                  <a:pt x="124" y="103"/>
                </a:cubicBezTo>
                <a:cubicBezTo>
                  <a:pt x="124" y="100"/>
                  <a:pt x="122" y="98"/>
                  <a:pt x="120" y="98"/>
                </a:cubicBezTo>
                <a:cubicBezTo>
                  <a:pt x="98" y="98"/>
                  <a:pt x="98" y="98"/>
                  <a:pt x="98" y="98"/>
                </a:cubicBezTo>
                <a:cubicBezTo>
                  <a:pt x="98" y="98"/>
                  <a:pt x="98" y="98"/>
                  <a:pt x="98" y="98"/>
                </a:cubicBezTo>
                <a:cubicBezTo>
                  <a:pt x="96" y="98"/>
                  <a:pt x="94" y="100"/>
                  <a:pt x="94" y="103"/>
                </a:cubicBezTo>
                <a:cubicBezTo>
                  <a:pt x="94" y="115"/>
                  <a:pt x="94" y="127"/>
                  <a:pt x="94" y="139"/>
                </a:cubicBezTo>
                <a:cubicBezTo>
                  <a:pt x="94" y="139"/>
                  <a:pt x="94" y="139"/>
                  <a:pt x="94" y="139"/>
                </a:cubicBezTo>
                <a:cubicBezTo>
                  <a:pt x="94" y="142"/>
                  <a:pt x="96" y="144"/>
                  <a:pt x="98" y="144"/>
                </a:cubicBezTo>
                <a:cubicBezTo>
                  <a:pt x="120" y="144"/>
                  <a:pt x="120" y="144"/>
                  <a:pt x="120" y="144"/>
                </a:cubicBezTo>
                <a:cubicBezTo>
                  <a:pt x="122" y="144"/>
                  <a:pt x="124" y="142"/>
                  <a:pt x="124" y="139"/>
                </a:cubicBezTo>
                <a:cubicBezTo>
                  <a:pt x="124" y="137"/>
                  <a:pt x="122" y="135"/>
                  <a:pt x="120" y="135"/>
                </a:cubicBezTo>
                <a:cubicBezTo>
                  <a:pt x="102" y="135"/>
                  <a:pt x="102" y="135"/>
                  <a:pt x="102" y="135"/>
                </a:cubicBezTo>
                <a:cubicBezTo>
                  <a:pt x="102" y="125"/>
                  <a:pt x="102" y="125"/>
                  <a:pt x="102" y="125"/>
                </a:cubicBezTo>
                <a:cubicBezTo>
                  <a:pt x="109" y="125"/>
                  <a:pt x="109" y="125"/>
                  <a:pt x="109" y="125"/>
                </a:cubicBezTo>
                <a:cubicBezTo>
                  <a:pt x="111" y="125"/>
                  <a:pt x="113" y="123"/>
                  <a:pt x="113" y="121"/>
                </a:cubicBezTo>
                <a:cubicBezTo>
                  <a:pt x="113" y="119"/>
                  <a:pt x="111" y="117"/>
                  <a:pt x="109" y="117"/>
                </a:cubicBezTo>
                <a:cubicBezTo>
                  <a:pt x="102" y="117"/>
                  <a:pt x="102" y="117"/>
                  <a:pt x="102" y="117"/>
                </a:cubicBezTo>
                <a:cubicBezTo>
                  <a:pt x="102" y="107"/>
                  <a:pt x="102" y="107"/>
                  <a:pt x="102" y="107"/>
                </a:cubicBezTo>
                <a:cubicBezTo>
                  <a:pt x="120" y="107"/>
                  <a:pt x="120" y="107"/>
                  <a:pt x="120" y="107"/>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825500" y="201866"/>
            <a:ext cx="2555875" cy="400110"/>
          </a:xfrm>
          <a:prstGeom prst="rect">
            <a:avLst/>
          </a:prstGeom>
        </p:spPr>
        <p:txBody>
          <a:bodyPr wrap="square">
            <a:spAutoFit/>
          </a:bodyPr>
          <a:lstStyle/>
          <a:p>
            <a:pPr algn="dist"/>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此处添加相关标题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825500" y="490221"/>
            <a:ext cx="2555874" cy="261610"/>
          </a:xfrm>
          <a:prstGeom prst="rect">
            <a:avLst/>
          </a:prstGeom>
        </p:spPr>
        <p:txBody>
          <a:bodyPr wrap="square">
            <a:spAutoFit/>
          </a:bodyPr>
          <a:lstStyle/>
          <a:p>
            <a:pPr algn="dist"/>
            <a:r>
              <a:rPr lang="zh-CN" altLang="en-US" sz="1100" dirty="0">
                <a:solidFill>
                  <a:schemeClr val="bg1">
                    <a:lumMod val="50000"/>
                  </a:schemeClr>
                </a:solidFill>
              </a:rPr>
              <a:t>Enter a headline </a:t>
            </a:r>
            <a:r>
              <a:rPr lang="zh-CN" altLang="en-US" sz="1050" dirty="0">
                <a:solidFill>
                  <a:schemeClr val="bg1">
                    <a:lumMod val="50000"/>
                  </a:schemeClr>
                </a:solidFill>
              </a:rPr>
              <a:t>here</a:t>
            </a:r>
            <a:endParaRPr lang="zh-CN" altLang="en-US" sz="1100" dirty="0">
              <a:solidFill>
                <a:schemeClr val="bg1">
                  <a:lumMod val="50000"/>
                </a:schemeClr>
              </a:solidFill>
            </a:endParaRPr>
          </a:p>
        </p:txBody>
      </p:sp>
      <p:grpSp>
        <p:nvGrpSpPr>
          <p:cNvPr id="4" name="Group 71"/>
          <p:cNvGrpSpPr/>
          <p:nvPr/>
        </p:nvGrpSpPr>
        <p:grpSpPr>
          <a:xfrm>
            <a:off x="3594524" y="4189752"/>
            <a:ext cx="2204708" cy="1049636"/>
            <a:chOff x="5022025" y="4220590"/>
            <a:chExt cx="2190756" cy="1042994"/>
          </a:xfrm>
          <a:solidFill>
            <a:schemeClr val="bg1">
              <a:lumMod val="85000"/>
            </a:schemeClr>
          </a:solidFill>
        </p:grpSpPr>
        <p:grpSp>
          <p:nvGrpSpPr>
            <p:cNvPr id="5" name="Group 72"/>
            <p:cNvGrpSpPr/>
            <p:nvPr/>
          </p:nvGrpSpPr>
          <p:grpSpPr>
            <a:xfrm>
              <a:off x="5022025" y="4236643"/>
              <a:ext cx="1166500" cy="1026941"/>
              <a:chOff x="2873965" y="2332283"/>
              <a:chExt cx="1166500" cy="1026941"/>
            </a:xfrm>
            <a:grpFill/>
          </p:grpSpPr>
          <p:sp>
            <p:nvSpPr>
              <p:cNvPr id="9" name="Block Arc 79"/>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80"/>
              <p:cNvSpPr/>
              <p:nvPr/>
            </p:nvSpPr>
            <p:spPr>
              <a:xfrm>
                <a:off x="2873965"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75"/>
            <p:cNvGrpSpPr/>
            <p:nvPr/>
          </p:nvGrpSpPr>
          <p:grpSpPr>
            <a:xfrm>
              <a:off x="6046281" y="4220590"/>
              <a:ext cx="1166500" cy="1026941"/>
              <a:chOff x="6557826" y="3997627"/>
              <a:chExt cx="1166500" cy="1026941"/>
            </a:xfrm>
            <a:grpFill/>
          </p:grpSpPr>
          <p:sp>
            <p:nvSpPr>
              <p:cNvPr id="7" name="Block Arc 77"/>
              <p:cNvSpPr/>
              <p:nvPr/>
            </p:nvSpPr>
            <p:spPr>
              <a:xfrm rot="10800000">
                <a:off x="6557826" y="3997627"/>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8"/>
              <p:cNvSpPr/>
              <p:nvPr/>
            </p:nvSpPr>
            <p:spPr>
              <a:xfrm rot="10800000">
                <a:off x="7069579" y="4881844"/>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 name="Group 37"/>
          <p:cNvGrpSpPr/>
          <p:nvPr/>
        </p:nvGrpSpPr>
        <p:grpSpPr>
          <a:xfrm>
            <a:off x="8873863" y="3301549"/>
            <a:ext cx="1296818" cy="1175596"/>
            <a:chOff x="9019242" y="3239883"/>
            <a:chExt cx="1288611" cy="1168157"/>
          </a:xfrm>
          <a:solidFill>
            <a:schemeClr val="bg1">
              <a:lumMod val="85000"/>
            </a:schemeClr>
          </a:solidFill>
        </p:grpSpPr>
        <p:sp>
          <p:nvSpPr>
            <p:cNvPr id="14" name="Chevron 40"/>
            <p:cNvSpPr/>
            <p:nvPr/>
          </p:nvSpPr>
          <p:spPr>
            <a:xfrm>
              <a:off x="10008643" y="3982882"/>
              <a:ext cx="299210" cy="425158"/>
            </a:xfrm>
            <a:prstGeom prst="chevron">
              <a:avLst>
                <a:gd name="adj" fmla="val 413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5" name="Group 41"/>
            <p:cNvGrpSpPr/>
            <p:nvPr/>
          </p:nvGrpSpPr>
          <p:grpSpPr>
            <a:xfrm rot="10800000">
              <a:off x="9019242" y="3239883"/>
              <a:ext cx="1163337" cy="1026941"/>
              <a:chOff x="2877129" y="2332283"/>
              <a:chExt cx="1163337" cy="1026941"/>
            </a:xfrm>
            <a:grpFill/>
          </p:grpSpPr>
          <p:sp>
            <p:nvSpPr>
              <p:cNvPr id="16" name="Block Arc 42"/>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43"/>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44"/>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 name="Rectangle 38"/>
          <p:cNvSpPr/>
          <p:nvPr/>
        </p:nvSpPr>
        <p:spPr>
          <a:xfrm>
            <a:off x="10201519" y="4090156"/>
            <a:ext cx="652743" cy="338554"/>
          </a:xfrm>
          <a:prstGeom prst="rect">
            <a:avLst/>
          </a:prstGeom>
          <a:noFill/>
        </p:spPr>
        <p:txBody>
          <a:bodyPr wrap="none">
            <a:spAutoFit/>
          </a:bodyPr>
          <a:lstStyle/>
          <a:p>
            <a:pPr algn="ctr"/>
            <a:r>
              <a:rPr lang="en-US" sz="1600" dirty="0">
                <a:solidFill>
                  <a:schemeClr val="tx1">
                    <a:lumMod val="50000"/>
                    <a:lumOff val="50000"/>
                  </a:schemeClr>
                </a:solidFill>
                <a:latin typeface="思源黑体 CN Regular" panose="020B0500000000000000" pitchFamily="34" charset="-122"/>
                <a:ea typeface="思源黑体 CN Regular" panose="020B0500000000000000" pitchFamily="34" charset="-122"/>
                <a:cs typeface="Lato" charset="0"/>
              </a:rPr>
              <a:t>Final</a:t>
            </a:r>
            <a:endParaRPr lang="en-US" sz="1600" dirty="0">
              <a:solidFill>
                <a:schemeClr val="tx1">
                  <a:lumMod val="50000"/>
                  <a:lumOff val="50000"/>
                </a:schemeClr>
              </a:solidFill>
              <a:latin typeface="思源黑体 CN Regular" panose="020B0500000000000000" pitchFamily="34" charset="-122"/>
              <a:ea typeface="思源黑体 CN Regular" panose="020B0500000000000000" pitchFamily="34" charset="-122"/>
              <a:cs typeface="Lato" charset="0"/>
            </a:endParaRPr>
          </a:p>
        </p:txBody>
      </p:sp>
      <p:grpSp>
        <p:nvGrpSpPr>
          <p:cNvPr id="20" name="Group 56"/>
          <p:cNvGrpSpPr/>
          <p:nvPr/>
        </p:nvGrpSpPr>
        <p:grpSpPr>
          <a:xfrm>
            <a:off x="5259182" y="3738611"/>
            <a:ext cx="1034655" cy="1484623"/>
            <a:chOff x="5427435" y="3659757"/>
            <a:chExt cx="1028108" cy="1475229"/>
          </a:xfrm>
          <a:solidFill>
            <a:schemeClr val="bg1">
              <a:lumMod val="85000"/>
            </a:schemeClr>
          </a:solidFill>
        </p:grpSpPr>
        <p:sp>
          <p:nvSpPr>
            <p:cNvPr id="21" name="Block Arc 59"/>
            <p:cNvSpPr/>
            <p:nvPr/>
          </p:nvSpPr>
          <p:spPr>
            <a:xfrm rot="10800000" flipH="1">
              <a:off x="5427435" y="4108045"/>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Rectangle 58"/>
            <p:cNvSpPr/>
            <p:nvPr/>
          </p:nvSpPr>
          <p:spPr>
            <a:xfrm rot="5400000">
              <a:off x="5893641" y="4078935"/>
              <a:ext cx="981079"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63"/>
          <p:cNvGrpSpPr/>
          <p:nvPr/>
        </p:nvGrpSpPr>
        <p:grpSpPr>
          <a:xfrm>
            <a:off x="1573233" y="2416841"/>
            <a:ext cx="1033482" cy="1033481"/>
            <a:chOff x="3013524" y="2332283"/>
            <a:chExt cx="1026942" cy="1026941"/>
          </a:xfrm>
          <a:solidFill>
            <a:schemeClr val="bg1">
              <a:lumMod val="85000"/>
            </a:schemeClr>
          </a:solidFill>
        </p:grpSpPr>
        <p:sp>
          <p:nvSpPr>
            <p:cNvPr id="24" name="Block Arc 64"/>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Rectangle 65"/>
            <p:cNvSpPr/>
            <p:nvPr/>
          </p:nvSpPr>
          <p:spPr>
            <a:xfrm>
              <a:off x="3276531" y="2332283"/>
              <a:ext cx="255346"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p:cNvSpPr/>
            <p:nvPr/>
          </p:nvSpPr>
          <p:spPr>
            <a:xfrm rot="5400000">
              <a:off x="3738175" y="2998523"/>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68"/>
          <p:cNvGrpSpPr/>
          <p:nvPr/>
        </p:nvGrpSpPr>
        <p:grpSpPr>
          <a:xfrm rot="10800000">
            <a:off x="2463081" y="3316061"/>
            <a:ext cx="1170745" cy="1033481"/>
            <a:chOff x="2877129" y="2332283"/>
            <a:chExt cx="1163337" cy="1026941"/>
          </a:xfrm>
          <a:solidFill>
            <a:schemeClr val="bg1">
              <a:lumMod val="85000"/>
            </a:schemeClr>
          </a:solidFill>
        </p:grpSpPr>
        <p:sp>
          <p:nvSpPr>
            <p:cNvPr id="28" name="Block Arc 73"/>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Rectangle 74"/>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76"/>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93"/>
          <p:cNvGrpSpPr/>
          <p:nvPr/>
        </p:nvGrpSpPr>
        <p:grpSpPr>
          <a:xfrm>
            <a:off x="6155422" y="2414027"/>
            <a:ext cx="1033482" cy="1294500"/>
            <a:chOff x="6318005" y="2343554"/>
            <a:chExt cx="1026943" cy="1286310"/>
          </a:xfrm>
          <a:solidFill>
            <a:schemeClr val="bg1">
              <a:lumMod val="85000"/>
            </a:schemeClr>
          </a:solidFill>
        </p:grpSpPr>
        <p:sp>
          <p:nvSpPr>
            <p:cNvPr id="32" name="Rectangle 94"/>
            <p:cNvSpPr/>
            <p:nvPr/>
          </p:nvSpPr>
          <p:spPr>
            <a:xfrm>
              <a:off x="6816174" y="2343554"/>
              <a:ext cx="528774"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95"/>
            <p:cNvGrpSpPr/>
            <p:nvPr/>
          </p:nvGrpSpPr>
          <p:grpSpPr>
            <a:xfrm>
              <a:off x="6318005" y="2346350"/>
              <a:ext cx="1026942" cy="1283514"/>
              <a:chOff x="2366533" y="2332283"/>
              <a:chExt cx="1026942" cy="1283514"/>
            </a:xfrm>
            <a:grpFill/>
          </p:grpSpPr>
          <p:sp>
            <p:nvSpPr>
              <p:cNvPr id="34" name="Block Arc 96"/>
              <p:cNvSpPr/>
              <p:nvPr/>
            </p:nvSpPr>
            <p:spPr>
              <a:xfrm flipH="1">
                <a:off x="236653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Rectangle 97"/>
              <p:cNvSpPr/>
              <p:nvPr/>
            </p:nvSpPr>
            <p:spPr>
              <a:xfrm rot="5400000">
                <a:off x="2049474" y="3156015"/>
                <a:ext cx="776841"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6" name="Group 101"/>
          <p:cNvGrpSpPr/>
          <p:nvPr/>
        </p:nvGrpSpPr>
        <p:grpSpPr>
          <a:xfrm>
            <a:off x="7417339" y="2416841"/>
            <a:ext cx="1598456" cy="1033481"/>
            <a:chOff x="7571935" y="2346350"/>
            <a:chExt cx="1588341" cy="1026941"/>
          </a:xfrm>
          <a:solidFill>
            <a:schemeClr val="bg1">
              <a:lumMod val="85000"/>
            </a:schemeClr>
          </a:solidFill>
        </p:grpSpPr>
        <p:grpSp>
          <p:nvGrpSpPr>
            <p:cNvPr id="37" name="Group 102"/>
            <p:cNvGrpSpPr/>
            <p:nvPr/>
          </p:nvGrpSpPr>
          <p:grpSpPr>
            <a:xfrm>
              <a:off x="7571935" y="2346350"/>
              <a:ext cx="1588340" cy="1026941"/>
              <a:chOff x="7571935" y="2346350"/>
              <a:chExt cx="1588340" cy="1026941"/>
            </a:xfrm>
            <a:grpFill/>
          </p:grpSpPr>
          <p:sp>
            <p:nvSpPr>
              <p:cNvPr id="39" name="Rectangle 104"/>
              <p:cNvSpPr/>
              <p:nvPr/>
            </p:nvSpPr>
            <p:spPr>
              <a:xfrm>
                <a:off x="7571935" y="2346350"/>
                <a:ext cx="1116400"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Block Arc 105"/>
              <p:cNvSpPr/>
              <p:nvPr/>
            </p:nvSpPr>
            <p:spPr>
              <a:xfrm>
                <a:off x="8133334" y="2346350"/>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8" name="Rectangle 103"/>
            <p:cNvSpPr/>
            <p:nvPr/>
          </p:nvSpPr>
          <p:spPr>
            <a:xfrm rot="5400000">
              <a:off x="8857985" y="3012590"/>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Oval 134"/>
          <p:cNvSpPr/>
          <p:nvPr/>
        </p:nvSpPr>
        <p:spPr>
          <a:xfrm>
            <a:off x="1621765" y="2374163"/>
            <a:ext cx="257775" cy="257775"/>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132"/>
          <p:cNvSpPr/>
          <p:nvPr/>
        </p:nvSpPr>
        <p:spPr>
          <a:xfrm>
            <a:off x="960841" y="2337949"/>
            <a:ext cx="645498" cy="338554"/>
          </a:xfrm>
          <a:prstGeom prst="rect">
            <a:avLst/>
          </a:prstGeom>
        </p:spPr>
        <p:txBody>
          <a:bodyPr wrap="none">
            <a:spAutoFit/>
          </a:bodyPr>
          <a:lstStyle/>
          <a:p>
            <a:pPr algn="ctr"/>
            <a:r>
              <a:rPr lang="en-US" sz="1600">
                <a:solidFill>
                  <a:schemeClr val="tx1">
                    <a:lumMod val="50000"/>
                    <a:lumOff val="50000"/>
                  </a:schemeClr>
                </a:solidFill>
                <a:latin typeface="思源黑体 CN Regular" panose="020B0500000000000000" pitchFamily="34" charset="-122"/>
                <a:ea typeface="思源黑体 CN Regular" panose="020B0500000000000000" pitchFamily="34" charset="-122"/>
                <a:cs typeface="Lato" charset="0"/>
              </a:rPr>
              <a:t>Start</a:t>
            </a:r>
            <a:endParaRPr lang="en-US" sz="1600" dirty="0">
              <a:solidFill>
                <a:schemeClr val="tx1">
                  <a:lumMod val="50000"/>
                  <a:lumOff val="50000"/>
                </a:schemeClr>
              </a:solidFill>
              <a:latin typeface="思源黑体 CN Regular" panose="020B0500000000000000" pitchFamily="34" charset="-122"/>
              <a:ea typeface="思源黑体 CN Regular" panose="020B0500000000000000" pitchFamily="34" charset="-122"/>
              <a:cs typeface="Lato" charset="0"/>
            </a:endParaRPr>
          </a:p>
        </p:txBody>
      </p:sp>
      <p:sp>
        <p:nvSpPr>
          <p:cNvPr id="43" name="Oval 141"/>
          <p:cNvSpPr>
            <a:spLocks noChangeAspect="1"/>
          </p:cNvSpPr>
          <p:nvPr/>
        </p:nvSpPr>
        <p:spPr>
          <a:xfrm flipH="1">
            <a:off x="2213746" y="3023839"/>
            <a:ext cx="652127" cy="652126"/>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4" name="Oval 142"/>
          <p:cNvSpPr>
            <a:spLocks noChangeAspect="1"/>
          </p:cNvSpPr>
          <p:nvPr/>
        </p:nvSpPr>
        <p:spPr>
          <a:xfrm flipH="1">
            <a:off x="3271856" y="3933184"/>
            <a:ext cx="652127" cy="652126"/>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FontAwesome" pitchFamily="2" charset="0"/>
            </a:endParaRPr>
          </a:p>
        </p:txBody>
      </p:sp>
      <p:sp>
        <p:nvSpPr>
          <p:cNvPr id="45" name="Oval 143"/>
          <p:cNvSpPr>
            <a:spLocks noChangeAspect="1"/>
          </p:cNvSpPr>
          <p:nvPr/>
        </p:nvSpPr>
        <p:spPr>
          <a:xfrm flipH="1">
            <a:off x="5181797" y="4820129"/>
            <a:ext cx="652127" cy="652126"/>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FontAwesome" pitchFamily="2" charset="0"/>
            </a:endParaRPr>
          </a:p>
        </p:txBody>
      </p:sp>
      <p:sp>
        <p:nvSpPr>
          <p:cNvPr id="46" name="Oval 144"/>
          <p:cNvSpPr>
            <a:spLocks noChangeAspect="1"/>
          </p:cNvSpPr>
          <p:nvPr/>
        </p:nvSpPr>
        <p:spPr>
          <a:xfrm flipH="1">
            <a:off x="5885457" y="3385990"/>
            <a:ext cx="652127" cy="652126"/>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FontAwesome" pitchFamily="2" charset="0"/>
            </a:endParaRPr>
          </a:p>
        </p:txBody>
      </p:sp>
      <p:sp>
        <p:nvSpPr>
          <p:cNvPr id="47" name="Oval 145"/>
          <p:cNvSpPr>
            <a:spLocks noChangeAspect="1"/>
          </p:cNvSpPr>
          <p:nvPr/>
        </p:nvSpPr>
        <p:spPr>
          <a:xfrm flipH="1">
            <a:off x="6968966" y="2165351"/>
            <a:ext cx="652127" cy="65212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solidFill>
                <a:schemeClr val="bg1"/>
              </a:solidFill>
            </a:endParaRPr>
          </a:p>
        </p:txBody>
      </p:sp>
      <p:sp>
        <p:nvSpPr>
          <p:cNvPr id="48" name="Oval 146"/>
          <p:cNvSpPr>
            <a:spLocks noChangeAspect="1"/>
          </p:cNvSpPr>
          <p:nvPr/>
        </p:nvSpPr>
        <p:spPr>
          <a:xfrm flipH="1">
            <a:off x="8629089" y="3037317"/>
            <a:ext cx="652127" cy="652126"/>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FontAwesome" pitchFamily="2" charset="0"/>
            </a:endParaRPr>
          </a:p>
        </p:txBody>
      </p:sp>
      <p:sp>
        <p:nvSpPr>
          <p:cNvPr id="50" name="TextBox 2588"/>
          <p:cNvSpPr txBox="1">
            <a:spLocks noChangeArrowheads="1"/>
          </p:cNvSpPr>
          <p:nvPr/>
        </p:nvSpPr>
        <p:spPr bwMode="auto">
          <a:xfrm>
            <a:off x="2709273" y="4757655"/>
            <a:ext cx="1704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zh-CN" altLang="en-US" sz="1600" dirty="0">
                <a:solidFill>
                  <a:schemeClr val="tx1">
                    <a:lumMod val="65000"/>
                    <a:lumOff val="35000"/>
                  </a:schemeClr>
                </a:solidFill>
                <a:latin typeface="思源黑体 CN Bold" panose="020B0800000000000000" pitchFamily="34" charset="-122"/>
                <a:ea typeface="思源黑体 CN Bold" panose="020B0800000000000000" pitchFamily="34" charset="-122"/>
              </a:rPr>
              <a:t>关键词</a:t>
            </a:r>
            <a:endParaRPr lang="zh-CN" altLang="en-US" sz="1600" dirty="0">
              <a:solidFill>
                <a:schemeClr val="tx1">
                  <a:lumMod val="65000"/>
                  <a:lumOff val="35000"/>
                </a:schemeClr>
              </a:solidFill>
              <a:latin typeface="思源黑体 CN Bold" panose="020B0800000000000000" pitchFamily="34" charset="-122"/>
              <a:ea typeface="思源黑体 CN Bold" panose="020B0800000000000000" pitchFamily="34" charset="-122"/>
            </a:endParaRPr>
          </a:p>
        </p:txBody>
      </p:sp>
      <p:sp>
        <p:nvSpPr>
          <p:cNvPr id="51" name="TextBox 2589"/>
          <p:cNvSpPr txBox="1"/>
          <p:nvPr/>
        </p:nvSpPr>
        <p:spPr>
          <a:xfrm>
            <a:off x="2473657" y="5080146"/>
            <a:ext cx="2175238" cy="584775"/>
          </a:xfrm>
          <a:prstGeom prst="rect">
            <a:avLst/>
          </a:prstGeom>
          <a:noFill/>
        </p:spPr>
        <p:txBody>
          <a:bodyPr wrap="square">
            <a:spAutoFit/>
          </a:bodyPr>
          <a:lstStyle/>
          <a:p>
            <a:pPr algn="ctr">
              <a:spcAft>
                <a:spcPts val="1200"/>
              </a:spcAft>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3" name="TextBox 2588"/>
          <p:cNvSpPr txBox="1">
            <a:spLocks noChangeArrowheads="1"/>
          </p:cNvSpPr>
          <p:nvPr/>
        </p:nvSpPr>
        <p:spPr bwMode="auto">
          <a:xfrm>
            <a:off x="9299600" y="3001426"/>
            <a:ext cx="1704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zh-CN" altLang="en-US" sz="1600" dirty="0">
                <a:solidFill>
                  <a:schemeClr val="tx1">
                    <a:lumMod val="65000"/>
                    <a:lumOff val="35000"/>
                  </a:schemeClr>
                </a:solidFill>
                <a:latin typeface="思源黑体 CN Bold" panose="020B0800000000000000" pitchFamily="34" charset="-122"/>
                <a:ea typeface="思源黑体 CN Bold" panose="020B0800000000000000" pitchFamily="34" charset="-122"/>
              </a:rPr>
              <a:t>关键词</a:t>
            </a:r>
            <a:endParaRPr lang="zh-CN" altLang="en-US" sz="1600" dirty="0">
              <a:solidFill>
                <a:schemeClr val="tx1">
                  <a:lumMod val="65000"/>
                  <a:lumOff val="35000"/>
                </a:schemeClr>
              </a:solidFill>
              <a:latin typeface="思源黑体 CN Bold" panose="020B0800000000000000" pitchFamily="34" charset="-122"/>
              <a:ea typeface="思源黑体 CN Bold" panose="020B0800000000000000" pitchFamily="34" charset="-122"/>
            </a:endParaRPr>
          </a:p>
        </p:txBody>
      </p:sp>
      <p:sp>
        <p:nvSpPr>
          <p:cNvPr id="54" name="TextBox 2589"/>
          <p:cNvSpPr txBox="1"/>
          <p:nvPr/>
        </p:nvSpPr>
        <p:spPr>
          <a:xfrm>
            <a:off x="9063984" y="3323917"/>
            <a:ext cx="2175238" cy="584775"/>
          </a:xfrm>
          <a:prstGeom prst="rect">
            <a:avLst/>
          </a:prstGeom>
          <a:noFill/>
        </p:spPr>
        <p:txBody>
          <a:bodyPr wrap="square">
            <a:spAutoFit/>
          </a:bodyPr>
          <a:lstStyle/>
          <a:p>
            <a:pPr algn="ctr">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zh-CN" altLang="en-US" sz="800" dirty="0">
              <a:solidFill>
                <a:schemeClr val="bg1">
                  <a:lumMod val="65000"/>
                </a:schemeClr>
              </a:solidFill>
              <a:latin typeface="思源黑体 CN Light" panose="020B0300000000000000" pitchFamily="34" charset="-122"/>
              <a:ea typeface="思源黑体 CN Light" panose="020B0300000000000000" pitchFamily="34" charset="-122"/>
            </a:endParaRPr>
          </a:p>
        </p:txBody>
      </p:sp>
      <p:sp>
        <p:nvSpPr>
          <p:cNvPr id="56" name="TextBox 2588"/>
          <p:cNvSpPr txBox="1">
            <a:spLocks noChangeArrowheads="1"/>
          </p:cNvSpPr>
          <p:nvPr/>
        </p:nvSpPr>
        <p:spPr bwMode="auto">
          <a:xfrm>
            <a:off x="5685581" y="5244906"/>
            <a:ext cx="1704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zh-CN" altLang="en-US" sz="1600" dirty="0">
                <a:solidFill>
                  <a:schemeClr val="tx1">
                    <a:lumMod val="65000"/>
                    <a:lumOff val="35000"/>
                  </a:schemeClr>
                </a:solidFill>
                <a:latin typeface="思源黑体 CN Bold" panose="020B0800000000000000" pitchFamily="34" charset="-122"/>
                <a:ea typeface="思源黑体 CN Bold" panose="020B0800000000000000" pitchFamily="34" charset="-122"/>
              </a:rPr>
              <a:t>关键词</a:t>
            </a:r>
            <a:endParaRPr lang="zh-CN" altLang="en-US" sz="1600" dirty="0">
              <a:solidFill>
                <a:schemeClr val="tx1">
                  <a:lumMod val="65000"/>
                  <a:lumOff val="35000"/>
                </a:schemeClr>
              </a:solidFill>
              <a:latin typeface="思源黑体 CN Bold" panose="020B0800000000000000" pitchFamily="34" charset="-122"/>
              <a:ea typeface="思源黑体 CN Bold" panose="020B0800000000000000" pitchFamily="34" charset="-122"/>
            </a:endParaRPr>
          </a:p>
        </p:txBody>
      </p:sp>
      <p:sp>
        <p:nvSpPr>
          <p:cNvPr id="57" name="TextBox 2589"/>
          <p:cNvSpPr txBox="1"/>
          <p:nvPr/>
        </p:nvSpPr>
        <p:spPr>
          <a:xfrm>
            <a:off x="5449965" y="5567397"/>
            <a:ext cx="2175238" cy="584775"/>
          </a:xfrm>
          <a:prstGeom prst="rect">
            <a:avLst/>
          </a:prstGeom>
          <a:noFill/>
        </p:spPr>
        <p:txBody>
          <a:bodyPr wrap="square">
            <a:spAutoFit/>
          </a:bodyPr>
          <a:lstStyle/>
          <a:p>
            <a:pPr algn="ctr">
              <a:spcAft>
                <a:spcPts val="1200"/>
              </a:spcAft>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9" name="TextBox 2588"/>
          <p:cNvSpPr txBox="1">
            <a:spLocks noChangeArrowheads="1"/>
          </p:cNvSpPr>
          <p:nvPr/>
        </p:nvSpPr>
        <p:spPr bwMode="auto">
          <a:xfrm>
            <a:off x="6774114" y="3389755"/>
            <a:ext cx="1704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zh-CN" altLang="en-US" sz="1600" dirty="0">
                <a:solidFill>
                  <a:schemeClr val="tx1">
                    <a:lumMod val="65000"/>
                    <a:lumOff val="35000"/>
                  </a:schemeClr>
                </a:solidFill>
                <a:latin typeface="思源黑体 CN Bold" panose="020B0800000000000000" pitchFamily="34" charset="-122"/>
                <a:ea typeface="思源黑体 CN Bold" panose="020B0800000000000000" pitchFamily="34" charset="-122"/>
              </a:rPr>
              <a:t>关键词</a:t>
            </a:r>
            <a:endParaRPr lang="zh-CN" altLang="en-US" sz="1600" dirty="0">
              <a:solidFill>
                <a:schemeClr val="tx1">
                  <a:lumMod val="65000"/>
                  <a:lumOff val="35000"/>
                </a:schemeClr>
              </a:solidFill>
              <a:latin typeface="思源黑体 CN Bold" panose="020B0800000000000000" pitchFamily="34" charset="-122"/>
              <a:ea typeface="思源黑体 CN Bold" panose="020B0800000000000000" pitchFamily="34" charset="-122"/>
            </a:endParaRPr>
          </a:p>
        </p:txBody>
      </p:sp>
      <p:sp>
        <p:nvSpPr>
          <p:cNvPr id="60" name="TextBox 2589"/>
          <p:cNvSpPr txBox="1"/>
          <p:nvPr/>
        </p:nvSpPr>
        <p:spPr>
          <a:xfrm>
            <a:off x="6538498" y="3712246"/>
            <a:ext cx="2175238" cy="584775"/>
          </a:xfrm>
          <a:prstGeom prst="rect">
            <a:avLst/>
          </a:prstGeom>
          <a:noFill/>
        </p:spPr>
        <p:txBody>
          <a:bodyPr wrap="square">
            <a:spAutoFit/>
          </a:bodyPr>
          <a:lstStyle/>
          <a:p>
            <a:pPr algn="ctr">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zh-CN" altLang="en-US" sz="800" dirty="0">
              <a:solidFill>
                <a:schemeClr val="bg1">
                  <a:lumMod val="65000"/>
                </a:schemeClr>
              </a:solidFill>
              <a:latin typeface="思源黑体 CN Light" panose="020B0300000000000000" pitchFamily="34" charset="-122"/>
              <a:ea typeface="思源黑体 CN Light" panose="020B0300000000000000" pitchFamily="34" charset="-122"/>
            </a:endParaRPr>
          </a:p>
        </p:txBody>
      </p:sp>
      <p:sp>
        <p:nvSpPr>
          <p:cNvPr id="62" name="TextBox 2588"/>
          <p:cNvSpPr txBox="1">
            <a:spLocks noChangeArrowheads="1"/>
          </p:cNvSpPr>
          <p:nvPr/>
        </p:nvSpPr>
        <p:spPr bwMode="auto">
          <a:xfrm>
            <a:off x="7517545" y="1339540"/>
            <a:ext cx="1704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zh-CN" altLang="en-US" sz="1600" dirty="0">
                <a:solidFill>
                  <a:schemeClr val="tx1">
                    <a:lumMod val="65000"/>
                    <a:lumOff val="35000"/>
                  </a:schemeClr>
                </a:solidFill>
                <a:latin typeface="思源黑体 CN Bold" panose="020B0800000000000000" pitchFamily="34" charset="-122"/>
                <a:ea typeface="思源黑体 CN Bold" panose="020B0800000000000000" pitchFamily="34" charset="-122"/>
              </a:rPr>
              <a:t>关键词</a:t>
            </a:r>
            <a:endParaRPr lang="zh-CN" altLang="en-US" sz="1600" dirty="0">
              <a:solidFill>
                <a:schemeClr val="tx1">
                  <a:lumMod val="65000"/>
                  <a:lumOff val="35000"/>
                </a:schemeClr>
              </a:solidFill>
              <a:latin typeface="思源黑体 CN Bold" panose="020B0800000000000000" pitchFamily="34" charset="-122"/>
              <a:ea typeface="思源黑体 CN Bold" panose="020B0800000000000000" pitchFamily="34" charset="-122"/>
            </a:endParaRPr>
          </a:p>
        </p:txBody>
      </p:sp>
      <p:sp>
        <p:nvSpPr>
          <p:cNvPr id="63" name="TextBox 2589"/>
          <p:cNvSpPr txBox="1"/>
          <p:nvPr/>
        </p:nvSpPr>
        <p:spPr>
          <a:xfrm>
            <a:off x="7281929" y="1662031"/>
            <a:ext cx="2175238" cy="584775"/>
          </a:xfrm>
          <a:prstGeom prst="rect">
            <a:avLst/>
          </a:prstGeom>
          <a:noFill/>
        </p:spPr>
        <p:txBody>
          <a:bodyPr wrap="square">
            <a:spAutoFit/>
          </a:bodyPr>
          <a:lstStyle/>
          <a:p>
            <a:pPr algn="ctr">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zh-CN" altLang="en-US" sz="800" dirty="0">
              <a:solidFill>
                <a:schemeClr val="bg1">
                  <a:lumMod val="65000"/>
                </a:schemeClr>
              </a:solidFill>
              <a:latin typeface="思源黑体 CN Light" panose="020B0300000000000000" pitchFamily="34" charset="-122"/>
              <a:ea typeface="思源黑体 CN Light" panose="020B0300000000000000" pitchFamily="34" charset="-122"/>
            </a:endParaRPr>
          </a:p>
        </p:txBody>
      </p:sp>
      <p:sp>
        <p:nvSpPr>
          <p:cNvPr id="64" name="Freeform 36"/>
          <p:cNvSpPr>
            <a:spLocks noEditPoints="1"/>
          </p:cNvSpPr>
          <p:nvPr/>
        </p:nvSpPr>
        <p:spPr bwMode="auto">
          <a:xfrm>
            <a:off x="8845276" y="3245053"/>
            <a:ext cx="219752" cy="236654"/>
          </a:xfrm>
          <a:custGeom>
            <a:avLst/>
            <a:gdLst>
              <a:gd name="T0" fmla="*/ 134 w 171"/>
              <a:gd name="T1" fmla="*/ 122 h 184"/>
              <a:gd name="T2" fmla="*/ 134 w 171"/>
              <a:gd name="T3" fmla="*/ 114 h 184"/>
              <a:gd name="T4" fmla="*/ 43 w 171"/>
              <a:gd name="T5" fmla="*/ 118 h 184"/>
              <a:gd name="T6" fmla="*/ 47 w 171"/>
              <a:gd name="T7" fmla="*/ 150 h 184"/>
              <a:gd name="T8" fmla="*/ 134 w 171"/>
              <a:gd name="T9" fmla="*/ 150 h 184"/>
              <a:gd name="T10" fmla="*/ 134 w 171"/>
              <a:gd name="T11" fmla="*/ 141 h 184"/>
              <a:gd name="T12" fmla="*/ 43 w 171"/>
              <a:gd name="T13" fmla="*/ 146 h 184"/>
              <a:gd name="T14" fmla="*/ 164 w 171"/>
              <a:gd name="T15" fmla="*/ 80 h 184"/>
              <a:gd name="T16" fmla="*/ 47 w 171"/>
              <a:gd name="T17" fmla="*/ 80 h 184"/>
              <a:gd name="T18" fmla="*/ 164 w 171"/>
              <a:gd name="T19" fmla="*/ 37 h 184"/>
              <a:gd name="T20" fmla="*/ 146 w 171"/>
              <a:gd name="T21" fmla="*/ 1 h 184"/>
              <a:gd name="T22" fmla="*/ 1 w 171"/>
              <a:gd name="T23" fmla="*/ 52 h 184"/>
              <a:gd name="T24" fmla="*/ 11 w 171"/>
              <a:gd name="T25" fmla="*/ 84 h 184"/>
              <a:gd name="T26" fmla="*/ 10 w 171"/>
              <a:gd name="T27" fmla="*/ 177 h 184"/>
              <a:gd name="T28" fmla="*/ 164 w 171"/>
              <a:gd name="T29" fmla="*/ 184 h 184"/>
              <a:gd name="T30" fmla="*/ 171 w 171"/>
              <a:gd name="T31" fmla="*/ 87 h 184"/>
              <a:gd name="T32" fmla="*/ 133 w 171"/>
              <a:gd name="T33" fmla="*/ 19 h 184"/>
              <a:gd name="T34" fmla="*/ 143 w 171"/>
              <a:gd name="T35" fmla="*/ 16 h 184"/>
              <a:gd name="T36" fmla="*/ 128 w 171"/>
              <a:gd name="T37" fmla="*/ 41 h 184"/>
              <a:gd name="T38" fmla="*/ 102 w 171"/>
              <a:gd name="T39" fmla="*/ 29 h 184"/>
              <a:gd name="T40" fmla="*/ 124 w 171"/>
              <a:gd name="T41" fmla="*/ 22 h 184"/>
              <a:gd name="T42" fmla="*/ 97 w 171"/>
              <a:gd name="T43" fmla="*/ 50 h 184"/>
              <a:gd name="T44" fmla="*/ 71 w 171"/>
              <a:gd name="T45" fmla="*/ 38 h 184"/>
              <a:gd name="T46" fmla="*/ 93 w 171"/>
              <a:gd name="T47" fmla="*/ 32 h 184"/>
              <a:gd name="T48" fmla="*/ 66 w 171"/>
              <a:gd name="T49" fmla="*/ 60 h 184"/>
              <a:gd name="T50" fmla="*/ 39 w 171"/>
              <a:gd name="T51" fmla="*/ 48 h 184"/>
              <a:gd name="T52" fmla="*/ 61 w 171"/>
              <a:gd name="T53" fmla="*/ 41 h 184"/>
              <a:gd name="T54" fmla="*/ 35 w 171"/>
              <a:gd name="T55" fmla="*/ 69 h 184"/>
              <a:gd name="T56" fmla="*/ 16 w 171"/>
              <a:gd name="T57" fmla="*/ 55 h 184"/>
              <a:gd name="T58" fmla="*/ 30 w 171"/>
              <a:gd name="T59" fmla="*/ 51 h 184"/>
              <a:gd name="T60" fmla="*/ 22 w 171"/>
              <a:gd name="T61" fmla="*/ 73 h 184"/>
              <a:gd name="T62" fmla="*/ 157 w 171"/>
              <a:gd name="T63" fmla="*/ 170 h 184"/>
              <a:gd name="T64" fmla="*/ 24 w 171"/>
              <a:gd name="T65" fmla="*/ 170 h 184"/>
              <a:gd name="T66" fmla="*/ 157 w 171"/>
              <a:gd name="T67" fmla="*/ 9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1" h="184">
                <a:moveTo>
                  <a:pt x="47" y="122"/>
                </a:moveTo>
                <a:cubicBezTo>
                  <a:pt x="134" y="122"/>
                  <a:pt x="134" y="122"/>
                  <a:pt x="134" y="122"/>
                </a:cubicBezTo>
                <a:cubicBezTo>
                  <a:pt x="136" y="122"/>
                  <a:pt x="138" y="121"/>
                  <a:pt x="138" y="118"/>
                </a:cubicBezTo>
                <a:cubicBezTo>
                  <a:pt x="138" y="116"/>
                  <a:pt x="136" y="114"/>
                  <a:pt x="134" y="114"/>
                </a:cubicBezTo>
                <a:cubicBezTo>
                  <a:pt x="47" y="114"/>
                  <a:pt x="47" y="114"/>
                  <a:pt x="47" y="114"/>
                </a:cubicBezTo>
                <a:cubicBezTo>
                  <a:pt x="45" y="114"/>
                  <a:pt x="43" y="116"/>
                  <a:pt x="43" y="118"/>
                </a:cubicBezTo>
                <a:cubicBezTo>
                  <a:pt x="43" y="121"/>
                  <a:pt x="45" y="122"/>
                  <a:pt x="47" y="122"/>
                </a:cubicBezTo>
                <a:close/>
                <a:moveTo>
                  <a:pt x="47" y="150"/>
                </a:moveTo>
                <a:cubicBezTo>
                  <a:pt x="47" y="150"/>
                  <a:pt x="47" y="150"/>
                  <a:pt x="47" y="150"/>
                </a:cubicBezTo>
                <a:cubicBezTo>
                  <a:pt x="134" y="150"/>
                  <a:pt x="134" y="150"/>
                  <a:pt x="134" y="150"/>
                </a:cubicBezTo>
                <a:cubicBezTo>
                  <a:pt x="136" y="150"/>
                  <a:pt x="138" y="148"/>
                  <a:pt x="138" y="146"/>
                </a:cubicBezTo>
                <a:cubicBezTo>
                  <a:pt x="138" y="143"/>
                  <a:pt x="136" y="141"/>
                  <a:pt x="134" y="141"/>
                </a:cubicBezTo>
                <a:cubicBezTo>
                  <a:pt x="47" y="141"/>
                  <a:pt x="47" y="141"/>
                  <a:pt x="47" y="141"/>
                </a:cubicBezTo>
                <a:cubicBezTo>
                  <a:pt x="45" y="141"/>
                  <a:pt x="43" y="143"/>
                  <a:pt x="43" y="146"/>
                </a:cubicBezTo>
                <a:cubicBezTo>
                  <a:pt x="43" y="148"/>
                  <a:pt x="45" y="150"/>
                  <a:pt x="47" y="150"/>
                </a:cubicBezTo>
                <a:close/>
                <a:moveTo>
                  <a:pt x="164" y="80"/>
                </a:moveTo>
                <a:cubicBezTo>
                  <a:pt x="164" y="80"/>
                  <a:pt x="164" y="80"/>
                  <a:pt x="164" y="80"/>
                </a:cubicBezTo>
                <a:cubicBezTo>
                  <a:pt x="47" y="80"/>
                  <a:pt x="47" y="80"/>
                  <a:pt x="47" y="80"/>
                </a:cubicBezTo>
                <a:cubicBezTo>
                  <a:pt x="160" y="46"/>
                  <a:pt x="160" y="46"/>
                  <a:pt x="160" y="46"/>
                </a:cubicBezTo>
                <a:cubicBezTo>
                  <a:pt x="163" y="44"/>
                  <a:pt x="165" y="41"/>
                  <a:pt x="164" y="37"/>
                </a:cubicBezTo>
                <a:cubicBezTo>
                  <a:pt x="155" y="5"/>
                  <a:pt x="155" y="5"/>
                  <a:pt x="155" y="5"/>
                </a:cubicBezTo>
                <a:cubicBezTo>
                  <a:pt x="154" y="2"/>
                  <a:pt x="150" y="0"/>
                  <a:pt x="146" y="1"/>
                </a:cubicBezTo>
                <a:cubicBezTo>
                  <a:pt x="5" y="44"/>
                  <a:pt x="5" y="44"/>
                  <a:pt x="5" y="44"/>
                </a:cubicBezTo>
                <a:cubicBezTo>
                  <a:pt x="2" y="45"/>
                  <a:pt x="0" y="49"/>
                  <a:pt x="1" y="52"/>
                </a:cubicBezTo>
                <a:cubicBezTo>
                  <a:pt x="10" y="84"/>
                  <a:pt x="10" y="84"/>
                  <a:pt x="10" y="84"/>
                </a:cubicBezTo>
                <a:cubicBezTo>
                  <a:pt x="11" y="84"/>
                  <a:pt x="11" y="84"/>
                  <a:pt x="11" y="84"/>
                </a:cubicBezTo>
                <a:cubicBezTo>
                  <a:pt x="10" y="85"/>
                  <a:pt x="10" y="86"/>
                  <a:pt x="10" y="87"/>
                </a:cubicBezTo>
                <a:cubicBezTo>
                  <a:pt x="10" y="177"/>
                  <a:pt x="10" y="177"/>
                  <a:pt x="10" y="177"/>
                </a:cubicBezTo>
                <a:cubicBezTo>
                  <a:pt x="10" y="181"/>
                  <a:pt x="13" y="184"/>
                  <a:pt x="17" y="184"/>
                </a:cubicBezTo>
                <a:cubicBezTo>
                  <a:pt x="164" y="184"/>
                  <a:pt x="164" y="184"/>
                  <a:pt x="164" y="184"/>
                </a:cubicBezTo>
                <a:cubicBezTo>
                  <a:pt x="168" y="184"/>
                  <a:pt x="171" y="181"/>
                  <a:pt x="171" y="177"/>
                </a:cubicBezTo>
                <a:cubicBezTo>
                  <a:pt x="171" y="87"/>
                  <a:pt x="171" y="87"/>
                  <a:pt x="171" y="87"/>
                </a:cubicBezTo>
                <a:cubicBezTo>
                  <a:pt x="171" y="83"/>
                  <a:pt x="168" y="80"/>
                  <a:pt x="164" y="80"/>
                </a:cubicBezTo>
                <a:close/>
                <a:moveTo>
                  <a:pt x="133" y="19"/>
                </a:moveTo>
                <a:cubicBezTo>
                  <a:pt x="133" y="19"/>
                  <a:pt x="133" y="19"/>
                  <a:pt x="133" y="19"/>
                </a:cubicBezTo>
                <a:cubicBezTo>
                  <a:pt x="143" y="16"/>
                  <a:pt x="143" y="16"/>
                  <a:pt x="143" y="16"/>
                </a:cubicBezTo>
                <a:cubicBezTo>
                  <a:pt x="149" y="34"/>
                  <a:pt x="149" y="34"/>
                  <a:pt x="149" y="34"/>
                </a:cubicBezTo>
                <a:cubicBezTo>
                  <a:pt x="128" y="41"/>
                  <a:pt x="128" y="41"/>
                  <a:pt x="128" y="41"/>
                </a:cubicBezTo>
                <a:cubicBezTo>
                  <a:pt x="133" y="19"/>
                  <a:pt x="133" y="19"/>
                  <a:pt x="133" y="19"/>
                </a:cubicBezTo>
                <a:close/>
                <a:moveTo>
                  <a:pt x="102" y="29"/>
                </a:moveTo>
                <a:cubicBezTo>
                  <a:pt x="102" y="29"/>
                  <a:pt x="102" y="29"/>
                  <a:pt x="102" y="29"/>
                </a:cubicBezTo>
                <a:cubicBezTo>
                  <a:pt x="124" y="22"/>
                  <a:pt x="124" y="22"/>
                  <a:pt x="124" y="22"/>
                </a:cubicBezTo>
                <a:cubicBezTo>
                  <a:pt x="119" y="43"/>
                  <a:pt x="119" y="43"/>
                  <a:pt x="119" y="43"/>
                </a:cubicBezTo>
                <a:cubicBezTo>
                  <a:pt x="97" y="50"/>
                  <a:pt x="97" y="50"/>
                  <a:pt x="97" y="50"/>
                </a:cubicBezTo>
                <a:cubicBezTo>
                  <a:pt x="102" y="29"/>
                  <a:pt x="102" y="29"/>
                  <a:pt x="102" y="29"/>
                </a:cubicBezTo>
                <a:close/>
                <a:moveTo>
                  <a:pt x="71" y="38"/>
                </a:moveTo>
                <a:cubicBezTo>
                  <a:pt x="71" y="38"/>
                  <a:pt x="71" y="38"/>
                  <a:pt x="71" y="38"/>
                </a:cubicBezTo>
                <a:cubicBezTo>
                  <a:pt x="93" y="32"/>
                  <a:pt x="93" y="32"/>
                  <a:pt x="93" y="32"/>
                </a:cubicBezTo>
                <a:cubicBezTo>
                  <a:pt x="88" y="53"/>
                  <a:pt x="88" y="53"/>
                  <a:pt x="88" y="53"/>
                </a:cubicBezTo>
                <a:cubicBezTo>
                  <a:pt x="66" y="60"/>
                  <a:pt x="66" y="60"/>
                  <a:pt x="66" y="60"/>
                </a:cubicBezTo>
                <a:cubicBezTo>
                  <a:pt x="71" y="38"/>
                  <a:pt x="71" y="38"/>
                  <a:pt x="71" y="38"/>
                </a:cubicBezTo>
                <a:close/>
                <a:moveTo>
                  <a:pt x="39" y="48"/>
                </a:moveTo>
                <a:cubicBezTo>
                  <a:pt x="39" y="48"/>
                  <a:pt x="39" y="48"/>
                  <a:pt x="39" y="48"/>
                </a:cubicBezTo>
                <a:cubicBezTo>
                  <a:pt x="61" y="41"/>
                  <a:pt x="61" y="41"/>
                  <a:pt x="61" y="41"/>
                </a:cubicBezTo>
                <a:cubicBezTo>
                  <a:pt x="56" y="62"/>
                  <a:pt x="56" y="62"/>
                  <a:pt x="56" y="62"/>
                </a:cubicBezTo>
                <a:cubicBezTo>
                  <a:pt x="35" y="69"/>
                  <a:pt x="35" y="69"/>
                  <a:pt x="35" y="69"/>
                </a:cubicBezTo>
                <a:cubicBezTo>
                  <a:pt x="39" y="48"/>
                  <a:pt x="39" y="48"/>
                  <a:pt x="39" y="48"/>
                </a:cubicBezTo>
                <a:close/>
                <a:moveTo>
                  <a:pt x="16" y="55"/>
                </a:moveTo>
                <a:cubicBezTo>
                  <a:pt x="16" y="55"/>
                  <a:pt x="16" y="55"/>
                  <a:pt x="16" y="55"/>
                </a:cubicBezTo>
                <a:cubicBezTo>
                  <a:pt x="30" y="51"/>
                  <a:pt x="30" y="51"/>
                  <a:pt x="30" y="51"/>
                </a:cubicBezTo>
                <a:cubicBezTo>
                  <a:pt x="25" y="72"/>
                  <a:pt x="25" y="72"/>
                  <a:pt x="25" y="72"/>
                </a:cubicBezTo>
                <a:cubicBezTo>
                  <a:pt x="22" y="73"/>
                  <a:pt x="22" y="73"/>
                  <a:pt x="22" y="73"/>
                </a:cubicBezTo>
                <a:cubicBezTo>
                  <a:pt x="16" y="55"/>
                  <a:pt x="16" y="55"/>
                  <a:pt x="16" y="55"/>
                </a:cubicBezTo>
                <a:close/>
                <a:moveTo>
                  <a:pt x="157" y="170"/>
                </a:moveTo>
                <a:cubicBezTo>
                  <a:pt x="157" y="170"/>
                  <a:pt x="157" y="170"/>
                  <a:pt x="157" y="170"/>
                </a:cubicBezTo>
                <a:cubicBezTo>
                  <a:pt x="24" y="170"/>
                  <a:pt x="24" y="170"/>
                  <a:pt x="24" y="170"/>
                </a:cubicBezTo>
                <a:cubicBezTo>
                  <a:pt x="24" y="94"/>
                  <a:pt x="24" y="94"/>
                  <a:pt x="24" y="94"/>
                </a:cubicBezTo>
                <a:cubicBezTo>
                  <a:pt x="157" y="94"/>
                  <a:pt x="157" y="94"/>
                  <a:pt x="157" y="94"/>
                </a:cubicBezTo>
                <a:cubicBezTo>
                  <a:pt x="157" y="170"/>
                  <a:pt x="157" y="170"/>
                  <a:pt x="157" y="17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5" name="Freeform 41"/>
          <p:cNvSpPr>
            <a:spLocks noEditPoints="1"/>
          </p:cNvSpPr>
          <p:nvPr/>
        </p:nvSpPr>
        <p:spPr bwMode="auto">
          <a:xfrm>
            <a:off x="7177406" y="2394921"/>
            <a:ext cx="235246" cy="192986"/>
          </a:xfrm>
          <a:custGeom>
            <a:avLst/>
            <a:gdLst>
              <a:gd name="T0" fmla="*/ 159 w 184"/>
              <a:gd name="T1" fmla="*/ 56 h 149"/>
              <a:gd name="T2" fmla="*/ 146 w 184"/>
              <a:gd name="T3" fmla="*/ 56 h 149"/>
              <a:gd name="T4" fmla="*/ 44 w 184"/>
              <a:gd name="T5" fmla="*/ 22 h 149"/>
              <a:gd name="T6" fmla="*/ 21 w 184"/>
              <a:gd name="T7" fmla="*/ 22 h 149"/>
              <a:gd name="T8" fmla="*/ 43 w 184"/>
              <a:gd name="T9" fmla="*/ 26 h 149"/>
              <a:gd name="T10" fmla="*/ 13 w 184"/>
              <a:gd name="T11" fmla="*/ 26 h 149"/>
              <a:gd name="T12" fmla="*/ 13 w 184"/>
              <a:gd name="T13" fmla="*/ 18 h 149"/>
              <a:gd name="T14" fmla="*/ 17 w 184"/>
              <a:gd name="T15" fmla="*/ 14 h 149"/>
              <a:gd name="T16" fmla="*/ 51 w 184"/>
              <a:gd name="T17" fmla="*/ 5 h 149"/>
              <a:gd name="T18" fmla="*/ 126 w 184"/>
              <a:gd name="T19" fmla="*/ 0 h 149"/>
              <a:gd name="T20" fmla="*/ 141 w 184"/>
              <a:gd name="T21" fmla="*/ 26 h 149"/>
              <a:gd name="T22" fmla="*/ 184 w 184"/>
              <a:gd name="T23" fmla="*/ 33 h 149"/>
              <a:gd name="T24" fmla="*/ 184 w 184"/>
              <a:gd name="T25" fmla="*/ 142 h 149"/>
              <a:gd name="T26" fmla="*/ 176 w 184"/>
              <a:gd name="T27" fmla="*/ 149 h 149"/>
              <a:gd name="T28" fmla="*/ 0 w 184"/>
              <a:gd name="T29" fmla="*/ 142 h 149"/>
              <a:gd name="T30" fmla="*/ 0 w 184"/>
              <a:gd name="T31" fmla="*/ 33 h 149"/>
              <a:gd name="T32" fmla="*/ 7 w 184"/>
              <a:gd name="T33" fmla="*/ 26 h 149"/>
              <a:gd name="T34" fmla="*/ 92 w 184"/>
              <a:gd name="T35" fmla="*/ 54 h 149"/>
              <a:gd name="T36" fmla="*/ 109 w 184"/>
              <a:gd name="T37" fmla="*/ 61 h 149"/>
              <a:gd name="T38" fmla="*/ 92 w 184"/>
              <a:gd name="T39" fmla="*/ 102 h 149"/>
              <a:gd name="T40" fmla="*/ 92 w 184"/>
              <a:gd name="T41" fmla="*/ 54 h 149"/>
              <a:gd name="T42" fmla="*/ 103 w 184"/>
              <a:gd name="T43" fmla="*/ 67 h 149"/>
              <a:gd name="T44" fmla="*/ 77 w 184"/>
              <a:gd name="T45" fmla="*/ 78 h 149"/>
              <a:gd name="T46" fmla="*/ 107 w 184"/>
              <a:gd name="T47" fmla="*/ 78 h 149"/>
              <a:gd name="T48" fmla="*/ 103 w 184"/>
              <a:gd name="T49" fmla="*/ 67 h 149"/>
              <a:gd name="T50" fmla="*/ 48 w 184"/>
              <a:gd name="T51" fmla="*/ 40 h 149"/>
              <a:gd name="T52" fmla="*/ 14 w 184"/>
              <a:gd name="T53" fmla="*/ 135 h 149"/>
              <a:gd name="T54" fmla="*/ 169 w 184"/>
              <a:gd name="T55" fmla="*/ 40 h 149"/>
              <a:gd name="T56" fmla="*/ 136 w 184"/>
              <a:gd name="T57" fmla="*/ 40 h 149"/>
              <a:gd name="T58" fmla="*/ 122 w 184"/>
              <a:gd name="T59" fmla="*/ 15 h 149"/>
              <a:gd name="T60" fmla="*/ 55 w 184"/>
              <a:gd name="T61" fmla="*/ 35 h 149"/>
              <a:gd name="T62" fmla="*/ 92 w 184"/>
              <a:gd name="T63" fmla="*/ 29 h 149"/>
              <a:gd name="T64" fmla="*/ 141 w 184"/>
              <a:gd name="T65" fmla="*/ 78 h 149"/>
              <a:gd name="T66" fmla="*/ 43 w 184"/>
              <a:gd name="T67" fmla="*/ 78 h 149"/>
              <a:gd name="T68" fmla="*/ 92 w 184"/>
              <a:gd name="T69" fmla="*/ 43 h 149"/>
              <a:gd name="T70" fmla="*/ 57 w 184"/>
              <a:gd name="T71" fmla="*/ 78 h 149"/>
              <a:gd name="T72" fmla="*/ 126 w 184"/>
              <a:gd name="T73" fmla="*/ 7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4" h="149">
                <a:moveTo>
                  <a:pt x="152" y="50"/>
                </a:moveTo>
                <a:cubicBezTo>
                  <a:pt x="156" y="50"/>
                  <a:pt x="159" y="53"/>
                  <a:pt x="159" y="56"/>
                </a:cubicBezTo>
                <a:cubicBezTo>
                  <a:pt x="159" y="60"/>
                  <a:pt x="156" y="63"/>
                  <a:pt x="152" y="63"/>
                </a:cubicBezTo>
                <a:cubicBezTo>
                  <a:pt x="148" y="63"/>
                  <a:pt x="146" y="60"/>
                  <a:pt x="146" y="56"/>
                </a:cubicBezTo>
                <a:cubicBezTo>
                  <a:pt x="146" y="53"/>
                  <a:pt x="148" y="50"/>
                  <a:pt x="152" y="50"/>
                </a:cubicBezTo>
                <a:close/>
                <a:moveTo>
                  <a:pt x="44" y="22"/>
                </a:moveTo>
                <a:cubicBezTo>
                  <a:pt x="44" y="22"/>
                  <a:pt x="44" y="22"/>
                  <a:pt x="44" y="22"/>
                </a:cubicBezTo>
                <a:cubicBezTo>
                  <a:pt x="21" y="22"/>
                  <a:pt x="21" y="22"/>
                  <a:pt x="21" y="22"/>
                </a:cubicBezTo>
                <a:cubicBezTo>
                  <a:pt x="21" y="26"/>
                  <a:pt x="21" y="26"/>
                  <a:pt x="21" y="26"/>
                </a:cubicBezTo>
                <a:cubicBezTo>
                  <a:pt x="43" y="26"/>
                  <a:pt x="43" y="26"/>
                  <a:pt x="43" y="26"/>
                </a:cubicBezTo>
                <a:cubicBezTo>
                  <a:pt x="44" y="22"/>
                  <a:pt x="44" y="22"/>
                  <a:pt x="44" y="22"/>
                </a:cubicBezTo>
                <a:close/>
                <a:moveTo>
                  <a:pt x="13" y="26"/>
                </a:moveTo>
                <a:cubicBezTo>
                  <a:pt x="13" y="26"/>
                  <a:pt x="13" y="26"/>
                  <a:pt x="13" y="26"/>
                </a:cubicBezTo>
                <a:cubicBezTo>
                  <a:pt x="13" y="18"/>
                  <a:pt x="13" y="18"/>
                  <a:pt x="13" y="18"/>
                </a:cubicBezTo>
                <a:cubicBezTo>
                  <a:pt x="13" y="18"/>
                  <a:pt x="13" y="18"/>
                  <a:pt x="13" y="18"/>
                </a:cubicBezTo>
                <a:cubicBezTo>
                  <a:pt x="13" y="16"/>
                  <a:pt x="15" y="14"/>
                  <a:pt x="17" y="14"/>
                </a:cubicBezTo>
                <a:cubicBezTo>
                  <a:pt x="47" y="14"/>
                  <a:pt x="47" y="14"/>
                  <a:pt x="47" y="14"/>
                </a:cubicBezTo>
                <a:cubicBezTo>
                  <a:pt x="51" y="5"/>
                  <a:pt x="51" y="5"/>
                  <a:pt x="51" y="5"/>
                </a:cubicBezTo>
                <a:cubicBezTo>
                  <a:pt x="52" y="2"/>
                  <a:pt x="54" y="0"/>
                  <a:pt x="57" y="0"/>
                </a:cubicBezTo>
                <a:cubicBezTo>
                  <a:pt x="126" y="0"/>
                  <a:pt x="126" y="0"/>
                  <a:pt x="126" y="0"/>
                </a:cubicBezTo>
                <a:cubicBezTo>
                  <a:pt x="130" y="0"/>
                  <a:pt x="132" y="3"/>
                  <a:pt x="133" y="6"/>
                </a:cubicBezTo>
                <a:cubicBezTo>
                  <a:pt x="141" y="26"/>
                  <a:pt x="141" y="26"/>
                  <a:pt x="141" y="26"/>
                </a:cubicBezTo>
                <a:cubicBezTo>
                  <a:pt x="176" y="26"/>
                  <a:pt x="176" y="26"/>
                  <a:pt x="176" y="26"/>
                </a:cubicBezTo>
                <a:cubicBezTo>
                  <a:pt x="180" y="26"/>
                  <a:pt x="184" y="29"/>
                  <a:pt x="184" y="33"/>
                </a:cubicBezTo>
                <a:cubicBezTo>
                  <a:pt x="184" y="33"/>
                  <a:pt x="184" y="33"/>
                  <a:pt x="184" y="33"/>
                </a:cubicBezTo>
                <a:cubicBezTo>
                  <a:pt x="184" y="142"/>
                  <a:pt x="184" y="142"/>
                  <a:pt x="184" y="142"/>
                </a:cubicBezTo>
                <a:cubicBezTo>
                  <a:pt x="184" y="146"/>
                  <a:pt x="180" y="149"/>
                  <a:pt x="176" y="149"/>
                </a:cubicBezTo>
                <a:cubicBezTo>
                  <a:pt x="176" y="149"/>
                  <a:pt x="176" y="149"/>
                  <a:pt x="176" y="149"/>
                </a:cubicBezTo>
                <a:cubicBezTo>
                  <a:pt x="7" y="149"/>
                  <a:pt x="7" y="149"/>
                  <a:pt x="7" y="149"/>
                </a:cubicBezTo>
                <a:cubicBezTo>
                  <a:pt x="3" y="149"/>
                  <a:pt x="0" y="146"/>
                  <a:pt x="0" y="142"/>
                </a:cubicBezTo>
                <a:cubicBezTo>
                  <a:pt x="0" y="142"/>
                  <a:pt x="0" y="142"/>
                  <a:pt x="0" y="142"/>
                </a:cubicBezTo>
                <a:cubicBezTo>
                  <a:pt x="0" y="33"/>
                  <a:pt x="0" y="33"/>
                  <a:pt x="0" y="33"/>
                </a:cubicBezTo>
                <a:cubicBezTo>
                  <a:pt x="0" y="29"/>
                  <a:pt x="3" y="26"/>
                  <a:pt x="7" y="26"/>
                </a:cubicBezTo>
                <a:cubicBezTo>
                  <a:pt x="7" y="26"/>
                  <a:pt x="7" y="26"/>
                  <a:pt x="7" y="26"/>
                </a:cubicBezTo>
                <a:cubicBezTo>
                  <a:pt x="13" y="26"/>
                  <a:pt x="13" y="26"/>
                  <a:pt x="13" y="26"/>
                </a:cubicBezTo>
                <a:close/>
                <a:moveTo>
                  <a:pt x="92" y="54"/>
                </a:moveTo>
                <a:cubicBezTo>
                  <a:pt x="92" y="54"/>
                  <a:pt x="92" y="54"/>
                  <a:pt x="92" y="54"/>
                </a:cubicBezTo>
                <a:cubicBezTo>
                  <a:pt x="98" y="54"/>
                  <a:pt x="104" y="57"/>
                  <a:pt x="109" y="61"/>
                </a:cubicBezTo>
                <a:cubicBezTo>
                  <a:pt x="113" y="65"/>
                  <a:pt x="116" y="72"/>
                  <a:pt x="116" y="78"/>
                </a:cubicBezTo>
                <a:cubicBezTo>
                  <a:pt x="116" y="91"/>
                  <a:pt x="105" y="102"/>
                  <a:pt x="92" y="102"/>
                </a:cubicBezTo>
                <a:cubicBezTo>
                  <a:pt x="79" y="102"/>
                  <a:pt x="68" y="91"/>
                  <a:pt x="68" y="78"/>
                </a:cubicBezTo>
                <a:cubicBezTo>
                  <a:pt x="68" y="65"/>
                  <a:pt x="79" y="54"/>
                  <a:pt x="92" y="54"/>
                </a:cubicBezTo>
                <a:close/>
                <a:moveTo>
                  <a:pt x="103" y="67"/>
                </a:moveTo>
                <a:cubicBezTo>
                  <a:pt x="103" y="67"/>
                  <a:pt x="103" y="67"/>
                  <a:pt x="103" y="67"/>
                </a:cubicBezTo>
                <a:cubicBezTo>
                  <a:pt x="100" y="64"/>
                  <a:pt x="96" y="63"/>
                  <a:pt x="92" y="63"/>
                </a:cubicBezTo>
                <a:cubicBezTo>
                  <a:pt x="83" y="63"/>
                  <a:pt x="77" y="69"/>
                  <a:pt x="77" y="78"/>
                </a:cubicBezTo>
                <a:cubicBezTo>
                  <a:pt x="77" y="86"/>
                  <a:pt x="83" y="93"/>
                  <a:pt x="92" y="93"/>
                </a:cubicBezTo>
                <a:cubicBezTo>
                  <a:pt x="100" y="93"/>
                  <a:pt x="107" y="86"/>
                  <a:pt x="107" y="78"/>
                </a:cubicBezTo>
                <a:cubicBezTo>
                  <a:pt x="107" y="74"/>
                  <a:pt x="105" y="70"/>
                  <a:pt x="103" y="67"/>
                </a:cubicBezTo>
                <a:cubicBezTo>
                  <a:pt x="103" y="67"/>
                  <a:pt x="103" y="67"/>
                  <a:pt x="103" y="67"/>
                </a:cubicBezTo>
                <a:close/>
                <a:moveTo>
                  <a:pt x="48" y="40"/>
                </a:moveTo>
                <a:cubicBezTo>
                  <a:pt x="48" y="40"/>
                  <a:pt x="48" y="40"/>
                  <a:pt x="48" y="40"/>
                </a:cubicBezTo>
                <a:cubicBezTo>
                  <a:pt x="14" y="40"/>
                  <a:pt x="14" y="40"/>
                  <a:pt x="14" y="40"/>
                </a:cubicBezTo>
                <a:cubicBezTo>
                  <a:pt x="14" y="135"/>
                  <a:pt x="14" y="135"/>
                  <a:pt x="14" y="135"/>
                </a:cubicBezTo>
                <a:cubicBezTo>
                  <a:pt x="169" y="135"/>
                  <a:pt x="169" y="135"/>
                  <a:pt x="169" y="135"/>
                </a:cubicBezTo>
                <a:cubicBezTo>
                  <a:pt x="169" y="40"/>
                  <a:pt x="169" y="40"/>
                  <a:pt x="169" y="40"/>
                </a:cubicBezTo>
                <a:cubicBezTo>
                  <a:pt x="136" y="40"/>
                  <a:pt x="136" y="40"/>
                  <a:pt x="136" y="40"/>
                </a:cubicBezTo>
                <a:cubicBezTo>
                  <a:pt x="136" y="40"/>
                  <a:pt x="136" y="40"/>
                  <a:pt x="136" y="40"/>
                </a:cubicBezTo>
                <a:cubicBezTo>
                  <a:pt x="133" y="40"/>
                  <a:pt x="130" y="38"/>
                  <a:pt x="129" y="36"/>
                </a:cubicBezTo>
                <a:cubicBezTo>
                  <a:pt x="122" y="15"/>
                  <a:pt x="122" y="15"/>
                  <a:pt x="122" y="15"/>
                </a:cubicBezTo>
                <a:cubicBezTo>
                  <a:pt x="62" y="15"/>
                  <a:pt x="62" y="15"/>
                  <a:pt x="62" y="15"/>
                </a:cubicBezTo>
                <a:cubicBezTo>
                  <a:pt x="55" y="35"/>
                  <a:pt x="55" y="35"/>
                  <a:pt x="55" y="35"/>
                </a:cubicBezTo>
                <a:cubicBezTo>
                  <a:pt x="54" y="38"/>
                  <a:pt x="51" y="40"/>
                  <a:pt x="48" y="40"/>
                </a:cubicBezTo>
                <a:close/>
                <a:moveTo>
                  <a:pt x="92" y="29"/>
                </a:moveTo>
                <a:cubicBezTo>
                  <a:pt x="92" y="29"/>
                  <a:pt x="92" y="29"/>
                  <a:pt x="92" y="29"/>
                </a:cubicBezTo>
                <a:cubicBezTo>
                  <a:pt x="119" y="29"/>
                  <a:pt x="141" y="51"/>
                  <a:pt x="141" y="78"/>
                </a:cubicBezTo>
                <a:cubicBezTo>
                  <a:pt x="141" y="105"/>
                  <a:pt x="119" y="127"/>
                  <a:pt x="92" y="127"/>
                </a:cubicBezTo>
                <a:cubicBezTo>
                  <a:pt x="65" y="127"/>
                  <a:pt x="43" y="105"/>
                  <a:pt x="43" y="78"/>
                </a:cubicBezTo>
                <a:cubicBezTo>
                  <a:pt x="43" y="51"/>
                  <a:pt x="65" y="29"/>
                  <a:pt x="92" y="29"/>
                </a:cubicBezTo>
                <a:close/>
                <a:moveTo>
                  <a:pt x="92" y="43"/>
                </a:moveTo>
                <a:cubicBezTo>
                  <a:pt x="92" y="43"/>
                  <a:pt x="92" y="43"/>
                  <a:pt x="92" y="43"/>
                </a:cubicBezTo>
                <a:cubicBezTo>
                  <a:pt x="73" y="43"/>
                  <a:pt x="57" y="59"/>
                  <a:pt x="57" y="78"/>
                </a:cubicBezTo>
                <a:cubicBezTo>
                  <a:pt x="57" y="97"/>
                  <a:pt x="73" y="112"/>
                  <a:pt x="92" y="112"/>
                </a:cubicBezTo>
                <a:cubicBezTo>
                  <a:pt x="111" y="112"/>
                  <a:pt x="126" y="97"/>
                  <a:pt x="126" y="78"/>
                </a:cubicBezTo>
                <a:cubicBezTo>
                  <a:pt x="126" y="59"/>
                  <a:pt x="111" y="43"/>
                  <a:pt x="92" y="4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6" name="Freeform 44"/>
          <p:cNvSpPr>
            <a:spLocks noEditPoints="1"/>
          </p:cNvSpPr>
          <p:nvPr/>
        </p:nvSpPr>
        <p:spPr bwMode="auto">
          <a:xfrm>
            <a:off x="3480296" y="4145146"/>
            <a:ext cx="235246" cy="228202"/>
          </a:xfrm>
          <a:custGeom>
            <a:avLst/>
            <a:gdLst>
              <a:gd name="T0" fmla="*/ 74 w 184"/>
              <a:gd name="T1" fmla="*/ 158 h 178"/>
              <a:gd name="T2" fmla="*/ 70 w 184"/>
              <a:gd name="T3" fmla="*/ 151 h 178"/>
              <a:gd name="T4" fmla="*/ 48 w 184"/>
              <a:gd name="T5" fmla="*/ 151 h 178"/>
              <a:gd name="T6" fmla="*/ 7 w 184"/>
              <a:gd name="T7" fmla="*/ 158 h 178"/>
              <a:gd name="T8" fmla="*/ 7 w 184"/>
              <a:gd name="T9" fmla="*/ 166 h 178"/>
              <a:gd name="T10" fmla="*/ 48 w 184"/>
              <a:gd name="T11" fmla="*/ 173 h 178"/>
              <a:gd name="T12" fmla="*/ 59 w 184"/>
              <a:gd name="T13" fmla="*/ 178 h 178"/>
              <a:gd name="T14" fmla="*/ 70 w 184"/>
              <a:gd name="T15" fmla="*/ 173 h 178"/>
              <a:gd name="T16" fmla="*/ 75 w 184"/>
              <a:gd name="T17" fmla="*/ 166 h 178"/>
              <a:gd name="T18" fmla="*/ 181 w 184"/>
              <a:gd name="T19" fmla="*/ 162 h 178"/>
              <a:gd name="T20" fmla="*/ 75 w 184"/>
              <a:gd name="T21" fmla="*/ 158 h 178"/>
              <a:gd name="T22" fmla="*/ 64 w 184"/>
              <a:gd name="T23" fmla="*/ 167 h 178"/>
              <a:gd name="T24" fmla="*/ 59 w 184"/>
              <a:gd name="T25" fmla="*/ 169 h 178"/>
              <a:gd name="T26" fmla="*/ 54 w 184"/>
              <a:gd name="T27" fmla="*/ 167 h 178"/>
              <a:gd name="T28" fmla="*/ 54 w 184"/>
              <a:gd name="T29" fmla="*/ 157 h 178"/>
              <a:gd name="T30" fmla="*/ 59 w 184"/>
              <a:gd name="T31" fmla="*/ 155 h 178"/>
              <a:gd name="T32" fmla="*/ 64 w 184"/>
              <a:gd name="T33" fmla="*/ 157 h 178"/>
              <a:gd name="T34" fmla="*/ 64 w 184"/>
              <a:gd name="T35" fmla="*/ 167 h 178"/>
              <a:gd name="T36" fmla="*/ 174 w 184"/>
              <a:gd name="T37" fmla="*/ 9 h 178"/>
              <a:gd name="T38" fmla="*/ 33 w 184"/>
              <a:gd name="T39" fmla="*/ 0 h 178"/>
              <a:gd name="T40" fmla="*/ 0 w 184"/>
              <a:gd name="T41" fmla="*/ 33 h 178"/>
              <a:gd name="T42" fmla="*/ 10 w 184"/>
              <a:gd name="T43" fmla="*/ 130 h 178"/>
              <a:gd name="T44" fmla="*/ 151 w 184"/>
              <a:gd name="T45" fmla="*/ 140 h 178"/>
              <a:gd name="T46" fmla="*/ 184 w 184"/>
              <a:gd name="T47" fmla="*/ 107 h 178"/>
              <a:gd name="T48" fmla="*/ 174 w 184"/>
              <a:gd name="T49" fmla="*/ 9 h 178"/>
              <a:gd name="T50" fmla="*/ 169 w 184"/>
              <a:gd name="T51" fmla="*/ 107 h 178"/>
              <a:gd name="T52" fmla="*/ 151 w 184"/>
              <a:gd name="T53" fmla="*/ 126 h 178"/>
              <a:gd name="T54" fmla="*/ 20 w 184"/>
              <a:gd name="T55" fmla="*/ 120 h 178"/>
              <a:gd name="T56" fmla="*/ 14 w 184"/>
              <a:gd name="T57" fmla="*/ 33 h 178"/>
              <a:gd name="T58" fmla="*/ 33 w 184"/>
              <a:gd name="T59" fmla="*/ 14 h 178"/>
              <a:gd name="T60" fmla="*/ 164 w 184"/>
              <a:gd name="T61" fmla="*/ 19 h 178"/>
              <a:gd name="T62" fmla="*/ 169 w 184"/>
              <a:gd name="T63" fmla="*/ 107 h 178"/>
              <a:gd name="T64" fmla="*/ 94 w 184"/>
              <a:gd name="T65" fmla="*/ 49 h 178"/>
              <a:gd name="T66" fmla="*/ 63 w 184"/>
              <a:gd name="T67" fmla="*/ 31 h 178"/>
              <a:gd name="T68" fmla="*/ 57 w 184"/>
              <a:gd name="T69" fmla="*/ 34 h 178"/>
              <a:gd name="T70" fmla="*/ 57 w 184"/>
              <a:gd name="T71" fmla="*/ 108 h 178"/>
              <a:gd name="T72" fmla="*/ 94 w 184"/>
              <a:gd name="T73" fmla="*/ 91 h 178"/>
              <a:gd name="T74" fmla="*/ 126 w 184"/>
              <a:gd name="T75" fmla="*/ 72 h 178"/>
              <a:gd name="T76" fmla="*/ 94 w 184"/>
              <a:gd name="T77" fmla="*/ 49 h 178"/>
              <a:gd name="T78" fmla="*/ 90 w 184"/>
              <a:gd name="T79" fmla="*/ 84 h 178"/>
              <a:gd name="T80" fmla="*/ 65 w 184"/>
              <a:gd name="T81" fmla="*/ 98 h 178"/>
              <a:gd name="T82" fmla="*/ 90 w 184"/>
              <a:gd name="T83" fmla="*/ 56 h 178"/>
              <a:gd name="T84" fmla="*/ 114 w 184"/>
              <a:gd name="T85" fmla="*/ 7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4" h="178">
                <a:moveTo>
                  <a:pt x="75" y="158"/>
                </a:moveTo>
                <a:cubicBezTo>
                  <a:pt x="74" y="158"/>
                  <a:pt x="74" y="158"/>
                  <a:pt x="74" y="158"/>
                </a:cubicBezTo>
                <a:cubicBezTo>
                  <a:pt x="73" y="156"/>
                  <a:pt x="72" y="153"/>
                  <a:pt x="70" y="151"/>
                </a:cubicBezTo>
                <a:cubicBezTo>
                  <a:pt x="70" y="151"/>
                  <a:pt x="70" y="151"/>
                  <a:pt x="70" y="151"/>
                </a:cubicBezTo>
                <a:cubicBezTo>
                  <a:pt x="67" y="148"/>
                  <a:pt x="64" y="146"/>
                  <a:pt x="59" y="146"/>
                </a:cubicBezTo>
                <a:cubicBezTo>
                  <a:pt x="55" y="146"/>
                  <a:pt x="51" y="148"/>
                  <a:pt x="48" y="151"/>
                </a:cubicBezTo>
                <a:cubicBezTo>
                  <a:pt x="46" y="152"/>
                  <a:pt x="46" y="155"/>
                  <a:pt x="45" y="158"/>
                </a:cubicBezTo>
                <a:cubicBezTo>
                  <a:pt x="7" y="158"/>
                  <a:pt x="7" y="158"/>
                  <a:pt x="7" y="158"/>
                </a:cubicBezTo>
                <a:cubicBezTo>
                  <a:pt x="5" y="158"/>
                  <a:pt x="3" y="160"/>
                  <a:pt x="3" y="162"/>
                </a:cubicBezTo>
                <a:cubicBezTo>
                  <a:pt x="3" y="164"/>
                  <a:pt x="5" y="166"/>
                  <a:pt x="7" y="166"/>
                </a:cubicBezTo>
                <a:cubicBezTo>
                  <a:pt x="45" y="166"/>
                  <a:pt x="45" y="166"/>
                  <a:pt x="45" y="166"/>
                </a:cubicBezTo>
                <a:cubicBezTo>
                  <a:pt x="46" y="168"/>
                  <a:pt x="46" y="171"/>
                  <a:pt x="48" y="173"/>
                </a:cubicBezTo>
                <a:cubicBezTo>
                  <a:pt x="48" y="173"/>
                  <a:pt x="48" y="173"/>
                  <a:pt x="48" y="173"/>
                </a:cubicBezTo>
                <a:cubicBezTo>
                  <a:pt x="51" y="176"/>
                  <a:pt x="55" y="178"/>
                  <a:pt x="59" y="178"/>
                </a:cubicBezTo>
                <a:cubicBezTo>
                  <a:pt x="64" y="178"/>
                  <a:pt x="67" y="176"/>
                  <a:pt x="70" y="173"/>
                </a:cubicBezTo>
                <a:cubicBezTo>
                  <a:pt x="70" y="173"/>
                  <a:pt x="70" y="173"/>
                  <a:pt x="70" y="173"/>
                </a:cubicBezTo>
                <a:cubicBezTo>
                  <a:pt x="72" y="171"/>
                  <a:pt x="73" y="168"/>
                  <a:pt x="74" y="165"/>
                </a:cubicBezTo>
                <a:cubicBezTo>
                  <a:pt x="74" y="165"/>
                  <a:pt x="74" y="166"/>
                  <a:pt x="75" y="166"/>
                </a:cubicBezTo>
                <a:cubicBezTo>
                  <a:pt x="176" y="166"/>
                  <a:pt x="176" y="166"/>
                  <a:pt x="176" y="166"/>
                </a:cubicBezTo>
                <a:cubicBezTo>
                  <a:pt x="179" y="166"/>
                  <a:pt x="181" y="164"/>
                  <a:pt x="181" y="162"/>
                </a:cubicBezTo>
                <a:cubicBezTo>
                  <a:pt x="181" y="160"/>
                  <a:pt x="179" y="158"/>
                  <a:pt x="176" y="158"/>
                </a:cubicBezTo>
                <a:cubicBezTo>
                  <a:pt x="75" y="158"/>
                  <a:pt x="75" y="158"/>
                  <a:pt x="75" y="158"/>
                </a:cubicBezTo>
                <a:close/>
                <a:moveTo>
                  <a:pt x="64" y="167"/>
                </a:moveTo>
                <a:cubicBezTo>
                  <a:pt x="64" y="167"/>
                  <a:pt x="64" y="167"/>
                  <a:pt x="64" y="167"/>
                </a:cubicBezTo>
                <a:cubicBezTo>
                  <a:pt x="64" y="167"/>
                  <a:pt x="64" y="167"/>
                  <a:pt x="64" y="167"/>
                </a:cubicBezTo>
                <a:cubicBezTo>
                  <a:pt x="63" y="168"/>
                  <a:pt x="61" y="169"/>
                  <a:pt x="59" y="169"/>
                </a:cubicBezTo>
                <a:cubicBezTo>
                  <a:pt x="57" y="169"/>
                  <a:pt x="55" y="168"/>
                  <a:pt x="54" y="167"/>
                </a:cubicBezTo>
                <a:cubicBezTo>
                  <a:pt x="54" y="167"/>
                  <a:pt x="54" y="167"/>
                  <a:pt x="54" y="167"/>
                </a:cubicBezTo>
                <a:cubicBezTo>
                  <a:pt x="53" y="166"/>
                  <a:pt x="52" y="164"/>
                  <a:pt x="52" y="162"/>
                </a:cubicBezTo>
                <a:cubicBezTo>
                  <a:pt x="52" y="160"/>
                  <a:pt x="53" y="158"/>
                  <a:pt x="54" y="157"/>
                </a:cubicBezTo>
                <a:cubicBezTo>
                  <a:pt x="54" y="157"/>
                  <a:pt x="54" y="157"/>
                  <a:pt x="54" y="157"/>
                </a:cubicBezTo>
                <a:cubicBezTo>
                  <a:pt x="55" y="155"/>
                  <a:pt x="57" y="155"/>
                  <a:pt x="59" y="155"/>
                </a:cubicBezTo>
                <a:cubicBezTo>
                  <a:pt x="61" y="155"/>
                  <a:pt x="63" y="155"/>
                  <a:pt x="64" y="157"/>
                </a:cubicBezTo>
                <a:cubicBezTo>
                  <a:pt x="64" y="157"/>
                  <a:pt x="64" y="157"/>
                  <a:pt x="64" y="157"/>
                </a:cubicBezTo>
                <a:cubicBezTo>
                  <a:pt x="66" y="158"/>
                  <a:pt x="67" y="160"/>
                  <a:pt x="67" y="162"/>
                </a:cubicBezTo>
                <a:cubicBezTo>
                  <a:pt x="67" y="164"/>
                  <a:pt x="66" y="166"/>
                  <a:pt x="64" y="167"/>
                </a:cubicBezTo>
                <a:close/>
                <a:moveTo>
                  <a:pt x="174" y="9"/>
                </a:moveTo>
                <a:cubicBezTo>
                  <a:pt x="174" y="9"/>
                  <a:pt x="174" y="9"/>
                  <a:pt x="174" y="9"/>
                </a:cubicBezTo>
                <a:cubicBezTo>
                  <a:pt x="168" y="3"/>
                  <a:pt x="160" y="0"/>
                  <a:pt x="151" y="0"/>
                </a:cubicBezTo>
                <a:cubicBezTo>
                  <a:pt x="33" y="0"/>
                  <a:pt x="33" y="0"/>
                  <a:pt x="33" y="0"/>
                </a:cubicBezTo>
                <a:cubicBezTo>
                  <a:pt x="24" y="0"/>
                  <a:pt x="16" y="3"/>
                  <a:pt x="10" y="9"/>
                </a:cubicBezTo>
                <a:cubicBezTo>
                  <a:pt x="4" y="15"/>
                  <a:pt x="0" y="24"/>
                  <a:pt x="0" y="33"/>
                </a:cubicBezTo>
                <a:cubicBezTo>
                  <a:pt x="0" y="107"/>
                  <a:pt x="0" y="107"/>
                  <a:pt x="0" y="107"/>
                </a:cubicBezTo>
                <a:cubicBezTo>
                  <a:pt x="0" y="116"/>
                  <a:pt x="4" y="124"/>
                  <a:pt x="10" y="130"/>
                </a:cubicBezTo>
                <a:cubicBezTo>
                  <a:pt x="16" y="136"/>
                  <a:pt x="24" y="140"/>
                  <a:pt x="33" y="140"/>
                </a:cubicBezTo>
                <a:cubicBezTo>
                  <a:pt x="151" y="140"/>
                  <a:pt x="151" y="140"/>
                  <a:pt x="151" y="140"/>
                </a:cubicBezTo>
                <a:cubicBezTo>
                  <a:pt x="160" y="140"/>
                  <a:pt x="168" y="136"/>
                  <a:pt x="174" y="130"/>
                </a:cubicBezTo>
                <a:cubicBezTo>
                  <a:pt x="180" y="124"/>
                  <a:pt x="184" y="116"/>
                  <a:pt x="184" y="107"/>
                </a:cubicBezTo>
                <a:cubicBezTo>
                  <a:pt x="184" y="33"/>
                  <a:pt x="184" y="33"/>
                  <a:pt x="184" y="33"/>
                </a:cubicBezTo>
                <a:cubicBezTo>
                  <a:pt x="184" y="24"/>
                  <a:pt x="180" y="15"/>
                  <a:pt x="174" y="9"/>
                </a:cubicBezTo>
                <a:close/>
                <a:moveTo>
                  <a:pt x="169" y="107"/>
                </a:moveTo>
                <a:cubicBezTo>
                  <a:pt x="169" y="107"/>
                  <a:pt x="169" y="107"/>
                  <a:pt x="169" y="107"/>
                </a:cubicBezTo>
                <a:cubicBezTo>
                  <a:pt x="169" y="112"/>
                  <a:pt x="167" y="117"/>
                  <a:pt x="164" y="120"/>
                </a:cubicBezTo>
                <a:cubicBezTo>
                  <a:pt x="160" y="124"/>
                  <a:pt x="156" y="126"/>
                  <a:pt x="151" y="126"/>
                </a:cubicBezTo>
                <a:cubicBezTo>
                  <a:pt x="33" y="126"/>
                  <a:pt x="33" y="126"/>
                  <a:pt x="33" y="126"/>
                </a:cubicBezTo>
                <a:cubicBezTo>
                  <a:pt x="28" y="126"/>
                  <a:pt x="23" y="124"/>
                  <a:pt x="20" y="120"/>
                </a:cubicBezTo>
                <a:cubicBezTo>
                  <a:pt x="16" y="117"/>
                  <a:pt x="14" y="112"/>
                  <a:pt x="14" y="107"/>
                </a:cubicBezTo>
                <a:cubicBezTo>
                  <a:pt x="14" y="33"/>
                  <a:pt x="14" y="33"/>
                  <a:pt x="14" y="33"/>
                </a:cubicBezTo>
                <a:cubicBezTo>
                  <a:pt x="14" y="28"/>
                  <a:pt x="16" y="23"/>
                  <a:pt x="20" y="19"/>
                </a:cubicBezTo>
                <a:cubicBezTo>
                  <a:pt x="23" y="16"/>
                  <a:pt x="28" y="14"/>
                  <a:pt x="33" y="14"/>
                </a:cubicBezTo>
                <a:cubicBezTo>
                  <a:pt x="151" y="14"/>
                  <a:pt x="151" y="14"/>
                  <a:pt x="151" y="14"/>
                </a:cubicBezTo>
                <a:cubicBezTo>
                  <a:pt x="156" y="14"/>
                  <a:pt x="160" y="16"/>
                  <a:pt x="164" y="19"/>
                </a:cubicBezTo>
                <a:cubicBezTo>
                  <a:pt x="167" y="23"/>
                  <a:pt x="169" y="28"/>
                  <a:pt x="169" y="33"/>
                </a:cubicBezTo>
                <a:cubicBezTo>
                  <a:pt x="169" y="107"/>
                  <a:pt x="169" y="107"/>
                  <a:pt x="169" y="107"/>
                </a:cubicBezTo>
                <a:close/>
                <a:moveTo>
                  <a:pt x="94" y="49"/>
                </a:moveTo>
                <a:cubicBezTo>
                  <a:pt x="94" y="49"/>
                  <a:pt x="94" y="49"/>
                  <a:pt x="94" y="49"/>
                </a:cubicBezTo>
                <a:cubicBezTo>
                  <a:pt x="94" y="49"/>
                  <a:pt x="94" y="49"/>
                  <a:pt x="94" y="49"/>
                </a:cubicBezTo>
                <a:cubicBezTo>
                  <a:pt x="63" y="31"/>
                  <a:pt x="63" y="31"/>
                  <a:pt x="63" y="31"/>
                </a:cubicBezTo>
                <a:cubicBezTo>
                  <a:pt x="63" y="30"/>
                  <a:pt x="62" y="30"/>
                  <a:pt x="61" y="30"/>
                </a:cubicBezTo>
                <a:cubicBezTo>
                  <a:pt x="59" y="30"/>
                  <a:pt x="57" y="32"/>
                  <a:pt x="57" y="34"/>
                </a:cubicBezTo>
                <a:cubicBezTo>
                  <a:pt x="57" y="105"/>
                  <a:pt x="57" y="105"/>
                  <a:pt x="57" y="105"/>
                </a:cubicBezTo>
                <a:cubicBezTo>
                  <a:pt x="57" y="106"/>
                  <a:pt x="57" y="107"/>
                  <a:pt x="57" y="108"/>
                </a:cubicBezTo>
                <a:cubicBezTo>
                  <a:pt x="59" y="110"/>
                  <a:pt x="61" y="110"/>
                  <a:pt x="63" y="109"/>
                </a:cubicBezTo>
                <a:cubicBezTo>
                  <a:pt x="94" y="91"/>
                  <a:pt x="94" y="91"/>
                  <a:pt x="94" y="91"/>
                </a:cubicBezTo>
                <a:cubicBezTo>
                  <a:pt x="125" y="74"/>
                  <a:pt x="125" y="74"/>
                  <a:pt x="125" y="74"/>
                </a:cubicBezTo>
                <a:cubicBezTo>
                  <a:pt x="125" y="73"/>
                  <a:pt x="126" y="73"/>
                  <a:pt x="126" y="72"/>
                </a:cubicBezTo>
                <a:cubicBezTo>
                  <a:pt x="127" y="70"/>
                  <a:pt x="127" y="67"/>
                  <a:pt x="125" y="66"/>
                </a:cubicBezTo>
                <a:cubicBezTo>
                  <a:pt x="94" y="49"/>
                  <a:pt x="94" y="49"/>
                  <a:pt x="94" y="49"/>
                </a:cubicBezTo>
                <a:close/>
                <a:moveTo>
                  <a:pt x="90" y="84"/>
                </a:moveTo>
                <a:cubicBezTo>
                  <a:pt x="90" y="84"/>
                  <a:pt x="90" y="84"/>
                  <a:pt x="90" y="84"/>
                </a:cubicBezTo>
                <a:cubicBezTo>
                  <a:pt x="90" y="84"/>
                  <a:pt x="90" y="84"/>
                  <a:pt x="90" y="84"/>
                </a:cubicBezTo>
                <a:cubicBezTo>
                  <a:pt x="65" y="98"/>
                  <a:pt x="65" y="98"/>
                  <a:pt x="65" y="98"/>
                </a:cubicBezTo>
                <a:cubicBezTo>
                  <a:pt x="65" y="42"/>
                  <a:pt x="65" y="42"/>
                  <a:pt x="65" y="42"/>
                </a:cubicBezTo>
                <a:cubicBezTo>
                  <a:pt x="90" y="56"/>
                  <a:pt x="90" y="56"/>
                  <a:pt x="90" y="56"/>
                </a:cubicBezTo>
                <a:cubicBezTo>
                  <a:pt x="90" y="56"/>
                  <a:pt x="90" y="56"/>
                  <a:pt x="90" y="56"/>
                </a:cubicBezTo>
                <a:cubicBezTo>
                  <a:pt x="114" y="70"/>
                  <a:pt x="114" y="70"/>
                  <a:pt x="114" y="70"/>
                </a:cubicBezTo>
                <a:cubicBezTo>
                  <a:pt x="90" y="84"/>
                  <a:pt x="90" y="84"/>
                  <a:pt x="90" y="8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7" name="Freeform 47"/>
          <p:cNvSpPr>
            <a:spLocks noEditPoints="1"/>
          </p:cNvSpPr>
          <p:nvPr/>
        </p:nvSpPr>
        <p:spPr bwMode="auto">
          <a:xfrm>
            <a:off x="6093897" y="3597247"/>
            <a:ext cx="235246" cy="229612"/>
          </a:xfrm>
          <a:custGeom>
            <a:avLst/>
            <a:gdLst>
              <a:gd name="T0" fmla="*/ 7 w 183"/>
              <a:gd name="T1" fmla="*/ 37 h 178"/>
              <a:gd name="T2" fmla="*/ 17 w 183"/>
              <a:gd name="T3" fmla="*/ 8 h 178"/>
              <a:gd name="T4" fmla="*/ 23 w 183"/>
              <a:gd name="T5" fmla="*/ 2 h 178"/>
              <a:gd name="T6" fmla="*/ 84 w 183"/>
              <a:gd name="T7" fmla="*/ 2 h 178"/>
              <a:gd name="T8" fmla="*/ 90 w 183"/>
              <a:gd name="T9" fmla="*/ 8 h 178"/>
              <a:gd name="T10" fmla="*/ 176 w 183"/>
              <a:gd name="T11" fmla="*/ 37 h 178"/>
              <a:gd name="T12" fmla="*/ 183 w 183"/>
              <a:gd name="T13" fmla="*/ 44 h 178"/>
              <a:gd name="T14" fmla="*/ 176 w 183"/>
              <a:gd name="T15" fmla="*/ 178 h 178"/>
              <a:gd name="T16" fmla="*/ 7 w 183"/>
              <a:gd name="T17" fmla="*/ 178 h 178"/>
              <a:gd name="T18" fmla="*/ 0 w 183"/>
              <a:gd name="T19" fmla="*/ 171 h 178"/>
              <a:gd name="T20" fmla="*/ 7 w 183"/>
              <a:gd name="T21" fmla="*/ 37 h 178"/>
              <a:gd name="T22" fmla="*/ 148 w 183"/>
              <a:gd name="T23" fmla="*/ 78 h 178"/>
              <a:gd name="T24" fmla="*/ 148 w 183"/>
              <a:gd name="T25" fmla="*/ 92 h 178"/>
              <a:gd name="T26" fmla="*/ 148 w 183"/>
              <a:gd name="T27" fmla="*/ 78 h 178"/>
              <a:gd name="T28" fmla="*/ 148 w 183"/>
              <a:gd name="T29" fmla="*/ 103 h 178"/>
              <a:gd name="T30" fmla="*/ 148 w 183"/>
              <a:gd name="T31" fmla="*/ 117 h 178"/>
              <a:gd name="T32" fmla="*/ 148 w 183"/>
              <a:gd name="T33" fmla="*/ 103 h 178"/>
              <a:gd name="T34" fmla="*/ 148 w 183"/>
              <a:gd name="T35" fmla="*/ 128 h 178"/>
              <a:gd name="T36" fmla="*/ 158 w 183"/>
              <a:gd name="T37" fmla="*/ 132 h 178"/>
              <a:gd name="T38" fmla="*/ 158 w 183"/>
              <a:gd name="T39" fmla="*/ 150 h 178"/>
              <a:gd name="T40" fmla="*/ 148 w 183"/>
              <a:gd name="T41" fmla="*/ 154 h 178"/>
              <a:gd name="T42" fmla="*/ 139 w 183"/>
              <a:gd name="T43" fmla="*/ 150 h 178"/>
              <a:gd name="T44" fmla="*/ 139 w 183"/>
              <a:gd name="T45" fmla="*/ 132 h 178"/>
              <a:gd name="T46" fmla="*/ 152 w 183"/>
              <a:gd name="T47" fmla="*/ 138 h 178"/>
              <a:gd name="T48" fmla="*/ 148 w 183"/>
              <a:gd name="T49" fmla="*/ 136 h 178"/>
              <a:gd name="T50" fmla="*/ 145 w 183"/>
              <a:gd name="T51" fmla="*/ 138 h 178"/>
              <a:gd name="T52" fmla="*/ 145 w 183"/>
              <a:gd name="T53" fmla="*/ 144 h 178"/>
              <a:gd name="T54" fmla="*/ 148 w 183"/>
              <a:gd name="T55" fmla="*/ 146 h 178"/>
              <a:gd name="T56" fmla="*/ 152 w 183"/>
              <a:gd name="T57" fmla="*/ 144 h 178"/>
              <a:gd name="T58" fmla="*/ 152 w 183"/>
              <a:gd name="T59" fmla="*/ 138 h 178"/>
              <a:gd name="T60" fmla="*/ 37 w 183"/>
              <a:gd name="T61" fmla="*/ 57 h 178"/>
              <a:gd name="T62" fmla="*/ 117 w 183"/>
              <a:gd name="T63" fmla="*/ 57 h 178"/>
              <a:gd name="T64" fmla="*/ 128 w 183"/>
              <a:gd name="T65" fmla="*/ 61 h 178"/>
              <a:gd name="T66" fmla="*/ 128 w 183"/>
              <a:gd name="T67" fmla="*/ 61 h 178"/>
              <a:gd name="T68" fmla="*/ 132 w 183"/>
              <a:gd name="T69" fmla="*/ 142 h 178"/>
              <a:gd name="T70" fmla="*/ 117 w 183"/>
              <a:gd name="T71" fmla="*/ 157 h 178"/>
              <a:gd name="T72" fmla="*/ 26 w 183"/>
              <a:gd name="T73" fmla="*/ 153 h 178"/>
              <a:gd name="T74" fmla="*/ 26 w 183"/>
              <a:gd name="T75" fmla="*/ 153 h 178"/>
              <a:gd name="T76" fmla="*/ 22 w 183"/>
              <a:gd name="T77" fmla="*/ 142 h 178"/>
              <a:gd name="T78" fmla="*/ 26 w 183"/>
              <a:gd name="T79" fmla="*/ 61 h 178"/>
              <a:gd name="T80" fmla="*/ 26 w 183"/>
              <a:gd name="T81" fmla="*/ 61 h 178"/>
              <a:gd name="T82" fmla="*/ 117 w 183"/>
              <a:gd name="T83" fmla="*/ 65 h 178"/>
              <a:gd name="T84" fmla="*/ 37 w 183"/>
              <a:gd name="T85" fmla="*/ 65 h 178"/>
              <a:gd name="T86" fmla="*/ 32 w 183"/>
              <a:gd name="T87" fmla="*/ 67 h 178"/>
              <a:gd name="T88" fmla="*/ 30 w 183"/>
              <a:gd name="T89" fmla="*/ 142 h 178"/>
              <a:gd name="T90" fmla="*/ 32 w 183"/>
              <a:gd name="T91" fmla="*/ 147 h 178"/>
              <a:gd name="T92" fmla="*/ 117 w 183"/>
              <a:gd name="T93" fmla="*/ 149 h 178"/>
              <a:gd name="T94" fmla="*/ 124 w 183"/>
              <a:gd name="T95" fmla="*/ 142 h 178"/>
              <a:gd name="T96" fmla="*/ 122 w 183"/>
              <a:gd name="T97" fmla="*/ 67 h 178"/>
              <a:gd name="T98" fmla="*/ 117 w 183"/>
              <a:gd name="T99" fmla="*/ 65 h 178"/>
              <a:gd name="T100" fmla="*/ 26 w 183"/>
              <a:gd name="T101" fmla="*/ 61 h 178"/>
              <a:gd name="T102" fmla="*/ 26 w 183"/>
              <a:gd name="T103" fmla="*/ 61 h 178"/>
              <a:gd name="T104" fmla="*/ 169 w 183"/>
              <a:gd name="T105" fmla="*/ 51 h 178"/>
              <a:gd name="T106" fmla="*/ 14 w 183"/>
              <a:gd name="T107" fmla="*/ 164 h 178"/>
              <a:gd name="T108" fmla="*/ 169 w 183"/>
              <a:gd name="T109" fmla="*/ 5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178">
                <a:moveTo>
                  <a:pt x="7" y="37"/>
                </a:moveTo>
                <a:cubicBezTo>
                  <a:pt x="7" y="37"/>
                  <a:pt x="7" y="37"/>
                  <a:pt x="7" y="37"/>
                </a:cubicBezTo>
                <a:cubicBezTo>
                  <a:pt x="46" y="37"/>
                  <a:pt x="46" y="37"/>
                  <a:pt x="46" y="37"/>
                </a:cubicBezTo>
                <a:cubicBezTo>
                  <a:pt x="17" y="8"/>
                  <a:pt x="17" y="8"/>
                  <a:pt x="17" y="8"/>
                </a:cubicBezTo>
                <a:cubicBezTo>
                  <a:pt x="15" y="6"/>
                  <a:pt x="15" y="4"/>
                  <a:pt x="17" y="2"/>
                </a:cubicBezTo>
                <a:cubicBezTo>
                  <a:pt x="19" y="0"/>
                  <a:pt x="21" y="0"/>
                  <a:pt x="23" y="2"/>
                </a:cubicBezTo>
                <a:cubicBezTo>
                  <a:pt x="54" y="32"/>
                  <a:pt x="54" y="32"/>
                  <a:pt x="54" y="32"/>
                </a:cubicBezTo>
                <a:cubicBezTo>
                  <a:pt x="84" y="2"/>
                  <a:pt x="84" y="2"/>
                  <a:pt x="84" y="2"/>
                </a:cubicBezTo>
                <a:cubicBezTo>
                  <a:pt x="86" y="0"/>
                  <a:pt x="88" y="0"/>
                  <a:pt x="90" y="2"/>
                </a:cubicBezTo>
                <a:cubicBezTo>
                  <a:pt x="92" y="4"/>
                  <a:pt x="92" y="6"/>
                  <a:pt x="90" y="8"/>
                </a:cubicBezTo>
                <a:cubicBezTo>
                  <a:pt x="61" y="37"/>
                  <a:pt x="61" y="37"/>
                  <a:pt x="61" y="37"/>
                </a:cubicBezTo>
                <a:cubicBezTo>
                  <a:pt x="176" y="37"/>
                  <a:pt x="176" y="37"/>
                  <a:pt x="176" y="37"/>
                </a:cubicBezTo>
                <a:cubicBezTo>
                  <a:pt x="180" y="37"/>
                  <a:pt x="183" y="40"/>
                  <a:pt x="183" y="44"/>
                </a:cubicBezTo>
                <a:cubicBezTo>
                  <a:pt x="183" y="44"/>
                  <a:pt x="183" y="44"/>
                  <a:pt x="183" y="44"/>
                </a:cubicBezTo>
                <a:cubicBezTo>
                  <a:pt x="183" y="171"/>
                  <a:pt x="183" y="171"/>
                  <a:pt x="183" y="171"/>
                </a:cubicBezTo>
                <a:cubicBezTo>
                  <a:pt x="183" y="175"/>
                  <a:pt x="180" y="178"/>
                  <a:pt x="176" y="178"/>
                </a:cubicBezTo>
                <a:cubicBezTo>
                  <a:pt x="176" y="178"/>
                  <a:pt x="176" y="178"/>
                  <a:pt x="176" y="178"/>
                </a:cubicBezTo>
                <a:cubicBezTo>
                  <a:pt x="7" y="178"/>
                  <a:pt x="7" y="178"/>
                  <a:pt x="7" y="178"/>
                </a:cubicBezTo>
                <a:cubicBezTo>
                  <a:pt x="3" y="178"/>
                  <a:pt x="0" y="175"/>
                  <a:pt x="0" y="171"/>
                </a:cubicBezTo>
                <a:cubicBezTo>
                  <a:pt x="0" y="171"/>
                  <a:pt x="0" y="171"/>
                  <a:pt x="0" y="171"/>
                </a:cubicBezTo>
                <a:cubicBezTo>
                  <a:pt x="0" y="44"/>
                  <a:pt x="0" y="44"/>
                  <a:pt x="0" y="44"/>
                </a:cubicBezTo>
                <a:cubicBezTo>
                  <a:pt x="0" y="40"/>
                  <a:pt x="3" y="37"/>
                  <a:pt x="7" y="37"/>
                </a:cubicBezTo>
                <a:close/>
                <a:moveTo>
                  <a:pt x="148" y="78"/>
                </a:moveTo>
                <a:cubicBezTo>
                  <a:pt x="148" y="78"/>
                  <a:pt x="148" y="78"/>
                  <a:pt x="148" y="78"/>
                </a:cubicBezTo>
                <a:cubicBezTo>
                  <a:pt x="152" y="78"/>
                  <a:pt x="155" y="81"/>
                  <a:pt x="155" y="85"/>
                </a:cubicBezTo>
                <a:cubicBezTo>
                  <a:pt x="155" y="89"/>
                  <a:pt x="152" y="92"/>
                  <a:pt x="148" y="92"/>
                </a:cubicBezTo>
                <a:cubicBezTo>
                  <a:pt x="144" y="92"/>
                  <a:pt x="141" y="89"/>
                  <a:pt x="141" y="85"/>
                </a:cubicBezTo>
                <a:cubicBezTo>
                  <a:pt x="141" y="81"/>
                  <a:pt x="144" y="78"/>
                  <a:pt x="148" y="78"/>
                </a:cubicBezTo>
                <a:close/>
                <a:moveTo>
                  <a:pt x="148" y="103"/>
                </a:moveTo>
                <a:cubicBezTo>
                  <a:pt x="148" y="103"/>
                  <a:pt x="148" y="103"/>
                  <a:pt x="148" y="103"/>
                </a:cubicBezTo>
                <a:cubicBezTo>
                  <a:pt x="152" y="103"/>
                  <a:pt x="155" y="106"/>
                  <a:pt x="155" y="110"/>
                </a:cubicBezTo>
                <a:cubicBezTo>
                  <a:pt x="155" y="114"/>
                  <a:pt x="152" y="117"/>
                  <a:pt x="148" y="117"/>
                </a:cubicBezTo>
                <a:cubicBezTo>
                  <a:pt x="144" y="117"/>
                  <a:pt x="141" y="114"/>
                  <a:pt x="141" y="110"/>
                </a:cubicBezTo>
                <a:cubicBezTo>
                  <a:pt x="141" y="106"/>
                  <a:pt x="144" y="103"/>
                  <a:pt x="148" y="103"/>
                </a:cubicBezTo>
                <a:close/>
                <a:moveTo>
                  <a:pt x="148" y="128"/>
                </a:moveTo>
                <a:cubicBezTo>
                  <a:pt x="148" y="128"/>
                  <a:pt x="148" y="128"/>
                  <a:pt x="148" y="128"/>
                </a:cubicBezTo>
                <a:cubicBezTo>
                  <a:pt x="152" y="128"/>
                  <a:pt x="155" y="130"/>
                  <a:pt x="158" y="132"/>
                </a:cubicBezTo>
                <a:cubicBezTo>
                  <a:pt x="158" y="132"/>
                  <a:pt x="158" y="132"/>
                  <a:pt x="158" y="132"/>
                </a:cubicBezTo>
                <a:cubicBezTo>
                  <a:pt x="160" y="134"/>
                  <a:pt x="161" y="138"/>
                  <a:pt x="161" y="141"/>
                </a:cubicBezTo>
                <a:cubicBezTo>
                  <a:pt x="161" y="145"/>
                  <a:pt x="160" y="148"/>
                  <a:pt x="158" y="150"/>
                </a:cubicBezTo>
                <a:cubicBezTo>
                  <a:pt x="157" y="151"/>
                  <a:pt x="157" y="151"/>
                  <a:pt x="157" y="151"/>
                </a:cubicBezTo>
                <a:cubicBezTo>
                  <a:pt x="155" y="153"/>
                  <a:pt x="152" y="154"/>
                  <a:pt x="148" y="154"/>
                </a:cubicBezTo>
                <a:cubicBezTo>
                  <a:pt x="145" y="154"/>
                  <a:pt x="141" y="153"/>
                  <a:pt x="139" y="150"/>
                </a:cubicBezTo>
                <a:cubicBezTo>
                  <a:pt x="139" y="150"/>
                  <a:pt x="139" y="150"/>
                  <a:pt x="139" y="150"/>
                </a:cubicBezTo>
                <a:cubicBezTo>
                  <a:pt x="137" y="148"/>
                  <a:pt x="135" y="145"/>
                  <a:pt x="135" y="141"/>
                </a:cubicBezTo>
                <a:cubicBezTo>
                  <a:pt x="135" y="138"/>
                  <a:pt x="137" y="134"/>
                  <a:pt x="139" y="132"/>
                </a:cubicBezTo>
                <a:cubicBezTo>
                  <a:pt x="141" y="130"/>
                  <a:pt x="145" y="128"/>
                  <a:pt x="148" y="128"/>
                </a:cubicBezTo>
                <a:close/>
                <a:moveTo>
                  <a:pt x="152" y="138"/>
                </a:moveTo>
                <a:cubicBezTo>
                  <a:pt x="152" y="138"/>
                  <a:pt x="152" y="138"/>
                  <a:pt x="152" y="138"/>
                </a:cubicBezTo>
                <a:cubicBezTo>
                  <a:pt x="151" y="137"/>
                  <a:pt x="150" y="136"/>
                  <a:pt x="148" y="136"/>
                </a:cubicBezTo>
                <a:cubicBezTo>
                  <a:pt x="147" y="136"/>
                  <a:pt x="146" y="137"/>
                  <a:pt x="145" y="138"/>
                </a:cubicBezTo>
                <a:cubicBezTo>
                  <a:pt x="145" y="138"/>
                  <a:pt x="145" y="138"/>
                  <a:pt x="145" y="138"/>
                </a:cubicBezTo>
                <a:cubicBezTo>
                  <a:pt x="144" y="139"/>
                  <a:pt x="144" y="140"/>
                  <a:pt x="144" y="141"/>
                </a:cubicBezTo>
                <a:cubicBezTo>
                  <a:pt x="144" y="142"/>
                  <a:pt x="144" y="143"/>
                  <a:pt x="145" y="144"/>
                </a:cubicBezTo>
                <a:cubicBezTo>
                  <a:pt x="145" y="144"/>
                  <a:pt x="145" y="144"/>
                  <a:pt x="145" y="144"/>
                </a:cubicBezTo>
                <a:cubicBezTo>
                  <a:pt x="146" y="145"/>
                  <a:pt x="147" y="146"/>
                  <a:pt x="148" y="146"/>
                </a:cubicBezTo>
                <a:cubicBezTo>
                  <a:pt x="150" y="146"/>
                  <a:pt x="151" y="145"/>
                  <a:pt x="152" y="145"/>
                </a:cubicBezTo>
                <a:cubicBezTo>
                  <a:pt x="152" y="144"/>
                  <a:pt x="152" y="144"/>
                  <a:pt x="152" y="144"/>
                </a:cubicBezTo>
                <a:cubicBezTo>
                  <a:pt x="153" y="144"/>
                  <a:pt x="153" y="142"/>
                  <a:pt x="153" y="141"/>
                </a:cubicBezTo>
                <a:cubicBezTo>
                  <a:pt x="153" y="140"/>
                  <a:pt x="153" y="139"/>
                  <a:pt x="152" y="138"/>
                </a:cubicBezTo>
                <a:cubicBezTo>
                  <a:pt x="152" y="138"/>
                  <a:pt x="152" y="138"/>
                  <a:pt x="152" y="138"/>
                </a:cubicBezTo>
                <a:close/>
                <a:moveTo>
                  <a:pt x="37" y="57"/>
                </a:moveTo>
                <a:cubicBezTo>
                  <a:pt x="37" y="57"/>
                  <a:pt x="37" y="57"/>
                  <a:pt x="37" y="57"/>
                </a:cubicBezTo>
                <a:cubicBezTo>
                  <a:pt x="117" y="57"/>
                  <a:pt x="117" y="57"/>
                  <a:pt x="117" y="57"/>
                </a:cubicBezTo>
                <a:cubicBezTo>
                  <a:pt x="121" y="57"/>
                  <a:pt x="125" y="59"/>
                  <a:pt x="128" y="61"/>
                </a:cubicBezTo>
                <a:cubicBezTo>
                  <a:pt x="128" y="61"/>
                  <a:pt x="128" y="61"/>
                  <a:pt x="128" y="61"/>
                </a:cubicBezTo>
                <a:cubicBezTo>
                  <a:pt x="128" y="61"/>
                  <a:pt x="128" y="61"/>
                  <a:pt x="128" y="61"/>
                </a:cubicBezTo>
                <a:cubicBezTo>
                  <a:pt x="128" y="61"/>
                  <a:pt x="128" y="61"/>
                  <a:pt x="128" y="61"/>
                </a:cubicBezTo>
                <a:cubicBezTo>
                  <a:pt x="131" y="64"/>
                  <a:pt x="132" y="68"/>
                  <a:pt x="132" y="72"/>
                </a:cubicBezTo>
                <a:cubicBezTo>
                  <a:pt x="132" y="142"/>
                  <a:pt x="132" y="142"/>
                  <a:pt x="132" y="142"/>
                </a:cubicBezTo>
                <a:cubicBezTo>
                  <a:pt x="132" y="147"/>
                  <a:pt x="131" y="150"/>
                  <a:pt x="128" y="153"/>
                </a:cubicBezTo>
                <a:cubicBezTo>
                  <a:pt x="125" y="156"/>
                  <a:pt x="121" y="157"/>
                  <a:pt x="117" y="157"/>
                </a:cubicBezTo>
                <a:cubicBezTo>
                  <a:pt x="37" y="157"/>
                  <a:pt x="37" y="157"/>
                  <a:pt x="37" y="157"/>
                </a:cubicBezTo>
                <a:cubicBezTo>
                  <a:pt x="33" y="157"/>
                  <a:pt x="29" y="156"/>
                  <a:pt x="26" y="153"/>
                </a:cubicBezTo>
                <a:cubicBezTo>
                  <a:pt x="26" y="153"/>
                  <a:pt x="26" y="153"/>
                  <a:pt x="26" y="153"/>
                </a:cubicBezTo>
                <a:cubicBezTo>
                  <a:pt x="26" y="153"/>
                  <a:pt x="26" y="153"/>
                  <a:pt x="26" y="153"/>
                </a:cubicBezTo>
                <a:cubicBezTo>
                  <a:pt x="26" y="153"/>
                  <a:pt x="26" y="153"/>
                  <a:pt x="26" y="153"/>
                </a:cubicBezTo>
                <a:cubicBezTo>
                  <a:pt x="23" y="150"/>
                  <a:pt x="22" y="147"/>
                  <a:pt x="22" y="142"/>
                </a:cubicBezTo>
                <a:cubicBezTo>
                  <a:pt x="22" y="72"/>
                  <a:pt x="22" y="72"/>
                  <a:pt x="22" y="72"/>
                </a:cubicBezTo>
                <a:cubicBezTo>
                  <a:pt x="22" y="68"/>
                  <a:pt x="23" y="64"/>
                  <a:pt x="26" y="61"/>
                </a:cubicBezTo>
                <a:cubicBezTo>
                  <a:pt x="26" y="61"/>
                  <a:pt x="26" y="61"/>
                  <a:pt x="26" y="61"/>
                </a:cubicBezTo>
                <a:cubicBezTo>
                  <a:pt x="26" y="61"/>
                  <a:pt x="26" y="61"/>
                  <a:pt x="26" y="61"/>
                </a:cubicBezTo>
                <a:cubicBezTo>
                  <a:pt x="29" y="59"/>
                  <a:pt x="33" y="57"/>
                  <a:pt x="37" y="57"/>
                </a:cubicBezTo>
                <a:close/>
                <a:moveTo>
                  <a:pt x="117" y="65"/>
                </a:moveTo>
                <a:cubicBezTo>
                  <a:pt x="117" y="65"/>
                  <a:pt x="117" y="65"/>
                  <a:pt x="117" y="65"/>
                </a:cubicBezTo>
                <a:cubicBezTo>
                  <a:pt x="37" y="65"/>
                  <a:pt x="37" y="65"/>
                  <a:pt x="37" y="65"/>
                </a:cubicBezTo>
                <a:cubicBezTo>
                  <a:pt x="35" y="65"/>
                  <a:pt x="33" y="66"/>
                  <a:pt x="32" y="67"/>
                </a:cubicBezTo>
                <a:cubicBezTo>
                  <a:pt x="32" y="67"/>
                  <a:pt x="32" y="67"/>
                  <a:pt x="32" y="67"/>
                </a:cubicBezTo>
                <a:cubicBezTo>
                  <a:pt x="31" y="68"/>
                  <a:pt x="30" y="70"/>
                  <a:pt x="30" y="72"/>
                </a:cubicBezTo>
                <a:cubicBezTo>
                  <a:pt x="30" y="142"/>
                  <a:pt x="30" y="142"/>
                  <a:pt x="30" y="142"/>
                </a:cubicBezTo>
                <a:cubicBezTo>
                  <a:pt x="30" y="144"/>
                  <a:pt x="31" y="146"/>
                  <a:pt x="32" y="147"/>
                </a:cubicBezTo>
                <a:cubicBezTo>
                  <a:pt x="32" y="147"/>
                  <a:pt x="32" y="147"/>
                  <a:pt x="32" y="147"/>
                </a:cubicBezTo>
                <a:cubicBezTo>
                  <a:pt x="33" y="148"/>
                  <a:pt x="35" y="149"/>
                  <a:pt x="37" y="149"/>
                </a:cubicBezTo>
                <a:cubicBezTo>
                  <a:pt x="117" y="149"/>
                  <a:pt x="117" y="149"/>
                  <a:pt x="117" y="149"/>
                </a:cubicBezTo>
                <a:cubicBezTo>
                  <a:pt x="119" y="149"/>
                  <a:pt x="121" y="148"/>
                  <a:pt x="122" y="147"/>
                </a:cubicBezTo>
                <a:cubicBezTo>
                  <a:pt x="123" y="146"/>
                  <a:pt x="124" y="144"/>
                  <a:pt x="124" y="142"/>
                </a:cubicBezTo>
                <a:cubicBezTo>
                  <a:pt x="124" y="72"/>
                  <a:pt x="124" y="72"/>
                  <a:pt x="124" y="72"/>
                </a:cubicBezTo>
                <a:cubicBezTo>
                  <a:pt x="124" y="70"/>
                  <a:pt x="123" y="69"/>
                  <a:pt x="122" y="67"/>
                </a:cubicBezTo>
                <a:cubicBezTo>
                  <a:pt x="122" y="67"/>
                  <a:pt x="122" y="67"/>
                  <a:pt x="122" y="67"/>
                </a:cubicBezTo>
                <a:cubicBezTo>
                  <a:pt x="121" y="66"/>
                  <a:pt x="119" y="65"/>
                  <a:pt x="117" y="65"/>
                </a:cubicBezTo>
                <a:close/>
                <a:moveTo>
                  <a:pt x="26" y="61"/>
                </a:moveTo>
                <a:cubicBezTo>
                  <a:pt x="26" y="61"/>
                  <a:pt x="26" y="61"/>
                  <a:pt x="26" y="61"/>
                </a:cubicBezTo>
                <a:cubicBezTo>
                  <a:pt x="28" y="60"/>
                  <a:pt x="30" y="60"/>
                  <a:pt x="32" y="61"/>
                </a:cubicBezTo>
                <a:cubicBezTo>
                  <a:pt x="26" y="61"/>
                  <a:pt x="26" y="61"/>
                  <a:pt x="26" y="61"/>
                </a:cubicBezTo>
                <a:close/>
                <a:moveTo>
                  <a:pt x="169" y="51"/>
                </a:moveTo>
                <a:cubicBezTo>
                  <a:pt x="169" y="51"/>
                  <a:pt x="169" y="51"/>
                  <a:pt x="169" y="51"/>
                </a:cubicBezTo>
                <a:cubicBezTo>
                  <a:pt x="14" y="51"/>
                  <a:pt x="14" y="51"/>
                  <a:pt x="14" y="51"/>
                </a:cubicBezTo>
                <a:cubicBezTo>
                  <a:pt x="14" y="164"/>
                  <a:pt x="14" y="164"/>
                  <a:pt x="14" y="164"/>
                </a:cubicBezTo>
                <a:cubicBezTo>
                  <a:pt x="169" y="164"/>
                  <a:pt x="169" y="164"/>
                  <a:pt x="169" y="164"/>
                </a:cubicBezTo>
                <a:cubicBezTo>
                  <a:pt x="169" y="51"/>
                  <a:pt x="169" y="51"/>
                  <a:pt x="169" y="5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8" name="Freeform 49"/>
          <p:cNvSpPr>
            <a:spLocks noEditPoints="1"/>
          </p:cNvSpPr>
          <p:nvPr/>
        </p:nvSpPr>
        <p:spPr bwMode="auto">
          <a:xfrm>
            <a:off x="5390237" y="5050404"/>
            <a:ext cx="235246" cy="191576"/>
          </a:xfrm>
          <a:custGeom>
            <a:avLst/>
            <a:gdLst>
              <a:gd name="T0" fmla="*/ 20 w 183"/>
              <a:gd name="T1" fmla="*/ 97 h 149"/>
              <a:gd name="T2" fmla="*/ 31 w 183"/>
              <a:gd name="T3" fmla="*/ 118 h 149"/>
              <a:gd name="T4" fmla="*/ 54 w 183"/>
              <a:gd name="T5" fmla="*/ 111 h 149"/>
              <a:gd name="T6" fmla="*/ 92 w 183"/>
              <a:gd name="T7" fmla="*/ 82 h 149"/>
              <a:gd name="T8" fmla="*/ 73 w 183"/>
              <a:gd name="T9" fmla="*/ 97 h 149"/>
              <a:gd name="T10" fmla="*/ 84 w 183"/>
              <a:gd name="T11" fmla="*/ 118 h 149"/>
              <a:gd name="T12" fmla="*/ 99 w 183"/>
              <a:gd name="T13" fmla="*/ 118 h 149"/>
              <a:gd name="T14" fmla="*/ 92 w 183"/>
              <a:gd name="T15" fmla="*/ 82 h 149"/>
              <a:gd name="T16" fmla="*/ 118 w 183"/>
              <a:gd name="T17" fmla="*/ 97 h 149"/>
              <a:gd name="T18" fmla="*/ 120 w 183"/>
              <a:gd name="T19" fmla="*/ 91 h 149"/>
              <a:gd name="T20" fmla="*/ 169 w 183"/>
              <a:gd name="T21" fmla="*/ 88 h 149"/>
              <a:gd name="T22" fmla="*/ 14 w 183"/>
              <a:gd name="T23" fmla="*/ 88 h 149"/>
              <a:gd name="T24" fmla="*/ 65 w 183"/>
              <a:gd name="T25" fmla="*/ 96 h 149"/>
              <a:gd name="T26" fmla="*/ 118 w 183"/>
              <a:gd name="T27" fmla="*/ 105 h 149"/>
              <a:gd name="T28" fmla="*/ 110 w 183"/>
              <a:gd name="T29" fmla="*/ 121 h 149"/>
              <a:gd name="T30" fmla="*/ 117 w 183"/>
              <a:gd name="T31" fmla="*/ 124 h 149"/>
              <a:gd name="T32" fmla="*/ 126 w 183"/>
              <a:gd name="T33" fmla="*/ 121 h 149"/>
              <a:gd name="T34" fmla="*/ 73 w 183"/>
              <a:gd name="T35" fmla="*/ 121 h 149"/>
              <a:gd name="T36" fmla="*/ 65 w 183"/>
              <a:gd name="T37" fmla="*/ 105 h 149"/>
              <a:gd name="T38" fmla="*/ 58 w 183"/>
              <a:gd name="T39" fmla="*/ 121 h 149"/>
              <a:gd name="T40" fmla="*/ 65 w 183"/>
              <a:gd name="T41" fmla="*/ 125 h 149"/>
              <a:gd name="T42" fmla="*/ 158 w 183"/>
              <a:gd name="T43" fmla="*/ 128 h 149"/>
              <a:gd name="T44" fmla="*/ 132 w 183"/>
              <a:gd name="T45" fmla="*/ 128 h 149"/>
              <a:gd name="T46" fmla="*/ 116 w 183"/>
              <a:gd name="T47" fmla="*/ 134 h 149"/>
              <a:gd name="T48" fmla="*/ 114 w 183"/>
              <a:gd name="T49" fmla="*/ 132 h 149"/>
              <a:gd name="T50" fmla="*/ 109 w 183"/>
              <a:gd name="T51" fmla="*/ 129 h 149"/>
              <a:gd name="T52" fmla="*/ 79 w 183"/>
              <a:gd name="T53" fmla="*/ 128 h 149"/>
              <a:gd name="T54" fmla="*/ 62 w 183"/>
              <a:gd name="T55" fmla="*/ 134 h 149"/>
              <a:gd name="T56" fmla="*/ 60 w 183"/>
              <a:gd name="T57" fmla="*/ 132 h 149"/>
              <a:gd name="T58" fmla="*/ 51 w 183"/>
              <a:gd name="T59" fmla="*/ 128 h 149"/>
              <a:gd name="T60" fmla="*/ 19 w 183"/>
              <a:gd name="T61" fmla="*/ 130 h 149"/>
              <a:gd name="T62" fmla="*/ 12 w 183"/>
              <a:gd name="T63" fmla="*/ 138 h 149"/>
              <a:gd name="T64" fmla="*/ 61 w 183"/>
              <a:gd name="T65" fmla="*/ 141 h 149"/>
              <a:gd name="T66" fmla="*/ 114 w 183"/>
              <a:gd name="T67" fmla="*/ 141 h 149"/>
              <a:gd name="T68" fmla="*/ 172 w 183"/>
              <a:gd name="T69" fmla="*/ 141 h 149"/>
              <a:gd name="T70" fmla="*/ 170 w 183"/>
              <a:gd name="T71" fmla="*/ 136 h 149"/>
              <a:gd name="T72" fmla="*/ 166 w 183"/>
              <a:gd name="T73" fmla="*/ 131 h 149"/>
              <a:gd name="T74" fmla="*/ 162 w 183"/>
              <a:gd name="T75" fmla="*/ 129 h 149"/>
              <a:gd name="T76" fmla="*/ 164 w 183"/>
              <a:gd name="T77" fmla="*/ 121 h 149"/>
              <a:gd name="T78" fmla="*/ 170 w 183"/>
              <a:gd name="T79" fmla="*/ 123 h 149"/>
              <a:gd name="T80" fmla="*/ 178 w 183"/>
              <a:gd name="T81" fmla="*/ 132 h 149"/>
              <a:gd name="T82" fmla="*/ 181 w 183"/>
              <a:gd name="T83" fmla="*/ 144 h 149"/>
              <a:gd name="T84" fmla="*/ 176 w 183"/>
              <a:gd name="T85" fmla="*/ 149 h 149"/>
              <a:gd name="T86" fmla="*/ 114 w 183"/>
              <a:gd name="T87" fmla="*/ 149 h 149"/>
              <a:gd name="T88" fmla="*/ 61 w 183"/>
              <a:gd name="T89" fmla="*/ 149 h 149"/>
              <a:gd name="T90" fmla="*/ 7 w 183"/>
              <a:gd name="T91" fmla="*/ 149 h 149"/>
              <a:gd name="T92" fmla="*/ 3 w 183"/>
              <a:gd name="T93" fmla="*/ 142 h 149"/>
              <a:gd name="T94" fmla="*/ 7 w 183"/>
              <a:gd name="T95" fmla="*/ 130 h 149"/>
              <a:gd name="T96" fmla="*/ 16 w 183"/>
              <a:gd name="T97" fmla="*/ 116 h 149"/>
              <a:gd name="T98" fmla="*/ 7 w 183"/>
              <a:gd name="T99" fmla="*/ 109 h 149"/>
              <a:gd name="T100" fmla="*/ 0 w 183"/>
              <a:gd name="T101" fmla="*/ 7 h 149"/>
              <a:gd name="T102" fmla="*/ 176 w 183"/>
              <a:gd name="T103" fmla="*/ 0 h 149"/>
              <a:gd name="T104" fmla="*/ 183 w 183"/>
              <a:gd name="T105" fmla="*/ 102 h 149"/>
              <a:gd name="T106" fmla="*/ 171 w 183"/>
              <a:gd name="T107" fmla="*/ 109 h 149"/>
              <a:gd name="T108" fmla="*/ 145 w 183"/>
              <a:gd name="T109" fmla="*/ 82 h 149"/>
              <a:gd name="T110" fmla="*/ 127 w 183"/>
              <a:gd name="T111" fmla="*/ 97 h 149"/>
              <a:gd name="T112" fmla="*/ 138 w 183"/>
              <a:gd name="T113" fmla="*/ 118 h 149"/>
              <a:gd name="T114" fmla="*/ 153 w 183"/>
              <a:gd name="T115" fmla="*/ 118 h 149"/>
              <a:gd name="T116" fmla="*/ 145 w 183"/>
              <a:gd name="T117" fmla="*/ 8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3" h="149">
                <a:moveTo>
                  <a:pt x="38" y="82"/>
                </a:moveTo>
                <a:cubicBezTo>
                  <a:pt x="31" y="82"/>
                  <a:pt x="24" y="87"/>
                  <a:pt x="21" y="94"/>
                </a:cubicBezTo>
                <a:cubicBezTo>
                  <a:pt x="20" y="95"/>
                  <a:pt x="20" y="96"/>
                  <a:pt x="20" y="97"/>
                </a:cubicBezTo>
                <a:cubicBezTo>
                  <a:pt x="20" y="98"/>
                  <a:pt x="19" y="100"/>
                  <a:pt x="19" y="101"/>
                </a:cubicBezTo>
                <a:cubicBezTo>
                  <a:pt x="19" y="105"/>
                  <a:pt x="21" y="108"/>
                  <a:pt x="23" y="111"/>
                </a:cubicBezTo>
                <a:cubicBezTo>
                  <a:pt x="25" y="114"/>
                  <a:pt x="27" y="117"/>
                  <a:pt x="31" y="118"/>
                </a:cubicBezTo>
                <a:cubicBezTo>
                  <a:pt x="33" y="119"/>
                  <a:pt x="36" y="120"/>
                  <a:pt x="38" y="120"/>
                </a:cubicBezTo>
                <a:cubicBezTo>
                  <a:pt x="41" y="120"/>
                  <a:pt x="43" y="119"/>
                  <a:pt x="45" y="118"/>
                </a:cubicBezTo>
                <a:cubicBezTo>
                  <a:pt x="49" y="117"/>
                  <a:pt x="52" y="114"/>
                  <a:pt x="54" y="111"/>
                </a:cubicBezTo>
                <a:cubicBezTo>
                  <a:pt x="56" y="108"/>
                  <a:pt x="57" y="105"/>
                  <a:pt x="57" y="101"/>
                </a:cubicBezTo>
                <a:cubicBezTo>
                  <a:pt x="57" y="91"/>
                  <a:pt x="48" y="82"/>
                  <a:pt x="38" y="82"/>
                </a:cubicBezTo>
                <a:close/>
                <a:moveTo>
                  <a:pt x="92" y="82"/>
                </a:moveTo>
                <a:cubicBezTo>
                  <a:pt x="92" y="82"/>
                  <a:pt x="92" y="82"/>
                  <a:pt x="92" y="82"/>
                </a:cubicBezTo>
                <a:cubicBezTo>
                  <a:pt x="84" y="82"/>
                  <a:pt x="77" y="87"/>
                  <a:pt x="74" y="94"/>
                </a:cubicBezTo>
                <a:cubicBezTo>
                  <a:pt x="74" y="95"/>
                  <a:pt x="74" y="96"/>
                  <a:pt x="73" y="97"/>
                </a:cubicBezTo>
                <a:cubicBezTo>
                  <a:pt x="73" y="98"/>
                  <a:pt x="73" y="100"/>
                  <a:pt x="73" y="101"/>
                </a:cubicBezTo>
                <a:cubicBezTo>
                  <a:pt x="73" y="105"/>
                  <a:pt x="74" y="108"/>
                  <a:pt x="76" y="111"/>
                </a:cubicBezTo>
                <a:cubicBezTo>
                  <a:pt x="78" y="114"/>
                  <a:pt x="81" y="117"/>
                  <a:pt x="84" y="118"/>
                </a:cubicBezTo>
                <a:cubicBezTo>
                  <a:pt x="87" y="119"/>
                  <a:pt x="89" y="120"/>
                  <a:pt x="92" y="120"/>
                </a:cubicBezTo>
                <a:cubicBezTo>
                  <a:pt x="94" y="120"/>
                  <a:pt x="97" y="119"/>
                  <a:pt x="99" y="118"/>
                </a:cubicBezTo>
                <a:cubicBezTo>
                  <a:pt x="99" y="118"/>
                  <a:pt x="99" y="118"/>
                  <a:pt x="99" y="118"/>
                </a:cubicBezTo>
                <a:cubicBezTo>
                  <a:pt x="103" y="117"/>
                  <a:pt x="105" y="114"/>
                  <a:pt x="107" y="111"/>
                </a:cubicBezTo>
                <a:cubicBezTo>
                  <a:pt x="109" y="108"/>
                  <a:pt x="110" y="105"/>
                  <a:pt x="110" y="101"/>
                </a:cubicBezTo>
                <a:cubicBezTo>
                  <a:pt x="110" y="91"/>
                  <a:pt x="102" y="82"/>
                  <a:pt x="92" y="82"/>
                </a:cubicBezTo>
                <a:close/>
                <a:moveTo>
                  <a:pt x="92" y="74"/>
                </a:moveTo>
                <a:cubicBezTo>
                  <a:pt x="92" y="74"/>
                  <a:pt x="92" y="74"/>
                  <a:pt x="92" y="74"/>
                </a:cubicBezTo>
                <a:cubicBezTo>
                  <a:pt x="105" y="74"/>
                  <a:pt x="116" y="84"/>
                  <a:pt x="118" y="97"/>
                </a:cubicBezTo>
                <a:cubicBezTo>
                  <a:pt x="119" y="96"/>
                  <a:pt x="119" y="96"/>
                  <a:pt x="119" y="96"/>
                </a:cubicBezTo>
                <a:cubicBezTo>
                  <a:pt x="119" y="96"/>
                  <a:pt x="119" y="96"/>
                  <a:pt x="119" y="96"/>
                </a:cubicBezTo>
                <a:cubicBezTo>
                  <a:pt x="119" y="94"/>
                  <a:pt x="119" y="92"/>
                  <a:pt x="120" y="91"/>
                </a:cubicBezTo>
                <a:cubicBezTo>
                  <a:pt x="124" y="80"/>
                  <a:pt x="134" y="74"/>
                  <a:pt x="145" y="74"/>
                </a:cubicBezTo>
                <a:cubicBezTo>
                  <a:pt x="153" y="74"/>
                  <a:pt x="160" y="77"/>
                  <a:pt x="164" y="82"/>
                </a:cubicBezTo>
                <a:cubicBezTo>
                  <a:pt x="166" y="84"/>
                  <a:pt x="168" y="86"/>
                  <a:pt x="169" y="88"/>
                </a:cubicBezTo>
                <a:cubicBezTo>
                  <a:pt x="169" y="14"/>
                  <a:pt x="169" y="14"/>
                  <a:pt x="169" y="14"/>
                </a:cubicBezTo>
                <a:cubicBezTo>
                  <a:pt x="14" y="14"/>
                  <a:pt x="14" y="14"/>
                  <a:pt x="14" y="14"/>
                </a:cubicBezTo>
                <a:cubicBezTo>
                  <a:pt x="14" y="88"/>
                  <a:pt x="14" y="88"/>
                  <a:pt x="14" y="88"/>
                </a:cubicBezTo>
                <a:cubicBezTo>
                  <a:pt x="19" y="80"/>
                  <a:pt x="28" y="74"/>
                  <a:pt x="38" y="74"/>
                </a:cubicBezTo>
                <a:cubicBezTo>
                  <a:pt x="51" y="74"/>
                  <a:pt x="63" y="84"/>
                  <a:pt x="65" y="97"/>
                </a:cubicBezTo>
                <a:cubicBezTo>
                  <a:pt x="65" y="96"/>
                  <a:pt x="65" y="96"/>
                  <a:pt x="65" y="96"/>
                </a:cubicBezTo>
                <a:cubicBezTo>
                  <a:pt x="65" y="94"/>
                  <a:pt x="66" y="92"/>
                  <a:pt x="67" y="91"/>
                </a:cubicBezTo>
                <a:cubicBezTo>
                  <a:pt x="71" y="80"/>
                  <a:pt x="81" y="74"/>
                  <a:pt x="92" y="74"/>
                </a:cubicBezTo>
                <a:close/>
                <a:moveTo>
                  <a:pt x="118" y="105"/>
                </a:moveTo>
                <a:cubicBezTo>
                  <a:pt x="118" y="105"/>
                  <a:pt x="118" y="105"/>
                  <a:pt x="118" y="105"/>
                </a:cubicBezTo>
                <a:cubicBezTo>
                  <a:pt x="118" y="109"/>
                  <a:pt x="116" y="113"/>
                  <a:pt x="114" y="116"/>
                </a:cubicBezTo>
                <a:cubicBezTo>
                  <a:pt x="113" y="118"/>
                  <a:pt x="112" y="119"/>
                  <a:pt x="110" y="121"/>
                </a:cubicBezTo>
                <a:cubicBezTo>
                  <a:pt x="111" y="121"/>
                  <a:pt x="111" y="121"/>
                  <a:pt x="111" y="121"/>
                </a:cubicBezTo>
                <a:cubicBezTo>
                  <a:pt x="111" y="121"/>
                  <a:pt x="111" y="121"/>
                  <a:pt x="111" y="121"/>
                </a:cubicBezTo>
                <a:cubicBezTo>
                  <a:pt x="113" y="121"/>
                  <a:pt x="115" y="122"/>
                  <a:pt x="117" y="124"/>
                </a:cubicBezTo>
                <a:cubicBezTo>
                  <a:pt x="118" y="124"/>
                  <a:pt x="118" y="124"/>
                  <a:pt x="118" y="125"/>
                </a:cubicBezTo>
                <a:cubicBezTo>
                  <a:pt x="120" y="123"/>
                  <a:pt x="121" y="123"/>
                  <a:pt x="123" y="122"/>
                </a:cubicBezTo>
                <a:cubicBezTo>
                  <a:pt x="124" y="121"/>
                  <a:pt x="125" y="121"/>
                  <a:pt x="126" y="121"/>
                </a:cubicBezTo>
                <a:cubicBezTo>
                  <a:pt x="125" y="119"/>
                  <a:pt x="124" y="118"/>
                  <a:pt x="123" y="116"/>
                </a:cubicBezTo>
                <a:cubicBezTo>
                  <a:pt x="121" y="113"/>
                  <a:pt x="119" y="109"/>
                  <a:pt x="118" y="105"/>
                </a:cubicBezTo>
                <a:close/>
                <a:moveTo>
                  <a:pt x="73" y="121"/>
                </a:moveTo>
                <a:cubicBezTo>
                  <a:pt x="73" y="121"/>
                  <a:pt x="73" y="121"/>
                  <a:pt x="73" y="121"/>
                </a:cubicBezTo>
                <a:cubicBezTo>
                  <a:pt x="72" y="119"/>
                  <a:pt x="70" y="118"/>
                  <a:pt x="69" y="116"/>
                </a:cubicBezTo>
                <a:cubicBezTo>
                  <a:pt x="67" y="113"/>
                  <a:pt x="66" y="109"/>
                  <a:pt x="65" y="105"/>
                </a:cubicBezTo>
                <a:cubicBezTo>
                  <a:pt x="64" y="109"/>
                  <a:pt x="63" y="113"/>
                  <a:pt x="61" y="116"/>
                </a:cubicBezTo>
                <a:cubicBezTo>
                  <a:pt x="60" y="118"/>
                  <a:pt x="58" y="119"/>
                  <a:pt x="57" y="121"/>
                </a:cubicBezTo>
                <a:cubicBezTo>
                  <a:pt x="58" y="121"/>
                  <a:pt x="58" y="121"/>
                  <a:pt x="58" y="121"/>
                </a:cubicBezTo>
                <a:cubicBezTo>
                  <a:pt x="58" y="121"/>
                  <a:pt x="58" y="121"/>
                  <a:pt x="58" y="121"/>
                </a:cubicBezTo>
                <a:cubicBezTo>
                  <a:pt x="60" y="121"/>
                  <a:pt x="62" y="122"/>
                  <a:pt x="63" y="124"/>
                </a:cubicBezTo>
                <a:cubicBezTo>
                  <a:pt x="64" y="124"/>
                  <a:pt x="65" y="124"/>
                  <a:pt x="65" y="125"/>
                </a:cubicBezTo>
                <a:cubicBezTo>
                  <a:pt x="66" y="123"/>
                  <a:pt x="68" y="123"/>
                  <a:pt x="69" y="122"/>
                </a:cubicBezTo>
                <a:cubicBezTo>
                  <a:pt x="71" y="121"/>
                  <a:pt x="72" y="121"/>
                  <a:pt x="73" y="121"/>
                </a:cubicBezTo>
                <a:close/>
                <a:moveTo>
                  <a:pt x="158" y="128"/>
                </a:moveTo>
                <a:cubicBezTo>
                  <a:pt x="158" y="128"/>
                  <a:pt x="158" y="128"/>
                  <a:pt x="158" y="128"/>
                </a:cubicBezTo>
                <a:cubicBezTo>
                  <a:pt x="145" y="128"/>
                  <a:pt x="145" y="128"/>
                  <a:pt x="145" y="128"/>
                </a:cubicBezTo>
                <a:cubicBezTo>
                  <a:pt x="132" y="128"/>
                  <a:pt x="132" y="128"/>
                  <a:pt x="132" y="128"/>
                </a:cubicBezTo>
                <a:cubicBezTo>
                  <a:pt x="130" y="128"/>
                  <a:pt x="128" y="129"/>
                  <a:pt x="126" y="130"/>
                </a:cubicBezTo>
                <a:cubicBezTo>
                  <a:pt x="125" y="130"/>
                  <a:pt x="123" y="132"/>
                  <a:pt x="122" y="133"/>
                </a:cubicBezTo>
                <a:cubicBezTo>
                  <a:pt x="120" y="135"/>
                  <a:pt x="118" y="135"/>
                  <a:pt x="116" y="134"/>
                </a:cubicBezTo>
                <a:cubicBezTo>
                  <a:pt x="115" y="133"/>
                  <a:pt x="115" y="133"/>
                  <a:pt x="115" y="133"/>
                </a:cubicBezTo>
                <a:cubicBezTo>
                  <a:pt x="115" y="133"/>
                  <a:pt x="114" y="132"/>
                  <a:pt x="114" y="132"/>
                </a:cubicBezTo>
                <a:cubicBezTo>
                  <a:pt x="114" y="132"/>
                  <a:pt x="114" y="132"/>
                  <a:pt x="114" y="132"/>
                </a:cubicBezTo>
                <a:cubicBezTo>
                  <a:pt x="113" y="131"/>
                  <a:pt x="113" y="131"/>
                  <a:pt x="112" y="131"/>
                </a:cubicBezTo>
                <a:cubicBezTo>
                  <a:pt x="111" y="130"/>
                  <a:pt x="110" y="129"/>
                  <a:pt x="109" y="129"/>
                </a:cubicBezTo>
                <a:cubicBezTo>
                  <a:pt x="109" y="129"/>
                  <a:pt x="109" y="129"/>
                  <a:pt x="109" y="129"/>
                </a:cubicBezTo>
                <a:cubicBezTo>
                  <a:pt x="107" y="128"/>
                  <a:pt x="106" y="128"/>
                  <a:pt x="105" y="128"/>
                </a:cubicBezTo>
                <a:cubicBezTo>
                  <a:pt x="92" y="128"/>
                  <a:pt x="92" y="128"/>
                  <a:pt x="92" y="128"/>
                </a:cubicBezTo>
                <a:cubicBezTo>
                  <a:pt x="79" y="128"/>
                  <a:pt x="79" y="128"/>
                  <a:pt x="79" y="128"/>
                </a:cubicBezTo>
                <a:cubicBezTo>
                  <a:pt x="77" y="128"/>
                  <a:pt x="75" y="129"/>
                  <a:pt x="73" y="130"/>
                </a:cubicBezTo>
                <a:cubicBezTo>
                  <a:pt x="71" y="130"/>
                  <a:pt x="69" y="132"/>
                  <a:pt x="68" y="133"/>
                </a:cubicBezTo>
                <a:cubicBezTo>
                  <a:pt x="67" y="135"/>
                  <a:pt x="64" y="135"/>
                  <a:pt x="62" y="134"/>
                </a:cubicBezTo>
                <a:cubicBezTo>
                  <a:pt x="62" y="133"/>
                  <a:pt x="62" y="133"/>
                  <a:pt x="61" y="133"/>
                </a:cubicBezTo>
                <a:cubicBezTo>
                  <a:pt x="61" y="133"/>
                  <a:pt x="61" y="132"/>
                  <a:pt x="60" y="132"/>
                </a:cubicBezTo>
                <a:cubicBezTo>
                  <a:pt x="60" y="132"/>
                  <a:pt x="60" y="132"/>
                  <a:pt x="60" y="132"/>
                </a:cubicBezTo>
                <a:cubicBezTo>
                  <a:pt x="60" y="131"/>
                  <a:pt x="59" y="131"/>
                  <a:pt x="59" y="131"/>
                </a:cubicBezTo>
                <a:cubicBezTo>
                  <a:pt x="58" y="130"/>
                  <a:pt x="56" y="129"/>
                  <a:pt x="55" y="129"/>
                </a:cubicBezTo>
                <a:cubicBezTo>
                  <a:pt x="54" y="128"/>
                  <a:pt x="52" y="128"/>
                  <a:pt x="51" y="128"/>
                </a:cubicBezTo>
                <a:cubicBezTo>
                  <a:pt x="38" y="128"/>
                  <a:pt x="38" y="128"/>
                  <a:pt x="38" y="128"/>
                </a:cubicBezTo>
                <a:cubicBezTo>
                  <a:pt x="25" y="128"/>
                  <a:pt x="25" y="128"/>
                  <a:pt x="25" y="128"/>
                </a:cubicBezTo>
                <a:cubicBezTo>
                  <a:pt x="23" y="128"/>
                  <a:pt x="21" y="129"/>
                  <a:pt x="19" y="130"/>
                </a:cubicBezTo>
                <a:cubicBezTo>
                  <a:pt x="17" y="131"/>
                  <a:pt x="15" y="133"/>
                  <a:pt x="14" y="134"/>
                </a:cubicBezTo>
                <a:cubicBezTo>
                  <a:pt x="13" y="136"/>
                  <a:pt x="12" y="137"/>
                  <a:pt x="12" y="138"/>
                </a:cubicBezTo>
                <a:cubicBezTo>
                  <a:pt x="12" y="138"/>
                  <a:pt x="12" y="138"/>
                  <a:pt x="12" y="138"/>
                </a:cubicBezTo>
                <a:cubicBezTo>
                  <a:pt x="12" y="139"/>
                  <a:pt x="11" y="140"/>
                  <a:pt x="11" y="141"/>
                </a:cubicBezTo>
                <a:cubicBezTo>
                  <a:pt x="38" y="141"/>
                  <a:pt x="38" y="141"/>
                  <a:pt x="38" y="141"/>
                </a:cubicBezTo>
                <a:cubicBezTo>
                  <a:pt x="61" y="141"/>
                  <a:pt x="61" y="141"/>
                  <a:pt x="61" y="141"/>
                </a:cubicBezTo>
                <a:cubicBezTo>
                  <a:pt x="69" y="141"/>
                  <a:pt x="69" y="141"/>
                  <a:pt x="69" y="141"/>
                </a:cubicBezTo>
                <a:cubicBezTo>
                  <a:pt x="92" y="141"/>
                  <a:pt x="92" y="141"/>
                  <a:pt x="92" y="141"/>
                </a:cubicBezTo>
                <a:cubicBezTo>
                  <a:pt x="114" y="141"/>
                  <a:pt x="114" y="141"/>
                  <a:pt x="114" y="141"/>
                </a:cubicBezTo>
                <a:cubicBezTo>
                  <a:pt x="123" y="141"/>
                  <a:pt x="123" y="141"/>
                  <a:pt x="123" y="141"/>
                </a:cubicBezTo>
                <a:cubicBezTo>
                  <a:pt x="145" y="141"/>
                  <a:pt x="145" y="141"/>
                  <a:pt x="145" y="141"/>
                </a:cubicBezTo>
                <a:cubicBezTo>
                  <a:pt x="172" y="141"/>
                  <a:pt x="172" y="141"/>
                  <a:pt x="172" y="141"/>
                </a:cubicBezTo>
                <a:cubicBezTo>
                  <a:pt x="172" y="140"/>
                  <a:pt x="172" y="139"/>
                  <a:pt x="172" y="139"/>
                </a:cubicBezTo>
                <a:cubicBezTo>
                  <a:pt x="172" y="139"/>
                  <a:pt x="172" y="139"/>
                  <a:pt x="172" y="139"/>
                </a:cubicBezTo>
                <a:cubicBezTo>
                  <a:pt x="171" y="138"/>
                  <a:pt x="171" y="137"/>
                  <a:pt x="170" y="136"/>
                </a:cubicBezTo>
                <a:cubicBezTo>
                  <a:pt x="170" y="135"/>
                  <a:pt x="169" y="134"/>
                  <a:pt x="169" y="133"/>
                </a:cubicBezTo>
                <a:cubicBezTo>
                  <a:pt x="168" y="133"/>
                  <a:pt x="168" y="133"/>
                  <a:pt x="168" y="133"/>
                </a:cubicBezTo>
                <a:cubicBezTo>
                  <a:pt x="168" y="132"/>
                  <a:pt x="167" y="131"/>
                  <a:pt x="166" y="131"/>
                </a:cubicBezTo>
                <a:cubicBezTo>
                  <a:pt x="166" y="130"/>
                  <a:pt x="166" y="130"/>
                  <a:pt x="166" y="130"/>
                </a:cubicBezTo>
                <a:cubicBezTo>
                  <a:pt x="165" y="130"/>
                  <a:pt x="164" y="129"/>
                  <a:pt x="162" y="129"/>
                </a:cubicBezTo>
                <a:cubicBezTo>
                  <a:pt x="162" y="129"/>
                  <a:pt x="162" y="129"/>
                  <a:pt x="162" y="129"/>
                </a:cubicBezTo>
                <a:cubicBezTo>
                  <a:pt x="161" y="128"/>
                  <a:pt x="160" y="128"/>
                  <a:pt x="158" y="128"/>
                </a:cubicBezTo>
                <a:close/>
                <a:moveTo>
                  <a:pt x="164" y="121"/>
                </a:moveTo>
                <a:cubicBezTo>
                  <a:pt x="164" y="121"/>
                  <a:pt x="164" y="121"/>
                  <a:pt x="164" y="121"/>
                </a:cubicBezTo>
                <a:cubicBezTo>
                  <a:pt x="165" y="121"/>
                  <a:pt x="165" y="121"/>
                  <a:pt x="165" y="121"/>
                </a:cubicBezTo>
                <a:cubicBezTo>
                  <a:pt x="165" y="121"/>
                  <a:pt x="165" y="121"/>
                  <a:pt x="165" y="121"/>
                </a:cubicBezTo>
                <a:cubicBezTo>
                  <a:pt x="167" y="121"/>
                  <a:pt x="169" y="122"/>
                  <a:pt x="170" y="123"/>
                </a:cubicBezTo>
                <a:cubicBezTo>
                  <a:pt x="171" y="124"/>
                  <a:pt x="171" y="124"/>
                  <a:pt x="171" y="124"/>
                </a:cubicBezTo>
                <a:cubicBezTo>
                  <a:pt x="172" y="125"/>
                  <a:pt x="174" y="126"/>
                  <a:pt x="175" y="127"/>
                </a:cubicBezTo>
                <a:cubicBezTo>
                  <a:pt x="176" y="128"/>
                  <a:pt x="177" y="130"/>
                  <a:pt x="178" y="132"/>
                </a:cubicBezTo>
                <a:cubicBezTo>
                  <a:pt x="179" y="133"/>
                  <a:pt x="180" y="135"/>
                  <a:pt x="180" y="137"/>
                </a:cubicBezTo>
                <a:cubicBezTo>
                  <a:pt x="180" y="139"/>
                  <a:pt x="181" y="140"/>
                  <a:pt x="181" y="142"/>
                </a:cubicBezTo>
                <a:cubicBezTo>
                  <a:pt x="181" y="144"/>
                  <a:pt x="181" y="144"/>
                  <a:pt x="181" y="144"/>
                </a:cubicBezTo>
                <a:cubicBezTo>
                  <a:pt x="181" y="145"/>
                  <a:pt x="181" y="145"/>
                  <a:pt x="181" y="145"/>
                </a:cubicBezTo>
                <a:cubicBezTo>
                  <a:pt x="181" y="145"/>
                  <a:pt x="181" y="145"/>
                  <a:pt x="181" y="145"/>
                </a:cubicBezTo>
                <a:cubicBezTo>
                  <a:pt x="181" y="147"/>
                  <a:pt x="179" y="149"/>
                  <a:pt x="176" y="149"/>
                </a:cubicBezTo>
                <a:cubicBezTo>
                  <a:pt x="145" y="149"/>
                  <a:pt x="145" y="149"/>
                  <a:pt x="145" y="149"/>
                </a:cubicBezTo>
                <a:cubicBezTo>
                  <a:pt x="123" y="149"/>
                  <a:pt x="123" y="149"/>
                  <a:pt x="123" y="149"/>
                </a:cubicBezTo>
                <a:cubicBezTo>
                  <a:pt x="114" y="149"/>
                  <a:pt x="114" y="149"/>
                  <a:pt x="114" y="149"/>
                </a:cubicBezTo>
                <a:cubicBezTo>
                  <a:pt x="92" y="149"/>
                  <a:pt x="92" y="149"/>
                  <a:pt x="92" y="149"/>
                </a:cubicBezTo>
                <a:cubicBezTo>
                  <a:pt x="69" y="149"/>
                  <a:pt x="69" y="149"/>
                  <a:pt x="69" y="149"/>
                </a:cubicBezTo>
                <a:cubicBezTo>
                  <a:pt x="61" y="149"/>
                  <a:pt x="61" y="149"/>
                  <a:pt x="61" y="149"/>
                </a:cubicBezTo>
                <a:cubicBezTo>
                  <a:pt x="38" y="149"/>
                  <a:pt x="38" y="149"/>
                  <a:pt x="38" y="149"/>
                </a:cubicBezTo>
                <a:cubicBezTo>
                  <a:pt x="7" y="149"/>
                  <a:pt x="7" y="149"/>
                  <a:pt x="7" y="149"/>
                </a:cubicBezTo>
                <a:cubicBezTo>
                  <a:pt x="7" y="149"/>
                  <a:pt x="7" y="149"/>
                  <a:pt x="7" y="149"/>
                </a:cubicBezTo>
                <a:cubicBezTo>
                  <a:pt x="5" y="149"/>
                  <a:pt x="3" y="147"/>
                  <a:pt x="3" y="145"/>
                </a:cubicBezTo>
                <a:cubicBezTo>
                  <a:pt x="3" y="144"/>
                  <a:pt x="3" y="144"/>
                  <a:pt x="3" y="144"/>
                </a:cubicBezTo>
                <a:cubicBezTo>
                  <a:pt x="3" y="142"/>
                  <a:pt x="3" y="142"/>
                  <a:pt x="3" y="142"/>
                </a:cubicBezTo>
                <a:cubicBezTo>
                  <a:pt x="3" y="140"/>
                  <a:pt x="3" y="138"/>
                  <a:pt x="4" y="136"/>
                </a:cubicBezTo>
                <a:cubicBezTo>
                  <a:pt x="4" y="136"/>
                  <a:pt x="4" y="136"/>
                  <a:pt x="4" y="136"/>
                </a:cubicBezTo>
                <a:cubicBezTo>
                  <a:pt x="4" y="134"/>
                  <a:pt x="5" y="132"/>
                  <a:pt x="7" y="130"/>
                </a:cubicBezTo>
                <a:cubicBezTo>
                  <a:pt x="9" y="127"/>
                  <a:pt x="11" y="124"/>
                  <a:pt x="15" y="122"/>
                </a:cubicBezTo>
                <a:cubicBezTo>
                  <a:pt x="16" y="122"/>
                  <a:pt x="18" y="121"/>
                  <a:pt x="19" y="121"/>
                </a:cubicBezTo>
                <a:cubicBezTo>
                  <a:pt x="18" y="119"/>
                  <a:pt x="17" y="118"/>
                  <a:pt x="16" y="116"/>
                </a:cubicBezTo>
                <a:cubicBezTo>
                  <a:pt x="14" y="114"/>
                  <a:pt x="13" y="111"/>
                  <a:pt x="12" y="109"/>
                </a:cubicBezTo>
                <a:cubicBezTo>
                  <a:pt x="12" y="109"/>
                  <a:pt x="11" y="109"/>
                  <a:pt x="11" y="109"/>
                </a:cubicBezTo>
                <a:cubicBezTo>
                  <a:pt x="7" y="109"/>
                  <a:pt x="7" y="109"/>
                  <a:pt x="7" y="109"/>
                </a:cubicBezTo>
                <a:cubicBezTo>
                  <a:pt x="3" y="109"/>
                  <a:pt x="0" y="106"/>
                  <a:pt x="0" y="102"/>
                </a:cubicBezTo>
                <a:cubicBezTo>
                  <a:pt x="0" y="102"/>
                  <a:pt x="0" y="102"/>
                  <a:pt x="0" y="102"/>
                </a:cubicBezTo>
                <a:cubicBezTo>
                  <a:pt x="0" y="7"/>
                  <a:pt x="0" y="7"/>
                  <a:pt x="0" y="7"/>
                </a:cubicBezTo>
                <a:cubicBezTo>
                  <a:pt x="0" y="3"/>
                  <a:pt x="3" y="0"/>
                  <a:pt x="7" y="0"/>
                </a:cubicBezTo>
                <a:cubicBezTo>
                  <a:pt x="7" y="0"/>
                  <a:pt x="7" y="0"/>
                  <a:pt x="7" y="0"/>
                </a:cubicBezTo>
                <a:cubicBezTo>
                  <a:pt x="176" y="0"/>
                  <a:pt x="176" y="0"/>
                  <a:pt x="176" y="0"/>
                </a:cubicBezTo>
                <a:cubicBezTo>
                  <a:pt x="180" y="0"/>
                  <a:pt x="183" y="3"/>
                  <a:pt x="183" y="7"/>
                </a:cubicBezTo>
                <a:cubicBezTo>
                  <a:pt x="183" y="7"/>
                  <a:pt x="183" y="7"/>
                  <a:pt x="183" y="7"/>
                </a:cubicBezTo>
                <a:cubicBezTo>
                  <a:pt x="183" y="102"/>
                  <a:pt x="183" y="102"/>
                  <a:pt x="183" y="102"/>
                </a:cubicBezTo>
                <a:cubicBezTo>
                  <a:pt x="183" y="106"/>
                  <a:pt x="180" y="109"/>
                  <a:pt x="176" y="109"/>
                </a:cubicBezTo>
                <a:cubicBezTo>
                  <a:pt x="176" y="109"/>
                  <a:pt x="176" y="109"/>
                  <a:pt x="176" y="109"/>
                </a:cubicBezTo>
                <a:cubicBezTo>
                  <a:pt x="171" y="109"/>
                  <a:pt x="171" y="109"/>
                  <a:pt x="171" y="109"/>
                </a:cubicBezTo>
                <a:cubicBezTo>
                  <a:pt x="170" y="111"/>
                  <a:pt x="169" y="114"/>
                  <a:pt x="168" y="116"/>
                </a:cubicBezTo>
                <a:cubicBezTo>
                  <a:pt x="167" y="118"/>
                  <a:pt x="166" y="119"/>
                  <a:pt x="164" y="121"/>
                </a:cubicBezTo>
                <a:close/>
                <a:moveTo>
                  <a:pt x="145" y="82"/>
                </a:moveTo>
                <a:cubicBezTo>
                  <a:pt x="145" y="82"/>
                  <a:pt x="145" y="82"/>
                  <a:pt x="145" y="82"/>
                </a:cubicBezTo>
                <a:cubicBezTo>
                  <a:pt x="136" y="82"/>
                  <a:pt x="129" y="89"/>
                  <a:pt x="127" y="97"/>
                </a:cubicBezTo>
                <a:cubicBezTo>
                  <a:pt x="127" y="97"/>
                  <a:pt x="127" y="97"/>
                  <a:pt x="127" y="97"/>
                </a:cubicBezTo>
                <a:cubicBezTo>
                  <a:pt x="127" y="99"/>
                  <a:pt x="127" y="100"/>
                  <a:pt x="127" y="101"/>
                </a:cubicBezTo>
                <a:cubicBezTo>
                  <a:pt x="127" y="105"/>
                  <a:pt x="128" y="108"/>
                  <a:pt x="130" y="111"/>
                </a:cubicBezTo>
                <a:cubicBezTo>
                  <a:pt x="132" y="114"/>
                  <a:pt x="135" y="117"/>
                  <a:pt x="138" y="118"/>
                </a:cubicBezTo>
                <a:cubicBezTo>
                  <a:pt x="140" y="119"/>
                  <a:pt x="143" y="120"/>
                  <a:pt x="145" y="120"/>
                </a:cubicBezTo>
                <a:cubicBezTo>
                  <a:pt x="148" y="120"/>
                  <a:pt x="150" y="119"/>
                  <a:pt x="152" y="118"/>
                </a:cubicBezTo>
                <a:cubicBezTo>
                  <a:pt x="153" y="118"/>
                  <a:pt x="153" y="118"/>
                  <a:pt x="153" y="118"/>
                </a:cubicBezTo>
                <a:cubicBezTo>
                  <a:pt x="156" y="117"/>
                  <a:pt x="159" y="114"/>
                  <a:pt x="161" y="111"/>
                </a:cubicBezTo>
                <a:cubicBezTo>
                  <a:pt x="163" y="108"/>
                  <a:pt x="164" y="105"/>
                  <a:pt x="164" y="101"/>
                </a:cubicBezTo>
                <a:cubicBezTo>
                  <a:pt x="164" y="91"/>
                  <a:pt x="156" y="82"/>
                  <a:pt x="145" y="8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9" name="Freeform 50"/>
          <p:cNvSpPr>
            <a:spLocks noEditPoints="1"/>
          </p:cNvSpPr>
          <p:nvPr/>
        </p:nvSpPr>
        <p:spPr bwMode="auto">
          <a:xfrm>
            <a:off x="2415847" y="3244956"/>
            <a:ext cx="247924" cy="209892"/>
          </a:xfrm>
          <a:custGeom>
            <a:avLst/>
            <a:gdLst>
              <a:gd name="T0" fmla="*/ 7 w 193"/>
              <a:gd name="T1" fmla="*/ 10 h 163"/>
              <a:gd name="T2" fmla="*/ 103 w 193"/>
              <a:gd name="T3" fmla="*/ 5 h 163"/>
              <a:gd name="T4" fmla="*/ 115 w 193"/>
              <a:gd name="T5" fmla="*/ 0 h 163"/>
              <a:gd name="T6" fmla="*/ 188 w 193"/>
              <a:gd name="T7" fmla="*/ 5 h 163"/>
              <a:gd name="T8" fmla="*/ 193 w 193"/>
              <a:gd name="T9" fmla="*/ 16 h 163"/>
              <a:gd name="T10" fmla="*/ 188 w 193"/>
              <a:gd name="T11" fmla="*/ 70 h 163"/>
              <a:gd name="T12" fmla="*/ 183 w 193"/>
              <a:gd name="T13" fmla="*/ 139 h 163"/>
              <a:gd name="T14" fmla="*/ 176 w 193"/>
              <a:gd name="T15" fmla="*/ 146 h 163"/>
              <a:gd name="T16" fmla="*/ 99 w 193"/>
              <a:gd name="T17" fmla="*/ 153 h 163"/>
              <a:gd name="T18" fmla="*/ 138 w 193"/>
              <a:gd name="T19" fmla="*/ 154 h 163"/>
              <a:gd name="T20" fmla="*/ 138 w 193"/>
              <a:gd name="T21" fmla="*/ 163 h 163"/>
              <a:gd name="T22" fmla="*/ 41 w 193"/>
              <a:gd name="T23" fmla="*/ 158 h 163"/>
              <a:gd name="T24" fmla="*/ 85 w 193"/>
              <a:gd name="T25" fmla="*/ 154 h 163"/>
              <a:gd name="T26" fmla="*/ 85 w 193"/>
              <a:gd name="T27" fmla="*/ 146 h 163"/>
              <a:gd name="T28" fmla="*/ 0 w 193"/>
              <a:gd name="T29" fmla="*/ 139 h 163"/>
              <a:gd name="T30" fmla="*/ 0 w 193"/>
              <a:gd name="T31" fmla="*/ 17 h 163"/>
              <a:gd name="T32" fmla="*/ 121 w 193"/>
              <a:gd name="T33" fmla="*/ 55 h 163"/>
              <a:gd name="T34" fmla="*/ 117 w 193"/>
              <a:gd name="T35" fmla="*/ 59 h 163"/>
              <a:gd name="T36" fmla="*/ 113 w 193"/>
              <a:gd name="T37" fmla="*/ 19 h 163"/>
              <a:gd name="T38" fmla="*/ 121 w 193"/>
              <a:gd name="T39" fmla="*/ 19 h 163"/>
              <a:gd name="T40" fmla="*/ 135 w 193"/>
              <a:gd name="T41" fmla="*/ 33 h 163"/>
              <a:gd name="T42" fmla="*/ 139 w 193"/>
              <a:gd name="T43" fmla="*/ 15 h 163"/>
              <a:gd name="T44" fmla="*/ 144 w 193"/>
              <a:gd name="T45" fmla="*/ 55 h 163"/>
              <a:gd name="T46" fmla="*/ 135 w 193"/>
              <a:gd name="T47" fmla="*/ 55 h 163"/>
              <a:gd name="T48" fmla="*/ 121 w 193"/>
              <a:gd name="T49" fmla="*/ 41 h 163"/>
              <a:gd name="T50" fmla="*/ 152 w 193"/>
              <a:gd name="T51" fmla="*/ 15 h 163"/>
              <a:gd name="T52" fmla="*/ 153 w 193"/>
              <a:gd name="T53" fmla="*/ 15 h 163"/>
              <a:gd name="T54" fmla="*/ 176 w 193"/>
              <a:gd name="T55" fmla="*/ 18 h 163"/>
              <a:gd name="T56" fmla="*/ 179 w 193"/>
              <a:gd name="T57" fmla="*/ 24 h 163"/>
              <a:gd name="T58" fmla="*/ 176 w 193"/>
              <a:gd name="T59" fmla="*/ 57 h 163"/>
              <a:gd name="T60" fmla="*/ 170 w 193"/>
              <a:gd name="T61" fmla="*/ 59 h 163"/>
              <a:gd name="T62" fmla="*/ 148 w 193"/>
              <a:gd name="T63" fmla="*/ 55 h 163"/>
              <a:gd name="T64" fmla="*/ 148 w 193"/>
              <a:gd name="T65" fmla="*/ 19 h 163"/>
              <a:gd name="T66" fmla="*/ 170 w 193"/>
              <a:gd name="T67" fmla="*/ 23 h 163"/>
              <a:gd name="T68" fmla="*/ 157 w 193"/>
              <a:gd name="T69" fmla="*/ 23 h 163"/>
              <a:gd name="T70" fmla="*/ 170 w 193"/>
              <a:gd name="T71" fmla="*/ 51 h 163"/>
              <a:gd name="T72" fmla="*/ 170 w 193"/>
              <a:gd name="T73" fmla="*/ 51 h 163"/>
              <a:gd name="T74" fmla="*/ 171 w 193"/>
              <a:gd name="T75" fmla="*/ 24 h 163"/>
              <a:gd name="T76" fmla="*/ 170 w 193"/>
              <a:gd name="T77" fmla="*/ 24 h 163"/>
              <a:gd name="T78" fmla="*/ 170 w 193"/>
              <a:gd name="T79" fmla="*/ 23 h 163"/>
              <a:gd name="T80" fmla="*/ 99 w 193"/>
              <a:gd name="T81" fmla="*/ 24 h 163"/>
              <a:gd name="T82" fmla="*/ 14 w 193"/>
              <a:gd name="T83" fmla="*/ 132 h 163"/>
              <a:gd name="T84" fmla="*/ 169 w 193"/>
              <a:gd name="T85" fmla="*/ 75 h 163"/>
              <a:gd name="T86" fmla="*/ 103 w 193"/>
              <a:gd name="T87" fmla="*/ 70 h 163"/>
              <a:gd name="T88" fmla="*/ 99 w 193"/>
              <a:gd name="T89" fmla="*/ 24 h 163"/>
              <a:gd name="T90" fmla="*/ 177 w 193"/>
              <a:gd name="T91" fmla="*/ 8 h 163"/>
              <a:gd name="T92" fmla="*/ 109 w 193"/>
              <a:gd name="T93" fmla="*/ 11 h 163"/>
              <a:gd name="T94" fmla="*/ 107 w 193"/>
              <a:gd name="T95" fmla="*/ 16 h 163"/>
              <a:gd name="T96" fmla="*/ 109 w 193"/>
              <a:gd name="T97" fmla="*/ 64 h 163"/>
              <a:gd name="T98" fmla="*/ 115 w 193"/>
              <a:gd name="T99" fmla="*/ 66 h 163"/>
              <a:gd name="T100" fmla="*/ 183 w 193"/>
              <a:gd name="T101" fmla="*/ 64 h 163"/>
              <a:gd name="T102" fmla="*/ 185 w 193"/>
              <a:gd name="T103" fmla="*/ 16 h 163"/>
              <a:gd name="T104" fmla="*/ 183 w 193"/>
              <a:gd name="T105" fmla="*/ 11 h 163"/>
              <a:gd name="T106" fmla="*/ 157 w 193"/>
              <a:gd name="T107" fmla="*/ 112 h 163"/>
              <a:gd name="T108" fmla="*/ 164 w 193"/>
              <a:gd name="T109" fmla="*/ 119 h 163"/>
              <a:gd name="T110" fmla="*/ 150 w 193"/>
              <a:gd name="T111" fmla="*/ 11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3" h="163">
                <a:moveTo>
                  <a:pt x="7" y="10"/>
                </a:moveTo>
                <a:cubicBezTo>
                  <a:pt x="7" y="10"/>
                  <a:pt x="7" y="10"/>
                  <a:pt x="7" y="10"/>
                </a:cubicBezTo>
                <a:cubicBezTo>
                  <a:pt x="100" y="10"/>
                  <a:pt x="100" y="10"/>
                  <a:pt x="100" y="10"/>
                </a:cubicBezTo>
                <a:cubicBezTo>
                  <a:pt x="101" y="8"/>
                  <a:pt x="102" y="6"/>
                  <a:pt x="103" y="5"/>
                </a:cubicBezTo>
                <a:cubicBezTo>
                  <a:pt x="103" y="5"/>
                  <a:pt x="103" y="5"/>
                  <a:pt x="103" y="5"/>
                </a:cubicBezTo>
                <a:cubicBezTo>
                  <a:pt x="106" y="2"/>
                  <a:pt x="111" y="0"/>
                  <a:pt x="115" y="0"/>
                </a:cubicBezTo>
                <a:cubicBezTo>
                  <a:pt x="177" y="0"/>
                  <a:pt x="177" y="0"/>
                  <a:pt x="177" y="0"/>
                </a:cubicBezTo>
                <a:cubicBezTo>
                  <a:pt x="181" y="0"/>
                  <a:pt x="186" y="2"/>
                  <a:pt x="188" y="5"/>
                </a:cubicBezTo>
                <a:cubicBezTo>
                  <a:pt x="188" y="5"/>
                  <a:pt x="188" y="5"/>
                  <a:pt x="188" y="5"/>
                </a:cubicBezTo>
                <a:cubicBezTo>
                  <a:pt x="191" y="8"/>
                  <a:pt x="193" y="12"/>
                  <a:pt x="193" y="16"/>
                </a:cubicBezTo>
                <a:cubicBezTo>
                  <a:pt x="193" y="58"/>
                  <a:pt x="193" y="58"/>
                  <a:pt x="193" y="58"/>
                </a:cubicBezTo>
                <a:cubicBezTo>
                  <a:pt x="193" y="63"/>
                  <a:pt x="191" y="67"/>
                  <a:pt x="188" y="70"/>
                </a:cubicBezTo>
                <a:cubicBezTo>
                  <a:pt x="187" y="71"/>
                  <a:pt x="185" y="72"/>
                  <a:pt x="183" y="73"/>
                </a:cubicBezTo>
                <a:cubicBezTo>
                  <a:pt x="183" y="139"/>
                  <a:pt x="183" y="139"/>
                  <a:pt x="183" y="139"/>
                </a:cubicBezTo>
                <a:cubicBezTo>
                  <a:pt x="183" y="142"/>
                  <a:pt x="180" y="146"/>
                  <a:pt x="176" y="146"/>
                </a:cubicBezTo>
                <a:cubicBezTo>
                  <a:pt x="176" y="146"/>
                  <a:pt x="176" y="146"/>
                  <a:pt x="176" y="146"/>
                </a:cubicBezTo>
                <a:cubicBezTo>
                  <a:pt x="99" y="146"/>
                  <a:pt x="99" y="146"/>
                  <a:pt x="99" y="146"/>
                </a:cubicBezTo>
                <a:cubicBezTo>
                  <a:pt x="99" y="153"/>
                  <a:pt x="99" y="153"/>
                  <a:pt x="99" y="153"/>
                </a:cubicBezTo>
                <a:cubicBezTo>
                  <a:pt x="99" y="154"/>
                  <a:pt x="99" y="154"/>
                  <a:pt x="99" y="154"/>
                </a:cubicBezTo>
                <a:cubicBezTo>
                  <a:pt x="138" y="154"/>
                  <a:pt x="138" y="154"/>
                  <a:pt x="138" y="154"/>
                </a:cubicBezTo>
                <a:cubicBezTo>
                  <a:pt x="140" y="154"/>
                  <a:pt x="142" y="156"/>
                  <a:pt x="142" y="158"/>
                </a:cubicBezTo>
                <a:cubicBezTo>
                  <a:pt x="142" y="161"/>
                  <a:pt x="140" y="163"/>
                  <a:pt x="138" y="163"/>
                </a:cubicBezTo>
                <a:cubicBezTo>
                  <a:pt x="45" y="163"/>
                  <a:pt x="45" y="163"/>
                  <a:pt x="45" y="163"/>
                </a:cubicBezTo>
                <a:cubicBezTo>
                  <a:pt x="43" y="163"/>
                  <a:pt x="41" y="161"/>
                  <a:pt x="41" y="158"/>
                </a:cubicBezTo>
                <a:cubicBezTo>
                  <a:pt x="41" y="156"/>
                  <a:pt x="43" y="154"/>
                  <a:pt x="45" y="154"/>
                </a:cubicBezTo>
                <a:cubicBezTo>
                  <a:pt x="85" y="154"/>
                  <a:pt x="85" y="154"/>
                  <a:pt x="85" y="154"/>
                </a:cubicBezTo>
                <a:cubicBezTo>
                  <a:pt x="85" y="153"/>
                  <a:pt x="85" y="153"/>
                  <a:pt x="85" y="153"/>
                </a:cubicBezTo>
                <a:cubicBezTo>
                  <a:pt x="85" y="146"/>
                  <a:pt x="85" y="146"/>
                  <a:pt x="85" y="146"/>
                </a:cubicBezTo>
                <a:cubicBezTo>
                  <a:pt x="7" y="146"/>
                  <a:pt x="7" y="146"/>
                  <a:pt x="7" y="146"/>
                </a:cubicBezTo>
                <a:cubicBezTo>
                  <a:pt x="3" y="146"/>
                  <a:pt x="0" y="142"/>
                  <a:pt x="0" y="139"/>
                </a:cubicBezTo>
                <a:cubicBezTo>
                  <a:pt x="0" y="138"/>
                  <a:pt x="0" y="138"/>
                  <a:pt x="0" y="138"/>
                </a:cubicBezTo>
                <a:cubicBezTo>
                  <a:pt x="0" y="17"/>
                  <a:pt x="0" y="17"/>
                  <a:pt x="0" y="17"/>
                </a:cubicBezTo>
                <a:cubicBezTo>
                  <a:pt x="0" y="13"/>
                  <a:pt x="3" y="10"/>
                  <a:pt x="7" y="10"/>
                </a:cubicBezTo>
                <a:close/>
                <a:moveTo>
                  <a:pt x="121" y="55"/>
                </a:moveTo>
                <a:cubicBezTo>
                  <a:pt x="121" y="55"/>
                  <a:pt x="121" y="55"/>
                  <a:pt x="121" y="55"/>
                </a:cubicBezTo>
                <a:cubicBezTo>
                  <a:pt x="121" y="58"/>
                  <a:pt x="120" y="59"/>
                  <a:pt x="117" y="59"/>
                </a:cubicBezTo>
                <a:cubicBezTo>
                  <a:pt x="115" y="59"/>
                  <a:pt x="113" y="58"/>
                  <a:pt x="113" y="55"/>
                </a:cubicBezTo>
                <a:cubicBezTo>
                  <a:pt x="113" y="43"/>
                  <a:pt x="113" y="31"/>
                  <a:pt x="113" y="19"/>
                </a:cubicBezTo>
                <a:cubicBezTo>
                  <a:pt x="113" y="17"/>
                  <a:pt x="115" y="15"/>
                  <a:pt x="117" y="15"/>
                </a:cubicBezTo>
                <a:cubicBezTo>
                  <a:pt x="120" y="15"/>
                  <a:pt x="121" y="17"/>
                  <a:pt x="121" y="19"/>
                </a:cubicBezTo>
                <a:cubicBezTo>
                  <a:pt x="121" y="33"/>
                  <a:pt x="121" y="33"/>
                  <a:pt x="121" y="33"/>
                </a:cubicBezTo>
                <a:cubicBezTo>
                  <a:pt x="135" y="33"/>
                  <a:pt x="135" y="33"/>
                  <a:pt x="135" y="33"/>
                </a:cubicBezTo>
                <a:cubicBezTo>
                  <a:pt x="135" y="19"/>
                  <a:pt x="135" y="19"/>
                  <a:pt x="135" y="19"/>
                </a:cubicBezTo>
                <a:cubicBezTo>
                  <a:pt x="135" y="17"/>
                  <a:pt x="137" y="15"/>
                  <a:pt x="139" y="15"/>
                </a:cubicBezTo>
                <a:cubicBezTo>
                  <a:pt x="142" y="15"/>
                  <a:pt x="144" y="17"/>
                  <a:pt x="144" y="19"/>
                </a:cubicBezTo>
                <a:cubicBezTo>
                  <a:pt x="144" y="31"/>
                  <a:pt x="144" y="43"/>
                  <a:pt x="144" y="55"/>
                </a:cubicBezTo>
                <a:cubicBezTo>
                  <a:pt x="144" y="58"/>
                  <a:pt x="142" y="59"/>
                  <a:pt x="139" y="59"/>
                </a:cubicBezTo>
                <a:cubicBezTo>
                  <a:pt x="137" y="59"/>
                  <a:pt x="135" y="58"/>
                  <a:pt x="135" y="55"/>
                </a:cubicBezTo>
                <a:cubicBezTo>
                  <a:pt x="135" y="41"/>
                  <a:pt x="135" y="41"/>
                  <a:pt x="135" y="41"/>
                </a:cubicBezTo>
                <a:cubicBezTo>
                  <a:pt x="121" y="41"/>
                  <a:pt x="121" y="41"/>
                  <a:pt x="121" y="41"/>
                </a:cubicBezTo>
                <a:cubicBezTo>
                  <a:pt x="121" y="55"/>
                  <a:pt x="121" y="55"/>
                  <a:pt x="121" y="55"/>
                </a:cubicBezTo>
                <a:close/>
                <a:moveTo>
                  <a:pt x="152" y="15"/>
                </a:moveTo>
                <a:cubicBezTo>
                  <a:pt x="152" y="15"/>
                  <a:pt x="152" y="15"/>
                  <a:pt x="152" y="15"/>
                </a:cubicBezTo>
                <a:cubicBezTo>
                  <a:pt x="153" y="15"/>
                  <a:pt x="153" y="15"/>
                  <a:pt x="153" y="15"/>
                </a:cubicBezTo>
                <a:cubicBezTo>
                  <a:pt x="170" y="15"/>
                  <a:pt x="170" y="15"/>
                  <a:pt x="170" y="15"/>
                </a:cubicBezTo>
                <a:cubicBezTo>
                  <a:pt x="172" y="15"/>
                  <a:pt x="175" y="16"/>
                  <a:pt x="176" y="18"/>
                </a:cubicBezTo>
                <a:cubicBezTo>
                  <a:pt x="176" y="18"/>
                  <a:pt x="176" y="18"/>
                  <a:pt x="176" y="18"/>
                </a:cubicBezTo>
                <a:cubicBezTo>
                  <a:pt x="178" y="19"/>
                  <a:pt x="179" y="22"/>
                  <a:pt x="179" y="24"/>
                </a:cubicBezTo>
                <a:cubicBezTo>
                  <a:pt x="179" y="50"/>
                  <a:pt x="179" y="50"/>
                  <a:pt x="179" y="50"/>
                </a:cubicBezTo>
                <a:cubicBezTo>
                  <a:pt x="179" y="53"/>
                  <a:pt x="178" y="55"/>
                  <a:pt x="176" y="57"/>
                </a:cubicBezTo>
                <a:cubicBezTo>
                  <a:pt x="176" y="57"/>
                  <a:pt x="176" y="57"/>
                  <a:pt x="176" y="57"/>
                </a:cubicBezTo>
                <a:cubicBezTo>
                  <a:pt x="174" y="59"/>
                  <a:pt x="172" y="59"/>
                  <a:pt x="170" y="59"/>
                </a:cubicBezTo>
                <a:cubicBezTo>
                  <a:pt x="152" y="59"/>
                  <a:pt x="152" y="59"/>
                  <a:pt x="152" y="59"/>
                </a:cubicBezTo>
                <a:cubicBezTo>
                  <a:pt x="150" y="59"/>
                  <a:pt x="148" y="58"/>
                  <a:pt x="148" y="55"/>
                </a:cubicBezTo>
                <a:cubicBezTo>
                  <a:pt x="148" y="55"/>
                  <a:pt x="148" y="55"/>
                  <a:pt x="148" y="55"/>
                </a:cubicBezTo>
                <a:cubicBezTo>
                  <a:pt x="148" y="19"/>
                  <a:pt x="148" y="19"/>
                  <a:pt x="148" y="19"/>
                </a:cubicBezTo>
                <a:cubicBezTo>
                  <a:pt x="148" y="17"/>
                  <a:pt x="150" y="15"/>
                  <a:pt x="152" y="15"/>
                </a:cubicBezTo>
                <a:close/>
                <a:moveTo>
                  <a:pt x="170" y="23"/>
                </a:moveTo>
                <a:cubicBezTo>
                  <a:pt x="170" y="23"/>
                  <a:pt x="170" y="23"/>
                  <a:pt x="170" y="23"/>
                </a:cubicBezTo>
                <a:cubicBezTo>
                  <a:pt x="157" y="23"/>
                  <a:pt x="157" y="23"/>
                  <a:pt x="157" y="23"/>
                </a:cubicBezTo>
                <a:cubicBezTo>
                  <a:pt x="157" y="51"/>
                  <a:pt x="157" y="51"/>
                  <a:pt x="157" y="51"/>
                </a:cubicBezTo>
                <a:cubicBezTo>
                  <a:pt x="170" y="51"/>
                  <a:pt x="170" y="51"/>
                  <a:pt x="170" y="51"/>
                </a:cubicBezTo>
                <a:cubicBezTo>
                  <a:pt x="170" y="51"/>
                  <a:pt x="170" y="51"/>
                  <a:pt x="170" y="51"/>
                </a:cubicBezTo>
                <a:cubicBezTo>
                  <a:pt x="170" y="51"/>
                  <a:pt x="170" y="51"/>
                  <a:pt x="170" y="51"/>
                </a:cubicBezTo>
                <a:cubicBezTo>
                  <a:pt x="170" y="51"/>
                  <a:pt x="171" y="51"/>
                  <a:pt x="171" y="50"/>
                </a:cubicBezTo>
                <a:cubicBezTo>
                  <a:pt x="171" y="24"/>
                  <a:pt x="171" y="24"/>
                  <a:pt x="171" y="24"/>
                </a:cubicBezTo>
                <a:cubicBezTo>
                  <a:pt x="171" y="24"/>
                  <a:pt x="170" y="24"/>
                  <a:pt x="170" y="24"/>
                </a:cubicBezTo>
                <a:cubicBezTo>
                  <a:pt x="170" y="24"/>
                  <a:pt x="170" y="24"/>
                  <a:pt x="170" y="24"/>
                </a:cubicBezTo>
                <a:cubicBezTo>
                  <a:pt x="170" y="24"/>
                  <a:pt x="170" y="24"/>
                  <a:pt x="170" y="24"/>
                </a:cubicBezTo>
                <a:cubicBezTo>
                  <a:pt x="170" y="23"/>
                  <a:pt x="170" y="23"/>
                  <a:pt x="170" y="23"/>
                </a:cubicBezTo>
                <a:close/>
                <a:moveTo>
                  <a:pt x="99" y="24"/>
                </a:moveTo>
                <a:cubicBezTo>
                  <a:pt x="99" y="24"/>
                  <a:pt x="99" y="24"/>
                  <a:pt x="99" y="24"/>
                </a:cubicBezTo>
                <a:cubicBezTo>
                  <a:pt x="14" y="24"/>
                  <a:pt x="14" y="24"/>
                  <a:pt x="14" y="24"/>
                </a:cubicBezTo>
                <a:cubicBezTo>
                  <a:pt x="14" y="60"/>
                  <a:pt x="14" y="96"/>
                  <a:pt x="14" y="132"/>
                </a:cubicBezTo>
                <a:cubicBezTo>
                  <a:pt x="66" y="132"/>
                  <a:pt x="118" y="132"/>
                  <a:pt x="169" y="132"/>
                </a:cubicBezTo>
                <a:cubicBezTo>
                  <a:pt x="169" y="75"/>
                  <a:pt x="169" y="75"/>
                  <a:pt x="169" y="75"/>
                </a:cubicBezTo>
                <a:cubicBezTo>
                  <a:pt x="115" y="75"/>
                  <a:pt x="115" y="75"/>
                  <a:pt x="115" y="75"/>
                </a:cubicBezTo>
                <a:cubicBezTo>
                  <a:pt x="111" y="75"/>
                  <a:pt x="106" y="73"/>
                  <a:pt x="103" y="70"/>
                </a:cubicBezTo>
                <a:cubicBezTo>
                  <a:pt x="100" y="67"/>
                  <a:pt x="99" y="63"/>
                  <a:pt x="99" y="58"/>
                </a:cubicBezTo>
                <a:cubicBezTo>
                  <a:pt x="99" y="24"/>
                  <a:pt x="99" y="24"/>
                  <a:pt x="99" y="24"/>
                </a:cubicBezTo>
                <a:close/>
                <a:moveTo>
                  <a:pt x="177" y="8"/>
                </a:moveTo>
                <a:cubicBezTo>
                  <a:pt x="177" y="8"/>
                  <a:pt x="177" y="8"/>
                  <a:pt x="177" y="8"/>
                </a:cubicBezTo>
                <a:cubicBezTo>
                  <a:pt x="115" y="8"/>
                  <a:pt x="115" y="8"/>
                  <a:pt x="115" y="8"/>
                </a:cubicBezTo>
                <a:cubicBezTo>
                  <a:pt x="113" y="8"/>
                  <a:pt x="111" y="9"/>
                  <a:pt x="109" y="11"/>
                </a:cubicBezTo>
                <a:cubicBezTo>
                  <a:pt x="109" y="11"/>
                  <a:pt x="109" y="11"/>
                  <a:pt x="109" y="11"/>
                </a:cubicBezTo>
                <a:cubicBezTo>
                  <a:pt x="108" y="12"/>
                  <a:pt x="107" y="14"/>
                  <a:pt x="107" y="16"/>
                </a:cubicBezTo>
                <a:cubicBezTo>
                  <a:pt x="107" y="58"/>
                  <a:pt x="107" y="58"/>
                  <a:pt x="107" y="58"/>
                </a:cubicBezTo>
                <a:cubicBezTo>
                  <a:pt x="107" y="60"/>
                  <a:pt x="108" y="62"/>
                  <a:pt x="109" y="64"/>
                </a:cubicBezTo>
                <a:cubicBezTo>
                  <a:pt x="109" y="64"/>
                  <a:pt x="109" y="64"/>
                  <a:pt x="109" y="64"/>
                </a:cubicBezTo>
                <a:cubicBezTo>
                  <a:pt x="111" y="65"/>
                  <a:pt x="113" y="66"/>
                  <a:pt x="115" y="66"/>
                </a:cubicBezTo>
                <a:cubicBezTo>
                  <a:pt x="177" y="66"/>
                  <a:pt x="177" y="66"/>
                  <a:pt x="177" y="66"/>
                </a:cubicBezTo>
                <a:cubicBezTo>
                  <a:pt x="179" y="66"/>
                  <a:pt x="181" y="65"/>
                  <a:pt x="183" y="64"/>
                </a:cubicBezTo>
                <a:cubicBezTo>
                  <a:pt x="184" y="62"/>
                  <a:pt x="185" y="60"/>
                  <a:pt x="185" y="58"/>
                </a:cubicBezTo>
                <a:cubicBezTo>
                  <a:pt x="185" y="16"/>
                  <a:pt x="185" y="16"/>
                  <a:pt x="185" y="16"/>
                </a:cubicBezTo>
                <a:cubicBezTo>
                  <a:pt x="185" y="14"/>
                  <a:pt x="184" y="12"/>
                  <a:pt x="183" y="11"/>
                </a:cubicBezTo>
                <a:cubicBezTo>
                  <a:pt x="183" y="11"/>
                  <a:pt x="183" y="11"/>
                  <a:pt x="183" y="11"/>
                </a:cubicBezTo>
                <a:cubicBezTo>
                  <a:pt x="181" y="9"/>
                  <a:pt x="179" y="8"/>
                  <a:pt x="177" y="8"/>
                </a:cubicBezTo>
                <a:close/>
                <a:moveTo>
                  <a:pt x="157" y="112"/>
                </a:moveTo>
                <a:cubicBezTo>
                  <a:pt x="157" y="112"/>
                  <a:pt x="157" y="112"/>
                  <a:pt x="157" y="112"/>
                </a:cubicBezTo>
                <a:cubicBezTo>
                  <a:pt x="161" y="112"/>
                  <a:pt x="164" y="115"/>
                  <a:pt x="164" y="119"/>
                </a:cubicBezTo>
                <a:cubicBezTo>
                  <a:pt x="164" y="123"/>
                  <a:pt x="161" y="126"/>
                  <a:pt x="157" y="126"/>
                </a:cubicBezTo>
                <a:cubicBezTo>
                  <a:pt x="153" y="126"/>
                  <a:pt x="150" y="123"/>
                  <a:pt x="150" y="119"/>
                </a:cubicBezTo>
                <a:cubicBezTo>
                  <a:pt x="150" y="115"/>
                  <a:pt x="153" y="112"/>
                  <a:pt x="157" y="11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22520" y="2036353"/>
            <a:ext cx="8546966" cy="1107996"/>
          </a:xfrm>
          <a:prstGeom prst="rect">
            <a:avLst/>
          </a:prstGeom>
        </p:spPr>
        <p:txBody>
          <a:bodyPr wrap="square">
            <a:spAutoFit/>
          </a:bodyPr>
          <a:lstStyle/>
          <a:p>
            <a:pPr algn="dist"/>
            <a:r>
              <a:rPr lang="zh-CN" altLang="en-US" sz="6600" dirty="0">
                <a:solidFill>
                  <a:schemeClr val="bg1"/>
                </a:solidFill>
                <a:latin typeface="华文中宋" panose="02010600040101010101" pitchFamily="2" charset="-122"/>
                <a:ea typeface="华文中宋" panose="02010600040101010101" pitchFamily="2" charset="-122"/>
              </a:rPr>
              <a:t>不忘初心，奋力前行</a:t>
            </a:r>
            <a:endParaRPr lang="zh-CN" altLang="en-US" sz="6600" i="0" dirty="0">
              <a:solidFill>
                <a:schemeClr val="bg1"/>
              </a:solidFill>
              <a:effectLst/>
              <a:latin typeface="华文中宋" panose="02010600040101010101" pitchFamily="2" charset="-122"/>
              <a:ea typeface="华文中宋" panose="02010600040101010101" pitchFamily="2" charset="-122"/>
            </a:endParaRPr>
          </a:p>
        </p:txBody>
      </p:sp>
      <p:sp>
        <p:nvSpPr>
          <p:cNvPr id="5" name="文本框 11"/>
          <p:cNvSpPr txBox="1"/>
          <p:nvPr/>
        </p:nvSpPr>
        <p:spPr>
          <a:xfrm>
            <a:off x="3670169" y="4006857"/>
            <a:ext cx="4851662" cy="2616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1100" dirty="0">
                <a:solidFill>
                  <a:schemeClr val="bg1"/>
                </a:solidFill>
                <a:latin typeface="微软雅黑" panose="020B0503020204020204" pitchFamily="34" charset="-122"/>
                <a:ea typeface="微软雅黑" panose="020B0503020204020204" pitchFamily="34" charset="-122"/>
              </a:rPr>
              <a:t>年中总结</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工作总结</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工作汇报</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述职报告</a:t>
            </a:r>
            <a:endParaRPr lang="en-US" altLang="zh-CN" sz="1100" dirty="0">
              <a:solidFill>
                <a:schemeClr val="bg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4807098" y="4658348"/>
            <a:ext cx="2549232" cy="316872"/>
            <a:chOff x="4792810" y="3721240"/>
            <a:chExt cx="2549232" cy="316872"/>
          </a:xfrm>
        </p:grpSpPr>
        <p:sp>
          <p:nvSpPr>
            <p:cNvPr id="8" name="文本框 7"/>
            <p:cNvSpPr txBox="1"/>
            <p:nvPr/>
          </p:nvSpPr>
          <p:spPr>
            <a:xfrm>
              <a:off x="4981089" y="3764039"/>
              <a:ext cx="936625" cy="245110"/>
            </a:xfrm>
            <a:prstGeom prst="rect">
              <a:avLst/>
            </a:prstGeom>
            <a:noFill/>
          </p:spPr>
          <p:txBody>
            <a:bodyPr wrap="none"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汇报人：</a:t>
              </a:r>
              <a:r>
                <a:rPr lang="en-US" sz="1000" dirty="0">
                  <a:solidFill>
                    <a:schemeClr val="bg1"/>
                  </a:solidFill>
                  <a:latin typeface="微软雅黑" panose="020B0503020204020204" pitchFamily="34" charset="-122"/>
                  <a:ea typeface="微软雅黑" panose="020B0503020204020204" pitchFamily="34" charset="-122"/>
                </a:rPr>
                <a:t>XXX</a:t>
              </a:r>
              <a:endParaRPr lang="en-US" sz="1000" dirty="0">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4792810" y="3721240"/>
              <a:ext cx="2549232" cy="316872"/>
              <a:chOff x="5470222" y="4841044"/>
              <a:chExt cx="2549232" cy="316872"/>
            </a:xfrm>
          </p:grpSpPr>
          <p:sp>
            <p:nvSpPr>
              <p:cNvPr id="10" name="矩形: 圆角 9"/>
              <p:cNvSpPr/>
              <p:nvPr/>
            </p:nvSpPr>
            <p:spPr>
              <a:xfrm>
                <a:off x="5470222" y="4841044"/>
                <a:ext cx="2534141" cy="316872"/>
              </a:xfrm>
              <a:prstGeom prst="roundRect">
                <a:avLst>
                  <a:gd name="adj" fmla="val 0"/>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文本框 10"/>
              <p:cNvSpPr txBox="1"/>
              <p:nvPr/>
            </p:nvSpPr>
            <p:spPr>
              <a:xfrm>
                <a:off x="6738334" y="4883843"/>
                <a:ext cx="1281120" cy="246221"/>
              </a:xfrm>
              <a:prstGeom prst="rect">
                <a:avLst/>
              </a:prstGeom>
              <a:noFill/>
            </p:spPr>
            <p:txBody>
              <a:bodyPr wrap="none"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日期：</a:t>
                </a:r>
                <a:r>
                  <a:rPr lang="en-US" altLang="zh-CN" sz="1000" dirty="0">
                    <a:solidFill>
                      <a:schemeClr val="bg1"/>
                    </a:solidFill>
                    <a:latin typeface="微软雅黑" panose="020B0503020204020204" pitchFamily="34" charset="-122"/>
                    <a:ea typeface="微软雅黑" panose="020B0503020204020204" pitchFamily="34" charset="-122"/>
                  </a:rPr>
                  <a:t>2018/09/14</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sp>
        <p:nvSpPr>
          <p:cNvPr id="12" name="文本框 14"/>
          <p:cNvSpPr txBox="1"/>
          <p:nvPr/>
        </p:nvSpPr>
        <p:spPr>
          <a:xfrm>
            <a:off x="2275002" y="3238588"/>
            <a:ext cx="7641996" cy="4154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050" dirty="0">
                <a:solidFill>
                  <a:schemeClr val="bg1"/>
                </a:solidFill>
                <a:latin typeface="微软雅黑" panose="020B0503020204020204" pitchFamily="34" charset="-122"/>
                <a:ea typeface="微软雅黑" panose="020B0503020204020204" pitchFamily="34" charset="-122"/>
              </a:rPr>
              <a:t>Event planning is an effective behavior to increase market share. An action plan with executable, actionable and creative ideas can effectively enhance the company's reputation and brand reputation.</a:t>
            </a:r>
            <a:endParaRPr lang="en-US" altLang="zh-CN" sz="1050"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6090640" y="4712909"/>
            <a:ext cx="0" cy="2077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65000"/>
            <a:lumOff val="3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5711</Words>
  <Application>WPS 演示</Application>
  <PresentationFormat>宽屏</PresentationFormat>
  <Paragraphs>263</Paragraphs>
  <Slides>15</Slides>
  <Notes>0</Notes>
  <HiddenSlides>0</HiddenSlides>
  <MMClips>0</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15</vt:i4>
      </vt:variant>
    </vt:vector>
  </HeadingPairs>
  <TitlesOfParts>
    <vt:vector size="37" baseType="lpstr">
      <vt:lpstr>Arial</vt:lpstr>
      <vt:lpstr>宋体</vt:lpstr>
      <vt:lpstr>Wingdings</vt:lpstr>
      <vt:lpstr>华文中宋</vt:lpstr>
      <vt:lpstr>微软雅黑</vt:lpstr>
      <vt:lpstr>迷你简汉真广标</vt:lpstr>
      <vt:lpstr>思源黑体 CN Regular</vt:lpstr>
      <vt:lpstr>Lato Light</vt:lpstr>
      <vt:lpstr>思源黑体 CN Light</vt:lpstr>
      <vt:lpstr>Lato</vt:lpstr>
      <vt:lpstr>Open Sans Light</vt:lpstr>
      <vt:lpstr>思源黑体 CN Bold</vt:lpstr>
      <vt:lpstr>FontAwesome</vt:lpstr>
      <vt:lpstr>Calibri</vt:lpstr>
      <vt:lpstr>Arial Unicode MS</vt:lpstr>
      <vt:lpstr>等线</vt:lpstr>
      <vt:lpstr>等线 Light</vt:lpstr>
      <vt:lpstr>黑体</vt:lpstr>
      <vt:lpstr>Segoe Print</vt:lpstr>
      <vt:lpstr>Kozuka Gothic Pro R</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zccv</dc:creator>
  <cp:lastModifiedBy>admin</cp:lastModifiedBy>
  <cp:revision>115</cp:revision>
  <dcterms:created xsi:type="dcterms:W3CDTF">2018-09-05T14:00:00Z</dcterms:created>
  <dcterms:modified xsi:type="dcterms:W3CDTF">2018-09-20T10:27:47Z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