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304" r:id="rId2"/>
    <p:sldId id="264" r:id="rId3"/>
    <p:sldId id="265" r:id="rId4"/>
    <p:sldId id="300" r:id="rId5"/>
    <p:sldId id="292" r:id="rId6"/>
    <p:sldId id="302" r:id="rId7"/>
    <p:sldId id="270" r:id="rId8"/>
    <p:sldId id="266" r:id="rId9"/>
    <p:sldId id="287" r:id="rId10"/>
    <p:sldId id="293" r:id="rId11"/>
    <p:sldId id="294" r:id="rId12"/>
    <p:sldId id="267" r:id="rId13"/>
    <p:sldId id="295" r:id="rId14"/>
    <p:sldId id="296" r:id="rId15"/>
    <p:sldId id="297" r:id="rId16"/>
    <p:sldId id="298" r:id="rId17"/>
    <p:sldId id="268" r:id="rId18"/>
    <p:sldId id="299" r:id="rId19"/>
    <p:sldId id="301" r:id="rId20"/>
    <p:sldId id="303" r:id="rId21"/>
    <p:sldId id="305" r:id="rId22"/>
  </p:sldIdLst>
  <p:sldSz cx="12192000" cy="6858000"/>
  <p:notesSz cx="6858000" cy="9144000"/>
  <p:embeddedFontLst>
    <p:embeddedFont>
      <p:font typeface="电影海报字体" panose="02010600010101010101" pitchFamily="2" charset="-122"/>
      <p:regular r:id="rId24"/>
    </p:embeddedFont>
    <p:embeddedFont>
      <p:font typeface="Tempus Sans ITC" panose="04020404030D07020202" pitchFamily="82" charset="0"/>
      <p:regular r:id="rId25"/>
    </p:embeddedFont>
    <p:embeddedFont>
      <p:font typeface="微软雅黑" panose="020B0503020204020204" pitchFamily="34" charset="-122"/>
      <p:regular r:id="rId26"/>
      <p:bold r:id="rId27"/>
    </p:embeddedFont>
    <p:embeddedFont>
      <p:font typeface="方正兰亭黑_GBK" panose="02010600030101010101" charset="-122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entury Gothic" panose="020B0502020202020204" pitchFamily="34" charset="0"/>
      <p:regular r:id="rId33"/>
      <p:bold r:id="rId34"/>
      <p:italic r:id="rId35"/>
      <p:boldItalic r:id="rId36"/>
    </p:embeddedFont>
    <p:embeddedFont>
      <p:font typeface="Brush Script MT" panose="03060802040406070304" pitchFamily="66" charset="0"/>
      <p:italic r:id="rId37"/>
    </p:embeddedFont>
    <p:embeddedFont>
      <p:font typeface="华文行楷" panose="02010800040101010101" pitchFamily="2" charset="-122"/>
      <p:regular r:id="rId38"/>
    </p:embeddedFont>
    <p:embeddedFont>
      <p:font typeface="Meiryo UI" panose="020B0604030504040204" pitchFamily="34" charset="-128"/>
      <p:regular r:id="rId39"/>
      <p:bold r:id="rId40"/>
      <p:italic r:id="rId41"/>
      <p:boldItalic r:id="rId42"/>
    </p:embeddedFont>
    <p:embeddedFont>
      <p:font typeface="Calibri Light" panose="020F0302020204030204" pitchFamily="34" charset="0"/>
      <p:regular r:id="rId43"/>
      <p:italic r:id="rId44"/>
    </p:embeddedFont>
    <p:embeddedFont>
      <p:font typeface="微软雅黑" panose="020B0503020204020204" pitchFamily="34" charset="-122"/>
      <p:regular r:id="rId26"/>
      <p:bold r:id="rId27"/>
    </p:embeddedFont>
  </p:embeddedFontLst>
  <p:custDataLst>
    <p:tags r:id="rId4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E5C2"/>
    <a:srgbClr val="FF9409"/>
    <a:srgbClr val="FF0101"/>
    <a:srgbClr val="0070C0"/>
    <a:srgbClr val="FFC000"/>
    <a:srgbClr val="0097CC"/>
    <a:srgbClr val="FFFFFF"/>
    <a:srgbClr val="077FA9"/>
    <a:srgbClr val="006FA3"/>
    <a:srgbClr val="FFF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012" autoAdjust="0"/>
    <p:restoredTop sz="94660"/>
  </p:normalViewPr>
  <p:slideViewPr>
    <p:cSldViewPr snapToGrid="0">
      <p:cViewPr>
        <p:scale>
          <a:sx n="66" d="100"/>
          <a:sy n="66" d="100"/>
        </p:scale>
        <p:origin x="1998" y="1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D98AC-AE4E-43AE-A113-6D79A48F3E7E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3DB66-DF35-4D4F-A90E-9D48957FD7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529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4289E-6EF2-44B6-B34E-3C17DFCB9BB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900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327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70D16-5925-45D7-9F34-619EFB9BD0A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314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8E051-0AED-4D0A-8D67-24258A9F107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595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359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939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FEC8-864B-44D8-A85B-85D39A4F241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42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70D16-5925-45D7-9F34-619EFB9BD0A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326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966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29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DAAC2-3404-4325-BA90-11E1B895004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34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4289E-6EF2-44B6-B34E-3C17DFCB9BB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676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5200650" y="2971800"/>
            <a:ext cx="161925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409904" y="415636"/>
            <a:ext cx="11445766" cy="60658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6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409904" y="415636"/>
            <a:ext cx="11445766" cy="60658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98580C07-C16C-4D11-B85B-DE4BD418CE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5DAFDF-D61F-4463-BBC2-BFEE93768B7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268EC0-27EB-45FB-B126-7A5A2F8F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0E72D793-0EF7-4D8E-8E1D-4072E9A43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602742-613F-4E88-B602-416CABC2106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409904" y="415636"/>
            <a:ext cx="11445766" cy="60658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1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09904" y="415636"/>
            <a:ext cx="11445766" cy="60658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87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89C8AD5-24B1-43D5-AC7A-B2E048E9A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942CDD3D-DEF0-4E86-953D-33C2D9D96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30B9126-24A1-4DEE-A477-0581CBE3A2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5DAFDF-D61F-4463-BBC2-BFEE93768B7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8004F51-1EFF-4225-A7BF-EE6D21AF7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25EF16F-CC16-4D8E-BE4B-68C28B7C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602742-613F-4E88-B602-416CABC2106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09904" y="415636"/>
            <a:ext cx="11445766" cy="60658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402027" y="1765301"/>
            <a:ext cx="3790689" cy="1773706"/>
          </a:xfrm>
          <a:custGeom>
            <a:avLst/>
            <a:gdLst>
              <a:gd name="connsiteX0" fmla="*/ 0 w 3790689"/>
              <a:gd name="connsiteY0" fmla="*/ 0 h 1773706"/>
              <a:gd name="connsiteX1" fmla="*/ 1384648 w 3790689"/>
              <a:gd name="connsiteY1" fmla="*/ 0 h 1773706"/>
              <a:gd name="connsiteX2" fmla="*/ 1384648 w 3790689"/>
              <a:gd name="connsiteY2" fmla="*/ 362256 h 1773706"/>
              <a:gd name="connsiteX3" fmla="*/ 2587668 w 3790689"/>
              <a:gd name="connsiteY3" fmla="*/ 362256 h 1773706"/>
              <a:gd name="connsiteX4" fmla="*/ 2587668 w 3790689"/>
              <a:gd name="connsiteY4" fmla="*/ 2 h 1773706"/>
              <a:gd name="connsiteX5" fmla="*/ 3790689 w 3790689"/>
              <a:gd name="connsiteY5" fmla="*/ 2 h 1773706"/>
              <a:gd name="connsiteX6" fmla="*/ 3790689 w 3790689"/>
              <a:gd name="connsiteY6" fmla="*/ 1414135 h 1773706"/>
              <a:gd name="connsiteX7" fmla="*/ 2587668 w 3790689"/>
              <a:gd name="connsiteY7" fmla="*/ 1414135 h 1773706"/>
              <a:gd name="connsiteX8" fmla="*/ 2587668 w 3790689"/>
              <a:gd name="connsiteY8" fmla="*/ 1773706 h 1773706"/>
              <a:gd name="connsiteX9" fmla="*/ 1382703 w 3790689"/>
              <a:gd name="connsiteY9" fmla="*/ 1773706 h 1773706"/>
              <a:gd name="connsiteX10" fmla="*/ 1382703 w 3790689"/>
              <a:gd name="connsiteY10" fmla="*/ 1773704 h 1773706"/>
              <a:gd name="connsiteX11" fmla="*/ 0 w 3790689"/>
              <a:gd name="connsiteY11" fmla="*/ 1773704 h 1773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90689" h="1773706">
                <a:moveTo>
                  <a:pt x="0" y="0"/>
                </a:moveTo>
                <a:lnTo>
                  <a:pt x="1384648" y="0"/>
                </a:lnTo>
                <a:lnTo>
                  <a:pt x="1384648" y="362256"/>
                </a:lnTo>
                <a:lnTo>
                  <a:pt x="2587668" y="362256"/>
                </a:lnTo>
                <a:lnTo>
                  <a:pt x="2587668" y="2"/>
                </a:lnTo>
                <a:lnTo>
                  <a:pt x="3790689" y="2"/>
                </a:lnTo>
                <a:lnTo>
                  <a:pt x="3790689" y="1414135"/>
                </a:lnTo>
                <a:lnTo>
                  <a:pt x="2587668" y="1414135"/>
                </a:lnTo>
                <a:lnTo>
                  <a:pt x="2587668" y="1773706"/>
                </a:lnTo>
                <a:lnTo>
                  <a:pt x="1382703" y="1773706"/>
                </a:lnTo>
                <a:lnTo>
                  <a:pt x="1382703" y="1773704"/>
                </a:lnTo>
                <a:lnTo>
                  <a:pt x="0" y="177370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409904" y="415636"/>
            <a:ext cx="11445766" cy="60658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343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E5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5257800" y="2971800"/>
            <a:ext cx="167640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10" Type="http://schemas.openxmlformats.org/officeDocument/2006/relationships/image" Target="../media/image12.png"/><Relationship Id="rId4" Type="http://schemas.openxmlformats.org/officeDocument/2006/relationships/tags" Target="../tags/tag6.xml"/><Relationship Id="rId9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19.jp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18.png"/><Relationship Id="rId5" Type="http://schemas.openxmlformats.org/officeDocument/2006/relationships/tags" Target="../tags/tag15.xml"/><Relationship Id="rId10" Type="http://schemas.openxmlformats.org/officeDocument/2006/relationships/notesSlide" Target="../notesSlides/notesSlide11.xml"/><Relationship Id="rId4" Type="http://schemas.openxmlformats.org/officeDocument/2006/relationships/tags" Target="../tags/tag14.xml"/><Relationship Id="rId9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447473"/>
            <a:ext cx="11445766" cy="5906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4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9" t="10128" r="25829" b="24876"/>
          <a:stretch/>
        </p:blipFill>
        <p:spPr>
          <a:xfrm>
            <a:off x="337625" y="309490"/>
            <a:ext cx="11518045" cy="6219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Thomas Greenberg - The Right Pat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18520" y="2630373"/>
            <a:ext cx="609600" cy="609600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6562829" y="684864"/>
            <a:ext cx="3791756" cy="5093556"/>
            <a:chOff x="3423138" y="701763"/>
            <a:chExt cx="3791756" cy="5093556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201B1656-4A4C-4416-9A42-3C3FA1A07D66}"/>
                </a:ext>
              </a:extLst>
            </p:cNvPr>
            <p:cNvSpPr txBox="1"/>
            <p:nvPr/>
          </p:nvSpPr>
          <p:spPr>
            <a:xfrm>
              <a:off x="4074187" y="701763"/>
              <a:ext cx="1193294" cy="274690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500" b="1" dirty="0" smtClean="0">
                  <a:latin typeface="电影海报字体" panose="02010600010101010101" pitchFamily="2" charset="-122"/>
                  <a:ea typeface="电影海报字体" panose="02010600010101010101" pitchFamily="2" charset="-122"/>
                </a:rPr>
                <a:t>文</a:t>
              </a:r>
              <a:endParaRPr lang="zh-CN" altLang="en-US" sz="11500" b="1" dirty="0">
                <a:latin typeface="电影海报字体" panose="02010600010101010101" pitchFamily="2" charset="-122"/>
                <a:ea typeface="电影海报字体" panose="02010600010101010101" pitchFamily="2" charset="-122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201B1656-4A4C-4416-9A42-3C3FA1A07D66}"/>
                </a:ext>
              </a:extLst>
            </p:cNvPr>
            <p:cNvSpPr txBox="1"/>
            <p:nvPr/>
          </p:nvSpPr>
          <p:spPr>
            <a:xfrm>
              <a:off x="5351697" y="2062525"/>
              <a:ext cx="983034" cy="274690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500" b="1" dirty="0" smtClean="0">
                  <a:latin typeface="电影海报字体" panose="02010600010101010101" pitchFamily="2" charset="-122"/>
                  <a:ea typeface="电影海报字体" panose="02010600010101010101" pitchFamily="2" charset="-122"/>
                </a:rPr>
                <a:t>艺</a:t>
              </a:r>
              <a:endParaRPr lang="zh-CN" altLang="en-US" sz="11500" b="1" dirty="0">
                <a:latin typeface="电影海报字体" panose="02010600010101010101" pitchFamily="2" charset="-122"/>
                <a:ea typeface="电影海报字体" panose="02010600010101010101" pitchFamily="2" charset="-122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201B1656-4A4C-4416-9A42-3C3FA1A07D66}"/>
                </a:ext>
              </a:extLst>
            </p:cNvPr>
            <p:cNvSpPr txBox="1"/>
            <p:nvPr/>
          </p:nvSpPr>
          <p:spPr>
            <a:xfrm>
              <a:off x="5141129" y="2942254"/>
              <a:ext cx="553998" cy="26624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完整框架</a:t>
              </a:r>
              <a:r>
                <a:rPr lang="en-US" altLang="zh-CN" sz="16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通用模板</a:t>
              </a:r>
              <a:endParaRPr lang="zh-CN" altLang="en-US" sz="16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5"/>
            <p:cNvSpPr txBox="1"/>
            <p:nvPr/>
          </p:nvSpPr>
          <p:spPr>
            <a:xfrm>
              <a:off x="4418349" y="2966230"/>
              <a:ext cx="946413" cy="282908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defRPr>
              </a:lvl1pPr>
            </a:lstStyle>
            <a:p>
              <a:r>
                <a: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瘦金书简体" panose="03000509000000000000" pitchFamily="65" charset="-122"/>
                  <a:ea typeface="方正瘦金书简体" panose="03000509000000000000" pitchFamily="65" charset="-122"/>
                </a:rPr>
                <a:t>单击此处添加文本单击此处添加文本</a:t>
              </a:r>
              <a:r>
                <a:rPr lang="zh-CN" altLang="en-US" sz="11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瘦金书简体" panose="03000509000000000000" pitchFamily="65" charset="-122"/>
                  <a:ea typeface="方正瘦金书简体" panose="03000509000000000000" pitchFamily="65" charset="-122"/>
                </a:rPr>
                <a:t>单击本</a:t>
              </a:r>
              <a:r>
                <a: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瘦金书简体" panose="03000509000000000000" pitchFamily="65" charset="-122"/>
                  <a:ea typeface="方正瘦金书简体" panose="03000509000000000000" pitchFamily="65" charset="-122"/>
                </a:rPr>
                <a:t>单击此处添加文本单击</a:t>
              </a:r>
              <a:r>
                <a:rPr lang="zh-CN" altLang="en-US" sz="11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瘦金书简体" panose="03000509000000000000" pitchFamily="65" charset="-122"/>
                  <a:ea typeface="方正瘦金书简体" panose="03000509000000000000" pitchFamily="65" charset="-122"/>
                </a:rPr>
                <a:t>此</a:t>
              </a:r>
              <a:endParaRPr lang="en-US" altLang="zh-CN" sz="11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瘦金书简体" panose="03000509000000000000" pitchFamily="65" charset="-122"/>
                <a:ea typeface="方正瘦金书简体" panose="03000509000000000000" pitchFamily="65" charset="-122"/>
              </a:endParaRPr>
            </a:p>
            <a:p>
              <a:r>
                <a:rPr lang="zh-CN" altLang="en-US" sz="11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瘦金书简体" panose="03000509000000000000" pitchFamily="65" charset="-122"/>
                  <a:ea typeface="方正瘦金书简体" panose="03000509000000000000" pitchFamily="65" charset="-122"/>
                </a:rPr>
                <a:t>处</a:t>
              </a:r>
              <a:r>
                <a: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瘦金书简体" panose="03000509000000000000" pitchFamily="65" charset="-122"/>
                  <a:ea typeface="方正瘦金书简体" panose="03000509000000000000" pitchFamily="65" charset="-122"/>
                </a:rPr>
                <a:t>添加文本单击此处添加文本</a:t>
              </a:r>
              <a:r>
                <a:rPr lang="zh-CN" altLang="en-US" sz="11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瘦金书简体" panose="03000509000000000000" pitchFamily="65" charset="-122"/>
                  <a:ea typeface="方正瘦金书简体" panose="03000509000000000000" pitchFamily="65" charset="-122"/>
                </a:rPr>
                <a:t>单击</a:t>
              </a:r>
              <a:endParaRPr lang="zh-CN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47798" y="4251441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dirty="0" smtClean="0"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名称</a:t>
              </a:r>
              <a:endParaRPr lang="zh-CN" altLang="en-US" dirty="0"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0391" y="4805439"/>
              <a:ext cx="290766" cy="411250"/>
            </a:xfrm>
            <a:prstGeom prst="rect">
              <a:avLst/>
            </a:prstGeom>
          </p:spPr>
        </p:pic>
        <p:grpSp>
          <p:nvGrpSpPr>
            <p:cNvPr id="43" name="组合 42"/>
            <p:cNvGrpSpPr/>
            <p:nvPr/>
          </p:nvGrpSpPr>
          <p:grpSpPr>
            <a:xfrm>
              <a:off x="5799341" y="1371599"/>
              <a:ext cx="592810" cy="1436147"/>
              <a:chOff x="5622364" y="1389822"/>
              <a:chExt cx="769787" cy="1497806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5622364" y="1389822"/>
                <a:ext cx="769787" cy="14978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5654671" y="1414077"/>
                <a:ext cx="703489" cy="1419141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5798043" y="1432137"/>
              <a:ext cx="553998" cy="132343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小の清新</a:t>
              </a: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3423138" y="3873189"/>
              <a:ext cx="1103701" cy="93225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6365974" y="1296024"/>
              <a:ext cx="848920" cy="71238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8407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677919"/>
            <a:ext cx="11445766" cy="56755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26880" y="2252064"/>
            <a:ext cx="252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CONTENTS</a:t>
            </a:r>
            <a:endParaRPr lang="zh-CN" altLang="en-US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26880" y="2377656"/>
            <a:ext cx="17972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录</a:t>
            </a:r>
            <a:endParaRPr lang="zh-CN" altLang="en-US" sz="96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11872" y="1090139"/>
            <a:ext cx="17972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latin typeface="华文行楷" panose="02010800040101010101" pitchFamily="2" charset="-122"/>
                <a:ea typeface="华文行楷" panose="02010800040101010101" pitchFamily="2" charset="-122"/>
              </a:rPr>
              <a:t>目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73393" y="1163707"/>
            <a:ext cx="719390" cy="2627604"/>
          </a:xfrm>
          <a:custGeom>
            <a:avLst/>
            <a:gdLst>
              <a:gd name="connsiteX0" fmla="*/ 0 w 719390"/>
              <a:gd name="connsiteY0" fmla="*/ 0 h 2627604"/>
              <a:gd name="connsiteX1" fmla="*/ 719390 w 719390"/>
              <a:gd name="connsiteY1" fmla="*/ 0 h 2627604"/>
              <a:gd name="connsiteX2" fmla="*/ 719390 w 719390"/>
              <a:gd name="connsiteY2" fmla="*/ 998488 h 2627604"/>
              <a:gd name="connsiteX3" fmla="*/ 568342 w 719390"/>
              <a:gd name="connsiteY3" fmla="*/ 998488 h 2627604"/>
              <a:gd name="connsiteX4" fmla="*/ 568342 w 719390"/>
              <a:gd name="connsiteY4" fmla="*/ 2538253 h 2627604"/>
              <a:gd name="connsiteX5" fmla="*/ 719390 w 719390"/>
              <a:gd name="connsiteY5" fmla="*/ 2538253 h 2627604"/>
              <a:gd name="connsiteX6" fmla="*/ 719390 w 719390"/>
              <a:gd name="connsiteY6" fmla="*/ 2627604 h 2627604"/>
              <a:gd name="connsiteX7" fmla="*/ 0 w 719390"/>
              <a:gd name="connsiteY7" fmla="*/ 2627604 h 2627604"/>
              <a:gd name="connsiteX8" fmla="*/ 0 w 719390"/>
              <a:gd name="connsiteY8" fmla="*/ 1313798 h 2627604"/>
              <a:gd name="connsiteX9" fmla="*/ 163693 w 719390"/>
              <a:gd name="connsiteY9" fmla="*/ 1313798 h 2627604"/>
              <a:gd name="connsiteX10" fmla="*/ 163693 w 719390"/>
              <a:gd name="connsiteY10" fmla="*/ 147150 h 2627604"/>
              <a:gd name="connsiteX11" fmla="*/ 0 w 719390"/>
              <a:gd name="connsiteY11" fmla="*/ 147150 h 262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9390" h="2627604">
                <a:moveTo>
                  <a:pt x="0" y="0"/>
                </a:moveTo>
                <a:lnTo>
                  <a:pt x="719390" y="0"/>
                </a:lnTo>
                <a:lnTo>
                  <a:pt x="719390" y="998488"/>
                </a:lnTo>
                <a:lnTo>
                  <a:pt x="568342" y="998488"/>
                </a:lnTo>
                <a:lnTo>
                  <a:pt x="568342" y="2538253"/>
                </a:lnTo>
                <a:lnTo>
                  <a:pt x="719390" y="2538253"/>
                </a:lnTo>
                <a:lnTo>
                  <a:pt x="719390" y="2627604"/>
                </a:lnTo>
                <a:lnTo>
                  <a:pt x="0" y="2627604"/>
                </a:lnTo>
                <a:lnTo>
                  <a:pt x="0" y="1313798"/>
                </a:lnTo>
                <a:lnTo>
                  <a:pt x="163693" y="1313798"/>
                </a:lnTo>
                <a:lnTo>
                  <a:pt x="163693" y="147150"/>
                </a:lnTo>
                <a:lnTo>
                  <a:pt x="0" y="147150"/>
                </a:lnTo>
                <a:close/>
              </a:path>
            </a:pathLst>
          </a:custGeom>
        </p:spPr>
      </p:pic>
      <p:sp>
        <p:nvSpPr>
          <p:cNvPr id="32" name="TextBox 7"/>
          <p:cNvSpPr txBox="1"/>
          <p:nvPr/>
        </p:nvSpPr>
        <p:spPr>
          <a:xfrm>
            <a:off x="3661239" y="3179024"/>
            <a:ext cx="73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01</a:t>
            </a:r>
          </a:p>
        </p:txBody>
      </p:sp>
      <p:grpSp>
        <p:nvGrpSpPr>
          <p:cNvPr id="33" name="Group 3"/>
          <p:cNvGrpSpPr/>
          <p:nvPr/>
        </p:nvGrpSpPr>
        <p:grpSpPr>
          <a:xfrm>
            <a:off x="4253136" y="3153183"/>
            <a:ext cx="4394778" cy="584339"/>
            <a:chOff x="8370955" y="2204864"/>
            <a:chExt cx="3754437" cy="584339"/>
          </a:xfrm>
        </p:grpSpPr>
        <p:sp>
          <p:nvSpPr>
            <p:cNvPr id="34" name="TextBox 9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443D3A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年度工作概述</a:t>
              </a:r>
              <a:endParaRPr lang="en-US" sz="2000" b="1" dirty="0">
                <a:solidFill>
                  <a:srgbClr val="443D3A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35" name="TextBox 10"/>
            <p:cNvSpPr txBox="1"/>
            <p:nvPr/>
          </p:nvSpPr>
          <p:spPr>
            <a:xfrm>
              <a:off x="8370957" y="2535287"/>
              <a:ext cx="375443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华文行楷" panose="02010800040101010101" pitchFamily="2" charset="-122"/>
                  <a:ea typeface="华文行楷" panose="02010800040101010101" pitchFamily="2" charset="-122"/>
                  <a:sym typeface="Gill Sans" charset="0"/>
                </a:rPr>
                <a:t>此处添加详细文本描述，建议与标题相关并</a:t>
              </a: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Gill Sans" charset="0"/>
              </a:endParaRPr>
            </a:p>
          </p:txBody>
        </p:sp>
      </p:grpSp>
      <p:sp>
        <p:nvSpPr>
          <p:cNvPr id="36" name="TextBox 11"/>
          <p:cNvSpPr txBox="1"/>
          <p:nvPr/>
        </p:nvSpPr>
        <p:spPr>
          <a:xfrm>
            <a:off x="7676203" y="3236475"/>
            <a:ext cx="73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02</a:t>
            </a:r>
          </a:p>
        </p:txBody>
      </p:sp>
      <p:grpSp>
        <p:nvGrpSpPr>
          <p:cNvPr id="37" name="Group 3"/>
          <p:cNvGrpSpPr/>
          <p:nvPr/>
        </p:nvGrpSpPr>
        <p:grpSpPr>
          <a:xfrm>
            <a:off x="8268100" y="3210634"/>
            <a:ext cx="4394778" cy="584339"/>
            <a:chOff x="8370955" y="2204864"/>
            <a:chExt cx="3754437" cy="584339"/>
          </a:xfrm>
        </p:grpSpPr>
        <p:sp>
          <p:nvSpPr>
            <p:cNvPr id="38" name="TextBox 13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443D3A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工作完成情况</a:t>
              </a:r>
              <a:endParaRPr lang="en-US" sz="2000" b="1" dirty="0">
                <a:solidFill>
                  <a:srgbClr val="443D3A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41" name="TextBox 14"/>
            <p:cNvSpPr txBox="1"/>
            <p:nvPr/>
          </p:nvSpPr>
          <p:spPr>
            <a:xfrm>
              <a:off x="8370957" y="2535287"/>
              <a:ext cx="375443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华文行楷" panose="02010800040101010101" pitchFamily="2" charset="-122"/>
                  <a:ea typeface="华文行楷" panose="02010800040101010101" pitchFamily="2" charset="-122"/>
                  <a:sym typeface="Gill Sans" charset="0"/>
                </a:rPr>
                <a:t>此处添加详细文本描述，建议与标题相关并</a:t>
              </a: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Gill Sans" charset="0"/>
              </a:endParaRPr>
            </a:p>
          </p:txBody>
        </p:sp>
      </p:grpSp>
      <p:sp>
        <p:nvSpPr>
          <p:cNvPr id="42" name="TextBox 15"/>
          <p:cNvSpPr txBox="1"/>
          <p:nvPr/>
        </p:nvSpPr>
        <p:spPr>
          <a:xfrm>
            <a:off x="3661239" y="4285713"/>
            <a:ext cx="73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03</a:t>
            </a:r>
          </a:p>
        </p:txBody>
      </p:sp>
      <p:grpSp>
        <p:nvGrpSpPr>
          <p:cNvPr id="43" name="Group 3"/>
          <p:cNvGrpSpPr/>
          <p:nvPr/>
        </p:nvGrpSpPr>
        <p:grpSpPr>
          <a:xfrm>
            <a:off x="4253136" y="4259872"/>
            <a:ext cx="4394778" cy="584339"/>
            <a:chOff x="8370955" y="2204864"/>
            <a:chExt cx="3754437" cy="584339"/>
          </a:xfrm>
        </p:grpSpPr>
        <p:sp>
          <p:nvSpPr>
            <p:cNvPr id="45" name="TextBox 17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443D3A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工作不足之处</a:t>
              </a:r>
              <a:endParaRPr lang="en-US" sz="2000" b="1" dirty="0">
                <a:solidFill>
                  <a:srgbClr val="443D3A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46" name="TextBox 18"/>
            <p:cNvSpPr txBox="1"/>
            <p:nvPr/>
          </p:nvSpPr>
          <p:spPr>
            <a:xfrm>
              <a:off x="8370957" y="2535287"/>
              <a:ext cx="375443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华文行楷" panose="02010800040101010101" pitchFamily="2" charset="-122"/>
                  <a:ea typeface="华文行楷" panose="02010800040101010101" pitchFamily="2" charset="-122"/>
                  <a:sym typeface="Gill Sans" charset="0"/>
                </a:rPr>
                <a:t>此处添加详细文本描述，建议与标题相关并</a:t>
              </a: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Gill Sans" charset="0"/>
              </a:endParaRPr>
            </a:p>
          </p:txBody>
        </p:sp>
      </p:grpSp>
      <p:sp>
        <p:nvSpPr>
          <p:cNvPr id="47" name="TextBox 19"/>
          <p:cNvSpPr txBox="1"/>
          <p:nvPr/>
        </p:nvSpPr>
        <p:spPr>
          <a:xfrm>
            <a:off x="7676203" y="4343164"/>
            <a:ext cx="73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04</a:t>
            </a:r>
          </a:p>
        </p:txBody>
      </p:sp>
      <p:grpSp>
        <p:nvGrpSpPr>
          <p:cNvPr id="52" name="Group 3"/>
          <p:cNvGrpSpPr/>
          <p:nvPr/>
        </p:nvGrpSpPr>
        <p:grpSpPr>
          <a:xfrm>
            <a:off x="8268100" y="4317323"/>
            <a:ext cx="4394778" cy="584339"/>
            <a:chOff x="8370955" y="2204864"/>
            <a:chExt cx="3754437" cy="584339"/>
          </a:xfrm>
        </p:grpSpPr>
        <p:sp>
          <p:nvSpPr>
            <p:cNvPr id="55" name="TextBox 21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443D3A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明年工作计划</a:t>
              </a:r>
              <a:endParaRPr lang="en-US" sz="2000" b="1" dirty="0">
                <a:solidFill>
                  <a:srgbClr val="443D3A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58" name="TextBox 22"/>
            <p:cNvSpPr txBox="1"/>
            <p:nvPr/>
          </p:nvSpPr>
          <p:spPr>
            <a:xfrm>
              <a:off x="8370957" y="2535287"/>
              <a:ext cx="375443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华文行楷" panose="02010800040101010101" pitchFamily="2" charset="-122"/>
                  <a:ea typeface="华文行楷" panose="02010800040101010101" pitchFamily="2" charset="-122"/>
                  <a:sym typeface="Gill Sans" charset="0"/>
                </a:rPr>
                <a:t>此处添加详细文本描述，建议与标题相关并</a:t>
              </a: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885712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5" grpId="0"/>
      <p:bldP spid="32" grpId="0"/>
      <p:bldP spid="36" grpId="0"/>
      <p:bldP spid="42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"/>
          <p:cNvSpPr/>
          <p:nvPr/>
        </p:nvSpPr>
        <p:spPr>
          <a:xfrm>
            <a:off x="5263648" y="1884295"/>
            <a:ext cx="1224283" cy="1224136"/>
          </a:xfrm>
          <a:prstGeom prst="roundRect">
            <a:avLst/>
          </a:prstGeom>
          <a:solidFill>
            <a:schemeClr val="accent1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华文行楷" panose="02010800040101010101" pitchFamily="2" charset="-122"/>
                <a:ea typeface="华文行楷" panose="02010800040101010101" pitchFamily="2" charset="-122"/>
              </a:rPr>
              <a:t>01</a:t>
            </a:r>
            <a:endParaRPr lang="id-ID" sz="2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0" name="TextBox 59"/>
          <p:cNvSpPr>
            <a:spLocks noChangeArrowheads="1"/>
          </p:cNvSpPr>
          <p:nvPr/>
        </p:nvSpPr>
        <p:spPr bwMode="auto">
          <a:xfrm flipH="1">
            <a:off x="2023288" y="3309917"/>
            <a:ext cx="77048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5400" b="1" dirty="0">
                <a:solidFill>
                  <a:srgbClr val="443D3A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方正兰亭黑_GBK" pitchFamily="2" charset="-122"/>
              </a:rPr>
              <a:t>年度工作概述</a:t>
            </a:r>
            <a:endParaRPr lang="en-US" altLang="zh-CN" sz="5400" b="1" dirty="0">
              <a:solidFill>
                <a:srgbClr val="443D3A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方正兰亭黑_GBK" pitchFamily="2" charset="-122"/>
            </a:endParaRP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4039512" y="4216977"/>
            <a:ext cx="3744416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Meiryo UI" panose="020B0604030504040204" pitchFamily="34" charset="-128"/>
              </a:rPr>
              <a:t>Introduction Of Atmospheric</a:t>
            </a:r>
          </a:p>
          <a:p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Meiryo UI" panose="020B0604030504040204" pitchFamily="34" charset="-128"/>
              </a:rPr>
              <a:t>Business Plan Startup Plan PPT Template, </a:t>
            </a:r>
          </a:p>
          <a:p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Meiryo UI" panose="020B0604030504040204" pitchFamily="34" charset="-128"/>
              </a:rPr>
              <a:t>Complete Framework</a:t>
            </a:r>
            <a:endParaRPr lang="zh-CN" sz="800" b="0" dirty="0">
              <a:solidFill>
                <a:schemeClr val="bg1">
                  <a:lumMod val="6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  <a:cs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0586992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752551" y="2511475"/>
            <a:ext cx="8686897" cy="2800000"/>
            <a:chOff x="2133503" y="2784993"/>
            <a:chExt cx="7720110" cy="2488381"/>
          </a:xfrm>
        </p:grpSpPr>
        <p:sp>
          <p:nvSpPr>
            <p:cNvPr id="2" name="Oval 43"/>
            <p:cNvSpPr>
              <a:spLocks noChangeArrowheads="1"/>
            </p:cNvSpPr>
            <p:nvPr/>
          </p:nvSpPr>
          <p:spPr bwMode="auto">
            <a:xfrm>
              <a:off x="2133503" y="3681413"/>
              <a:ext cx="1079500" cy="108300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" name="Oval 44"/>
            <p:cNvSpPr>
              <a:spLocks noChangeArrowheads="1"/>
            </p:cNvSpPr>
            <p:nvPr/>
          </p:nvSpPr>
          <p:spPr bwMode="auto">
            <a:xfrm>
              <a:off x="3335240" y="3681413"/>
              <a:ext cx="1079500" cy="108300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" name="Oval 45"/>
            <p:cNvSpPr>
              <a:spLocks noChangeArrowheads="1"/>
            </p:cNvSpPr>
            <p:nvPr/>
          </p:nvSpPr>
          <p:spPr bwMode="auto">
            <a:xfrm>
              <a:off x="4536978" y="3681413"/>
              <a:ext cx="1079500" cy="108300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5" name="Group 58"/>
            <p:cNvGrpSpPr/>
            <p:nvPr/>
          </p:nvGrpSpPr>
          <p:grpSpPr bwMode="auto">
            <a:xfrm>
              <a:off x="4944966" y="3948196"/>
              <a:ext cx="263525" cy="276310"/>
              <a:chOff x="2352" y="1832"/>
              <a:chExt cx="166" cy="174"/>
            </a:xfrm>
          </p:grpSpPr>
          <p:sp>
            <p:nvSpPr>
              <p:cNvPr id="6" name="Freeform 48"/>
              <p:cNvSpPr/>
              <p:nvPr/>
            </p:nvSpPr>
            <p:spPr bwMode="auto">
              <a:xfrm>
                <a:off x="2352" y="1832"/>
                <a:ext cx="166" cy="14"/>
              </a:xfrm>
              <a:custGeom>
                <a:avLst/>
                <a:gdLst>
                  <a:gd name="T0" fmla="*/ 79 w 82"/>
                  <a:gd name="T1" fmla="*/ 0 h 7"/>
                  <a:gd name="T2" fmla="*/ 3 w 82"/>
                  <a:gd name="T3" fmla="*/ 0 h 7"/>
                  <a:gd name="T4" fmla="*/ 0 w 82"/>
                  <a:gd name="T5" fmla="*/ 4 h 7"/>
                  <a:gd name="T6" fmla="*/ 3 w 82"/>
                  <a:gd name="T7" fmla="*/ 7 h 7"/>
                  <a:gd name="T8" fmla="*/ 79 w 82"/>
                  <a:gd name="T9" fmla="*/ 7 h 7"/>
                  <a:gd name="T10" fmla="*/ 82 w 82"/>
                  <a:gd name="T11" fmla="*/ 4 h 7"/>
                  <a:gd name="T12" fmla="*/ 79 w 82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">
                    <a:moveTo>
                      <a:pt x="7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7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81" y="7"/>
                      <a:pt x="82" y="6"/>
                      <a:pt x="82" y="4"/>
                    </a:cubicBezTo>
                    <a:cubicBezTo>
                      <a:pt x="82" y="2"/>
                      <a:pt x="81" y="0"/>
                      <a:pt x="7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" name="Freeform 49"/>
              <p:cNvSpPr/>
              <p:nvPr/>
            </p:nvSpPr>
            <p:spPr bwMode="auto">
              <a:xfrm>
                <a:off x="2368" y="1866"/>
                <a:ext cx="134" cy="87"/>
              </a:xfrm>
              <a:custGeom>
                <a:avLst/>
                <a:gdLst>
                  <a:gd name="T0" fmla="*/ 63 w 66"/>
                  <a:gd name="T1" fmla="*/ 0 h 43"/>
                  <a:gd name="T2" fmla="*/ 59 w 66"/>
                  <a:gd name="T3" fmla="*/ 3 h 43"/>
                  <a:gd name="T4" fmla="*/ 59 w 66"/>
                  <a:gd name="T5" fmla="*/ 32 h 43"/>
                  <a:gd name="T6" fmla="*/ 55 w 66"/>
                  <a:gd name="T7" fmla="*/ 36 h 43"/>
                  <a:gd name="T8" fmla="*/ 11 w 66"/>
                  <a:gd name="T9" fmla="*/ 36 h 43"/>
                  <a:gd name="T10" fmla="*/ 7 w 66"/>
                  <a:gd name="T11" fmla="*/ 32 h 43"/>
                  <a:gd name="T12" fmla="*/ 7 w 66"/>
                  <a:gd name="T13" fmla="*/ 3 h 43"/>
                  <a:gd name="T14" fmla="*/ 3 w 66"/>
                  <a:gd name="T15" fmla="*/ 0 h 43"/>
                  <a:gd name="T16" fmla="*/ 0 w 66"/>
                  <a:gd name="T17" fmla="*/ 3 h 43"/>
                  <a:gd name="T18" fmla="*/ 0 w 66"/>
                  <a:gd name="T19" fmla="*/ 32 h 43"/>
                  <a:gd name="T20" fmla="*/ 11 w 66"/>
                  <a:gd name="T21" fmla="*/ 43 h 43"/>
                  <a:gd name="T22" fmla="*/ 55 w 66"/>
                  <a:gd name="T23" fmla="*/ 43 h 43"/>
                  <a:gd name="T24" fmla="*/ 66 w 66"/>
                  <a:gd name="T25" fmla="*/ 32 h 43"/>
                  <a:gd name="T26" fmla="*/ 66 w 66"/>
                  <a:gd name="T27" fmla="*/ 3 h 43"/>
                  <a:gd name="T28" fmla="*/ 63 w 66"/>
                  <a:gd name="T2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6" h="43">
                    <a:moveTo>
                      <a:pt x="63" y="0"/>
                    </a:moveTo>
                    <a:cubicBezTo>
                      <a:pt x="61" y="0"/>
                      <a:pt x="59" y="1"/>
                      <a:pt x="59" y="3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4"/>
                      <a:pt x="57" y="36"/>
                      <a:pt x="55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9" y="36"/>
                      <a:pt x="7" y="34"/>
                      <a:pt x="7" y="3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8"/>
                      <a:pt x="5" y="43"/>
                      <a:pt x="11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61" y="43"/>
                      <a:pt x="66" y="38"/>
                      <a:pt x="66" y="32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1"/>
                      <a:pt x="65" y="0"/>
                      <a:pt x="6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Freeform 50"/>
              <p:cNvSpPr/>
              <p:nvPr/>
            </p:nvSpPr>
            <p:spPr bwMode="auto">
              <a:xfrm>
                <a:off x="2402" y="1895"/>
                <a:ext cx="15" cy="28"/>
              </a:xfrm>
              <a:custGeom>
                <a:avLst/>
                <a:gdLst>
                  <a:gd name="T0" fmla="*/ 7 w 7"/>
                  <a:gd name="T1" fmla="*/ 10 h 14"/>
                  <a:gd name="T2" fmla="*/ 7 w 7"/>
                  <a:gd name="T3" fmla="*/ 4 h 14"/>
                  <a:gd name="T4" fmla="*/ 3 w 7"/>
                  <a:gd name="T5" fmla="*/ 0 h 14"/>
                  <a:gd name="T6" fmla="*/ 0 w 7"/>
                  <a:gd name="T7" fmla="*/ 4 h 14"/>
                  <a:gd name="T8" fmla="*/ 0 w 7"/>
                  <a:gd name="T9" fmla="*/ 10 h 14"/>
                  <a:gd name="T10" fmla="*/ 3 w 7"/>
                  <a:gd name="T11" fmla="*/ 14 h 14"/>
                  <a:gd name="T12" fmla="*/ 7 w 7"/>
                  <a:gd name="T13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4">
                    <a:moveTo>
                      <a:pt x="7" y="10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2"/>
                      <a:pt x="1" y="14"/>
                      <a:pt x="3" y="14"/>
                    </a:cubicBezTo>
                    <a:cubicBezTo>
                      <a:pt x="5" y="14"/>
                      <a:pt x="7" y="12"/>
                      <a:pt x="7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Freeform 51"/>
              <p:cNvSpPr/>
              <p:nvPr/>
            </p:nvSpPr>
            <p:spPr bwMode="auto">
              <a:xfrm>
                <a:off x="2427" y="1868"/>
                <a:ext cx="16" cy="55"/>
              </a:xfrm>
              <a:custGeom>
                <a:avLst/>
                <a:gdLst>
                  <a:gd name="T0" fmla="*/ 8 w 8"/>
                  <a:gd name="T1" fmla="*/ 23 h 27"/>
                  <a:gd name="T2" fmla="*/ 8 w 8"/>
                  <a:gd name="T3" fmla="*/ 3 h 27"/>
                  <a:gd name="T4" fmla="*/ 4 w 8"/>
                  <a:gd name="T5" fmla="*/ 0 h 27"/>
                  <a:gd name="T6" fmla="*/ 0 w 8"/>
                  <a:gd name="T7" fmla="*/ 3 h 27"/>
                  <a:gd name="T8" fmla="*/ 0 w 8"/>
                  <a:gd name="T9" fmla="*/ 23 h 27"/>
                  <a:gd name="T10" fmla="*/ 4 w 8"/>
                  <a:gd name="T11" fmla="*/ 27 h 27"/>
                  <a:gd name="T12" fmla="*/ 8 w 8"/>
                  <a:gd name="T13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7">
                    <a:moveTo>
                      <a:pt x="8" y="23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2" y="27"/>
                      <a:pt x="4" y="27"/>
                    </a:cubicBezTo>
                    <a:cubicBezTo>
                      <a:pt x="6" y="27"/>
                      <a:pt x="8" y="25"/>
                      <a:pt x="8" y="2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Freeform 52"/>
              <p:cNvSpPr/>
              <p:nvPr/>
            </p:nvSpPr>
            <p:spPr bwMode="auto">
              <a:xfrm>
                <a:off x="2453" y="1881"/>
                <a:ext cx="14" cy="42"/>
              </a:xfrm>
              <a:custGeom>
                <a:avLst/>
                <a:gdLst>
                  <a:gd name="T0" fmla="*/ 7 w 7"/>
                  <a:gd name="T1" fmla="*/ 17 h 21"/>
                  <a:gd name="T2" fmla="*/ 7 w 7"/>
                  <a:gd name="T3" fmla="*/ 4 h 21"/>
                  <a:gd name="T4" fmla="*/ 4 w 7"/>
                  <a:gd name="T5" fmla="*/ 0 h 21"/>
                  <a:gd name="T6" fmla="*/ 0 w 7"/>
                  <a:gd name="T7" fmla="*/ 4 h 21"/>
                  <a:gd name="T8" fmla="*/ 0 w 7"/>
                  <a:gd name="T9" fmla="*/ 17 h 21"/>
                  <a:gd name="T10" fmla="*/ 4 w 7"/>
                  <a:gd name="T11" fmla="*/ 21 h 21"/>
                  <a:gd name="T12" fmla="*/ 7 w 7"/>
                  <a:gd name="T1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21">
                    <a:moveTo>
                      <a:pt x="7" y="17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2" y="21"/>
                      <a:pt x="4" y="21"/>
                    </a:cubicBezTo>
                    <a:cubicBezTo>
                      <a:pt x="6" y="21"/>
                      <a:pt x="7" y="19"/>
                      <a:pt x="7" y="1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53"/>
              <p:cNvSpPr/>
              <p:nvPr/>
            </p:nvSpPr>
            <p:spPr bwMode="auto">
              <a:xfrm>
                <a:off x="2396" y="1965"/>
                <a:ext cx="77" cy="41"/>
              </a:xfrm>
              <a:custGeom>
                <a:avLst/>
                <a:gdLst>
                  <a:gd name="T0" fmla="*/ 30 w 38"/>
                  <a:gd name="T1" fmla="*/ 2 h 20"/>
                  <a:gd name="T2" fmla="*/ 26 w 38"/>
                  <a:gd name="T3" fmla="*/ 0 h 20"/>
                  <a:gd name="T4" fmla="*/ 12 w 38"/>
                  <a:gd name="T5" fmla="*/ 0 h 20"/>
                  <a:gd name="T6" fmla="*/ 8 w 38"/>
                  <a:gd name="T7" fmla="*/ 2 h 20"/>
                  <a:gd name="T8" fmla="*/ 1 w 38"/>
                  <a:gd name="T9" fmla="*/ 14 h 20"/>
                  <a:gd name="T10" fmla="*/ 2 w 38"/>
                  <a:gd name="T11" fmla="*/ 19 h 20"/>
                  <a:gd name="T12" fmla="*/ 7 w 38"/>
                  <a:gd name="T13" fmla="*/ 18 h 20"/>
                  <a:gd name="T14" fmla="*/ 14 w 38"/>
                  <a:gd name="T15" fmla="*/ 7 h 20"/>
                  <a:gd name="T16" fmla="*/ 24 w 38"/>
                  <a:gd name="T17" fmla="*/ 7 h 20"/>
                  <a:gd name="T18" fmla="*/ 31 w 38"/>
                  <a:gd name="T19" fmla="*/ 18 h 20"/>
                  <a:gd name="T20" fmla="*/ 34 w 38"/>
                  <a:gd name="T21" fmla="*/ 19 h 20"/>
                  <a:gd name="T22" fmla="*/ 36 w 38"/>
                  <a:gd name="T23" fmla="*/ 19 h 20"/>
                  <a:gd name="T24" fmla="*/ 37 w 38"/>
                  <a:gd name="T25" fmla="*/ 14 h 20"/>
                  <a:gd name="T26" fmla="*/ 30 w 38"/>
                  <a:gd name="T2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20">
                    <a:moveTo>
                      <a:pt x="30" y="2"/>
                    </a:moveTo>
                    <a:cubicBezTo>
                      <a:pt x="29" y="1"/>
                      <a:pt x="28" y="0"/>
                      <a:pt x="2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0"/>
                      <a:pt x="9" y="1"/>
                      <a:pt x="8" y="2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6"/>
                      <a:pt x="1" y="18"/>
                      <a:pt x="2" y="19"/>
                    </a:cubicBezTo>
                    <a:cubicBezTo>
                      <a:pt x="4" y="20"/>
                      <a:pt x="6" y="19"/>
                      <a:pt x="7" y="1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9"/>
                      <a:pt x="32" y="19"/>
                      <a:pt x="34" y="19"/>
                    </a:cubicBezTo>
                    <a:cubicBezTo>
                      <a:pt x="34" y="19"/>
                      <a:pt x="35" y="19"/>
                      <a:pt x="36" y="19"/>
                    </a:cubicBezTo>
                    <a:cubicBezTo>
                      <a:pt x="37" y="18"/>
                      <a:pt x="38" y="16"/>
                      <a:pt x="37" y="14"/>
                    </a:cubicBezTo>
                    <a:lnTo>
                      <a:pt x="3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" name="Group 57"/>
            <p:cNvGrpSpPr/>
            <p:nvPr/>
          </p:nvGrpSpPr>
          <p:grpSpPr bwMode="auto">
            <a:xfrm>
              <a:off x="2535141" y="3948195"/>
              <a:ext cx="276225" cy="273134"/>
              <a:chOff x="834" y="1832"/>
              <a:chExt cx="174" cy="172"/>
            </a:xfrm>
          </p:grpSpPr>
          <p:sp>
            <p:nvSpPr>
              <p:cNvPr id="13" name="Freeform 54"/>
              <p:cNvSpPr>
                <a:spLocks noEditPoints="1"/>
              </p:cNvSpPr>
              <p:nvPr/>
            </p:nvSpPr>
            <p:spPr bwMode="auto">
              <a:xfrm>
                <a:off x="834" y="1832"/>
                <a:ext cx="174" cy="172"/>
              </a:xfrm>
              <a:custGeom>
                <a:avLst/>
                <a:gdLst>
                  <a:gd name="T0" fmla="*/ 83 w 86"/>
                  <a:gd name="T1" fmla="*/ 33 h 85"/>
                  <a:gd name="T2" fmla="*/ 75 w 86"/>
                  <a:gd name="T3" fmla="*/ 28 h 85"/>
                  <a:gd name="T4" fmla="*/ 77 w 86"/>
                  <a:gd name="T5" fmla="*/ 17 h 85"/>
                  <a:gd name="T6" fmla="*/ 65 w 86"/>
                  <a:gd name="T7" fmla="*/ 8 h 85"/>
                  <a:gd name="T8" fmla="*/ 55 w 86"/>
                  <a:gd name="T9" fmla="*/ 10 h 85"/>
                  <a:gd name="T10" fmla="*/ 49 w 86"/>
                  <a:gd name="T11" fmla="*/ 0 h 85"/>
                  <a:gd name="T12" fmla="*/ 34 w 86"/>
                  <a:gd name="T13" fmla="*/ 3 h 85"/>
                  <a:gd name="T14" fmla="*/ 28 w 86"/>
                  <a:gd name="T15" fmla="*/ 11 h 85"/>
                  <a:gd name="T16" fmla="*/ 18 w 86"/>
                  <a:gd name="T17" fmla="*/ 8 h 85"/>
                  <a:gd name="T18" fmla="*/ 8 w 86"/>
                  <a:gd name="T19" fmla="*/ 21 h 85"/>
                  <a:gd name="T20" fmla="*/ 10 w 86"/>
                  <a:gd name="T21" fmla="*/ 31 h 85"/>
                  <a:gd name="T22" fmla="*/ 1 w 86"/>
                  <a:gd name="T23" fmla="*/ 36 h 85"/>
                  <a:gd name="T24" fmla="*/ 1 w 86"/>
                  <a:gd name="T25" fmla="*/ 49 h 85"/>
                  <a:gd name="T26" fmla="*/ 10 w 86"/>
                  <a:gd name="T27" fmla="*/ 54 h 85"/>
                  <a:gd name="T28" fmla="*/ 8 w 86"/>
                  <a:gd name="T29" fmla="*/ 64 h 85"/>
                  <a:gd name="T30" fmla="*/ 18 w 86"/>
                  <a:gd name="T31" fmla="*/ 77 h 85"/>
                  <a:gd name="T32" fmla="*/ 28 w 86"/>
                  <a:gd name="T33" fmla="*/ 74 h 85"/>
                  <a:gd name="T34" fmla="*/ 34 w 86"/>
                  <a:gd name="T35" fmla="*/ 82 h 85"/>
                  <a:gd name="T36" fmla="*/ 43 w 86"/>
                  <a:gd name="T37" fmla="*/ 85 h 85"/>
                  <a:gd name="T38" fmla="*/ 52 w 86"/>
                  <a:gd name="T39" fmla="*/ 82 h 85"/>
                  <a:gd name="T40" fmla="*/ 58 w 86"/>
                  <a:gd name="T41" fmla="*/ 74 h 85"/>
                  <a:gd name="T42" fmla="*/ 68 w 86"/>
                  <a:gd name="T43" fmla="*/ 77 h 85"/>
                  <a:gd name="T44" fmla="*/ 78 w 86"/>
                  <a:gd name="T45" fmla="*/ 64 h 85"/>
                  <a:gd name="T46" fmla="*/ 76 w 86"/>
                  <a:gd name="T47" fmla="*/ 54 h 85"/>
                  <a:gd name="T48" fmla="*/ 85 w 86"/>
                  <a:gd name="T49" fmla="*/ 49 h 85"/>
                  <a:gd name="T50" fmla="*/ 85 w 86"/>
                  <a:gd name="T51" fmla="*/ 36 h 85"/>
                  <a:gd name="T52" fmla="*/ 72 w 86"/>
                  <a:gd name="T53" fmla="*/ 48 h 85"/>
                  <a:gd name="T54" fmla="*/ 67 w 86"/>
                  <a:gd name="T55" fmla="*/ 56 h 85"/>
                  <a:gd name="T56" fmla="*/ 70 w 86"/>
                  <a:gd name="T57" fmla="*/ 65 h 85"/>
                  <a:gd name="T58" fmla="*/ 60 w 86"/>
                  <a:gd name="T59" fmla="*/ 67 h 85"/>
                  <a:gd name="T60" fmla="*/ 51 w 86"/>
                  <a:gd name="T61" fmla="*/ 69 h 85"/>
                  <a:gd name="T62" fmla="*/ 46 w 86"/>
                  <a:gd name="T63" fmla="*/ 78 h 85"/>
                  <a:gd name="T64" fmla="*/ 38 w 86"/>
                  <a:gd name="T65" fmla="*/ 72 h 85"/>
                  <a:gd name="T66" fmla="*/ 30 w 86"/>
                  <a:gd name="T67" fmla="*/ 67 h 85"/>
                  <a:gd name="T68" fmla="*/ 20 w 86"/>
                  <a:gd name="T69" fmla="*/ 70 h 85"/>
                  <a:gd name="T70" fmla="*/ 19 w 86"/>
                  <a:gd name="T71" fmla="*/ 59 h 85"/>
                  <a:gd name="T72" fmla="*/ 16 w 86"/>
                  <a:gd name="T73" fmla="*/ 51 h 85"/>
                  <a:gd name="T74" fmla="*/ 8 w 86"/>
                  <a:gd name="T75" fmla="*/ 46 h 85"/>
                  <a:gd name="T76" fmla="*/ 8 w 86"/>
                  <a:gd name="T77" fmla="*/ 39 h 85"/>
                  <a:gd name="T78" fmla="*/ 16 w 86"/>
                  <a:gd name="T79" fmla="*/ 35 h 85"/>
                  <a:gd name="T80" fmla="*/ 19 w 86"/>
                  <a:gd name="T81" fmla="*/ 26 h 85"/>
                  <a:gd name="T82" fmla="*/ 20 w 86"/>
                  <a:gd name="T83" fmla="*/ 15 h 85"/>
                  <a:gd name="T84" fmla="*/ 30 w 86"/>
                  <a:gd name="T85" fmla="*/ 18 h 85"/>
                  <a:gd name="T86" fmla="*/ 38 w 86"/>
                  <a:gd name="T87" fmla="*/ 14 h 85"/>
                  <a:gd name="T88" fmla="*/ 46 w 86"/>
                  <a:gd name="T89" fmla="*/ 7 h 85"/>
                  <a:gd name="T90" fmla="*/ 51 w 86"/>
                  <a:gd name="T91" fmla="*/ 16 h 85"/>
                  <a:gd name="T92" fmla="*/ 60 w 86"/>
                  <a:gd name="T93" fmla="*/ 18 h 85"/>
                  <a:gd name="T94" fmla="*/ 70 w 86"/>
                  <a:gd name="T95" fmla="*/ 20 h 85"/>
                  <a:gd name="T96" fmla="*/ 67 w 86"/>
                  <a:gd name="T97" fmla="*/ 29 h 85"/>
                  <a:gd name="T98" fmla="*/ 72 w 86"/>
                  <a:gd name="T99" fmla="*/ 37 h 85"/>
                  <a:gd name="T100" fmla="*/ 78 w 86"/>
                  <a:gd name="T101" fmla="*/ 4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" h="85">
                    <a:moveTo>
                      <a:pt x="85" y="36"/>
                    </a:moveTo>
                    <a:cubicBezTo>
                      <a:pt x="85" y="35"/>
                      <a:pt x="84" y="34"/>
                      <a:pt x="83" y="33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0"/>
                      <a:pt x="75" y="29"/>
                      <a:pt x="75" y="28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78" y="20"/>
                      <a:pt x="78" y="18"/>
                      <a:pt x="77" y="17"/>
                    </a:cubicBezTo>
                    <a:cubicBezTo>
                      <a:pt x="75" y="14"/>
                      <a:pt x="72" y="11"/>
                      <a:pt x="68" y="8"/>
                    </a:cubicBezTo>
                    <a:cubicBezTo>
                      <a:pt x="67" y="7"/>
                      <a:pt x="66" y="7"/>
                      <a:pt x="65" y="8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7" y="10"/>
                      <a:pt x="56" y="10"/>
                      <a:pt x="55" y="10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2" y="2"/>
                      <a:pt x="51" y="1"/>
                      <a:pt x="49" y="0"/>
                    </a:cubicBezTo>
                    <a:cubicBezTo>
                      <a:pt x="45" y="0"/>
                      <a:pt x="41" y="0"/>
                      <a:pt x="37" y="0"/>
                    </a:cubicBezTo>
                    <a:cubicBezTo>
                      <a:pt x="35" y="1"/>
                      <a:pt x="34" y="2"/>
                      <a:pt x="34" y="3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0" y="10"/>
                      <a:pt x="29" y="10"/>
                      <a:pt x="28" y="11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0" y="7"/>
                      <a:pt x="19" y="7"/>
                      <a:pt x="18" y="8"/>
                    </a:cubicBezTo>
                    <a:cubicBezTo>
                      <a:pt x="14" y="11"/>
                      <a:pt x="11" y="14"/>
                      <a:pt x="9" y="17"/>
                    </a:cubicBezTo>
                    <a:cubicBezTo>
                      <a:pt x="8" y="18"/>
                      <a:pt x="8" y="20"/>
                      <a:pt x="8" y="21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9"/>
                      <a:pt x="10" y="30"/>
                      <a:pt x="10" y="31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4"/>
                      <a:pt x="1" y="35"/>
                      <a:pt x="1" y="36"/>
                    </a:cubicBezTo>
                    <a:cubicBezTo>
                      <a:pt x="0" y="39"/>
                      <a:pt x="0" y="41"/>
                      <a:pt x="0" y="43"/>
                    </a:cubicBezTo>
                    <a:cubicBezTo>
                      <a:pt x="0" y="45"/>
                      <a:pt x="0" y="47"/>
                      <a:pt x="1" y="49"/>
                    </a:cubicBezTo>
                    <a:cubicBezTo>
                      <a:pt x="1" y="50"/>
                      <a:pt x="2" y="52"/>
                      <a:pt x="3" y="52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10" y="56"/>
                      <a:pt x="11" y="57"/>
                      <a:pt x="11" y="58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8" y="65"/>
                      <a:pt x="8" y="67"/>
                      <a:pt x="9" y="68"/>
                    </a:cubicBezTo>
                    <a:cubicBezTo>
                      <a:pt x="11" y="71"/>
                      <a:pt x="14" y="74"/>
                      <a:pt x="18" y="77"/>
                    </a:cubicBezTo>
                    <a:cubicBezTo>
                      <a:pt x="19" y="78"/>
                      <a:pt x="20" y="78"/>
                      <a:pt x="22" y="77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9" y="75"/>
                      <a:pt x="30" y="75"/>
                      <a:pt x="31" y="76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34" y="84"/>
                      <a:pt x="35" y="85"/>
                      <a:pt x="37" y="85"/>
                    </a:cubicBezTo>
                    <a:cubicBezTo>
                      <a:pt x="39" y="85"/>
                      <a:pt x="41" y="85"/>
                      <a:pt x="43" y="85"/>
                    </a:cubicBezTo>
                    <a:cubicBezTo>
                      <a:pt x="45" y="85"/>
                      <a:pt x="47" y="85"/>
                      <a:pt x="49" y="85"/>
                    </a:cubicBezTo>
                    <a:cubicBezTo>
                      <a:pt x="51" y="85"/>
                      <a:pt x="52" y="84"/>
                      <a:pt x="52" y="82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56" y="75"/>
                      <a:pt x="57" y="75"/>
                      <a:pt x="58" y="74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6" y="78"/>
                      <a:pt x="67" y="78"/>
                      <a:pt x="68" y="77"/>
                    </a:cubicBezTo>
                    <a:cubicBezTo>
                      <a:pt x="72" y="74"/>
                      <a:pt x="75" y="71"/>
                      <a:pt x="77" y="68"/>
                    </a:cubicBezTo>
                    <a:cubicBezTo>
                      <a:pt x="78" y="67"/>
                      <a:pt x="78" y="65"/>
                      <a:pt x="78" y="64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5" y="57"/>
                      <a:pt x="76" y="56"/>
                      <a:pt x="76" y="54"/>
                    </a:cubicBezTo>
                    <a:cubicBezTo>
                      <a:pt x="83" y="52"/>
                      <a:pt x="83" y="52"/>
                      <a:pt x="83" y="52"/>
                    </a:cubicBezTo>
                    <a:cubicBezTo>
                      <a:pt x="84" y="52"/>
                      <a:pt x="85" y="50"/>
                      <a:pt x="85" y="49"/>
                    </a:cubicBezTo>
                    <a:cubicBezTo>
                      <a:pt x="86" y="47"/>
                      <a:pt x="86" y="45"/>
                      <a:pt x="86" y="43"/>
                    </a:cubicBezTo>
                    <a:cubicBezTo>
                      <a:pt x="86" y="41"/>
                      <a:pt x="86" y="39"/>
                      <a:pt x="85" y="36"/>
                    </a:cubicBezTo>
                    <a:moveTo>
                      <a:pt x="78" y="46"/>
                    </a:moveTo>
                    <a:cubicBezTo>
                      <a:pt x="72" y="48"/>
                      <a:pt x="72" y="48"/>
                      <a:pt x="72" y="48"/>
                    </a:cubicBezTo>
                    <a:cubicBezTo>
                      <a:pt x="71" y="48"/>
                      <a:pt x="70" y="49"/>
                      <a:pt x="70" y="51"/>
                    </a:cubicBezTo>
                    <a:cubicBezTo>
                      <a:pt x="69" y="52"/>
                      <a:pt x="68" y="54"/>
                      <a:pt x="67" y="56"/>
                    </a:cubicBezTo>
                    <a:cubicBezTo>
                      <a:pt x="67" y="57"/>
                      <a:pt x="67" y="58"/>
                      <a:pt x="67" y="59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7"/>
                      <a:pt x="67" y="68"/>
                      <a:pt x="66" y="70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59" y="66"/>
                      <a:pt x="57" y="66"/>
                      <a:pt x="56" y="67"/>
                    </a:cubicBezTo>
                    <a:cubicBezTo>
                      <a:pt x="55" y="68"/>
                      <a:pt x="53" y="69"/>
                      <a:pt x="51" y="69"/>
                    </a:cubicBezTo>
                    <a:cubicBezTo>
                      <a:pt x="50" y="70"/>
                      <a:pt x="49" y="70"/>
                      <a:pt x="48" y="72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4" y="78"/>
                      <a:pt x="42" y="78"/>
                      <a:pt x="40" y="78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37" y="70"/>
                      <a:pt x="36" y="70"/>
                      <a:pt x="35" y="69"/>
                    </a:cubicBezTo>
                    <a:cubicBezTo>
                      <a:pt x="33" y="69"/>
                      <a:pt x="31" y="68"/>
                      <a:pt x="30" y="67"/>
                    </a:cubicBezTo>
                    <a:cubicBezTo>
                      <a:pt x="29" y="66"/>
                      <a:pt x="27" y="66"/>
                      <a:pt x="26" y="67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19" y="68"/>
                      <a:pt x="17" y="67"/>
                      <a:pt x="16" y="65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19" y="58"/>
                      <a:pt x="19" y="57"/>
                      <a:pt x="19" y="56"/>
                    </a:cubicBezTo>
                    <a:cubicBezTo>
                      <a:pt x="18" y="54"/>
                      <a:pt x="17" y="52"/>
                      <a:pt x="16" y="51"/>
                    </a:cubicBezTo>
                    <a:cubicBezTo>
                      <a:pt x="16" y="49"/>
                      <a:pt x="15" y="48"/>
                      <a:pt x="14" y="48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5"/>
                      <a:pt x="8" y="44"/>
                      <a:pt x="8" y="43"/>
                    </a:cubicBezTo>
                    <a:cubicBezTo>
                      <a:pt x="8" y="42"/>
                      <a:pt x="8" y="41"/>
                      <a:pt x="8" y="39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6" y="36"/>
                      <a:pt x="16" y="35"/>
                    </a:cubicBezTo>
                    <a:cubicBezTo>
                      <a:pt x="17" y="33"/>
                      <a:pt x="18" y="31"/>
                      <a:pt x="19" y="29"/>
                    </a:cubicBezTo>
                    <a:cubicBezTo>
                      <a:pt x="19" y="28"/>
                      <a:pt x="19" y="27"/>
                      <a:pt x="19" y="26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7" y="18"/>
                      <a:pt x="19" y="17"/>
                      <a:pt x="20" y="15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7" y="19"/>
                      <a:pt x="29" y="19"/>
                      <a:pt x="30" y="18"/>
                    </a:cubicBezTo>
                    <a:cubicBezTo>
                      <a:pt x="31" y="17"/>
                      <a:pt x="33" y="17"/>
                      <a:pt x="35" y="16"/>
                    </a:cubicBezTo>
                    <a:cubicBezTo>
                      <a:pt x="36" y="16"/>
                      <a:pt x="37" y="15"/>
                      <a:pt x="38" y="14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2" y="7"/>
                      <a:pt x="44" y="7"/>
                      <a:pt x="46" y="7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9" y="15"/>
                      <a:pt x="50" y="16"/>
                      <a:pt x="51" y="16"/>
                    </a:cubicBezTo>
                    <a:cubicBezTo>
                      <a:pt x="53" y="17"/>
                      <a:pt x="55" y="17"/>
                      <a:pt x="56" y="18"/>
                    </a:cubicBezTo>
                    <a:cubicBezTo>
                      <a:pt x="57" y="19"/>
                      <a:pt x="59" y="19"/>
                      <a:pt x="60" y="18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7" y="17"/>
                      <a:pt x="69" y="18"/>
                      <a:pt x="70" y="20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7" y="27"/>
                      <a:pt x="67" y="28"/>
                      <a:pt x="67" y="29"/>
                    </a:cubicBezTo>
                    <a:cubicBezTo>
                      <a:pt x="68" y="31"/>
                      <a:pt x="69" y="33"/>
                      <a:pt x="70" y="35"/>
                    </a:cubicBezTo>
                    <a:cubicBezTo>
                      <a:pt x="70" y="36"/>
                      <a:pt x="71" y="37"/>
                      <a:pt x="72" y="37"/>
                    </a:cubicBezTo>
                    <a:cubicBezTo>
                      <a:pt x="78" y="39"/>
                      <a:pt x="78" y="39"/>
                      <a:pt x="78" y="39"/>
                    </a:cubicBezTo>
                    <a:cubicBezTo>
                      <a:pt x="78" y="41"/>
                      <a:pt x="78" y="42"/>
                      <a:pt x="78" y="43"/>
                    </a:cubicBezTo>
                    <a:cubicBezTo>
                      <a:pt x="78" y="44"/>
                      <a:pt x="78" y="45"/>
                      <a:pt x="78" y="4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55"/>
              <p:cNvSpPr>
                <a:spLocks noEditPoints="1"/>
              </p:cNvSpPr>
              <p:nvPr/>
            </p:nvSpPr>
            <p:spPr bwMode="auto">
              <a:xfrm>
                <a:off x="887" y="1883"/>
                <a:ext cx="69" cy="68"/>
              </a:xfrm>
              <a:custGeom>
                <a:avLst/>
                <a:gdLst>
                  <a:gd name="T0" fmla="*/ 17 w 34"/>
                  <a:gd name="T1" fmla="*/ 0 h 34"/>
                  <a:gd name="T2" fmla="*/ 0 w 34"/>
                  <a:gd name="T3" fmla="*/ 17 h 34"/>
                  <a:gd name="T4" fmla="*/ 17 w 34"/>
                  <a:gd name="T5" fmla="*/ 34 h 34"/>
                  <a:gd name="T6" fmla="*/ 34 w 34"/>
                  <a:gd name="T7" fmla="*/ 17 h 34"/>
                  <a:gd name="T8" fmla="*/ 17 w 34"/>
                  <a:gd name="T9" fmla="*/ 0 h 34"/>
                  <a:gd name="T10" fmla="*/ 17 w 34"/>
                  <a:gd name="T11" fmla="*/ 26 h 34"/>
                  <a:gd name="T12" fmla="*/ 7 w 34"/>
                  <a:gd name="T13" fmla="*/ 17 h 34"/>
                  <a:gd name="T14" fmla="*/ 17 w 34"/>
                  <a:gd name="T15" fmla="*/ 7 h 34"/>
                  <a:gd name="T16" fmla="*/ 27 w 34"/>
                  <a:gd name="T17" fmla="*/ 17 h 34"/>
                  <a:gd name="T18" fmla="*/ 17 w 34"/>
                  <a:gd name="T1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4">
                    <a:moveTo>
                      <a:pt x="17" y="0"/>
                    </a:moveTo>
                    <a:cubicBezTo>
                      <a:pt x="8" y="0"/>
                      <a:pt x="0" y="7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ubicBezTo>
                      <a:pt x="26" y="34"/>
                      <a:pt x="34" y="26"/>
                      <a:pt x="34" y="17"/>
                    </a:cubicBezTo>
                    <a:cubicBezTo>
                      <a:pt x="34" y="7"/>
                      <a:pt x="26" y="0"/>
                      <a:pt x="17" y="0"/>
                    </a:cubicBezTo>
                    <a:moveTo>
                      <a:pt x="17" y="26"/>
                    </a:moveTo>
                    <a:cubicBezTo>
                      <a:pt x="12" y="26"/>
                      <a:pt x="7" y="22"/>
                      <a:pt x="7" y="17"/>
                    </a:cubicBezTo>
                    <a:cubicBezTo>
                      <a:pt x="7" y="11"/>
                      <a:pt x="12" y="7"/>
                      <a:pt x="17" y="7"/>
                    </a:cubicBezTo>
                    <a:cubicBezTo>
                      <a:pt x="22" y="7"/>
                      <a:pt x="27" y="11"/>
                      <a:pt x="27" y="17"/>
                    </a:cubicBezTo>
                    <a:cubicBezTo>
                      <a:pt x="27" y="22"/>
                      <a:pt x="22" y="26"/>
                      <a:pt x="17" y="2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5" name="Freeform 56"/>
            <p:cNvSpPr>
              <a:spLocks noEditPoints="1"/>
            </p:cNvSpPr>
            <p:nvPr/>
          </p:nvSpPr>
          <p:spPr bwMode="auto">
            <a:xfrm>
              <a:off x="3733704" y="3989483"/>
              <a:ext cx="276225" cy="190559"/>
            </a:xfrm>
            <a:custGeom>
              <a:avLst/>
              <a:gdLst>
                <a:gd name="T0" fmla="*/ 82 w 86"/>
                <a:gd name="T1" fmla="*/ 7 h 59"/>
                <a:gd name="T2" fmla="*/ 74 w 86"/>
                <a:gd name="T3" fmla="*/ 4 h 59"/>
                <a:gd name="T4" fmla="*/ 66 w 86"/>
                <a:gd name="T5" fmla="*/ 7 h 59"/>
                <a:gd name="T6" fmla="*/ 63 w 86"/>
                <a:gd name="T7" fmla="*/ 15 h 59"/>
                <a:gd name="T8" fmla="*/ 64 w 86"/>
                <a:gd name="T9" fmla="*/ 20 h 59"/>
                <a:gd name="T10" fmla="*/ 50 w 86"/>
                <a:gd name="T11" fmla="*/ 32 h 59"/>
                <a:gd name="T12" fmla="*/ 42 w 86"/>
                <a:gd name="T13" fmla="*/ 30 h 59"/>
                <a:gd name="T14" fmla="*/ 35 w 86"/>
                <a:gd name="T15" fmla="*/ 32 h 59"/>
                <a:gd name="T16" fmla="*/ 25 w 86"/>
                <a:gd name="T17" fmla="*/ 20 h 59"/>
                <a:gd name="T18" fmla="*/ 23 w 86"/>
                <a:gd name="T19" fmla="*/ 4 h 59"/>
                <a:gd name="T20" fmla="*/ 14 w 86"/>
                <a:gd name="T21" fmla="*/ 0 h 59"/>
                <a:gd name="T22" fmla="*/ 4 w 86"/>
                <a:gd name="T23" fmla="*/ 4 h 59"/>
                <a:gd name="T24" fmla="*/ 0 w 86"/>
                <a:gd name="T25" fmla="*/ 14 h 59"/>
                <a:gd name="T26" fmla="*/ 4 w 86"/>
                <a:gd name="T27" fmla="*/ 23 h 59"/>
                <a:gd name="T28" fmla="*/ 14 w 86"/>
                <a:gd name="T29" fmla="*/ 27 h 59"/>
                <a:gd name="T30" fmla="*/ 20 w 86"/>
                <a:gd name="T31" fmla="*/ 25 h 59"/>
                <a:gd name="T32" fmla="*/ 30 w 86"/>
                <a:gd name="T33" fmla="*/ 37 h 59"/>
                <a:gd name="T34" fmla="*/ 32 w 86"/>
                <a:gd name="T35" fmla="*/ 55 h 59"/>
                <a:gd name="T36" fmla="*/ 42 w 86"/>
                <a:gd name="T37" fmla="*/ 59 h 59"/>
                <a:gd name="T38" fmla="*/ 52 w 86"/>
                <a:gd name="T39" fmla="*/ 55 h 59"/>
                <a:gd name="T40" fmla="*/ 55 w 86"/>
                <a:gd name="T41" fmla="*/ 38 h 59"/>
                <a:gd name="T42" fmla="*/ 69 w 86"/>
                <a:gd name="T43" fmla="*/ 25 h 59"/>
                <a:gd name="T44" fmla="*/ 74 w 86"/>
                <a:gd name="T45" fmla="*/ 27 h 59"/>
                <a:gd name="T46" fmla="*/ 82 w 86"/>
                <a:gd name="T47" fmla="*/ 23 h 59"/>
                <a:gd name="T48" fmla="*/ 86 w 86"/>
                <a:gd name="T49" fmla="*/ 15 h 59"/>
                <a:gd name="T50" fmla="*/ 82 w 86"/>
                <a:gd name="T51" fmla="*/ 7 h 59"/>
                <a:gd name="T52" fmla="*/ 9 w 86"/>
                <a:gd name="T53" fmla="*/ 18 h 59"/>
                <a:gd name="T54" fmla="*/ 8 w 86"/>
                <a:gd name="T55" fmla="*/ 14 h 59"/>
                <a:gd name="T56" fmla="*/ 9 w 86"/>
                <a:gd name="T57" fmla="*/ 9 h 59"/>
                <a:gd name="T58" fmla="*/ 14 w 86"/>
                <a:gd name="T59" fmla="*/ 8 h 59"/>
                <a:gd name="T60" fmla="*/ 18 w 86"/>
                <a:gd name="T61" fmla="*/ 9 h 59"/>
                <a:gd name="T62" fmla="*/ 18 w 86"/>
                <a:gd name="T63" fmla="*/ 18 h 59"/>
                <a:gd name="T64" fmla="*/ 9 w 86"/>
                <a:gd name="T65" fmla="*/ 18 h 59"/>
                <a:gd name="T66" fmla="*/ 77 w 86"/>
                <a:gd name="T67" fmla="*/ 18 h 59"/>
                <a:gd name="T68" fmla="*/ 71 w 86"/>
                <a:gd name="T69" fmla="*/ 18 h 59"/>
                <a:gd name="T70" fmla="*/ 70 w 86"/>
                <a:gd name="T71" fmla="*/ 15 h 59"/>
                <a:gd name="T72" fmla="*/ 71 w 86"/>
                <a:gd name="T73" fmla="*/ 12 h 59"/>
                <a:gd name="T74" fmla="*/ 74 w 86"/>
                <a:gd name="T75" fmla="*/ 11 h 59"/>
                <a:gd name="T76" fmla="*/ 77 w 86"/>
                <a:gd name="T77" fmla="*/ 12 h 59"/>
                <a:gd name="T78" fmla="*/ 78 w 86"/>
                <a:gd name="T79" fmla="*/ 15 h 59"/>
                <a:gd name="T80" fmla="*/ 77 w 86"/>
                <a:gd name="T81" fmla="*/ 1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59">
                  <a:moveTo>
                    <a:pt x="82" y="7"/>
                  </a:moveTo>
                  <a:cubicBezTo>
                    <a:pt x="80" y="5"/>
                    <a:pt x="77" y="4"/>
                    <a:pt x="74" y="4"/>
                  </a:cubicBezTo>
                  <a:cubicBezTo>
                    <a:pt x="71" y="4"/>
                    <a:pt x="68" y="5"/>
                    <a:pt x="66" y="7"/>
                  </a:cubicBezTo>
                  <a:cubicBezTo>
                    <a:pt x="64" y="9"/>
                    <a:pt x="63" y="12"/>
                    <a:pt x="63" y="15"/>
                  </a:cubicBezTo>
                  <a:cubicBezTo>
                    <a:pt x="63" y="17"/>
                    <a:pt x="63" y="18"/>
                    <a:pt x="64" y="20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47" y="31"/>
                    <a:pt x="45" y="30"/>
                    <a:pt x="42" y="30"/>
                  </a:cubicBezTo>
                  <a:cubicBezTo>
                    <a:pt x="40" y="30"/>
                    <a:pt x="37" y="31"/>
                    <a:pt x="35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15"/>
                    <a:pt x="27" y="8"/>
                    <a:pt x="23" y="4"/>
                  </a:cubicBezTo>
                  <a:cubicBezTo>
                    <a:pt x="21" y="2"/>
                    <a:pt x="17" y="0"/>
                    <a:pt x="14" y="0"/>
                  </a:cubicBezTo>
                  <a:cubicBezTo>
                    <a:pt x="10" y="0"/>
                    <a:pt x="7" y="2"/>
                    <a:pt x="4" y="4"/>
                  </a:cubicBezTo>
                  <a:cubicBezTo>
                    <a:pt x="2" y="7"/>
                    <a:pt x="0" y="10"/>
                    <a:pt x="0" y="14"/>
                  </a:cubicBezTo>
                  <a:cubicBezTo>
                    <a:pt x="0" y="17"/>
                    <a:pt x="2" y="20"/>
                    <a:pt x="4" y="23"/>
                  </a:cubicBezTo>
                  <a:cubicBezTo>
                    <a:pt x="7" y="25"/>
                    <a:pt x="10" y="27"/>
                    <a:pt x="14" y="27"/>
                  </a:cubicBezTo>
                  <a:cubicBezTo>
                    <a:pt x="16" y="27"/>
                    <a:pt x="18" y="26"/>
                    <a:pt x="20" y="25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43"/>
                    <a:pt x="27" y="50"/>
                    <a:pt x="32" y="55"/>
                  </a:cubicBezTo>
                  <a:cubicBezTo>
                    <a:pt x="35" y="58"/>
                    <a:pt x="38" y="59"/>
                    <a:pt x="42" y="59"/>
                  </a:cubicBezTo>
                  <a:cubicBezTo>
                    <a:pt x="46" y="59"/>
                    <a:pt x="50" y="58"/>
                    <a:pt x="52" y="55"/>
                  </a:cubicBezTo>
                  <a:cubicBezTo>
                    <a:pt x="57" y="50"/>
                    <a:pt x="58" y="43"/>
                    <a:pt x="55" y="38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71" y="26"/>
                    <a:pt x="72" y="27"/>
                    <a:pt x="74" y="27"/>
                  </a:cubicBezTo>
                  <a:cubicBezTo>
                    <a:pt x="77" y="27"/>
                    <a:pt x="80" y="25"/>
                    <a:pt x="82" y="23"/>
                  </a:cubicBezTo>
                  <a:cubicBezTo>
                    <a:pt x="85" y="21"/>
                    <a:pt x="86" y="18"/>
                    <a:pt x="86" y="15"/>
                  </a:cubicBezTo>
                  <a:cubicBezTo>
                    <a:pt x="86" y="12"/>
                    <a:pt x="85" y="9"/>
                    <a:pt x="82" y="7"/>
                  </a:cubicBezTo>
                  <a:moveTo>
                    <a:pt x="9" y="18"/>
                  </a:moveTo>
                  <a:cubicBezTo>
                    <a:pt x="8" y="17"/>
                    <a:pt x="8" y="15"/>
                    <a:pt x="8" y="14"/>
                  </a:cubicBezTo>
                  <a:cubicBezTo>
                    <a:pt x="8" y="12"/>
                    <a:pt x="8" y="10"/>
                    <a:pt x="9" y="9"/>
                  </a:cubicBezTo>
                  <a:cubicBezTo>
                    <a:pt x="11" y="8"/>
                    <a:pt x="12" y="8"/>
                    <a:pt x="14" y="8"/>
                  </a:cubicBezTo>
                  <a:cubicBezTo>
                    <a:pt x="15" y="8"/>
                    <a:pt x="17" y="8"/>
                    <a:pt x="18" y="9"/>
                  </a:cubicBezTo>
                  <a:cubicBezTo>
                    <a:pt x="20" y="12"/>
                    <a:pt x="20" y="15"/>
                    <a:pt x="18" y="18"/>
                  </a:cubicBezTo>
                  <a:cubicBezTo>
                    <a:pt x="16" y="20"/>
                    <a:pt x="12" y="20"/>
                    <a:pt x="9" y="18"/>
                  </a:cubicBezTo>
                  <a:moveTo>
                    <a:pt x="77" y="18"/>
                  </a:moveTo>
                  <a:cubicBezTo>
                    <a:pt x="76" y="20"/>
                    <a:pt x="73" y="20"/>
                    <a:pt x="71" y="18"/>
                  </a:cubicBezTo>
                  <a:cubicBezTo>
                    <a:pt x="71" y="17"/>
                    <a:pt x="70" y="16"/>
                    <a:pt x="70" y="15"/>
                  </a:cubicBezTo>
                  <a:cubicBezTo>
                    <a:pt x="70" y="14"/>
                    <a:pt x="71" y="13"/>
                    <a:pt x="71" y="12"/>
                  </a:cubicBezTo>
                  <a:cubicBezTo>
                    <a:pt x="72" y="11"/>
                    <a:pt x="73" y="11"/>
                    <a:pt x="74" y="11"/>
                  </a:cubicBezTo>
                  <a:cubicBezTo>
                    <a:pt x="75" y="11"/>
                    <a:pt x="76" y="11"/>
                    <a:pt x="77" y="12"/>
                  </a:cubicBezTo>
                  <a:cubicBezTo>
                    <a:pt x="78" y="13"/>
                    <a:pt x="78" y="14"/>
                    <a:pt x="78" y="15"/>
                  </a:cubicBezTo>
                  <a:cubicBezTo>
                    <a:pt x="78" y="16"/>
                    <a:pt x="78" y="17"/>
                    <a:pt x="77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60"/>
            <p:cNvSpPr>
              <a:spLocks noChangeArrowheads="1"/>
            </p:cNvSpPr>
            <p:nvPr/>
          </p:nvSpPr>
          <p:spPr bwMode="auto">
            <a:xfrm>
              <a:off x="2254153" y="4280111"/>
              <a:ext cx="863600" cy="25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itchFamily="34" charset="0"/>
                <a:buNone/>
              </a:pPr>
              <a:r>
                <a:rPr lang="en-US" altLang="zh-CN" sz="1600" dirty="0">
                  <a:solidFill>
                    <a:prstClr val="white"/>
                  </a:solidFill>
                  <a:latin typeface="Brush Script MT" panose="03060802040406070304" pitchFamily="66" charset="0"/>
                  <a:ea typeface="微软雅黑 Light" panose="020B0502040204020203" pitchFamily="34" charset="-122"/>
                </a:rPr>
                <a:t>01</a:t>
              </a:r>
              <a:endParaRPr lang="zh-CN" altLang="zh-CN" sz="1600" dirty="0">
                <a:solidFill>
                  <a:prstClr val="white"/>
                </a:solidFill>
                <a:latin typeface="Brush Script MT" panose="03060802040406070304" pitchFamily="66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17" name="Rectangle 61"/>
            <p:cNvSpPr>
              <a:spLocks noChangeArrowheads="1"/>
            </p:cNvSpPr>
            <p:nvPr/>
          </p:nvSpPr>
          <p:spPr bwMode="auto">
            <a:xfrm>
              <a:off x="3451128" y="4280111"/>
              <a:ext cx="863600" cy="25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itchFamily="34" charset="0"/>
                <a:buNone/>
              </a:pPr>
              <a:r>
                <a:rPr lang="en-US" altLang="zh-CN" sz="1600" dirty="0">
                  <a:solidFill>
                    <a:prstClr val="white"/>
                  </a:solidFill>
                  <a:latin typeface="Brush Script MT" panose="03060802040406070304" pitchFamily="66" charset="0"/>
                  <a:ea typeface="微软雅黑 Light" panose="020B0502040204020203" pitchFamily="34" charset="-122"/>
                </a:rPr>
                <a:t>02</a:t>
              </a:r>
              <a:endParaRPr lang="zh-CN" altLang="zh-CN" sz="1600" dirty="0">
                <a:solidFill>
                  <a:prstClr val="white"/>
                </a:solidFill>
                <a:latin typeface="Brush Script MT" panose="03060802040406070304" pitchFamily="66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18" name="Rectangle 62"/>
            <p:cNvSpPr>
              <a:spLocks noChangeArrowheads="1"/>
            </p:cNvSpPr>
            <p:nvPr/>
          </p:nvSpPr>
          <p:spPr bwMode="auto">
            <a:xfrm>
              <a:off x="4656040" y="4280111"/>
              <a:ext cx="863600" cy="25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itchFamily="34" charset="0"/>
                <a:buNone/>
              </a:pPr>
              <a:r>
                <a:rPr lang="en-US" altLang="zh-CN" sz="1600" dirty="0">
                  <a:solidFill>
                    <a:prstClr val="white"/>
                  </a:solidFill>
                  <a:latin typeface="Brush Script MT" panose="03060802040406070304" pitchFamily="66" charset="0"/>
                  <a:ea typeface="微软雅黑 Light" panose="020B0502040204020203" pitchFamily="34" charset="-122"/>
                </a:rPr>
                <a:t>03</a:t>
              </a:r>
              <a:endParaRPr lang="zh-CN" altLang="zh-CN" sz="1600" dirty="0">
                <a:solidFill>
                  <a:prstClr val="white"/>
                </a:solidFill>
                <a:latin typeface="Brush Script MT" panose="03060802040406070304" pitchFamily="66" charset="0"/>
                <a:ea typeface="微软雅黑 Light" panose="020B0502040204020203" pitchFamily="34" charset="-122"/>
              </a:endParaRPr>
            </a:p>
          </p:txBody>
        </p:sp>
        <p:grpSp>
          <p:nvGrpSpPr>
            <p:cNvPr id="19" name="Group 65"/>
            <p:cNvGrpSpPr/>
            <p:nvPr/>
          </p:nvGrpSpPr>
          <p:grpSpPr bwMode="auto">
            <a:xfrm>
              <a:off x="6469063" y="2784993"/>
              <a:ext cx="3384550" cy="2488381"/>
              <a:chOff x="3243" y="1030"/>
              <a:chExt cx="2132" cy="1567"/>
            </a:xfrm>
          </p:grpSpPr>
          <p:sp>
            <p:nvSpPr>
              <p:cNvPr id="20" name="Oval 66"/>
              <p:cNvSpPr>
                <a:spLocks noChangeArrowheads="1"/>
              </p:cNvSpPr>
              <p:nvPr/>
            </p:nvSpPr>
            <p:spPr bwMode="auto">
              <a:xfrm>
                <a:off x="3243" y="2555"/>
                <a:ext cx="2132" cy="42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lumMod val="50000"/>
                    </a:schemeClr>
                  </a:gs>
                  <a:gs pos="100000">
                    <a:srgbClr val="F8F8F8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pic>
            <p:nvPicPr>
              <p:cNvPr id="21" name="Picture 67" descr="2"/>
              <p:cNvPicPr>
                <a:picLocks noChangeAspect="1" noChangeArrowheads="1"/>
              </p:cNvPicPr>
              <p:nvPr/>
            </p:nvPicPr>
            <p:blipFill>
              <a:blip r:embed="rId3" cstate="screen"/>
              <a:srcRect/>
              <a:stretch>
                <a:fillRect/>
              </a:stretch>
            </p:blipFill>
            <p:spPr bwMode="auto">
              <a:xfrm>
                <a:off x="3322" y="1030"/>
                <a:ext cx="2025" cy="15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Rectangle 68" descr="psb"/>
              <p:cNvSpPr>
                <a:spLocks noChangeArrowheads="1"/>
              </p:cNvSpPr>
              <p:nvPr/>
            </p:nvSpPr>
            <p:spPr bwMode="auto">
              <a:xfrm>
                <a:off x="3395" y="1099"/>
                <a:ext cx="1871" cy="1083"/>
              </a:xfrm>
              <a:prstGeom prst="rect">
                <a:avLst/>
              </a:prstGeom>
              <a:blipFill dpi="0"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colorTemperature colorTemp="59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1552923" y="2085360"/>
            <a:ext cx="4269143" cy="167122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userThe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to be used in The user The user print the presentation and make it into a it into a film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to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1361523" y="1511095"/>
            <a:ext cx="2347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2436755" y="2909227"/>
            <a:ext cx="2347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888153" y="4945193"/>
            <a:ext cx="2347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4039104" y="4945192"/>
            <a:ext cx="2347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</p:spTree>
    <p:extLst>
      <p:ext uri="{BB962C8B-B14F-4D97-AF65-F5344CB8AC3E}">
        <p14:creationId xmlns:p14="http://schemas.microsoft.com/office/powerpoint/2010/main" val="26763360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034962" y="4099503"/>
            <a:ext cx="1020208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iamond 151"/>
          <p:cNvSpPr/>
          <p:nvPr/>
        </p:nvSpPr>
        <p:spPr>
          <a:xfrm>
            <a:off x="1218770" y="3366894"/>
            <a:ext cx="1439827" cy="1439827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sp>
        <p:nvSpPr>
          <p:cNvPr id="15" name="Diamond 152"/>
          <p:cNvSpPr/>
          <p:nvPr/>
        </p:nvSpPr>
        <p:spPr>
          <a:xfrm>
            <a:off x="3306874" y="3366894"/>
            <a:ext cx="1439827" cy="1439827"/>
          </a:xfrm>
          <a:prstGeom prst="diamond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sp>
        <p:nvSpPr>
          <p:cNvPr id="17" name="Diamond 153"/>
          <p:cNvSpPr/>
          <p:nvPr/>
        </p:nvSpPr>
        <p:spPr>
          <a:xfrm>
            <a:off x="5433760" y="3366894"/>
            <a:ext cx="1439827" cy="1439827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sp>
        <p:nvSpPr>
          <p:cNvPr id="20" name="Diamond 153"/>
          <p:cNvSpPr/>
          <p:nvPr/>
        </p:nvSpPr>
        <p:spPr>
          <a:xfrm>
            <a:off x="7478718" y="3366894"/>
            <a:ext cx="1439827" cy="1439827"/>
          </a:xfrm>
          <a:prstGeom prst="diamond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sp>
        <p:nvSpPr>
          <p:cNvPr id="21" name="Diamond 153"/>
          <p:cNvSpPr/>
          <p:nvPr/>
        </p:nvSpPr>
        <p:spPr>
          <a:xfrm>
            <a:off x="9539818" y="3366894"/>
            <a:ext cx="1439827" cy="1439827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sp>
        <p:nvSpPr>
          <p:cNvPr id="22" name="文本框 19"/>
          <p:cNvSpPr txBox="1"/>
          <p:nvPr/>
        </p:nvSpPr>
        <p:spPr>
          <a:xfrm>
            <a:off x="1602822" y="3846942"/>
            <a:ext cx="67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354"/>
          <p:cNvGrpSpPr/>
          <p:nvPr/>
        </p:nvGrpSpPr>
        <p:grpSpPr>
          <a:xfrm>
            <a:off x="1077961" y="2294239"/>
            <a:ext cx="2348281" cy="933486"/>
            <a:chOff x="1343472" y="4037003"/>
            <a:chExt cx="1761619" cy="700277"/>
          </a:xfrm>
        </p:grpSpPr>
        <p:sp>
          <p:nvSpPr>
            <p:cNvPr id="24" name="文本框 355"/>
            <p:cNvSpPr txBox="1"/>
            <p:nvPr/>
          </p:nvSpPr>
          <p:spPr>
            <a:xfrm>
              <a:off x="1454173" y="4360455"/>
              <a:ext cx="1650918" cy="37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332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here. </a:t>
              </a:r>
            </a:p>
            <a:p>
              <a:r>
                <a:rPr lang="en-US" altLang="zh-CN" sz="1332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here.</a:t>
              </a:r>
              <a:endParaRPr lang="zh-CN" altLang="en-US" sz="1332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356"/>
            <p:cNvSpPr txBox="1"/>
            <p:nvPr/>
          </p:nvSpPr>
          <p:spPr>
            <a:xfrm>
              <a:off x="1343472" y="4037003"/>
              <a:ext cx="1650918" cy="284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67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867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354"/>
          <p:cNvGrpSpPr/>
          <p:nvPr/>
        </p:nvGrpSpPr>
        <p:grpSpPr>
          <a:xfrm>
            <a:off x="3246833" y="4842279"/>
            <a:ext cx="2348281" cy="933486"/>
            <a:chOff x="1343472" y="4037003"/>
            <a:chExt cx="1761619" cy="700277"/>
          </a:xfrm>
        </p:grpSpPr>
        <p:sp>
          <p:nvSpPr>
            <p:cNvPr id="27" name="文本框 355"/>
            <p:cNvSpPr txBox="1"/>
            <p:nvPr/>
          </p:nvSpPr>
          <p:spPr>
            <a:xfrm>
              <a:off x="1454173" y="4360455"/>
              <a:ext cx="1650918" cy="37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332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here. </a:t>
              </a:r>
            </a:p>
            <a:p>
              <a:r>
                <a:rPr lang="en-US" altLang="zh-CN" sz="1332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here.</a:t>
              </a:r>
              <a:endParaRPr lang="zh-CN" altLang="en-US" sz="1332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356"/>
            <p:cNvSpPr txBox="1"/>
            <p:nvPr/>
          </p:nvSpPr>
          <p:spPr>
            <a:xfrm>
              <a:off x="1343472" y="4037003"/>
              <a:ext cx="1650918" cy="284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67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867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354"/>
          <p:cNvGrpSpPr/>
          <p:nvPr/>
        </p:nvGrpSpPr>
        <p:grpSpPr>
          <a:xfrm>
            <a:off x="5318779" y="2236040"/>
            <a:ext cx="2348281" cy="933486"/>
            <a:chOff x="1343472" y="4037003"/>
            <a:chExt cx="1761619" cy="700277"/>
          </a:xfrm>
        </p:grpSpPr>
        <p:sp>
          <p:nvSpPr>
            <p:cNvPr id="30" name="文本框 355"/>
            <p:cNvSpPr txBox="1"/>
            <p:nvPr/>
          </p:nvSpPr>
          <p:spPr>
            <a:xfrm>
              <a:off x="1454173" y="4360455"/>
              <a:ext cx="1650918" cy="37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332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here. </a:t>
              </a:r>
            </a:p>
            <a:p>
              <a:r>
                <a:rPr lang="en-US" altLang="zh-CN" sz="1332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here.</a:t>
              </a:r>
              <a:endParaRPr lang="zh-CN" altLang="en-US" sz="1332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56"/>
            <p:cNvSpPr txBox="1"/>
            <p:nvPr/>
          </p:nvSpPr>
          <p:spPr>
            <a:xfrm>
              <a:off x="1343472" y="4037003"/>
              <a:ext cx="1650918" cy="284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67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867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54"/>
          <p:cNvGrpSpPr/>
          <p:nvPr/>
        </p:nvGrpSpPr>
        <p:grpSpPr>
          <a:xfrm>
            <a:off x="7377143" y="4879114"/>
            <a:ext cx="2348281" cy="933486"/>
            <a:chOff x="1343472" y="4037003"/>
            <a:chExt cx="1761619" cy="700277"/>
          </a:xfrm>
        </p:grpSpPr>
        <p:sp>
          <p:nvSpPr>
            <p:cNvPr id="33" name="文本框 355"/>
            <p:cNvSpPr txBox="1"/>
            <p:nvPr/>
          </p:nvSpPr>
          <p:spPr>
            <a:xfrm>
              <a:off x="1454173" y="4360455"/>
              <a:ext cx="1650918" cy="37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332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here. </a:t>
              </a:r>
            </a:p>
            <a:p>
              <a:r>
                <a:rPr lang="en-US" altLang="zh-CN" sz="1332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here.</a:t>
              </a:r>
              <a:endParaRPr lang="zh-CN" altLang="en-US" sz="1332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56"/>
            <p:cNvSpPr txBox="1"/>
            <p:nvPr/>
          </p:nvSpPr>
          <p:spPr>
            <a:xfrm>
              <a:off x="1343472" y="4037003"/>
              <a:ext cx="1650918" cy="284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67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867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54"/>
          <p:cNvGrpSpPr/>
          <p:nvPr/>
        </p:nvGrpSpPr>
        <p:grpSpPr>
          <a:xfrm>
            <a:off x="9529295" y="2116690"/>
            <a:ext cx="2348281" cy="933486"/>
            <a:chOff x="1343472" y="4037003"/>
            <a:chExt cx="1761619" cy="700277"/>
          </a:xfrm>
        </p:grpSpPr>
        <p:sp>
          <p:nvSpPr>
            <p:cNvPr id="36" name="文本框 355"/>
            <p:cNvSpPr txBox="1"/>
            <p:nvPr/>
          </p:nvSpPr>
          <p:spPr>
            <a:xfrm>
              <a:off x="1454173" y="4360455"/>
              <a:ext cx="1650918" cy="37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332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here. </a:t>
              </a:r>
            </a:p>
            <a:p>
              <a:r>
                <a:rPr lang="en-US" altLang="zh-CN" sz="1332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here.</a:t>
              </a:r>
              <a:endParaRPr lang="zh-CN" altLang="en-US" sz="1332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56"/>
            <p:cNvSpPr txBox="1"/>
            <p:nvPr/>
          </p:nvSpPr>
          <p:spPr>
            <a:xfrm>
              <a:off x="1343472" y="4037003"/>
              <a:ext cx="1650918" cy="284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67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867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19"/>
          <p:cNvSpPr txBox="1"/>
          <p:nvPr/>
        </p:nvSpPr>
        <p:spPr>
          <a:xfrm>
            <a:off x="3709708" y="3846942"/>
            <a:ext cx="67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19"/>
          <p:cNvSpPr txBox="1"/>
          <p:nvPr/>
        </p:nvSpPr>
        <p:spPr>
          <a:xfrm>
            <a:off x="5816593" y="3846942"/>
            <a:ext cx="67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19"/>
          <p:cNvSpPr txBox="1"/>
          <p:nvPr/>
        </p:nvSpPr>
        <p:spPr>
          <a:xfrm>
            <a:off x="7835990" y="3846942"/>
            <a:ext cx="67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19"/>
          <p:cNvSpPr txBox="1"/>
          <p:nvPr/>
        </p:nvSpPr>
        <p:spPr>
          <a:xfrm>
            <a:off x="9923740" y="3846942"/>
            <a:ext cx="67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4461351"/>
      </p:ext>
    </p:extLst>
  </p:cSld>
  <p:clrMapOvr>
    <a:masterClrMapping/>
  </p:clrMapOvr>
  <p:transition spd="slow"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20" grpId="0" animBg="1"/>
      <p:bldP spid="21" grpId="0" animBg="1"/>
      <p:bldP spid="22" grpId="0"/>
      <p:bldP spid="38" grpId="0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e6eb9a69-2ae0-4a7f-9a98-daad17ce0a0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072185" y="1628140"/>
            <a:ext cx="4047630" cy="4020820"/>
            <a:chOff x="4072185" y="1628140"/>
            <a:chExt cx="4047630" cy="4020820"/>
          </a:xfrm>
        </p:grpSpPr>
        <p:sp>
          <p:nvSpPr>
            <p:cNvPr id="17" name="îŝľíḍè">
              <a:extLst>
                <a:ext uri="{FF2B5EF4-FFF2-40B4-BE49-F238E27FC236}">
                  <a16:creationId xmlns="" xmlns:a16="http://schemas.microsoft.com/office/drawing/2014/main" id="{BEC05A96-4E64-4B4D-B960-8563C415C673}"/>
                </a:ext>
              </a:extLst>
            </p:cNvPr>
            <p:cNvSpPr/>
            <p:nvPr/>
          </p:nvSpPr>
          <p:spPr>
            <a:xfrm>
              <a:off x="4072185" y="3709450"/>
              <a:ext cx="1939511" cy="1939510"/>
            </a:xfrm>
            <a:prstGeom prst="teardrop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8" name="iŝļïḋé">
              <a:extLst>
                <a:ext uri="{FF2B5EF4-FFF2-40B4-BE49-F238E27FC236}">
                  <a16:creationId xmlns="" xmlns:a16="http://schemas.microsoft.com/office/drawing/2014/main" id="{27FA3150-4DC2-4046-82C7-D20C6671E896}"/>
                </a:ext>
              </a:extLst>
            </p:cNvPr>
            <p:cNvSpPr/>
            <p:nvPr/>
          </p:nvSpPr>
          <p:spPr>
            <a:xfrm flipH="1">
              <a:off x="6180304" y="3709449"/>
              <a:ext cx="1939511" cy="1939510"/>
            </a:xfrm>
            <a:prstGeom prst="teardrop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9" name="íṣḻïḍé">
              <a:extLst>
                <a:ext uri="{FF2B5EF4-FFF2-40B4-BE49-F238E27FC236}">
                  <a16:creationId xmlns="" xmlns:a16="http://schemas.microsoft.com/office/drawing/2014/main" id="{72490B2E-CEF1-4D49-93CB-2E107DAF3B03}"/>
                </a:ext>
              </a:extLst>
            </p:cNvPr>
            <p:cNvSpPr/>
            <p:nvPr/>
          </p:nvSpPr>
          <p:spPr>
            <a:xfrm rot="10800000">
              <a:off x="6180304" y="1628140"/>
              <a:ext cx="1939511" cy="1939510"/>
            </a:xfrm>
            <a:prstGeom prst="teardrop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0" name="isḻiḋé">
              <a:extLst>
                <a:ext uri="{FF2B5EF4-FFF2-40B4-BE49-F238E27FC236}">
                  <a16:creationId xmlns="" xmlns:a16="http://schemas.microsoft.com/office/drawing/2014/main" id="{BE5026DC-5640-4E5C-AC47-ED08B8840406}"/>
                </a:ext>
              </a:extLst>
            </p:cNvPr>
            <p:cNvSpPr/>
            <p:nvPr/>
          </p:nvSpPr>
          <p:spPr>
            <a:xfrm rot="10800000" flipH="1">
              <a:off x="4072185" y="1628141"/>
              <a:ext cx="1939511" cy="1939510"/>
            </a:xfrm>
            <a:prstGeom prst="teardrop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grpSp>
          <p:nvGrpSpPr>
            <p:cNvPr id="21" name="ïşḻiḋê">
              <a:extLst>
                <a:ext uri="{FF2B5EF4-FFF2-40B4-BE49-F238E27FC236}">
                  <a16:creationId xmlns="" xmlns:a16="http://schemas.microsoft.com/office/drawing/2014/main" id="{6CCC74AD-252C-48E0-9617-7254E1E233C3}"/>
                </a:ext>
              </a:extLst>
            </p:cNvPr>
            <p:cNvGrpSpPr/>
            <p:nvPr/>
          </p:nvGrpSpPr>
          <p:grpSpPr>
            <a:xfrm>
              <a:off x="4306436" y="1852487"/>
              <a:ext cx="1466501" cy="1466499"/>
              <a:chOff x="859599" y="2150302"/>
              <a:chExt cx="1466501" cy="1466499"/>
            </a:xfrm>
          </p:grpSpPr>
          <p:sp>
            <p:nvSpPr>
              <p:cNvPr id="39" name="ïṩḷíḑé">
                <a:extLst>
                  <a:ext uri="{FF2B5EF4-FFF2-40B4-BE49-F238E27FC236}">
                    <a16:creationId xmlns="" xmlns:a16="http://schemas.microsoft.com/office/drawing/2014/main" id="{8648C232-62F2-45D2-A272-656969657013}"/>
                  </a:ext>
                </a:extLst>
              </p:cNvPr>
              <p:cNvSpPr/>
              <p:nvPr/>
            </p:nvSpPr>
            <p:spPr>
              <a:xfrm>
                <a:off x="859599" y="2150302"/>
                <a:ext cx="1466501" cy="1466499"/>
              </a:xfrm>
              <a:prstGeom prst="ellipse">
                <a:avLst/>
              </a:prstGeom>
              <a:blipFill>
                <a:blip r:embed="rId4"/>
                <a:tile tx="0" ty="0" sx="100000" sy="100000" flip="none" algn="l"/>
              </a:blipFill>
              <a:ln w="571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40" name="íşlîḑe">
                <a:extLst>
                  <a:ext uri="{FF2B5EF4-FFF2-40B4-BE49-F238E27FC236}">
                    <a16:creationId xmlns="" xmlns:a16="http://schemas.microsoft.com/office/drawing/2014/main" id="{68FE9066-2F59-4A42-8747-02BF152A04D0}"/>
                  </a:ext>
                </a:extLst>
              </p:cNvPr>
              <p:cNvSpPr/>
              <p:nvPr/>
            </p:nvSpPr>
            <p:spPr>
              <a:xfrm flipH="1">
                <a:off x="1309273" y="2599975"/>
                <a:ext cx="567152" cy="567152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/>
                  <a:t>S</a:t>
                </a:r>
                <a:endParaRPr lang="zh-CN" altLang="en-US" sz="2000" b="1" dirty="0"/>
              </a:p>
            </p:txBody>
          </p:sp>
        </p:grpSp>
        <p:grpSp>
          <p:nvGrpSpPr>
            <p:cNvPr id="22" name="iṥḷîḍe">
              <a:extLst>
                <a:ext uri="{FF2B5EF4-FFF2-40B4-BE49-F238E27FC236}">
                  <a16:creationId xmlns="" xmlns:a16="http://schemas.microsoft.com/office/drawing/2014/main" id="{CE284EF1-5033-45BA-B00D-0EF629C5929F}"/>
                </a:ext>
              </a:extLst>
            </p:cNvPr>
            <p:cNvGrpSpPr/>
            <p:nvPr/>
          </p:nvGrpSpPr>
          <p:grpSpPr>
            <a:xfrm>
              <a:off x="6416809" y="1864646"/>
              <a:ext cx="1466501" cy="1466499"/>
              <a:chOff x="2281282" y="2150302"/>
              <a:chExt cx="1466501" cy="1466499"/>
            </a:xfrm>
          </p:grpSpPr>
          <p:sp>
            <p:nvSpPr>
              <p:cNvPr id="37" name="íşľiḓè">
                <a:extLst>
                  <a:ext uri="{FF2B5EF4-FFF2-40B4-BE49-F238E27FC236}">
                    <a16:creationId xmlns="" xmlns:a16="http://schemas.microsoft.com/office/drawing/2014/main" id="{72831BFA-66BD-40D1-B6C2-37FB33ED5AE7}"/>
                  </a:ext>
                </a:extLst>
              </p:cNvPr>
              <p:cNvSpPr/>
              <p:nvPr/>
            </p:nvSpPr>
            <p:spPr>
              <a:xfrm>
                <a:off x="2281282" y="2150302"/>
                <a:ext cx="1466501" cy="1466499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b"/>
              </a:blipFill>
              <a:ln w="571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38" name="îṣļiḍè">
                <a:extLst>
                  <a:ext uri="{FF2B5EF4-FFF2-40B4-BE49-F238E27FC236}">
                    <a16:creationId xmlns="" xmlns:a16="http://schemas.microsoft.com/office/drawing/2014/main" id="{52D23F5C-499C-4AD9-B4D8-E3752430225B}"/>
                  </a:ext>
                </a:extLst>
              </p:cNvPr>
              <p:cNvSpPr/>
              <p:nvPr/>
            </p:nvSpPr>
            <p:spPr>
              <a:xfrm flipH="1">
                <a:off x="2730956" y="2599975"/>
                <a:ext cx="567152" cy="567152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/>
                  <a:t>W</a:t>
                </a:r>
                <a:endParaRPr lang="zh-CN" altLang="en-US" sz="2000" b="1" dirty="0"/>
              </a:p>
            </p:txBody>
          </p:sp>
        </p:grpSp>
        <p:grpSp>
          <p:nvGrpSpPr>
            <p:cNvPr id="23" name="îšḷídê">
              <a:extLst>
                <a:ext uri="{FF2B5EF4-FFF2-40B4-BE49-F238E27FC236}">
                  <a16:creationId xmlns="" xmlns:a16="http://schemas.microsoft.com/office/drawing/2014/main" id="{D80270C3-E2B2-457B-9A45-12B829F5F1A3}"/>
                </a:ext>
              </a:extLst>
            </p:cNvPr>
            <p:cNvGrpSpPr/>
            <p:nvPr/>
          </p:nvGrpSpPr>
          <p:grpSpPr>
            <a:xfrm>
              <a:off x="4306436" y="3945955"/>
              <a:ext cx="1466501" cy="1466499"/>
              <a:chOff x="859599" y="2150302"/>
              <a:chExt cx="1466501" cy="1466499"/>
            </a:xfrm>
          </p:grpSpPr>
          <p:sp>
            <p:nvSpPr>
              <p:cNvPr id="35" name="îṣļiḑê">
                <a:extLst>
                  <a:ext uri="{FF2B5EF4-FFF2-40B4-BE49-F238E27FC236}">
                    <a16:creationId xmlns="" xmlns:a16="http://schemas.microsoft.com/office/drawing/2014/main" id="{315159D4-CD83-404A-8B15-1EA402DDE5EA}"/>
                  </a:ext>
                </a:extLst>
              </p:cNvPr>
              <p:cNvSpPr/>
              <p:nvPr/>
            </p:nvSpPr>
            <p:spPr>
              <a:xfrm>
                <a:off x="859599" y="2150302"/>
                <a:ext cx="1466501" cy="1466499"/>
              </a:xfrm>
              <a:prstGeom prst="ellipse">
                <a:avLst/>
              </a:prstGeom>
              <a:blipFill dpi="0" rotWithShape="1">
                <a:blip r:embed="rId4"/>
                <a:srcRect/>
                <a:tile tx="0" ty="0" sx="100000" sy="100000" flip="none" algn="b"/>
              </a:blipFill>
              <a:ln w="571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36" name="ïṡľïḑê">
                <a:extLst>
                  <a:ext uri="{FF2B5EF4-FFF2-40B4-BE49-F238E27FC236}">
                    <a16:creationId xmlns="" xmlns:a16="http://schemas.microsoft.com/office/drawing/2014/main" id="{EF0AF5CD-C62A-4644-855F-06517132A7F6}"/>
                  </a:ext>
                </a:extLst>
              </p:cNvPr>
              <p:cNvSpPr/>
              <p:nvPr/>
            </p:nvSpPr>
            <p:spPr>
              <a:xfrm flipH="1">
                <a:off x="1309273" y="2599975"/>
                <a:ext cx="567152" cy="567152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/>
                  <a:t>O</a:t>
                </a:r>
                <a:endParaRPr lang="zh-CN" altLang="en-US" sz="2000" b="1" dirty="0"/>
              </a:p>
            </p:txBody>
          </p:sp>
        </p:grpSp>
        <p:grpSp>
          <p:nvGrpSpPr>
            <p:cNvPr id="24" name="ïsľïďé">
              <a:extLst>
                <a:ext uri="{FF2B5EF4-FFF2-40B4-BE49-F238E27FC236}">
                  <a16:creationId xmlns="" xmlns:a16="http://schemas.microsoft.com/office/drawing/2014/main" id="{B5233D78-88F0-4C9C-BF48-187E4276F58C}"/>
                </a:ext>
              </a:extLst>
            </p:cNvPr>
            <p:cNvGrpSpPr/>
            <p:nvPr/>
          </p:nvGrpSpPr>
          <p:grpSpPr>
            <a:xfrm>
              <a:off x="6416809" y="3945955"/>
              <a:ext cx="1466501" cy="1466499"/>
              <a:chOff x="2281282" y="2150302"/>
              <a:chExt cx="1466501" cy="1466499"/>
            </a:xfrm>
          </p:grpSpPr>
          <p:sp>
            <p:nvSpPr>
              <p:cNvPr id="33" name="îşlïḑè">
                <a:extLst>
                  <a:ext uri="{FF2B5EF4-FFF2-40B4-BE49-F238E27FC236}">
                    <a16:creationId xmlns="" xmlns:a16="http://schemas.microsoft.com/office/drawing/2014/main" id="{CE6078A2-ED26-4B13-ADE6-5F60EB69732A}"/>
                  </a:ext>
                </a:extLst>
              </p:cNvPr>
              <p:cNvSpPr/>
              <p:nvPr/>
            </p:nvSpPr>
            <p:spPr>
              <a:xfrm>
                <a:off x="2281282" y="2150302"/>
                <a:ext cx="1466501" cy="1466499"/>
              </a:xfrm>
              <a:prstGeom prst="ellipse">
                <a:avLst/>
              </a:prstGeom>
              <a:blipFill>
                <a:blip r:embed="rId4"/>
                <a:tile tx="0" ty="0" sx="100000" sy="100000" flip="none" algn="l"/>
              </a:blipFill>
              <a:ln w="571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34" name="íŝ1ïḑè">
                <a:extLst>
                  <a:ext uri="{FF2B5EF4-FFF2-40B4-BE49-F238E27FC236}">
                    <a16:creationId xmlns="" xmlns:a16="http://schemas.microsoft.com/office/drawing/2014/main" id="{7D4E34CD-A53E-4369-BADF-E39DE04D620A}"/>
                  </a:ext>
                </a:extLst>
              </p:cNvPr>
              <p:cNvSpPr/>
              <p:nvPr/>
            </p:nvSpPr>
            <p:spPr>
              <a:xfrm flipH="1">
                <a:off x="2730956" y="2599975"/>
                <a:ext cx="567152" cy="567152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/>
                  <a:t>T</a:t>
                </a:r>
                <a:endParaRPr lang="zh-CN" altLang="en-US" sz="2000" b="1" dirty="0"/>
              </a:p>
            </p:txBody>
          </p:sp>
        </p:grpSp>
      </p:grp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715611" y="1864646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773516" y="2282678"/>
            <a:ext cx="3364312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692713" y="4222189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750618" y="4640221"/>
            <a:ext cx="3364312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8061910" y="1866572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8119815" y="2284604"/>
            <a:ext cx="3364312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8061910" y="4222189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8119815" y="4640221"/>
            <a:ext cx="3364312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192117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>
            <a:extLst>
              <a:ext uri="{FF2B5EF4-FFF2-40B4-BE49-F238E27FC236}">
                <a16:creationId xmlns="" xmlns:a16="http://schemas.microsoft.com/office/drawing/2014/main" id="{E191D747-D4C6-4AA3-B285-CD68BB852283}"/>
              </a:ext>
            </a:extLst>
          </p:cNvPr>
          <p:cNvGrpSpPr/>
          <p:nvPr/>
        </p:nvGrpSpPr>
        <p:grpSpPr>
          <a:xfrm>
            <a:off x="1626412" y="2242098"/>
            <a:ext cx="2161572" cy="2161572"/>
            <a:chOff x="1666754" y="3429000"/>
            <a:chExt cx="2161572" cy="2161572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3639D172-4127-4170-875D-4074A2885923}"/>
                </a:ext>
              </a:extLst>
            </p:cNvPr>
            <p:cNvSpPr/>
            <p:nvPr/>
          </p:nvSpPr>
          <p:spPr>
            <a:xfrm>
              <a:off x="1666754" y="3429000"/>
              <a:ext cx="2161572" cy="2161572"/>
            </a:xfrm>
            <a:prstGeom prst="rect">
              <a:avLst/>
            </a:prstGeom>
            <a:noFill/>
            <a:ln w="76200">
              <a:solidFill>
                <a:srgbClr val="443D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" name="financial-bar-chart_65780">
              <a:extLst>
                <a:ext uri="{FF2B5EF4-FFF2-40B4-BE49-F238E27FC236}">
                  <a16:creationId xmlns="" xmlns:a16="http://schemas.microsoft.com/office/drawing/2014/main" id="{D012C8EA-3F6E-4420-92FE-EB1D5967C0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71366" y="3699054"/>
              <a:ext cx="552347" cy="554925"/>
            </a:xfrm>
            <a:custGeom>
              <a:avLst/>
              <a:gdLst>
                <a:gd name="connsiteX0" fmla="*/ 20267 w 325506"/>
                <a:gd name="connsiteY0" fmla="*/ 230187 h 327025"/>
                <a:gd name="connsiteX1" fmla="*/ 64006 w 325506"/>
                <a:gd name="connsiteY1" fmla="*/ 230187 h 327025"/>
                <a:gd name="connsiteX2" fmla="*/ 79443 w 325506"/>
                <a:gd name="connsiteY2" fmla="*/ 245681 h 327025"/>
                <a:gd name="connsiteX3" fmla="*/ 79443 w 325506"/>
                <a:gd name="connsiteY3" fmla="*/ 312822 h 327025"/>
                <a:gd name="connsiteX4" fmla="*/ 64006 w 325506"/>
                <a:gd name="connsiteY4" fmla="*/ 327025 h 327025"/>
                <a:gd name="connsiteX5" fmla="*/ 20267 w 325506"/>
                <a:gd name="connsiteY5" fmla="*/ 327025 h 327025"/>
                <a:gd name="connsiteX6" fmla="*/ 4830 w 325506"/>
                <a:gd name="connsiteY6" fmla="*/ 312822 h 327025"/>
                <a:gd name="connsiteX7" fmla="*/ 4830 w 325506"/>
                <a:gd name="connsiteY7" fmla="*/ 245681 h 327025"/>
                <a:gd name="connsiteX8" fmla="*/ 20267 w 325506"/>
                <a:gd name="connsiteY8" fmla="*/ 230187 h 327025"/>
                <a:gd name="connsiteX9" fmla="*/ 134896 w 325506"/>
                <a:gd name="connsiteY9" fmla="*/ 179387 h 327025"/>
                <a:gd name="connsiteX10" fmla="*/ 179565 w 325506"/>
                <a:gd name="connsiteY10" fmla="*/ 179387 h 327025"/>
                <a:gd name="connsiteX11" fmla="*/ 195330 w 325506"/>
                <a:gd name="connsiteY11" fmla="*/ 194793 h 327025"/>
                <a:gd name="connsiteX12" fmla="*/ 195330 w 325506"/>
                <a:gd name="connsiteY12" fmla="*/ 312903 h 327025"/>
                <a:gd name="connsiteX13" fmla="*/ 179565 w 325506"/>
                <a:gd name="connsiteY13" fmla="*/ 327025 h 327025"/>
                <a:gd name="connsiteX14" fmla="*/ 134896 w 325506"/>
                <a:gd name="connsiteY14" fmla="*/ 327025 h 327025"/>
                <a:gd name="connsiteX15" fmla="*/ 119130 w 325506"/>
                <a:gd name="connsiteY15" fmla="*/ 312903 h 327025"/>
                <a:gd name="connsiteX16" fmla="*/ 119130 w 325506"/>
                <a:gd name="connsiteY16" fmla="*/ 194793 h 327025"/>
                <a:gd name="connsiteX17" fmla="*/ 134896 w 325506"/>
                <a:gd name="connsiteY17" fmla="*/ 179387 h 327025"/>
                <a:gd name="connsiteX18" fmla="*/ 250698 w 325506"/>
                <a:gd name="connsiteY18" fmla="*/ 119062 h 327025"/>
                <a:gd name="connsiteX19" fmla="*/ 295538 w 325506"/>
                <a:gd name="connsiteY19" fmla="*/ 119062 h 327025"/>
                <a:gd name="connsiteX20" fmla="*/ 309630 w 325506"/>
                <a:gd name="connsiteY20" fmla="*/ 134562 h 327025"/>
                <a:gd name="connsiteX21" fmla="*/ 309630 w 325506"/>
                <a:gd name="connsiteY21" fmla="*/ 312816 h 327025"/>
                <a:gd name="connsiteX22" fmla="*/ 295538 w 325506"/>
                <a:gd name="connsiteY22" fmla="*/ 327025 h 327025"/>
                <a:gd name="connsiteX23" fmla="*/ 250698 w 325506"/>
                <a:gd name="connsiteY23" fmla="*/ 327025 h 327025"/>
                <a:gd name="connsiteX24" fmla="*/ 236605 w 325506"/>
                <a:gd name="connsiteY24" fmla="*/ 312816 h 327025"/>
                <a:gd name="connsiteX25" fmla="*/ 236605 w 325506"/>
                <a:gd name="connsiteY25" fmla="*/ 134562 h 327025"/>
                <a:gd name="connsiteX26" fmla="*/ 250698 w 325506"/>
                <a:gd name="connsiteY26" fmla="*/ 119062 h 327025"/>
                <a:gd name="connsiteX27" fmla="*/ 168401 w 325506"/>
                <a:gd name="connsiteY27" fmla="*/ 68262 h 327025"/>
                <a:gd name="connsiteX28" fmla="*/ 206017 w 325506"/>
                <a:gd name="connsiteY28" fmla="*/ 76019 h 327025"/>
                <a:gd name="connsiteX29" fmla="*/ 211205 w 325506"/>
                <a:gd name="connsiteY29" fmla="*/ 79898 h 327025"/>
                <a:gd name="connsiteX30" fmla="*/ 211205 w 325506"/>
                <a:gd name="connsiteY30" fmla="*/ 86363 h 327025"/>
                <a:gd name="connsiteX31" fmla="*/ 196937 w 325506"/>
                <a:gd name="connsiteY31" fmla="*/ 121272 h 327025"/>
                <a:gd name="connsiteX32" fmla="*/ 190452 w 325506"/>
                <a:gd name="connsiteY32" fmla="*/ 126443 h 327025"/>
                <a:gd name="connsiteX33" fmla="*/ 189154 w 325506"/>
                <a:gd name="connsiteY33" fmla="*/ 126443 h 327025"/>
                <a:gd name="connsiteX34" fmla="*/ 182669 w 325506"/>
                <a:gd name="connsiteY34" fmla="*/ 122564 h 327025"/>
                <a:gd name="connsiteX35" fmla="*/ 176183 w 325506"/>
                <a:gd name="connsiteY35" fmla="*/ 108342 h 327025"/>
                <a:gd name="connsiteX36" fmla="*/ 11451 w 325506"/>
                <a:gd name="connsiteY36" fmla="*/ 192382 h 327025"/>
                <a:gd name="connsiteX37" fmla="*/ 7559 w 325506"/>
                <a:gd name="connsiteY37" fmla="*/ 193675 h 327025"/>
                <a:gd name="connsiteX38" fmla="*/ 1074 w 325506"/>
                <a:gd name="connsiteY38" fmla="*/ 189796 h 327025"/>
                <a:gd name="connsiteX39" fmla="*/ 3668 w 325506"/>
                <a:gd name="connsiteY39" fmla="*/ 179453 h 327025"/>
                <a:gd name="connsiteX40" fmla="*/ 168401 w 325506"/>
                <a:gd name="connsiteY40" fmla="*/ 94120 h 327025"/>
                <a:gd name="connsiteX41" fmla="*/ 160618 w 325506"/>
                <a:gd name="connsiteY41" fmla="*/ 79898 h 327025"/>
                <a:gd name="connsiteX42" fmla="*/ 160618 w 325506"/>
                <a:gd name="connsiteY42" fmla="*/ 70848 h 327025"/>
                <a:gd name="connsiteX43" fmla="*/ 168401 w 325506"/>
                <a:gd name="connsiteY43" fmla="*/ 68262 h 327025"/>
                <a:gd name="connsiteX44" fmla="*/ 276293 w 325506"/>
                <a:gd name="connsiteY44" fmla="*/ 57150 h 327025"/>
                <a:gd name="connsiteX45" fmla="*/ 285818 w 325506"/>
                <a:gd name="connsiteY45" fmla="*/ 65210 h 327025"/>
                <a:gd name="connsiteX46" fmla="*/ 276293 w 325506"/>
                <a:gd name="connsiteY46" fmla="*/ 74613 h 327025"/>
                <a:gd name="connsiteX47" fmla="*/ 276293 w 325506"/>
                <a:gd name="connsiteY47" fmla="*/ 57150 h 327025"/>
                <a:gd name="connsiteX48" fmla="*/ 271531 w 325506"/>
                <a:gd name="connsiteY48" fmla="*/ 30162 h 327025"/>
                <a:gd name="connsiteX49" fmla="*/ 271531 w 325506"/>
                <a:gd name="connsiteY49" fmla="*/ 44450 h 327025"/>
                <a:gd name="connsiteX50" fmla="*/ 260418 w 325506"/>
                <a:gd name="connsiteY50" fmla="*/ 36656 h 327025"/>
                <a:gd name="connsiteX51" fmla="*/ 271531 w 325506"/>
                <a:gd name="connsiteY51" fmla="*/ 30162 h 327025"/>
                <a:gd name="connsiteX52" fmla="*/ 273761 w 325506"/>
                <a:gd name="connsiteY52" fmla="*/ 12700 h 327025"/>
                <a:gd name="connsiteX53" fmla="*/ 271187 w 325506"/>
                <a:gd name="connsiteY53" fmla="*/ 15293 h 327025"/>
                <a:gd name="connsiteX54" fmla="*/ 271187 w 325506"/>
                <a:gd name="connsiteY54" fmla="*/ 20479 h 327025"/>
                <a:gd name="connsiteX55" fmla="*/ 250592 w 325506"/>
                <a:gd name="connsiteY55" fmla="*/ 38629 h 327025"/>
                <a:gd name="connsiteX56" fmla="*/ 271187 w 325506"/>
                <a:gd name="connsiteY56" fmla="*/ 55483 h 327025"/>
                <a:gd name="connsiteX57" fmla="*/ 271187 w 325506"/>
                <a:gd name="connsiteY57" fmla="*/ 73634 h 327025"/>
                <a:gd name="connsiteX58" fmla="*/ 254454 w 325506"/>
                <a:gd name="connsiteY58" fmla="*/ 60669 h 327025"/>
                <a:gd name="connsiteX59" fmla="*/ 249305 w 325506"/>
                <a:gd name="connsiteY59" fmla="*/ 67152 h 327025"/>
                <a:gd name="connsiteX60" fmla="*/ 271187 w 325506"/>
                <a:gd name="connsiteY60" fmla="*/ 82709 h 327025"/>
                <a:gd name="connsiteX61" fmla="*/ 271187 w 325506"/>
                <a:gd name="connsiteY61" fmla="*/ 87895 h 327025"/>
                <a:gd name="connsiteX62" fmla="*/ 273761 w 325506"/>
                <a:gd name="connsiteY62" fmla="*/ 90488 h 327025"/>
                <a:gd name="connsiteX63" fmla="*/ 276336 w 325506"/>
                <a:gd name="connsiteY63" fmla="*/ 87895 h 327025"/>
                <a:gd name="connsiteX64" fmla="*/ 276336 w 325506"/>
                <a:gd name="connsiteY64" fmla="*/ 82709 h 327025"/>
                <a:gd name="connsiteX65" fmla="*/ 296930 w 325506"/>
                <a:gd name="connsiteY65" fmla="*/ 64559 h 327025"/>
                <a:gd name="connsiteX66" fmla="*/ 276336 w 325506"/>
                <a:gd name="connsiteY66" fmla="*/ 45112 h 327025"/>
                <a:gd name="connsiteX67" fmla="*/ 276336 w 325506"/>
                <a:gd name="connsiteY67" fmla="*/ 29554 h 327025"/>
                <a:gd name="connsiteX68" fmla="*/ 290494 w 325506"/>
                <a:gd name="connsiteY68" fmla="*/ 38629 h 327025"/>
                <a:gd name="connsiteX69" fmla="*/ 295643 w 325506"/>
                <a:gd name="connsiteY69" fmla="*/ 33443 h 327025"/>
                <a:gd name="connsiteX70" fmla="*/ 276336 w 325506"/>
                <a:gd name="connsiteY70" fmla="*/ 20479 h 327025"/>
                <a:gd name="connsiteX71" fmla="*/ 276336 w 325506"/>
                <a:gd name="connsiteY71" fmla="*/ 15293 h 327025"/>
                <a:gd name="connsiteX72" fmla="*/ 273761 w 325506"/>
                <a:gd name="connsiteY72" fmla="*/ 12700 h 327025"/>
                <a:gd name="connsiteX73" fmla="*/ 273118 w 325506"/>
                <a:gd name="connsiteY73" fmla="*/ 0 h 327025"/>
                <a:gd name="connsiteX74" fmla="*/ 325506 w 325506"/>
                <a:gd name="connsiteY74" fmla="*/ 51594 h 327025"/>
                <a:gd name="connsiteX75" fmla="*/ 273118 w 325506"/>
                <a:gd name="connsiteY75" fmla="*/ 103188 h 327025"/>
                <a:gd name="connsiteX76" fmla="*/ 220730 w 325506"/>
                <a:gd name="connsiteY76" fmla="*/ 51594 h 327025"/>
                <a:gd name="connsiteX77" fmla="*/ 273118 w 325506"/>
                <a:gd name="connsiteY77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25506" h="327025">
                  <a:moveTo>
                    <a:pt x="20267" y="230187"/>
                  </a:moveTo>
                  <a:cubicBezTo>
                    <a:pt x="20267" y="230187"/>
                    <a:pt x="20267" y="230187"/>
                    <a:pt x="64006" y="230187"/>
                  </a:cubicBezTo>
                  <a:cubicBezTo>
                    <a:pt x="73011" y="230187"/>
                    <a:pt x="79443" y="237934"/>
                    <a:pt x="79443" y="245681"/>
                  </a:cubicBezTo>
                  <a:cubicBezTo>
                    <a:pt x="79443" y="245681"/>
                    <a:pt x="79443" y="245681"/>
                    <a:pt x="79443" y="312822"/>
                  </a:cubicBezTo>
                  <a:cubicBezTo>
                    <a:pt x="79443" y="320569"/>
                    <a:pt x="73011" y="327025"/>
                    <a:pt x="64006" y="327025"/>
                  </a:cubicBezTo>
                  <a:cubicBezTo>
                    <a:pt x="64006" y="327025"/>
                    <a:pt x="64006" y="327025"/>
                    <a:pt x="20267" y="327025"/>
                  </a:cubicBezTo>
                  <a:cubicBezTo>
                    <a:pt x="11262" y="327025"/>
                    <a:pt x="4830" y="320569"/>
                    <a:pt x="4830" y="312822"/>
                  </a:cubicBezTo>
                  <a:cubicBezTo>
                    <a:pt x="4830" y="312822"/>
                    <a:pt x="4830" y="312822"/>
                    <a:pt x="4830" y="245681"/>
                  </a:cubicBezTo>
                  <a:cubicBezTo>
                    <a:pt x="4830" y="237934"/>
                    <a:pt x="11262" y="230187"/>
                    <a:pt x="20267" y="230187"/>
                  </a:cubicBezTo>
                  <a:close/>
                  <a:moveTo>
                    <a:pt x="134896" y="179387"/>
                  </a:moveTo>
                  <a:cubicBezTo>
                    <a:pt x="134896" y="179387"/>
                    <a:pt x="134896" y="179387"/>
                    <a:pt x="179565" y="179387"/>
                  </a:cubicBezTo>
                  <a:cubicBezTo>
                    <a:pt x="188761" y="179387"/>
                    <a:pt x="195330" y="185806"/>
                    <a:pt x="195330" y="194793"/>
                  </a:cubicBezTo>
                  <a:cubicBezTo>
                    <a:pt x="195330" y="194793"/>
                    <a:pt x="195330" y="194793"/>
                    <a:pt x="195330" y="312903"/>
                  </a:cubicBezTo>
                  <a:cubicBezTo>
                    <a:pt x="195330" y="320606"/>
                    <a:pt x="188761" y="327025"/>
                    <a:pt x="179565" y="327025"/>
                  </a:cubicBezTo>
                  <a:cubicBezTo>
                    <a:pt x="179565" y="327025"/>
                    <a:pt x="179565" y="327025"/>
                    <a:pt x="134896" y="327025"/>
                  </a:cubicBezTo>
                  <a:cubicBezTo>
                    <a:pt x="127013" y="327025"/>
                    <a:pt x="119130" y="320606"/>
                    <a:pt x="119130" y="312903"/>
                  </a:cubicBezTo>
                  <a:cubicBezTo>
                    <a:pt x="119130" y="312903"/>
                    <a:pt x="119130" y="312903"/>
                    <a:pt x="119130" y="194793"/>
                  </a:cubicBezTo>
                  <a:cubicBezTo>
                    <a:pt x="119130" y="185806"/>
                    <a:pt x="127013" y="179387"/>
                    <a:pt x="134896" y="179387"/>
                  </a:cubicBezTo>
                  <a:close/>
                  <a:moveTo>
                    <a:pt x="250698" y="119062"/>
                  </a:moveTo>
                  <a:cubicBezTo>
                    <a:pt x="250698" y="119062"/>
                    <a:pt x="250698" y="119062"/>
                    <a:pt x="295538" y="119062"/>
                  </a:cubicBezTo>
                  <a:cubicBezTo>
                    <a:pt x="303225" y="119062"/>
                    <a:pt x="309630" y="125520"/>
                    <a:pt x="309630" y="134562"/>
                  </a:cubicBezTo>
                  <a:cubicBezTo>
                    <a:pt x="309630" y="134562"/>
                    <a:pt x="309630" y="134562"/>
                    <a:pt x="309630" y="312816"/>
                  </a:cubicBezTo>
                  <a:cubicBezTo>
                    <a:pt x="309630" y="320567"/>
                    <a:pt x="303225" y="327025"/>
                    <a:pt x="295538" y="327025"/>
                  </a:cubicBezTo>
                  <a:cubicBezTo>
                    <a:pt x="295538" y="327025"/>
                    <a:pt x="295538" y="327025"/>
                    <a:pt x="250698" y="327025"/>
                  </a:cubicBezTo>
                  <a:cubicBezTo>
                    <a:pt x="243011" y="327025"/>
                    <a:pt x="236605" y="320567"/>
                    <a:pt x="236605" y="312816"/>
                  </a:cubicBezTo>
                  <a:cubicBezTo>
                    <a:pt x="236605" y="312816"/>
                    <a:pt x="236605" y="312816"/>
                    <a:pt x="236605" y="134562"/>
                  </a:cubicBezTo>
                  <a:cubicBezTo>
                    <a:pt x="236605" y="125520"/>
                    <a:pt x="243011" y="119062"/>
                    <a:pt x="250698" y="119062"/>
                  </a:cubicBezTo>
                  <a:close/>
                  <a:moveTo>
                    <a:pt x="168401" y="68262"/>
                  </a:moveTo>
                  <a:cubicBezTo>
                    <a:pt x="168401" y="68262"/>
                    <a:pt x="168401" y="68262"/>
                    <a:pt x="206017" y="76019"/>
                  </a:cubicBezTo>
                  <a:cubicBezTo>
                    <a:pt x="207314" y="76019"/>
                    <a:pt x="209908" y="78605"/>
                    <a:pt x="211205" y="79898"/>
                  </a:cubicBezTo>
                  <a:cubicBezTo>
                    <a:pt x="211205" y="82484"/>
                    <a:pt x="211205" y="83777"/>
                    <a:pt x="211205" y="86363"/>
                  </a:cubicBezTo>
                  <a:cubicBezTo>
                    <a:pt x="211205" y="86363"/>
                    <a:pt x="211205" y="86363"/>
                    <a:pt x="196937" y="121272"/>
                  </a:cubicBezTo>
                  <a:cubicBezTo>
                    <a:pt x="195640" y="123857"/>
                    <a:pt x="193046" y="125150"/>
                    <a:pt x="190452" y="126443"/>
                  </a:cubicBezTo>
                  <a:cubicBezTo>
                    <a:pt x="190452" y="126443"/>
                    <a:pt x="190452" y="126443"/>
                    <a:pt x="189154" y="126443"/>
                  </a:cubicBezTo>
                  <a:cubicBezTo>
                    <a:pt x="186560" y="126443"/>
                    <a:pt x="183966" y="123857"/>
                    <a:pt x="182669" y="122564"/>
                  </a:cubicBezTo>
                  <a:cubicBezTo>
                    <a:pt x="182669" y="122564"/>
                    <a:pt x="182669" y="122564"/>
                    <a:pt x="176183" y="108342"/>
                  </a:cubicBezTo>
                  <a:cubicBezTo>
                    <a:pt x="176183" y="108342"/>
                    <a:pt x="176183" y="108342"/>
                    <a:pt x="11451" y="192382"/>
                  </a:cubicBezTo>
                  <a:cubicBezTo>
                    <a:pt x="10154" y="192382"/>
                    <a:pt x="8857" y="193675"/>
                    <a:pt x="7559" y="193675"/>
                  </a:cubicBezTo>
                  <a:cubicBezTo>
                    <a:pt x="4965" y="193675"/>
                    <a:pt x="2371" y="192382"/>
                    <a:pt x="1074" y="189796"/>
                  </a:cubicBezTo>
                  <a:cubicBezTo>
                    <a:pt x="-1520" y="185918"/>
                    <a:pt x="1074" y="180746"/>
                    <a:pt x="3668" y="179453"/>
                  </a:cubicBezTo>
                  <a:cubicBezTo>
                    <a:pt x="3668" y="179453"/>
                    <a:pt x="3668" y="179453"/>
                    <a:pt x="168401" y="94120"/>
                  </a:cubicBezTo>
                  <a:cubicBezTo>
                    <a:pt x="168401" y="94120"/>
                    <a:pt x="168401" y="94120"/>
                    <a:pt x="160618" y="79898"/>
                  </a:cubicBezTo>
                  <a:cubicBezTo>
                    <a:pt x="159321" y="77312"/>
                    <a:pt x="159321" y="73434"/>
                    <a:pt x="160618" y="70848"/>
                  </a:cubicBezTo>
                  <a:cubicBezTo>
                    <a:pt x="163212" y="69555"/>
                    <a:pt x="165807" y="68262"/>
                    <a:pt x="168401" y="68262"/>
                  </a:cubicBezTo>
                  <a:close/>
                  <a:moveTo>
                    <a:pt x="276293" y="57150"/>
                  </a:moveTo>
                  <a:cubicBezTo>
                    <a:pt x="279865" y="58493"/>
                    <a:pt x="285818" y="59837"/>
                    <a:pt x="285818" y="65210"/>
                  </a:cubicBezTo>
                  <a:cubicBezTo>
                    <a:pt x="285818" y="71926"/>
                    <a:pt x="281056" y="74613"/>
                    <a:pt x="276293" y="74613"/>
                  </a:cubicBezTo>
                  <a:cubicBezTo>
                    <a:pt x="276293" y="74613"/>
                    <a:pt x="276293" y="74613"/>
                    <a:pt x="276293" y="57150"/>
                  </a:cubicBezTo>
                  <a:close/>
                  <a:moveTo>
                    <a:pt x="271531" y="30162"/>
                  </a:moveTo>
                  <a:lnTo>
                    <a:pt x="271531" y="44450"/>
                  </a:lnTo>
                  <a:cubicBezTo>
                    <a:pt x="264586" y="43151"/>
                    <a:pt x="260418" y="41852"/>
                    <a:pt x="260418" y="36656"/>
                  </a:cubicBezTo>
                  <a:cubicBezTo>
                    <a:pt x="260418" y="32760"/>
                    <a:pt x="264586" y="30162"/>
                    <a:pt x="271531" y="30162"/>
                  </a:cubicBezTo>
                  <a:close/>
                  <a:moveTo>
                    <a:pt x="273761" y="12700"/>
                  </a:moveTo>
                  <a:cubicBezTo>
                    <a:pt x="271187" y="12700"/>
                    <a:pt x="271187" y="13996"/>
                    <a:pt x="271187" y="15293"/>
                  </a:cubicBezTo>
                  <a:cubicBezTo>
                    <a:pt x="271187" y="15293"/>
                    <a:pt x="271187" y="15293"/>
                    <a:pt x="271187" y="20479"/>
                  </a:cubicBezTo>
                  <a:cubicBezTo>
                    <a:pt x="259603" y="20479"/>
                    <a:pt x="250592" y="26961"/>
                    <a:pt x="250592" y="38629"/>
                  </a:cubicBezTo>
                  <a:cubicBezTo>
                    <a:pt x="250592" y="47705"/>
                    <a:pt x="258315" y="52890"/>
                    <a:pt x="271187" y="55483"/>
                  </a:cubicBezTo>
                  <a:cubicBezTo>
                    <a:pt x="271187" y="55483"/>
                    <a:pt x="271187" y="55483"/>
                    <a:pt x="271187" y="73634"/>
                  </a:cubicBezTo>
                  <a:cubicBezTo>
                    <a:pt x="257028" y="73634"/>
                    <a:pt x="263464" y="60669"/>
                    <a:pt x="254454" y="60669"/>
                  </a:cubicBezTo>
                  <a:cubicBezTo>
                    <a:pt x="250592" y="60669"/>
                    <a:pt x="249305" y="63262"/>
                    <a:pt x="249305" y="67152"/>
                  </a:cubicBezTo>
                  <a:cubicBezTo>
                    <a:pt x="249305" y="73634"/>
                    <a:pt x="255741" y="82709"/>
                    <a:pt x="271187" y="82709"/>
                  </a:cubicBezTo>
                  <a:cubicBezTo>
                    <a:pt x="271187" y="82709"/>
                    <a:pt x="271187" y="82709"/>
                    <a:pt x="271187" y="87895"/>
                  </a:cubicBezTo>
                  <a:cubicBezTo>
                    <a:pt x="271187" y="89191"/>
                    <a:pt x="271187" y="90488"/>
                    <a:pt x="273761" y="90488"/>
                  </a:cubicBezTo>
                  <a:cubicBezTo>
                    <a:pt x="275048" y="90488"/>
                    <a:pt x="276336" y="89191"/>
                    <a:pt x="276336" y="87895"/>
                  </a:cubicBezTo>
                  <a:cubicBezTo>
                    <a:pt x="276336" y="87895"/>
                    <a:pt x="276336" y="87895"/>
                    <a:pt x="276336" y="82709"/>
                  </a:cubicBezTo>
                  <a:cubicBezTo>
                    <a:pt x="287920" y="81413"/>
                    <a:pt x="296930" y="76227"/>
                    <a:pt x="296930" y="64559"/>
                  </a:cubicBezTo>
                  <a:cubicBezTo>
                    <a:pt x="296930" y="51594"/>
                    <a:pt x="286633" y="47705"/>
                    <a:pt x="276336" y="45112"/>
                  </a:cubicBezTo>
                  <a:cubicBezTo>
                    <a:pt x="276336" y="45112"/>
                    <a:pt x="276336" y="45112"/>
                    <a:pt x="276336" y="29554"/>
                  </a:cubicBezTo>
                  <a:cubicBezTo>
                    <a:pt x="285346" y="29554"/>
                    <a:pt x="285346" y="38629"/>
                    <a:pt x="290494" y="38629"/>
                  </a:cubicBezTo>
                  <a:cubicBezTo>
                    <a:pt x="293069" y="38629"/>
                    <a:pt x="295643" y="36036"/>
                    <a:pt x="295643" y="33443"/>
                  </a:cubicBezTo>
                  <a:cubicBezTo>
                    <a:pt x="295643" y="24368"/>
                    <a:pt x="282771" y="20479"/>
                    <a:pt x="276336" y="20479"/>
                  </a:cubicBezTo>
                  <a:cubicBezTo>
                    <a:pt x="276336" y="20479"/>
                    <a:pt x="276336" y="20479"/>
                    <a:pt x="276336" y="15293"/>
                  </a:cubicBezTo>
                  <a:cubicBezTo>
                    <a:pt x="276336" y="13996"/>
                    <a:pt x="275048" y="12700"/>
                    <a:pt x="273761" y="12700"/>
                  </a:cubicBezTo>
                  <a:close/>
                  <a:moveTo>
                    <a:pt x="273118" y="0"/>
                  </a:moveTo>
                  <a:cubicBezTo>
                    <a:pt x="302051" y="0"/>
                    <a:pt x="325506" y="23099"/>
                    <a:pt x="325506" y="51594"/>
                  </a:cubicBezTo>
                  <a:cubicBezTo>
                    <a:pt x="325506" y="80089"/>
                    <a:pt x="302051" y="103188"/>
                    <a:pt x="273118" y="103188"/>
                  </a:cubicBezTo>
                  <a:cubicBezTo>
                    <a:pt x="244185" y="103188"/>
                    <a:pt x="220730" y="80089"/>
                    <a:pt x="220730" y="51594"/>
                  </a:cubicBezTo>
                  <a:cubicBezTo>
                    <a:pt x="220730" y="23099"/>
                    <a:pt x="244185" y="0"/>
                    <a:pt x="273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EC0FFA89-7200-48D5-97AB-6D5A8625A65C}"/>
                </a:ext>
              </a:extLst>
            </p:cNvPr>
            <p:cNvSpPr txBox="1"/>
            <p:nvPr/>
          </p:nvSpPr>
          <p:spPr>
            <a:xfrm>
              <a:off x="1905600" y="4588061"/>
              <a:ext cx="17135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accent2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添加标题</a:t>
              </a:r>
            </a:p>
          </p:txBody>
        </p:sp>
      </p:grpSp>
      <p:grpSp>
        <p:nvGrpSpPr>
          <p:cNvPr id="6" name="组合 15">
            <a:extLst>
              <a:ext uri="{FF2B5EF4-FFF2-40B4-BE49-F238E27FC236}">
                <a16:creationId xmlns="" xmlns:a16="http://schemas.microsoft.com/office/drawing/2014/main" id="{AA0FA4BC-9A5F-4A09-8AC8-90959AE01AC8}"/>
              </a:ext>
            </a:extLst>
          </p:cNvPr>
          <p:cNvGrpSpPr/>
          <p:nvPr/>
        </p:nvGrpSpPr>
        <p:grpSpPr>
          <a:xfrm>
            <a:off x="5010084" y="2242098"/>
            <a:ext cx="2161572" cy="2161572"/>
            <a:chOff x="5015214" y="558479"/>
            <a:chExt cx="2161572" cy="2161572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C571C20A-EBF2-4BF0-86DF-7D4CA7B220FF}"/>
                </a:ext>
              </a:extLst>
            </p:cNvPr>
            <p:cNvSpPr/>
            <p:nvPr/>
          </p:nvSpPr>
          <p:spPr>
            <a:xfrm>
              <a:off x="5015214" y="558479"/>
              <a:ext cx="2161572" cy="2161572"/>
            </a:xfrm>
            <a:prstGeom prst="rect">
              <a:avLst/>
            </a:prstGeom>
            <a:noFill/>
            <a:ln w="76200">
              <a:solidFill>
                <a:srgbClr val="443D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8" name="write_46014">
              <a:extLst>
                <a:ext uri="{FF2B5EF4-FFF2-40B4-BE49-F238E27FC236}">
                  <a16:creationId xmlns="" xmlns:a16="http://schemas.microsoft.com/office/drawing/2014/main" id="{6A9EE8A6-629B-4217-89CE-C43663AC37D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34962" y="921130"/>
              <a:ext cx="557701" cy="540414"/>
            </a:xfrm>
            <a:custGeom>
              <a:avLst/>
              <a:gdLst>
                <a:gd name="connsiteX0" fmla="*/ 58918 w 323554"/>
                <a:gd name="connsiteY0" fmla="*/ 189699 h 313525"/>
                <a:gd name="connsiteX1" fmla="*/ 101421 w 323554"/>
                <a:gd name="connsiteY1" fmla="*/ 189699 h 313525"/>
                <a:gd name="connsiteX2" fmla="*/ 103997 w 323554"/>
                <a:gd name="connsiteY2" fmla="*/ 189699 h 313525"/>
                <a:gd name="connsiteX3" fmla="*/ 114301 w 323554"/>
                <a:gd name="connsiteY3" fmla="*/ 201731 h 313525"/>
                <a:gd name="connsiteX4" fmla="*/ 113013 w 323554"/>
                <a:gd name="connsiteY4" fmla="*/ 205741 h 313525"/>
                <a:gd name="connsiteX5" fmla="*/ 101421 w 323554"/>
                <a:gd name="connsiteY5" fmla="*/ 215099 h 313525"/>
                <a:gd name="connsiteX6" fmla="*/ 58918 w 323554"/>
                <a:gd name="connsiteY6" fmla="*/ 215099 h 313525"/>
                <a:gd name="connsiteX7" fmla="*/ 46038 w 323554"/>
                <a:gd name="connsiteY7" fmla="*/ 201731 h 313525"/>
                <a:gd name="connsiteX8" fmla="*/ 58918 w 323554"/>
                <a:gd name="connsiteY8" fmla="*/ 189699 h 313525"/>
                <a:gd name="connsiteX9" fmla="*/ 149225 w 323554"/>
                <a:gd name="connsiteY9" fmla="*/ 165887 h 313525"/>
                <a:gd name="connsiteX10" fmla="*/ 142875 w 323554"/>
                <a:gd name="connsiteY10" fmla="*/ 186525 h 313525"/>
                <a:gd name="connsiteX11" fmla="*/ 153988 w 323554"/>
                <a:gd name="connsiteY11" fmla="*/ 196050 h 313525"/>
                <a:gd name="connsiteX12" fmla="*/ 173038 w 323554"/>
                <a:gd name="connsiteY12" fmla="*/ 188112 h 313525"/>
                <a:gd name="connsiteX13" fmla="*/ 145188 w 323554"/>
                <a:gd name="connsiteY13" fmla="*/ 151599 h 313525"/>
                <a:gd name="connsiteX14" fmla="*/ 187326 w 323554"/>
                <a:gd name="connsiteY14" fmla="*/ 190104 h 313525"/>
                <a:gd name="connsiteX15" fmla="*/ 138803 w 323554"/>
                <a:gd name="connsiteY15" fmla="*/ 210640 h 313525"/>
                <a:gd name="connsiteX16" fmla="*/ 131142 w 323554"/>
                <a:gd name="connsiteY16" fmla="*/ 210640 h 313525"/>
                <a:gd name="connsiteX17" fmla="*/ 129865 w 323554"/>
                <a:gd name="connsiteY17" fmla="*/ 202939 h 313525"/>
                <a:gd name="connsiteX18" fmla="*/ 145188 w 323554"/>
                <a:gd name="connsiteY18" fmla="*/ 151599 h 313525"/>
                <a:gd name="connsiteX19" fmla="*/ 58982 w 323554"/>
                <a:gd name="connsiteY19" fmla="*/ 146837 h 313525"/>
                <a:gd name="connsiteX20" fmla="*/ 130176 w 323554"/>
                <a:gd name="connsiteY20" fmla="*/ 146837 h 313525"/>
                <a:gd name="connsiteX21" fmla="*/ 130176 w 323554"/>
                <a:gd name="connsiteY21" fmla="*/ 148186 h 313525"/>
                <a:gd name="connsiteX22" fmla="*/ 122409 w 323554"/>
                <a:gd name="connsiteY22" fmla="*/ 173825 h 313525"/>
                <a:gd name="connsiteX23" fmla="*/ 58982 w 323554"/>
                <a:gd name="connsiteY23" fmla="*/ 173825 h 313525"/>
                <a:gd name="connsiteX24" fmla="*/ 46038 w 323554"/>
                <a:gd name="connsiteY24" fmla="*/ 160331 h 313525"/>
                <a:gd name="connsiteX25" fmla="*/ 58982 w 323554"/>
                <a:gd name="connsiteY25" fmla="*/ 146837 h 313525"/>
                <a:gd name="connsiteX26" fmla="*/ 59011 w 323554"/>
                <a:gd name="connsiteY26" fmla="*/ 105562 h 313525"/>
                <a:gd name="connsiteX27" fmla="*/ 166688 w 323554"/>
                <a:gd name="connsiteY27" fmla="*/ 105562 h 313525"/>
                <a:gd name="connsiteX28" fmla="*/ 144634 w 323554"/>
                <a:gd name="connsiteY28" fmla="*/ 130962 h 313525"/>
                <a:gd name="connsiteX29" fmla="*/ 59011 w 323554"/>
                <a:gd name="connsiteY29" fmla="*/ 130962 h 313525"/>
                <a:gd name="connsiteX30" fmla="*/ 46038 w 323554"/>
                <a:gd name="connsiteY30" fmla="*/ 118930 h 313525"/>
                <a:gd name="connsiteX31" fmla="*/ 59011 w 323554"/>
                <a:gd name="connsiteY31" fmla="*/ 105562 h 313525"/>
                <a:gd name="connsiteX32" fmla="*/ 226883 w 323554"/>
                <a:gd name="connsiteY32" fmla="*/ 81749 h 313525"/>
                <a:gd name="connsiteX33" fmla="*/ 224292 w 323554"/>
                <a:gd name="connsiteY33" fmla="*/ 83037 h 313525"/>
                <a:gd name="connsiteX34" fmla="*/ 171159 w 323554"/>
                <a:gd name="connsiteY34" fmla="*/ 140996 h 313525"/>
                <a:gd name="connsiteX35" fmla="*/ 172455 w 323554"/>
                <a:gd name="connsiteY35" fmla="*/ 146148 h 313525"/>
                <a:gd name="connsiteX36" fmla="*/ 175047 w 323554"/>
                <a:gd name="connsiteY36" fmla="*/ 148724 h 313525"/>
                <a:gd name="connsiteX37" fmla="*/ 177639 w 323554"/>
                <a:gd name="connsiteY37" fmla="*/ 150012 h 313525"/>
                <a:gd name="connsiteX38" fmla="*/ 180230 w 323554"/>
                <a:gd name="connsiteY38" fmla="*/ 148724 h 313525"/>
                <a:gd name="connsiteX39" fmla="*/ 232067 w 323554"/>
                <a:gd name="connsiteY39" fmla="*/ 90765 h 313525"/>
                <a:gd name="connsiteX40" fmla="*/ 232067 w 323554"/>
                <a:gd name="connsiteY40" fmla="*/ 85613 h 313525"/>
                <a:gd name="connsiteX41" fmla="*/ 229475 w 323554"/>
                <a:gd name="connsiteY41" fmla="*/ 83037 h 313525"/>
                <a:gd name="connsiteX42" fmla="*/ 226883 w 323554"/>
                <a:gd name="connsiteY42" fmla="*/ 81749 h 313525"/>
                <a:gd name="connsiteX43" fmla="*/ 247254 w 323554"/>
                <a:gd name="connsiteY43" fmla="*/ 62303 h 313525"/>
                <a:gd name="connsiteX44" fmla="*/ 242491 w 323554"/>
                <a:gd name="connsiteY44" fmla="*/ 63493 h 313525"/>
                <a:gd name="connsiteX45" fmla="*/ 237729 w 323554"/>
                <a:gd name="connsiteY45" fmla="*/ 68256 h 313525"/>
                <a:gd name="connsiteX46" fmla="*/ 236538 w 323554"/>
                <a:gd name="connsiteY46" fmla="*/ 70637 h 313525"/>
                <a:gd name="connsiteX47" fmla="*/ 237729 w 323554"/>
                <a:gd name="connsiteY47" fmla="*/ 73019 h 313525"/>
                <a:gd name="connsiteX48" fmla="*/ 240110 w 323554"/>
                <a:gd name="connsiteY48" fmla="*/ 74209 h 313525"/>
                <a:gd name="connsiteX49" fmla="*/ 242491 w 323554"/>
                <a:gd name="connsiteY49" fmla="*/ 75400 h 313525"/>
                <a:gd name="connsiteX50" fmla="*/ 244873 w 323554"/>
                <a:gd name="connsiteY50" fmla="*/ 75400 h 313525"/>
                <a:gd name="connsiteX51" fmla="*/ 244873 w 323554"/>
                <a:gd name="connsiteY51" fmla="*/ 74209 h 313525"/>
                <a:gd name="connsiteX52" fmla="*/ 249635 w 323554"/>
                <a:gd name="connsiteY52" fmla="*/ 69447 h 313525"/>
                <a:gd name="connsiteX53" fmla="*/ 249635 w 323554"/>
                <a:gd name="connsiteY53" fmla="*/ 64684 h 313525"/>
                <a:gd name="connsiteX54" fmla="*/ 247254 w 323554"/>
                <a:gd name="connsiteY54" fmla="*/ 62303 h 313525"/>
                <a:gd name="connsiteX55" fmla="*/ 24647 w 323554"/>
                <a:gd name="connsiteY55" fmla="*/ 48412 h 313525"/>
                <a:gd name="connsiteX56" fmla="*/ 201069 w 323554"/>
                <a:gd name="connsiteY56" fmla="*/ 48412 h 313525"/>
                <a:gd name="connsiteX57" fmla="*/ 214041 w 323554"/>
                <a:gd name="connsiteY57" fmla="*/ 52292 h 313525"/>
                <a:gd name="connsiteX58" fmla="*/ 193285 w 323554"/>
                <a:gd name="connsiteY58" fmla="*/ 76863 h 313525"/>
                <a:gd name="connsiteX59" fmla="*/ 181610 w 323554"/>
                <a:gd name="connsiteY59" fmla="*/ 72983 h 313525"/>
                <a:gd name="connsiteX60" fmla="*/ 45403 w 323554"/>
                <a:gd name="connsiteY60" fmla="*/ 72983 h 313525"/>
                <a:gd name="connsiteX61" fmla="*/ 24647 w 323554"/>
                <a:gd name="connsiteY61" fmla="*/ 93675 h 313525"/>
                <a:gd name="connsiteX62" fmla="*/ 24647 w 323554"/>
                <a:gd name="connsiteY62" fmla="*/ 268262 h 313525"/>
                <a:gd name="connsiteX63" fmla="*/ 45403 w 323554"/>
                <a:gd name="connsiteY63" fmla="*/ 287660 h 313525"/>
                <a:gd name="connsiteX64" fmla="*/ 181610 w 323554"/>
                <a:gd name="connsiteY64" fmla="*/ 287660 h 313525"/>
                <a:gd name="connsiteX65" fmla="*/ 202366 w 323554"/>
                <a:gd name="connsiteY65" fmla="*/ 268262 h 313525"/>
                <a:gd name="connsiteX66" fmla="*/ 202366 w 323554"/>
                <a:gd name="connsiteY66" fmla="*/ 202307 h 313525"/>
                <a:gd name="connsiteX67" fmla="*/ 203663 w 323554"/>
                <a:gd name="connsiteY67" fmla="*/ 201014 h 313525"/>
                <a:gd name="connsiteX68" fmla="*/ 206258 w 323554"/>
                <a:gd name="connsiteY68" fmla="*/ 198427 h 313525"/>
                <a:gd name="connsiteX69" fmla="*/ 227013 w 323554"/>
                <a:gd name="connsiteY69" fmla="*/ 175149 h 313525"/>
                <a:gd name="connsiteX70" fmla="*/ 227013 w 323554"/>
                <a:gd name="connsiteY70" fmla="*/ 287660 h 313525"/>
                <a:gd name="connsiteX71" fmla="*/ 201069 w 323554"/>
                <a:gd name="connsiteY71" fmla="*/ 313525 h 313525"/>
                <a:gd name="connsiteX72" fmla="*/ 25944 w 323554"/>
                <a:gd name="connsiteY72" fmla="*/ 313525 h 313525"/>
                <a:gd name="connsiteX73" fmla="*/ 0 w 323554"/>
                <a:gd name="connsiteY73" fmla="*/ 287660 h 313525"/>
                <a:gd name="connsiteX74" fmla="*/ 0 w 323554"/>
                <a:gd name="connsiteY74" fmla="*/ 72983 h 313525"/>
                <a:gd name="connsiteX75" fmla="*/ 24647 w 323554"/>
                <a:gd name="connsiteY75" fmla="*/ 48412 h 313525"/>
                <a:gd name="connsiteX76" fmla="*/ 242888 w 323554"/>
                <a:gd name="connsiteY76" fmla="*/ 42062 h 313525"/>
                <a:gd name="connsiteX77" fmla="*/ 285751 w 323554"/>
                <a:gd name="connsiteY77" fmla="*/ 81750 h 313525"/>
                <a:gd name="connsiteX78" fmla="*/ 279401 w 323554"/>
                <a:gd name="connsiteY78" fmla="*/ 89687 h 313525"/>
                <a:gd name="connsiteX79" fmla="*/ 200026 w 323554"/>
                <a:gd name="connsiteY79" fmla="*/ 178587 h 313525"/>
                <a:gd name="connsiteX80" fmla="*/ 193676 w 323554"/>
                <a:gd name="connsiteY80" fmla="*/ 184937 h 313525"/>
                <a:gd name="connsiteX81" fmla="*/ 150813 w 323554"/>
                <a:gd name="connsiteY81" fmla="*/ 146837 h 313525"/>
                <a:gd name="connsiteX82" fmla="*/ 155576 w 323554"/>
                <a:gd name="connsiteY82" fmla="*/ 138899 h 313525"/>
                <a:gd name="connsiteX83" fmla="*/ 236538 w 323554"/>
                <a:gd name="connsiteY83" fmla="*/ 48412 h 313525"/>
                <a:gd name="connsiteX84" fmla="*/ 257175 w 323554"/>
                <a:gd name="connsiteY84" fmla="*/ 26187 h 313525"/>
                <a:gd name="connsiteX85" fmla="*/ 301625 w 323554"/>
                <a:gd name="connsiteY85" fmla="*/ 64287 h 313525"/>
                <a:gd name="connsiteX86" fmla="*/ 295275 w 323554"/>
                <a:gd name="connsiteY86" fmla="*/ 72225 h 313525"/>
                <a:gd name="connsiteX87" fmla="*/ 290513 w 323554"/>
                <a:gd name="connsiteY87" fmla="*/ 75400 h 313525"/>
                <a:gd name="connsiteX88" fmla="*/ 247650 w 323554"/>
                <a:gd name="connsiteY88" fmla="*/ 37300 h 313525"/>
                <a:gd name="connsiteX89" fmla="*/ 250825 w 323554"/>
                <a:gd name="connsiteY89" fmla="*/ 34125 h 313525"/>
                <a:gd name="connsiteX90" fmla="*/ 285750 w 323554"/>
                <a:gd name="connsiteY90" fmla="*/ 11899 h 313525"/>
                <a:gd name="connsiteX91" fmla="*/ 279400 w 323554"/>
                <a:gd name="connsiteY91" fmla="*/ 19837 h 313525"/>
                <a:gd name="connsiteX92" fmla="*/ 304800 w 323554"/>
                <a:gd name="connsiteY92" fmla="*/ 43649 h 313525"/>
                <a:gd name="connsiteX93" fmla="*/ 312738 w 323554"/>
                <a:gd name="connsiteY93" fmla="*/ 35712 h 313525"/>
                <a:gd name="connsiteX94" fmla="*/ 285265 w 323554"/>
                <a:gd name="connsiteY94" fmla="*/ 516 h 313525"/>
                <a:gd name="connsiteX95" fmla="*/ 294336 w 323554"/>
                <a:gd name="connsiteY95" fmla="*/ 3151 h 313525"/>
                <a:gd name="connsiteX96" fmla="*/ 318958 w 323554"/>
                <a:gd name="connsiteY96" fmla="*/ 25545 h 313525"/>
                <a:gd name="connsiteX97" fmla="*/ 320254 w 323554"/>
                <a:gd name="connsiteY97" fmla="*/ 43987 h 313525"/>
                <a:gd name="connsiteX98" fmla="*/ 305999 w 323554"/>
                <a:gd name="connsiteY98" fmla="*/ 61112 h 313525"/>
                <a:gd name="connsiteX99" fmla="*/ 261938 w 323554"/>
                <a:gd name="connsiteY99" fmla="*/ 20276 h 313525"/>
                <a:gd name="connsiteX100" fmla="*/ 276193 w 323554"/>
                <a:gd name="connsiteY100" fmla="*/ 4468 h 313525"/>
                <a:gd name="connsiteX101" fmla="*/ 285265 w 323554"/>
                <a:gd name="connsiteY101" fmla="*/ 516 h 3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23554" h="313525">
                  <a:moveTo>
                    <a:pt x="58918" y="189699"/>
                  </a:moveTo>
                  <a:cubicBezTo>
                    <a:pt x="58918" y="189699"/>
                    <a:pt x="58918" y="189699"/>
                    <a:pt x="101421" y="189699"/>
                  </a:cubicBezTo>
                  <a:cubicBezTo>
                    <a:pt x="102709" y="189699"/>
                    <a:pt x="102709" y="189699"/>
                    <a:pt x="103997" y="189699"/>
                  </a:cubicBezTo>
                  <a:cubicBezTo>
                    <a:pt x="109149" y="189699"/>
                    <a:pt x="114301" y="195046"/>
                    <a:pt x="114301" y="201731"/>
                  </a:cubicBezTo>
                  <a:cubicBezTo>
                    <a:pt x="114301" y="203067"/>
                    <a:pt x="114301" y="204404"/>
                    <a:pt x="113013" y="205741"/>
                  </a:cubicBezTo>
                  <a:cubicBezTo>
                    <a:pt x="111725" y="211088"/>
                    <a:pt x="107861" y="215099"/>
                    <a:pt x="101421" y="215099"/>
                  </a:cubicBezTo>
                  <a:cubicBezTo>
                    <a:pt x="101421" y="215099"/>
                    <a:pt x="101421" y="215099"/>
                    <a:pt x="58918" y="215099"/>
                  </a:cubicBezTo>
                  <a:cubicBezTo>
                    <a:pt x="51190" y="215099"/>
                    <a:pt x="46038" y="209752"/>
                    <a:pt x="46038" y="201731"/>
                  </a:cubicBezTo>
                  <a:cubicBezTo>
                    <a:pt x="46038" y="195046"/>
                    <a:pt x="51190" y="189699"/>
                    <a:pt x="58918" y="189699"/>
                  </a:cubicBezTo>
                  <a:close/>
                  <a:moveTo>
                    <a:pt x="149225" y="165887"/>
                  </a:moveTo>
                  <a:lnTo>
                    <a:pt x="142875" y="186525"/>
                  </a:lnTo>
                  <a:lnTo>
                    <a:pt x="153988" y="196050"/>
                  </a:lnTo>
                  <a:lnTo>
                    <a:pt x="173038" y="188112"/>
                  </a:lnTo>
                  <a:close/>
                  <a:moveTo>
                    <a:pt x="145188" y="151599"/>
                  </a:moveTo>
                  <a:cubicBezTo>
                    <a:pt x="145188" y="151599"/>
                    <a:pt x="145188" y="151599"/>
                    <a:pt x="187326" y="190104"/>
                  </a:cubicBezTo>
                  <a:cubicBezTo>
                    <a:pt x="187326" y="190104"/>
                    <a:pt x="187326" y="190104"/>
                    <a:pt x="138803" y="210640"/>
                  </a:cubicBezTo>
                  <a:cubicBezTo>
                    <a:pt x="136249" y="211924"/>
                    <a:pt x="133696" y="211924"/>
                    <a:pt x="131142" y="210640"/>
                  </a:cubicBezTo>
                  <a:cubicBezTo>
                    <a:pt x="129865" y="208073"/>
                    <a:pt x="128588" y="205506"/>
                    <a:pt x="129865" y="202939"/>
                  </a:cubicBezTo>
                  <a:cubicBezTo>
                    <a:pt x="129865" y="202939"/>
                    <a:pt x="129865" y="202939"/>
                    <a:pt x="145188" y="151599"/>
                  </a:cubicBezTo>
                  <a:close/>
                  <a:moveTo>
                    <a:pt x="58982" y="146837"/>
                  </a:moveTo>
                  <a:cubicBezTo>
                    <a:pt x="58982" y="146837"/>
                    <a:pt x="58982" y="146837"/>
                    <a:pt x="130176" y="146837"/>
                  </a:cubicBezTo>
                  <a:cubicBezTo>
                    <a:pt x="130176" y="148186"/>
                    <a:pt x="130176" y="148186"/>
                    <a:pt x="130176" y="148186"/>
                  </a:cubicBezTo>
                  <a:lnTo>
                    <a:pt x="122409" y="173825"/>
                  </a:lnTo>
                  <a:cubicBezTo>
                    <a:pt x="122409" y="173825"/>
                    <a:pt x="122409" y="173825"/>
                    <a:pt x="58982" y="173825"/>
                  </a:cubicBezTo>
                  <a:cubicBezTo>
                    <a:pt x="51216" y="173825"/>
                    <a:pt x="46038" y="167078"/>
                    <a:pt x="46038" y="160331"/>
                  </a:cubicBezTo>
                  <a:cubicBezTo>
                    <a:pt x="46038" y="153584"/>
                    <a:pt x="51216" y="146837"/>
                    <a:pt x="58982" y="146837"/>
                  </a:cubicBezTo>
                  <a:close/>
                  <a:moveTo>
                    <a:pt x="59011" y="105562"/>
                  </a:moveTo>
                  <a:lnTo>
                    <a:pt x="166688" y="105562"/>
                  </a:lnTo>
                  <a:cubicBezTo>
                    <a:pt x="166688" y="105562"/>
                    <a:pt x="166688" y="105562"/>
                    <a:pt x="144634" y="130962"/>
                  </a:cubicBezTo>
                  <a:cubicBezTo>
                    <a:pt x="144634" y="130962"/>
                    <a:pt x="144634" y="130962"/>
                    <a:pt x="59011" y="130962"/>
                  </a:cubicBezTo>
                  <a:cubicBezTo>
                    <a:pt x="51227" y="130962"/>
                    <a:pt x="46038" y="125615"/>
                    <a:pt x="46038" y="118930"/>
                  </a:cubicBezTo>
                  <a:cubicBezTo>
                    <a:pt x="46038" y="110909"/>
                    <a:pt x="51227" y="105562"/>
                    <a:pt x="59011" y="105562"/>
                  </a:cubicBezTo>
                  <a:close/>
                  <a:moveTo>
                    <a:pt x="226883" y="81749"/>
                  </a:moveTo>
                  <a:cubicBezTo>
                    <a:pt x="225587" y="81749"/>
                    <a:pt x="224292" y="83037"/>
                    <a:pt x="224292" y="83037"/>
                  </a:cubicBezTo>
                  <a:cubicBezTo>
                    <a:pt x="224292" y="83037"/>
                    <a:pt x="224292" y="83037"/>
                    <a:pt x="171159" y="140996"/>
                  </a:cubicBezTo>
                  <a:cubicBezTo>
                    <a:pt x="169863" y="142284"/>
                    <a:pt x="169863" y="144860"/>
                    <a:pt x="172455" y="146148"/>
                  </a:cubicBezTo>
                  <a:cubicBezTo>
                    <a:pt x="172455" y="146148"/>
                    <a:pt x="172455" y="146148"/>
                    <a:pt x="175047" y="148724"/>
                  </a:cubicBezTo>
                  <a:cubicBezTo>
                    <a:pt x="175047" y="148724"/>
                    <a:pt x="176343" y="150012"/>
                    <a:pt x="177639" y="150012"/>
                  </a:cubicBezTo>
                  <a:cubicBezTo>
                    <a:pt x="177639" y="150012"/>
                    <a:pt x="178934" y="148724"/>
                    <a:pt x="180230" y="148724"/>
                  </a:cubicBezTo>
                  <a:cubicBezTo>
                    <a:pt x="180230" y="148724"/>
                    <a:pt x="180230" y="148724"/>
                    <a:pt x="232067" y="90765"/>
                  </a:cubicBezTo>
                  <a:cubicBezTo>
                    <a:pt x="233363" y="89477"/>
                    <a:pt x="233363" y="86901"/>
                    <a:pt x="232067" y="85613"/>
                  </a:cubicBezTo>
                  <a:cubicBezTo>
                    <a:pt x="232067" y="85613"/>
                    <a:pt x="232067" y="85613"/>
                    <a:pt x="229475" y="83037"/>
                  </a:cubicBezTo>
                  <a:cubicBezTo>
                    <a:pt x="228179" y="81749"/>
                    <a:pt x="226883" y="81749"/>
                    <a:pt x="226883" y="81749"/>
                  </a:cubicBezTo>
                  <a:close/>
                  <a:moveTo>
                    <a:pt x="247254" y="62303"/>
                  </a:moveTo>
                  <a:cubicBezTo>
                    <a:pt x="244873" y="61112"/>
                    <a:pt x="243682" y="62303"/>
                    <a:pt x="242491" y="63493"/>
                  </a:cubicBezTo>
                  <a:cubicBezTo>
                    <a:pt x="242491" y="63493"/>
                    <a:pt x="242491" y="63493"/>
                    <a:pt x="237729" y="68256"/>
                  </a:cubicBezTo>
                  <a:cubicBezTo>
                    <a:pt x="237729" y="68256"/>
                    <a:pt x="236538" y="69447"/>
                    <a:pt x="236538" y="70637"/>
                  </a:cubicBezTo>
                  <a:cubicBezTo>
                    <a:pt x="236538" y="70637"/>
                    <a:pt x="237729" y="71828"/>
                    <a:pt x="237729" y="73019"/>
                  </a:cubicBezTo>
                  <a:cubicBezTo>
                    <a:pt x="237729" y="73019"/>
                    <a:pt x="237729" y="73019"/>
                    <a:pt x="240110" y="74209"/>
                  </a:cubicBezTo>
                  <a:cubicBezTo>
                    <a:pt x="241301" y="75400"/>
                    <a:pt x="242491" y="75400"/>
                    <a:pt x="242491" y="75400"/>
                  </a:cubicBezTo>
                  <a:cubicBezTo>
                    <a:pt x="243682" y="75400"/>
                    <a:pt x="243682" y="75400"/>
                    <a:pt x="244873" y="75400"/>
                  </a:cubicBezTo>
                  <a:cubicBezTo>
                    <a:pt x="244873" y="74209"/>
                    <a:pt x="244873" y="74209"/>
                    <a:pt x="244873" y="74209"/>
                  </a:cubicBezTo>
                  <a:cubicBezTo>
                    <a:pt x="244873" y="74209"/>
                    <a:pt x="244873" y="74209"/>
                    <a:pt x="249635" y="69447"/>
                  </a:cubicBezTo>
                  <a:cubicBezTo>
                    <a:pt x="250826" y="68256"/>
                    <a:pt x="250826" y="65875"/>
                    <a:pt x="249635" y="64684"/>
                  </a:cubicBezTo>
                  <a:cubicBezTo>
                    <a:pt x="249635" y="64684"/>
                    <a:pt x="249635" y="64684"/>
                    <a:pt x="247254" y="62303"/>
                  </a:cubicBezTo>
                  <a:close/>
                  <a:moveTo>
                    <a:pt x="24647" y="48412"/>
                  </a:moveTo>
                  <a:cubicBezTo>
                    <a:pt x="24647" y="48412"/>
                    <a:pt x="24647" y="48412"/>
                    <a:pt x="201069" y="48412"/>
                  </a:cubicBezTo>
                  <a:cubicBezTo>
                    <a:pt x="206258" y="48412"/>
                    <a:pt x="210149" y="49705"/>
                    <a:pt x="214041" y="52292"/>
                  </a:cubicBezTo>
                  <a:cubicBezTo>
                    <a:pt x="214041" y="52292"/>
                    <a:pt x="214041" y="52292"/>
                    <a:pt x="193285" y="76863"/>
                  </a:cubicBezTo>
                  <a:cubicBezTo>
                    <a:pt x="189394" y="74277"/>
                    <a:pt x="185502" y="72983"/>
                    <a:pt x="181610" y="72983"/>
                  </a:cubicBezTo>
                  <a:cubicBezTo>
                    <a:pt x="181610" y="72983"/>
                    <a:pt x="181610" y="72983"/>
                    <a:pt x="45403" y="72983"/>
                  </a:cubicBezTo>
                  <a:cubicBezTo>
                    <a:pt x="33728" y="72983"/>
                    <a:pt x="24647" y="82036"/>
                    <a:pt x="24647" y="93675"/>
                  </a:cubicBezTo>
                  <a:cubicBezTo>
                    <a:pt x="24647" y="93675"/>
                    <a:pt x="24647" y="93675"/>
                    <a:pt x="24647" y="268262"/>
                  </a:cubicBezTo>
                  <a:cubicBezTo>
                    <a:pt x="24647" y="278608"/>
                    <a:pt x="33728" y="287660"/>
                    <a:pt x="45403" y="287660"/>
                  </a:cubicBezTo>
                  <a:cubicBezTo>
                    <a:pt x="45403" y="287660"/>
                    <a:pt x="45403" y="287660"/>
                    <a:pt x="181610" y="287660"/>
                  </a:cubicBezTo>
                  <a:cubicBezTo>
                    <a:pt x="193285" y="287660"/>
                    <a:pt x="202366" y="278608"/>
                    <a:pt x="202366" y="268262"/>
                  </a:cubicBezTo>
                  <a:cubicBezTo>
                    <a:pt x="202366" y="268262"/>
                    <a:pt x="202366" y="268262"/>
                    <a:pt x="202366" y="202307"/>
                  </a:cubicBezTo>
                  <a:cubicBezTo>
                    <a:pt x="202366" y="202307"/>
                    <a:pt x="202366" y="201014"/>
                    <a:pt x="203663" y="201014"/>
                  </a:cubicBezTo>
                  <a:cubicBezTo>
                    <a:pt x="203663" y="199720"/>
                    <a:pt x="204960" y="199720"/>
                    <a:pt x="206258" y="198427"/>
                  </a:cubicBezTo>
                  <a:cubicBezTo>
                    <a:pt x="206258" y="198427"/>
                    <a:pt x="206258" y="198427"/>
                    <a:pt x="227013" y="175149"/>
                  </a:cubicBezTo>
                  <a:cubicBezTo>
                    <a:pt x="227013" y="175149"/>
                    <a:pt x="227013" y="175149"/>
                    <a:pt x="227013" y="287660"/>
                  </a:cubicBezTo>
                  <a:cubicBezTo>
                    <a:pt x="227013" y="301886"/>
                    <a:pt x="215338" y="313525"/>
                    <a:pt x="201069" y="313525"/>
                  </a:cubicBezTo>
                  <a:cubicBezTo>
                    <a:pt x="201069" y="313525"/>
                    <a:pt x="201069" y="313525"/>
                    <a:pt x="25944" y="313525"/>
                  </a:cubicBezTo>
                  <a:cubicBezTo>
                    <a:pt x="11675" y="313525"/>
                    <a:pt x="0" y="301886"/>
                    <a:pt x="0" y="287660"/>
                  </a:cubicBezTo>
                  <a:cubicBezTo>
                    <a:pt x="0" y="287660"/>
                    <a:pt x="0" y="287660"/>
                    <a:pt x="0" y="72983"/>
                  </a:cubicBezTo>
                  <a:cubicBezTo>
                    <a:pt x="0" y="60051"/>
                    <a:pt x="10378" y="48412"/>
                    <a:pt x="24647" y="48412"/>
                  </a:cubicBezTo>
                  <a:close/>
                  <a:moveTo>
                    <a:pt x="242888" y="42062"/>
                  </a:moveTo>
                  <a:lnTo>
                    <a:pt x="285751" y="81750"/>
                  </a:lnTo>
                  <a:lnTo>
                    <a:pt x="279401" y="89687"/>
                  </a:lnTo>
                  <a:lnTo>
                    <a:pt x="200026" y="178587"/>
                  </a:lnTo>
                  <a:lnTo>
                    <a:pt x="193676" y="184937"/>
                  </a:lnTo>
                  <a:lnTo>
                    <a:pt x="150813" y="146837"/>
                  </a:lnTo>
                  <a:lnTo>
                    <a:pt x="155576" y="138899"/>
                  </a:lnTo>
                  <a:lnTo>
                    <a:pt x="236538" y="48412"/>
                  </a:lnTo>
                  <a:close/>
                  <a:moveTo>
                    <a:pt x="257175" y="26187"/>
                  </a:moveTo>
                  <a:lnTo>
                    <a:pt x="301625" y="64287"/>
                  </a:lnTo>
                  <a:lnTo>
                    <a:pt x="295275" y="72225"/>
                  </a:lnTo>
                  <a:lnTo>
                    <a:pt x="290513" y="75400"/>
                  </a:lnTo>
                  <a:lnTo>
                    <a:pt x="247650" y="37300"/>
                  </a:lnTo>
                  <a:lnTo>
                    <a:pt x="250825" y="34125"/>
                  </a:lnTo>
                  <a:close/>
                  <a:moveTo>
                    <a:pt x="285750" y="11899"/>
                  </a:moveTo>
                  <a:lnTo>
                    <a:pt x="279400" y="19837"/>
                  </a:lnTo>
                  <a:lnTo>
                    <a:pt x="304800" y="43649"/>
                  </a:lnTo>
                  <a:lnTo>
                    <a:pt x="312738" y="35712"/>
                  </a:lnTo>
                  <a:close/>
                  <a:moveTo>
                    <a:pt x="285265" y="516"/>
                  </a:moveTo>
                  <a:cubicBezTo>
                    <a:pt x="289152" y="-801"/>
                    <a:pt x="291744" y="516"/>
                    <a:pt x="294336" y="3151"/>
                  </a:cubicBezTo>
                  <a:cubicBezTo>
                    <a:pt x="294336" y="3151"/>
                    <a:pt x="294336" y="3151"/>
                    <a:pt x="318958" y="25545"/>
                  </a:cubicBezTo>
                  <a:cubicBezTo>
                    <a:pt x="324142" y="30814"/>
                    <a:pt x="325438" y="38718"/>
                    <a:pt x="320254" y="43987"/>
                  </a:cubicBezTo>
                  <a:cubicBezTo>
                    <a:pt x="320254" y="43987"/>
                    <a:pt x="320254" y="43987"/>
                    <a:pt x="305999" y="61112"/>
                  </a:cubicBezTo>
                  <a:cubicBezTo>
                    <a:pt x="305999" y="61112"/>
                    <a:pt x="305999" y="61112"/>
                    <a:pt x="261938" y="20276"/>
                  </a:cubicBezTo>
                  <a:cubicBezTo>
                    <a:pt x="261938" y="20276"/>
                    <a:pt x="261938" y="20276"/>
                    <a:pt x="276193" y="4468"/>
                  </a:cubicBezTo>
                  <a:cubicBezTo>
                    <a:pt x="278785" y="1834"/>
                    <a:pt x="281377" y="516"/>
                    <a:pt x="285265" y="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57191B93-FA36-48B4-9228-9EBA3D3640CB}"/>
                </a:ext>
              </a:extLst>
            </p:cNvPr>
            <p:cNvSpPr txBox="1"/>
            <p:nvPr/>
          </p:nvSpPr>
          <p:spPr>
            <a:xfrm>
              <a:off x="5302068" y="1716726"/>
              <a:ext cx="17135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accent2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添加标题</a:t>
              </a:r>
            </a:p>
          </p:txBody>
        </p:sp>
      </p:grpSp>
      <p:grpSp>
        <p:nvGrpSpPr>
          <p:cNvPr id="10" name="组合 20">
            <a:extLst>
              <a:ext uri="{FF2B5EF4-FFF2-40B4-BE49-F238E27FC236}">
                <a16:creationId xmlns="" xmlns:a16="http://schemas.microsoft.com/office/drawing/2014/main" id="{C2264344-60D4-4CA5-B476-86D654AAA7D6}"/>
              </a:ext>
            </a:extLst>
          </p:cNvPr>
          <p:cNvGrpSpPr/>
          <p:nvPr/>
        </p:nvGrpSpPr>
        <p:grpSpPr>
          <a:xfrm>
            <a:off x="8354680" y="2242098"/>
            <a:ext cx="2161572" cy="2161572"/>
            <a:chOff x="8395022" y="3429000"/>
            <a:chExt cx="2161572" cy="2161572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137B7B87-E120-47B4-BA59-2BFD93C12CE0}"/>
                </a:ext>
              </a:extLst>
            </p:cNvPr>
            <p:cNvSpPr/>
            <p:nvPr/>
          </p:nvSpPr>
          <p:spPr>
            <a:xfrm>
              <a:off x="8395022" y="3429000"/>
              <a:ext cx="2161572" cy="2161572"/>
            </a:xfrm>
            <a:prstGeom prst="rect">
              <a:avLst/>
            </a:prstGeom>
            <a:noFill/>
            <a:ln w="76200">
              <a:solidFill>
                <a:srgbClr val="443D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2" name="shopping-cart-of-checkered-design_34627">
              <a:extLst>
                <a:ext uri="{FF2B5EF4-FFF2-40B4-BE49-F238E27FC236}">
                  <a16:creationId xmlns="" xmlns:a16="http://schemas.microsoft.com/office/drawing/2014/main" id="{F89A2C74-2B92-4F2F-9BF8-2BC3E6EA4C6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170965" y="3706288"/>
              <a:ext cx="609685" cy="570742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34F5D7D9-1C47-4542-A132-065CD85316AC}"/>
                </a:ext>
              </a:extLst>
            </p:cNvPr>
            <p:cNvSpPr txBox="1"/>
            <p:nvPr/>
          </p:nvSpPr>
          <p:spPr>
            <a:xfrm>
              <a:off x="8706511" y="4573363"/>
              <a:ext cx="17135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accent2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添加标题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007AC6D-E0F4-4C20-AD26-9B992313CBCD}"/>
              </a:ext>
            </a:extLst>
          </p:cNvPr>
          <p:cNvSpPr txBox="1"/>
          <p:nvPr/>
        </p:nvSpPr>
        <p:spPr>
          <a:xfrm>
            <a:off x="1374371" y="4643230"/>
            <a:ext cx="251923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请在这里输入您的内容文字请在这里输入您的内容文字。请在这里输入您的请在这里输入您的内容文字请在这里输入您的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3ABA863-B080-44D1-B94C-33FC90872578}"/>
              </a:ext>
            </a:extLst>
          </p:cNvPr>
          <p:cNvSpPr/>
          <p:nvPr/>
        </p:nvSpPr>
        <p:spPr>
          <a:xfrm>
            <a:off x="4912640" y="4735563"/>
            <a:ext cx="2356063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请在这里输入您的内容文字请在这里输入您的内容文字。请在这里输入您的请在这里输入您的内容文字请在这里输入您的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492FC922-1BD3-4BFC-9BCA-D1E6756D7713}"/>
              </a:ext>
            </a:extLst>
          </p:cNvPr>
          <p:cNvSpPr/>
          <p:nvPr/>
        </p:nvSpPr>
        <p:spPr>
          <a:xfrm>
            <a:off x="8287735" y="4643230"/>
            <a:ext cx="2425554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请在这里输入您的内容文字请在这里输入您的内容文字。请在这里输入您的请在这里输入您的内容文字请在这里输入您的</a:t>
            </a:r>
          </a:p>
        </p:txBody>
      </p:sp>
    </p:spTree>
    <p:extLst>
      <p:ext uri="{BB962C8B-B14F-4D97-AF65-F5344CB8AC3E}">
        <p14:creationId xmlns:p14="http://schemas.microsoft.com/office/powerpoint/2010/main" val="2479121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"/>
          <p:cNvSpPr/>
          <p:nvPr/>
        </p:nvSpPr>
        <p:spPr>
          <a:xfrm>
            <a:off x="5263648" y="1884295"/>
            <a:ext cx="1224283" cy="1224136"/>
          </a:xfrm>
          <a:prstGeom prst="roundRect">
            <a:avLst/>
          </a:prstGeom>
          <a:solidFill>
            <a:schemeClr val="accent1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02</a:t>
            </a:r>
            <a:endParaRPr lang="id-ID" sz="2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0" name="TextBox 59"/>
          <p:cNvSpPr>
            <a:spLocks noChangeArrowheads="1"/>
          </p:cNvSpPr>
          <p:nvPr/>
        </p:nvSpPr>
        <p:spPr bwMode="auto">
          <a:xfrm flipH="1">
            <a:off x="2023288" y="3309917"/>
            <a:ext cx="77048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5400" b="1" dirty="0">
                <a:solidFill>
                  <a:srgbClr val="443D3A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工作完成情况</a:t>
            </a:r>
            <a:endParaRPr lang="en-US" altLang="zh-CN" sz="5400" b="1" dirty="0">
              <a:solidFill>
                <a:srgbClr val="443D3A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4039512" y="4216977"/>
            <a:ext cx="3744416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Meiryo UI" panose="020B0604030504040204" pitchFamily="34" charset="-128"/>
              </a:rPr>
              <a:t>Introduction Of Atmospheric</a:t>
            </a:r>
          </a:p>
          <a:p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Meiryo UI" panose="020B0604030504040204" pitchFamily="34" charset="-128"/>
              </a:rPr>
              <a:t>Business Plan Startup Plan PPT Template, </a:t>
            </a:r>
          </a:p>
          <a:p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Meiryo UI" panose="020B0604030504040204" pitchFamily="34" charset="-128"/>
              </a:rPr>
              <a:t>Complete Framework</a:t>
            </a:r>
            <a:endParaRPr lang="zh-CN" sz="800" b="0" dirty="0">
              <a:solidFill>
                <a:schemeClr val="bg1">
                  <a:lumMod val="6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  <a:cs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518784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39484" y="1723446"/>
            <a:ext cx="11345584" cy="4699837"/>
            <a:chOff x="437380" y="1723845"/>
            <a:chExt cx="11348210" cy="4700924"/>
          </a:xfrm>
        </p:grpSpPr>
        <p:sp>
          <p:nvSpPr>
            <p:cNvPr id="12" name="矩形 11"/>
            <p:cNvSpPr/>
            <p:nvPr/>
          </p:nvSpPr>
          <p:spPr>
            <a:xfrm>
              <a:off x="437380" y="3388501"/>
              <a:ext cx="11311478" cy="131124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119120" y="1723845"/>
              <a:ext cx="10666470" cy="4700924"/>
              <a:chOff x="841669" y="943280"/>
              <a:chExt cx="7996799" cy="3524346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3627643" y="1196948"/>
                <a:ext cx="1886202" cy="1886202"/>
              </a:xfrm>
              <a:prstGeom prst="ellipse">
                <a:avLst/>
              </a:prstGeom>
              <a:blipFill>
                <a:blip r:embed="rId3">
                  <a:grayscl/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999"/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6348033" y="1207830"/>
                <a:ext cx="1886202" cy="1886202"/>
              </a:xfrm>
              <a:prstGeom prst="ellipse">
                <a:avLst/>
              </a:prstGeom>
              <a:blipFill>
                <a:blip r:embed="rId4">
                  <a:grayscl/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999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907254" y="1218712"/>
                <a:ext cx="1886202" cy="1886202"/>
              </a:xfrm>
              <a:prstGeom prst="ellipse">
                <a:avLst/>
              </a:prstGeom>
              <a:blipFill>
                <a:blip r:embed="rId5">
                  <a:grayscl/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999"/>
              </a:p>
            </p:txBody>
          </p:sp>
          <p:sp>
            <p:nvSpPr>
              <p:cNvPr id="17" name="TextBox 9"/>
              <p:cNvSpPr txBox="1"/>
              <p:nvPr/>
            </p:nvSpPr>
            <p:spPr>
              <a:xfrm>
                <a:off x="841669" y="3861061"/>
                <a:ext cx="2567396" cy="606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7000"/>
                  </a:lnSpc>
                </a:pP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Donec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elit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non mi </a:t>
                </a: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porta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gravida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at </a:t>
                </a: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eget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metus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.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dapibus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tellus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 ac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cursus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18" name="TextBox 10"/>
              <p:cNvSpPr txBox="1"/>
              <p:nvPr/>
            </p:nvSpPr>
            <p:spPr>
              <a:xfrm>
                <a:off x="910161" y="3153538"/>
                <a:ext cx="1087715" cy="623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799" b="1" dirty="0">
                    <a:solidFill>
                      <a:schemeClr val="bg1">
                        <a:lumMod val="50000"/>
                      </a:schemeClr>
                    </a:solidFill>
                  </a:rPr>
                  <a:t>Past</a:t>
                </a:r>
                <a:endParaRPr lang="zh-CN" altLang="en-US" sz="4799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907256" y="3797802"/>
                <a:ext cx="1895475" cy="0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2"/>
              <p:cNvSpPr txBox="1"/>
              <p:nvPr/>
            </p:nvSpPr>
            <p:spPr>
              <a:xfrm>
                <a:off x="3546491" y="3860114"/>
                <a:ext cx="2462781" cy="606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7000"/>
                  </a:lnSpc>
                </a:pP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Donec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elit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non mi </a:t>
                </a: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porta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gravida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at </a:t>
                </a: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eget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metus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.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dapibus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tellus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 ac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cursus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21" name="TextBox 13"/>
              <p:cNvSpPr txBox="1"/>
              <p:nvPr/>
            </p:nvSpPr>
            <p:spPr>
              <a:xfrm>
                <a:off x="3548637" y="3152590"/>
                <a:ext cx="1894861" cy="623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799" b="1" dirty="0">
                    <a:solidFill>
                      <a:schemeClr val="bg1">
                        <a:lumMod val="50000"/>
                      </a:schemeClr>
                    </a:solidFill>
                  </a:rPr>
                  <a:t>Present</a:t>
                </a:r>
                <a:endParaRPr lang="zh-CN" altLang="en-US" sz="4799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>
                <a:off x="3625056" y="3796855"/>
                <a:ext cx="1895475" cy="0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15"/>
              <p:cNvSpPr txBox="1"/>
              <p:nvPr/>
            </p:nvSpPr>
            <p:spPr>
              <a:xfrm>
                <a:off x="6271072" y="3861061"/>
                <a:ext cx="2567396" cy="606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7000"/>
                  </a:lnSpc>
                </a:pP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Donec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elit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non mi </a:t>
                </a: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porta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gravida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at </a:t>
                </a:r>
                <a:r>
                  <a:rPr lang="en-US" altLang="zh-CN" sz="1600" kern="1600" dirty="0" err="1">
                    <a:solidFill>
                      <a:schemeClr val="bg1">
                        <a:lumMod val="50000"/>
                      </a:schemeClr>
                    </a:solidFill>
                  </a:rPr>
                  <a:t>eget</a:t>
                </a:r>
                <a:r>
                  <a:rPr lang="en-US" altLang="zh-CN" sz="1600" kern="16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metus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.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dapibus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tellus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 ac </a:t>
                </a:r>
                <a:r>
                  <a:rPr lang="en-US" altLang="zh-CN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cursus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24" name="TextBox 16"/>
              <p:cNvSpPr txBox="1"/>
              <p:nvPr/>
            </p:nvSpPr>
            <p:spPr>
              <a:xfrm>
                <a:off x="6260239" y="3153538"/>
                <a:ext cx="1894861" cy="623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799" b="1" dirty="0">
                    <a:solidFill>
                      <a:schemeClr val="bg1">
                        <a:lumMod val="50000"/>
                      </a:schemeClr>
                    </a:solidFill>
                  </a:rPr>
                  <a:t>Future</a:t>
                </a:r>
                <a:endParaRPr lang="zh-CN" altLang="en-US" sz="4799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>
                <a:off x="6336657" y="3797802"/>
                <a:ext cx="1895475" cy="0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椭圆 25"/>
              <p:cNvSpPr/>
              <p:nvPr/>
            </p:nvSpPr>
            <p:spPr>
              <a:xfrm>
                <a:off x="1564754" y="943280"/>
                <a:ext cx="616743" cy="61674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999"/>
              </a:p>
            </p:txBody>
          </p:sp>
          <p:sp>
            <p:nvSpPr>
              <p:cNvPr id="27" name="TextBox 20"/>
              <p:cNvSpPr txBox="1"/>
              <p:nvPr/>
            </p:nvSpPr>
            <p:spPr>
              <a:xfrm>
                <a:off x="1669533" y="1145687"/>
                <a:ext cx="621504" cy="253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chemeClr val="bg1"/>
                    </a:solidFill>
                  </a:rPr>
                  <a:t>Text</a:t>
                </a:r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227188" y="943280"/>
                <a:ext cx="616743" cy="61674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999"/>
              </a:p>
            </p:txBody>
          </p:sp>
          <p:sp>
            <p:nvSpPr>
              <p:cNvPr id="29" name="TextBox 22"/>
              <p:cNvSpPr txBox="1"/>
              <p:nvPr/>
            </p:nvSpPr>
            <p:spPr>
              <a:xfrm>
                <a:off x="4331967" y="1145688"/>
                <a:ext cx="621504" cy="253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chemeClr val="bg1"/>
                    </a:solidFill>
                  </a:rPr>
                  <a:t>Text</a:t>
                </a:r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6994153" y="943281"/>
                <a:ext cx="616743" cy="61674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999"/>
              </a:p>
            </p:txBody>
          </p:sp>
          <p:sp>
            <p:nvSpPr>
              <p:cNvPr id="31" name="TextBox 24"/>
              <p:cNvSpPr txBox="1"/>
              <p:nvPr/>
            </p:nvSpPr>
            <p:spPr>
              <a:xfrm>
                <a:off x="7098933" y="1145691"/>
                <a:ext cx="621504" cy="253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chemeClr val="bg1"/>
                    </a:solidFill>
                  </a:rPr>
                  <a:t>Text</a:t>
                </a:r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8434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5B0FC1CB-0EF8-48B5-8898-728AE877A2C2}"/>
              </a:ext>
            </a:extLst>
          </p:cNvPr>
          <p:cNvSpPr>
            <a:spLocks/>
          </p:cNvSpPr>
          <p:nvPr/>
        </p:nvSpPr>
        <p:spPr bwMode="auto">
          <a:xfrm flipV="1">
            <a:off x="1275422" y="3174437"/>
            <a:ext cx="3263433" cy="1343838"/>
          </a:xfrm>
          <a:prstGeom prst="rect">
            <a:avLst/>
          </a:prstGeom>
          <a:solidFill>
            <a:schemeClr val="accent1"/>
          </a:solidFill>
          <a:ln w="25400" cmpd="sng">
            <a:noFill/>
            <a:miter lim="800000"/>
            <a:headEnd/>
            <a:tailEnd/>
          </a:ln>
          <a:extLst/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755" algn="l"/>
                <a:tab pos="1447510" algn="l"/>
              </a:tabLst>
            </a:pPr>
            <a:endParaRPr 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="" xmlns:a16="http://schemas.microsoft.com/office/drawing/2014/main" id="{750C13BD-615B-4CC2-991B-173541F421AA}"/>
              </a:ext>
            </a:extLst>
          </p:cNvPr>
          <p:cNvSpPr>
            <a:spLocks/>
          </p:cNvSpPr>
          <p:nvPr/>
        </p:nvSpPr>
        <p:spPr bwMode="auto">
          <a:xfrm flipV="1">
            <a:off x="4564774" y="3174437"/>
            <a:ext cx="3263433" cy="1343838"/>
          </a:xfrm>
          <a:prstGeom prst="rect">
            <a:avLst/>
          </a:prstGeom>
          <a:solidFill>
            <a:schemeClr val="accent1"/>
          </a:solidFill>
          <a:ln w="25400" cmpd="sng">
            <a:noFill/>
            <a:miter lim="800000"/>
            <a:headEnd/>
            <a:tailEnd/>
          </a:ln>
          <a:extLst/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755" algn="l"/>
                <a:tab pos="1447510" algn="l"/>
              </a:tabLst>
            </a:pPr>
            <a:endParaRPr 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="" xmlns:a16="http://schemas.microsoft.com/office/drawing/2014/main" id="{FAD36647-14E3-41DB-A2EC-04DBBB06AFB5}"/>
              </a:ext>
            </a:extLst>
          </p:cNvPr>
          <p:cNvSpPr>
            <a:spLocks/>
          </p:cNvSpPr>
          <p:nvPr/>
        </p:nvSpPr>
        <p:spPr bwMode="auto">
          <a:xfrm flipV="1">
            <a:off x="7866297" y="3174437"/>
            <a:ext cx="3263433" cy="1343838"/>
          </a:xfrm>
          <a:prstGeom prst="rect">
            <a:avLst/>
          </a:prstGeom>
          <a:solidFill>
            <a:schemeClr val="accent1"/>
          </a:solidFill>
          <a:ln w="25400" cmpd="sng">
            <a:noFill/>
            <a:miter lim="800000"/>
            <a:headEnd/>
            <a:tailEnd/>
          </a:ln>
          <a:extLst/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755" algn="l"/>
                <a:tab pos="1447510" algn="l"/>
              </a:tabLst>
            </a:pPr>
            <a:endParaRPr 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1">
            <a:extLst>
              <a:ext uri="{FF2B5EF4-FFF2-40B4-BE49-F238E27FC236}">
                <a16:creationId xmlns="" xmlns:a16="http://schemas.microsoft.com/office/drawing/2014/main" id="{7EFDF60F-A2F0-4807-9B29-90E0791A1177}"/>
              </a:ext>
            </a:extLst>
          </p:cNvPr>
          <p:cNvSpPr>
            <a:spLocks noEditPoints="1"/>
          </p:cNvSpPr>
          <p:nvPr/>
        </p:nvSpPr>
        <p:spPr bwMode="auto">
          <a:xfrm>
            <a:off x="8685294" y="1376906"/>
            <a:ext cx="1498468" cy="1414372"/>
          </a:xfrm>
          <a:custGeom>
            <a:avLst/>
            <a:gdLst>
              <a:gd name="T0" fmla="*/ 1754 w 2594"/>
              <a:gd name="T1" fmla="*/ 1370 h 2448"/>
              <a:gd name="T2" fmla="*/ 2342 w 2594"/>
              <a:gd name="T3" fmla="*/ 1088 h 2448"/>
              <a:gd name="T4" fmla="*/ 2551 w 2594"/>
              <a:gd name="T5" fmla="*/ 502 h 2448"/>
              <a:gd name="T6" fmla="*/ 2259 w 2594"/>
              <a:gd name="T7" fmla="*/ 213 h 2448"/>
              <a:gd name="T8" fmla="*/ 2017 w 2594"/>
              <a:gd name="T9" fmla="*/ 213 h 2448"/>
              <a:gd name="T10" fmla="*/ 2015 w 2594"/>
              <a:gd name="T11" fmla="*/ 0 h 2448"/>
              <a:gd name="T12" fmla="*/ 1291 w 2594"/>
              <a:gd name="T13" fmla="*/ 0 h 2448"/>
              <a:gd name="T14" fmla="*/ 579 w 2594"/>
              <a:gd name="T15" fmla="*/ 0 h 2448"/>
              <a:gd name="T16" fmla="*/ 578 w 2594"/>
              <a:gd name="T17" fmla="*/ 213 h 2448"/>
              <a:gd name="T18" fmla="*/ 335 w 2594"/>
              <a:gd name="T19" fmla="*/ 213 h 2448"/>
              <a:gd name="T20" fmla="*/ 43 w 2594"/>
              <a:gd name="T21" fmla="*/ 502 h 2448"/>
              <a:gd name="T22" fmla="*/ 252 w 2594"/>
              <a:gd name="T23" fmla="*/ 1088 h 2448"/>
              <a:gd name="T24" fmla="*/ 841 w 2594"/>
              <a:gd name="T25" fmla="*/ 1370 h 2448"/>
              <a:gd name="T26" fmla="*/ 966 w 2594"/>
              <a:gd name="T27" fmla="*/ 1358 h 2448"/>
              <a:gd name="T28" fmla="*/ 1189 w 2594"/>
              <a:gd name="T29" fmla="*/ 1809 h 2448"/>
              <a:gd name="T30" fmla="*/ 948 w 2594"/>
              <a:gd name="T31" fmla="*/ 2250 h 2448"/>
              <a:gd name="T32" fmla="*/ 678 w 2594"/>
              <a:gd name="T33" fmla="*/ 2250 h 2448"/>
              <a:gd name="T34" fmla="*/ 678 w 2594"/>
              <a:gd name="T35" fmla="*/ 2448 h 2448"/>
              <a:gd name="T36" fmla="*/ 1291 w 2594"/>
              <a:gd name="T37" fmla="*/ 2448 h 2448"/>
              <a:gd name="T38" fmla="*/ 1905 w 2594"/>
              <a:gd name="T39" fmla="*/ 2448 h 2448"/>
              <a:gd name="T40" fmla="*/ 1905 w 2594"/>
              <a:gd name="T41" fmla="*/ 2250 h 2448"/>
              <a:gd name="T42" fmla="*/ 1647 w 2594"/>
              <a:gd name="T43" fmla="*/ 2250 h 2448"/>
              <a:gd name="T44" fmla="*/ 1405 w 2594"/>
              <a:gd name="T45" fmla="*/ 1809 h 2448"/>
              <a:gd name="T46" fmla="*/ 1628 w 2594"/>
              <a:gd name="T47" fmla="*/ 1358 h 2448"/>
              <a:gd name="T48" fmla="*/ 1754 w 2594"/>
              <a:gd name="T49" fmla="*/ 1370 h 2448"/>
              <a:gd name="T50" fmla="*/ 1888 w 2594"/>
              <a:gd name="T51" fmla="*/ 906 h 2448"/>
              <a:gd name="T52" fmla="*/ 1997 w 2594"/>
              <a:gd name="T53" fmla="*/ 425 h 2448"/>
              <a:gd name="T54" fmla="*/ 2212 w 2594"/>
              <a:gd name="T55" fmla="*/ 405 h 2448"/>
              <a:gd name="T56" fmla="*/ 2362 w 2594"/>
              <a:gd name="T57" fmla="*/ 555 h 2448"/>
              <a:gd name="T58" fmla="*/ 2203 w 2594"/>
              <a:gd name="T59" fmla="*/ 948 h 2448"/>
              <a:gd name="T60" fmla="*/ 1770 w 2594"/>
              <a:gd name="T61" fmla="*/ 1171 h 2448"/>
              <a:gd name="T62" fmla="*/ 1888 w 2594"/>
              <a:gd name="T63" fmla="*/ 906 h 2448"/>
              <a:gd name="T64" fmla="*/ 391 w 2594"/>
              <a:gd name="T65" fmla="*/ 948 h 2448"/>
              <a:gd name="T66" fmla="*/ 232 w 2594"/>
              <a:gd name="T67" fmla="*/ 555 h 2448"/>
              <a:gd name="T68" fmla="*/ 382 w 2594"/>
              <a:gd name="T69" fmla="*/ 405 h 2448"/>
              <a:gd name="T70" fmla="*/ 598 w 2594"/>
              <a:gd name="T71" fmla="*/ 425 h 2448"/>
              <a:gd name="T72" fmla="*/ 706 w 2594"/>
              <a:gd name="T73" fmla="*/ 906 h 2448"/>
              <a:gd name="T74" fmla="*/ 824 w 2594"/>
              <a:gd name="T75" fmla="*/ 1171 h 2448"/>
              <a:gd name="T76" fmla="*/ 391 w 2594"/>
              <a:gd name="T77" fmla="*/ 948 h 2448"/>
              <a:gd name="T78" fmla="*/ 1291 w 2594"/>
              <a:gd name="T79" fmla="*/ 857 h 2448"/>
              <a:gd name="T80" fmla="*/ 1044 w 2594"/>
              <a:gd name="T81" fmla="*/ 988 h 2448"/>
              <a:gd name="T82" fmla="*/ 1092 w 2594"/>
              <a:gd name="T83" fmla="*/ 711 h 2448"/>
              <a:gd name="T84" fmla="*/ 892 w 2594"/>
              <a:gd name="T85" fmla="*/ 515 h 2448"/>
              <a:gd name="T86" fmla="*/ 1168 w 2594"/>
              <a:gd name="T87" fmla="*/ 474 h 2448"/>
              <a:gd name="T88" fmla="*/ 1291 w 2594"/>
              <a:gd name="T89" fmla="*/ 222 h 2448"/>
              <a:gd name="T90" fmla="*/ 1414 w 2594"/>
              <a:gd name="T91" fmla="*/ 474 h 2448"/>
              <a:gd name="T92" fmla="*/ 1690 w 2594"/>
              <a:gd name="T93" fmla="*/ 515 h 2448"/>
              <a:gd name="T94" fmla="*/ 1491 w 2594"/>
              <a:gd name="T95" fmla="*/ 711 h 2448"/>
              <a:gd name="T96" fmla="*/ 1538 w 2594"/>
              <a:gd name="T97" fmla="*/ 988 h 2448"/>
              <a:gd name="T98" fmla="*/ 1291 w 2594"/>
              <a:gd name="T99" fmla="*/ 857 h 2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594" h="2448">
                <a:moveTo>
                  <a:pt x="1754" y="1370"/>
                </a:moveTo>
                <a:cubicBezTo>
                  <a:pt x="1912" y="1370"/>
                  <a:pt x="2121" y="1312"/>
                  <a:pt x="2342" y="1088"/>
                </a:cubicBezTo>
                <a:cubicBezTo>
                  <a:pt x="2594" y="832"/>
                  <a:pt x="2581" y="611"/>
                  <a:pt x="2551" y="502"/>
                </a:cubicBezTo>
                <a:cubicBezTo>
                  <a:pt x="2512" y="359"/>
                  <a:pt x="2400" y="248"/>
                  <a:pt x="2259" y="213"/>
                </a:cubicBezTo>
                <a:cubicBezTo>
                  <a:pt x="2172" y="191"/>
                  <a:pt x="2089" y="196"/>
                  <a:pt x="2017" y="213"/>
                </a:cubicBezTo>
                <a:cubicBezTo>
                  <a:pt x="2023" y="78"/>
                  <a:pt x="2015" y="0"/>
                  <a:pt x="2015" y="0"/>
                </a:cubicBezTo>
                <a:lnTo>
                  <a:pt x="1291" y="0"/>
                </a:lnTo>
                <a:lnTo>
                  <a:pt x="579" y="0"/>
                </a:lnTo>
                <a:cubicBezTo>
                  <a:pt x="579" y="0"/>
                  <a:pt x="571" y="78"/>
                  <a:pt x="578" y="213"/>
                </a:cubicBezTo>
                <a:cubicBezTo>
                  <a:pt x="506" y="196"/>
                  <a:pt x="422" y="191"/>
                  <a:pt x="335" y="213"/>
                </a:cubicBezTo>
                <a:cubicBezTo>
                  <a:pt x="194" y="248"/>
                  <a:pt x="82" y="359"/>
                  <a:pt x="43" y="502"/>
                </a:cubicBezTo>
                <a:cubicBezTo>
                  <a:pt x="13" y="611"/>
                  <a:pt x="0" y="832"/>
                  <a:pt x="252" y="1088"/>
                </a:cubicBezTo>
                <a:cubicBezTo>
                  <a:pt x="474" y="1312"/>
                  <a:pt x="683" y="1370"/>
                  <a:pt x="841" y="1370"/>
                </a:cubicBezTo>
                <a:cubicBezTo>
                  <a:pt x="887" y="1370"/>
                  <a:pt x="930" y="1365"/>
                  <a:pt x="966" y="1358"/>
                </a:cubicBezTo>
                <a:cubicBezTo>
                  <a:pt x="1086" y="1490"/>
                  <a:pt x="1189" y="1578"/>
                  <a:pt x="1189" y="1809"/>
                </a:cubicBezTo>
                <a:cubicBezTo>
                  <a:pt x="1189" y="2213"/>
                  <a:pt x="948" y="2250"/>
                  <a:pt x="948" y="2250"/>
                </a:cubicBezTo>
                <a:lnTo>
                  <a:pt x="678" y="2250"/>
                </a:lnTo>
                <a:lnTo>
                  <a:pt x="678" y="2448"/>
                </a:lnTo>
                <a:lnTo>
                  <a:pt x="1291" y="2448"/>
                </a:lnTo>
                <a:lnTo>
                  <a:pt x="1905" y="2448"/>
                </a:lnTo>
                <a:lnTo>
                  <a:pt x="1905" y="2250"/>
                </a:lnTo>
                <a:lnTo>
                  <a:pt x="1647" y="2250"/>
                </a:lnTo>
                <a:cubicBezTo>
                  <a:pt x="1647" y="2250"/>
                  <a:pt x="1405" y="2213"/>
                  <a:pt x="1405" y="1809"/>
                </a:cubicBezTo>
                <a:cubicBezTo>
                  <a:pt x="1405" y="1578"/>
                  <a:pt x="1508" y="1490"/>
                  <a:pt x="1628" y="1358"/>
                </a:cubicBezTo>
                <a:cubicBezTo>
                  <a:pt x="1665" y="1365"/>
                  <a:pt x="1707" y="1370"/>
                  <a:pt x="1754" y="1370"/>
                </a:cubicBezTo>
                <a:close/>
                <a:moveTo>
                  <a:pt x="1888" y="906"/>
                </a:moveTo>
                <a:cubicBezTo>
                  <a:pt x="1945" y="725"/>
                  <a:pt x="1978" y="562"/>
                  <a:pt x="1997" y="425"/>
                </a:cubicBezTo>
                <a:cubicBezTo>
                  <a:pt x="2055" y="403"/>
                  <a:pt x="2133" y="385"/>
                  <a:pt x="2212" y="405"/>
                </a:cubicBezTo>
                <a:cubicBezTo>
                  <a:pt x="2284" y="423"/>
                  <a:pt x="2342" y="480"/>
                  <a:pt x="2362" y="555"/>
                </a:cubicBezTo>
                <a:cubicBezTo>
                  <a:pt x="2394" y="672"/>
                  <a:pt x="2338" y="811"/>
                  <a:pt x="2203" y="948"/>
                </a:cubicBezTo>
                <a:cubicBezTo>
                  <a:pt x="2036" y="1118"/>
                  <a:pt x="1883" y="1166"/>
                  <a:pt x="1770" y="1171"/>
                </a:cubicBezTo>
                <a:cubicBezTo>
                  <a:pt x="1813" y="1101"/>
                  <a:pt x="1854" y="1016"/>
                  <a:pt x="1888" y="906"/>
                </a:cubicBezTo>
                <a:close/>
                <a:moveTo>
                  <a:pt x="391" y="948"/>
                </a:moveTo>
                <a:cubicBezTo>
                  <a:pt x="256" y="811"/>
                  <a:pt x="200" y="672"/>
                  <a:pt x="232" y="555"/>
                </a:cubicBezTo>
                <a:cubicBezTo>
                  <a:pt x="253" y="480"/>
                  <a:pt x="310" y="423"/>
                  <a:pt x="382" y="405"/>
                </a:cubicBezTo>
                <a:cubicBezTo>
                  <a:pt x="461" y="385"/>
                  <a:pt x="539" y="403"/>
                  <a:pt x="598" y="425"/>
                </a:cubicBezTo>
                <a:cubicBezTo>
                  <a:pt x="616" y="562"/>
                  <a:pt x="649" y="725"/>
                  <a:pt x="706" y="906"/>
                </a:cubicBezTo>
                <a:cubicBezTo>
                  <a:pt x="741" y="1016"/>
                  <a:pt x="781" y="1101"/>
                  <a:pt x="824" y="1171"/>
                </a:cubicBezTo>
                <a:cubicBezTo>
                  <a:pt x="711" y="1166"/>
                  <a:pt x="559" y="1118"/>
                  <a:pt x="391" y="948"/>
                </a:cubicBezTo>
                <a:close/>
                <a:moveTo>
                  <a:pt x="1291" y="857"/>
                </a:moveTo>
                <a:lnTo>
                  <a:pt x="1044" y="988"/>
                </a:lnTo>
                <a:lnTo>
                  <a:pt x="1092" y="711"/>
                </a:lnTo>
                <a:lnTo>
                  <a:pt x="892" y="515"/>
                </a:lnTo>
                <a:lnTo>
                  <a:pt x="1168" y="474"/>
                </a:lnTo>
                <a:lnTo>
                  <a:pt x="1291" y="222"/>
                </a:lnTo>
                <a:lnTo>
                  <a:pt x="1414" y="474"/>
                </a:lnTo>
                <a:lnTo>
                  <a:pt x="1690" y="515"/>
                </a:lnTo>
                <a:lnTo>
                  <a:pt x="1491" y="711"/>
                </a:lnTo>
                <a:lnTo>
                  <a:pt x="1538" y="988"/>
                </a:lnTo>
                <a:lnTo>
                  <a:pt x="1291" y="857"/>
                </a:lnTo>
                <a:close/>
              </a:path>
            </a:pathLst>
          </a:custGeom>
          <a:solidFill>
            <a:schemeClr val="accent3"/>
          </a:solidFill>
          <a:ln w="25400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755" algn="l"/>
                <a:tab pos="1447510" algn="l"/>
              </a:tabLst>
            </a:pPr>
            <a:endParaRPr lang="th-TH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95">
            <a:extLst>
              <a:ext uri="{FF2B5EF4-FFF2-40B4-BE49-F238E27FC236}">
                <a16:creationId xmlns="" xmlns:a16="http://schemas.microsoft.com/office/drawing/2014/main" id="{9B1693B7-C9F3-4D0D-AA11-A09338C997F3}"/>
              </a:ext>
            </a:extLst>
          </p:cNvPr>
          <p:cNvSpPr>
            <a:spLocks noEditPoints="1"/>
          </p:cNvSpPr>
          <p:nvPr/>
        </p:nvSpPr>
        <p:spPr bwMode="auto">
          <a:xfrm>
            <a:off x="5400194" y="1353841"/>
            <a:ext cx="1147381" cy="1554127"/>
          </a:xfrm>
          <a:custGeom>
            <a:avLst/>
            <a:gdLst>
              <a:gd name="T0" fmla="*/ 15 w 83"/>
              <a:gd name="T1" fmla="*/ 35 h 112"/>
              <a:gd name="T2" fmla="*/ 38 w 83"/>
              <a:gd name="T3" fmla="*/ 78 h 112"/>
              <a:gd name="T4" fmla="*/ 80 w 83"/>
              <a:gd name="T5" fmla="*/ 55 h 112"/>
              <a:gd name="T6" fmla="*/ 58 w 83"/>
              <a:gd name="T7" fmla="*/ 13 h 112"/>
              <a:gd name="T8" fmla="*/ 34 w 83"/>
              <a:gd name="T9" fmla="*/ 68 h 112"/>
              <a:gd name="T10" fmla="*/ 46 w 83"/>
              <a:gd name="T11" fmla="*/ 72 h 112"/>
              <a:gd name="T12" fmla="*/ 34 w 83"/>
              <a:gd name="T13" fmla="*/ 68 h 112"/>
              <a:gd name="T14" fmla="*/ 56 w 83"/>
              <a:gd name="T15" fmla="*/ 61 h 112"/>
              <a:gd name="T16" fmla="*/ 62 w 83"/>
              <a:gd name="T17" fmla="*/ 60 h 112"/>
              <a:gd name="T18" fmla="*/ 51 w 83"/>
              <a:gd name="T19" fmla="*/ 66 h 112"/>
              <a:gd name="T20" fmla="*/ 69 w 83"/>
              <a:gd name="T21" fmla="*/ 52 h 112"/>
              <a:gd name="T22" fmla="*/ 73 w 83"/>
              <a:gd name="T23" fmla="*/ 53 h 112"/>
              <a:gd name="T24" fmla="*/ 69 w 83"/>
              <a:gd name="T25" fmla="*/ 52 h 112"/>
              <a:gd name="T26" fmla="*/ 54 w 83"/>
              <a:gd name="T27" fmla="*/ 24 h 112"/>
              <a:gd name="T28" fmla="*/ 56 w 83"/>
              <a:gd name="T29" fmla="*/ 20 h 112"/>
              <a:gd name="T30" fmla="*/ 46 w 83"/>
              <a:gd name="T31" fmla="*/ 27 h 112"/>
              <a:gd name="T32" fmla="*/ 33 w 83"/>
              <a:gd name="T33" fmla="*/ 33 h 112"/>
              <a:gd name="T34" fmla="*/ 35 w 83"/>
              <a:gd name="T35" fmla="*/ 22 h 112"/>
              <a:gd name="T36" fmla="*/ 46 w 83"/>
              <a:gd name="T37" fmla="*/ 27 h 112"/>
              <a:gd name="T38" fmla="*/ 21 w 83"/>
              <a:gd name="T39" fmla="*/ 44 h 112"/>
              <a:gd name="T40" fmla="*/ 25 w 83"/>
              <a:gd name="T41" fmla="*/ 32 h 112"/>
              <a:gd name="T42" fmla="*/ 33 w 83"/>
              <a:gd name="T43" fmla="*/ 60 h 112"/>
              <a:gd name="T44" fmla="*/ 27 w 83"/>
              <a:gd name="T45" fmla="*/ 49 h 112"/>
              <a:gd name="T46" fmla="*/ 32 w 83"/>
              <a:gd name="T47" fmla="*/ 54 h 112"/>
              <a:gd name="T48" fmla="*/ 33 w 83"/>
              <a:gd name="T49" fmla="*/ 60 h 112"/>
              <a:gd name="T50" fmla="*/ 43 w 83"/>
              <a:gd name="T51" fmla="*/ 36 h 112"/>
              <a:gd name="T52" fmla="*/ 57 w 83"/>
              <a:gd name="T53" fmla="*/ 41 h 112"/>
              <a:gd name="T54" fmla="*/ 52 w 83"/>
              <a:gd name="T55" fmla="*/ 54 h 112"/>
              <a:gd name="T56" fmla="*/ 39 w 83"/>
              <a:gd name="T57" fmla="*/ 50 h 112"/>
              <a:gd name="T58" fmla="*/ 60 w 83"/>
              <a:gd name="T59" fmla="*/ 31 h 112"/>
              <a:gd name="T60" fmla="*/ 71 w 83"/>
              <a:gd name="T61" fmla="*/ 33 h 112"/>
              <a:gd name="T62" fmla="*/ 66 w 83"/>
              <a:gd name="T63" fmla="*/ 44 h 112"/>
              <a:gd name="T64" fmla="*/ 60 w 83"/>
              <a:gd name="T65" fmla="*/ 31 h 112"/>
              <a:gd name="T66" fmla="*/ 71 w 83"/>
              <a:gd name="T67" fmla="*/ 112 h 112"/>
              <a:gd name="T68" fmla="*/ 30 w 83"/>
              <a:gd name="T69" fmla="*/ 104 h 112"/>
              <a:gd name="T70" fmla="*/ 44 w 83"/>
              <a:gd name="T71" fmla="*/ 93 h 112"/>
              <a:gd name="T72" fmla="*/ 0 w 83"/>
              <a:gd name="T73" fmla="*/ 45 h 112"/>
              <a:gd name="T74" fmla="*/ 32 w 83"/>
              <a:gd name="T75" fmla="*/ 0 h 112"/>
              <a:gd name="T76" fmla="*/ 21 w 83"/>
              <a:gd name="T77" fmla="*/ 18 h 112"/>
              <a:gd name="T78" fmla="*/ 21 w 83"/>
              <a:gd name="T79" fmla="*/ 72 h 112"/>
              <a:gd name="T80" fmla="*/ 72 w 83"/>
              <a:gd name="T81" fmla="*/ 75 h 112"/>
              <a:gd name="T82" fmla="*/ 56 w 83"/>
              <a:gd name="T83" fmla="*/ 92 h 112"/>
              <a:gd name="T84" fmla="*/ 71 w 83"/>
              <a:gd name="T85" fmla="*/ 10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3" h="112">
                <a:moveTo>
                  <a:pt x="32" y="15"/>
                </a:moveTo>
                <a:cubicBezTo>
                  <a:pt x="24" y="20"/>
                  <a:pt x="18" y="27"/>
                  <a:pt x="15" y="35"/>
                </a:cubicBezTo>
                <a:cubicBezTo>
                  <a:pt x="13" y="44"/>
                  <a:pt x="13" y="53"/>
                  <a:pt x="18" y="61"/>
                </a:cubicBezTo>
                <a:cubicBezTo>
                  <a:pt x="22" y="69"/>
                  <a:pt x="29" y="75"/>
                  <a:pt x="38" y="78"/>
                </a:cubicBezTo>
                <a:cubicBezTo>
                  <a:pt x="46" y="80"/>
                  <a:pt x="55" y="80"/>
                  <a:pt x="63" y="75"/>
                </a:cubicBezTo>
                <a:cubicBezTo>
                  <a:pt x="72" y="71"/>
                  <a:pt x="77" y="64"/>
                  <a:pt x="80" y="55"/>
                </a:cubicBezTo>
                <a:cubicBezTo>
                  <a:pt x="83" y="47"/>
                  <a:pt x="82" y="38"/>
                  <a:pt x="78" y="30"/>
                </a:cubicBezTo>
                <a:cubicBezTo>
                  <a:pt x="73" y="21"/>
                  <a:pt x="66" y="16"/>
                  <a:pt x="58" y="13"/>
                </a:cubicBezTo>
                <a:cubicBezTo>
                  <a:pt x="50" y="10"/>
                  <a:pt x="40" y="11"/>
                  <a:pt x="32" y="15"/>
                </a:cubicBezTo>
                <a:close/>
                <a:moveTo>
                  <a:pt x="34" y="68"/>
                </a:moveTo>
                <a:cubicBezTo>
                  <a:pt x="36" y="68"/>
                  <a:pt x="39" y="67"/>
                  <a:pt x="41" y="67"/>
                </a:cubicBezTo>
                <a:cubicBezTo>
                  <a:pt x="43" y="69"/>
                  <a:pt x="45" y="70"/>
                  <a:pt x="46" y="72"/>
                </a:cubicBezTo>
                <a:cubicBezTo>
                  <a:pt x="44" y="71"/>
                  <a:pt x="42" y="71"/>
                  <a:pt x="40" y="70"/>
                </a:cubicBezTo>
                <a:cubicBezTo>
                  <a:pt x="38" y="70"/>
                  <a:pt x="36" y="69"/>
                  <a:pt x="34" y="68"/>
                </a:cubicBezTo>
                <a:close/>
                <a:moveTo>
                  <a:pt x="49" y="64"/>
                </a:moveTo>
                <a:cubicBezTo>
                  <a:pt x="51" y="63"/>
                  <a:pt x="54" y="62"/>
                  <a:pt x="56" y="61"/>
                </a:cubicBezTo>
                <a:cubicBezTo>
                  <a:pt x="58" y="60"/>
                  <a:pt x="60" y="59"/>
                  <a:pt x="62" y="57"/>
                </a:cubicBezTo>
                <a:cubicBezTo>
                  <a:pt x="62" y="58"/>
                  <a:pt x="62" y="59"/>
                  <a:pt x="62" y="60"/>
                </a:cubicBezTo>
                <a:cubicBezTo>
                  <a:pt x="63" y="64"/>
                  <a:pt x="62" y="68"/>
                  <a:pt x="60" y="69"/>
                </a:cubicBezTo>
                <a:cubicBezTo>
                  <a:pt x="58" y="70"/>
                  <a:pt x="55" y="68"/>
                  <a:pt x="51" y="66"/>
                </a:cubicBezTo>
                <a:cubicBezTo>
                  <a:pt x="51" y="65"/>
                  <a:pt x="50" y="65"/>
                  <a:pt x="49" y="64"/>
                </a:cubicBezTo>
                <a:close/>
                <a:moveTo>
                  <a:pt x="69" y="52"/>
                </a:moveTo>
                <a:cubicBezTo>
                  <a:pt x="71" y="50"/>
                  <a:pt x="73" y="49"/>
                  <a:pt x="74" y="47"/>
                </a:cubicBezTo>
                <a:cubicBezTo>
                  <a:pt x="74" y="49"/>
                  <a:pt x="73" y="51"/>
                  <a:pt x="73" y="53"/>
                </a:cubicBezTo>
                <a:cubicBezTo>
                  <a:pt x="72" y="55"/>
                  <a:pt x="71" y="57"/>
                  <a:pt x="70" y="59"/>
                </a:cubicBezTo>
                <a:cubicBezTo>
                  <a:pt x="70" y="57"/>
                  <a:pt x="70" y="55"/>
                  <a:pt x="69" y="52"/>
                </a:cubicBezTo>
                <a:close/>
                <a:moveTo>
                  <a:pt x="61" y="23"/>
                </a:moveTo>
                <a:cubicBezTo>
                  <a:pt x="59" y="23"/>
                  <a:pt x="57" y="23"/>
                  <a:pt x="54" y="24"/>
                </a:cubicBezTo>
                <a:cubicBezTo>
                  <a:pt x="53" y="22"/>
                  <a:pt x="51" y="20"/>
                  <a:pt x="49" y="19"/>
                </a:cubicBezTo>
                <a:cubicBezTo>
                  <a:pt x="51" y="19"/>
                  <a:pt x="53" y="20"/>
                  <a:pt x="56" y="20"/>
                </a:cubicBezTo>
                <a:cubicBezTo>
                  <a:pt x="58" y="21"/>
                  <a:pt x="60" y="22"/>
                  <a:pt x="61" y="23"/>
                </a:cubicBezTo>
                <a:close/>
                <a:moveTo>
                  <a:pt x="46" y="27"/>
                </a:moveTo>
                <a:cubicBezTo>
                  <a:pt x="44" y="27"/>
                  <a:pt x="42" y="28"/>
                  <a:pt x="39" y="30"/>
                </a:cubicBezTo>
                <a:cubicBezTo>
                  <a:pt x="37" y="31"/>
                  <a:pt x="35" y="32"/>
                  <a:pt x="33" y="33"/>
                </a:cubicBezTo>
                <a:cubicBezTo>
                  <a:pt x="33" y="33"/>
                  <a:pt x="33" y="32"/>
                  <a:pt x="33" y="31"/>
                </a:cubicBezTo>
                <a:cubicBezTo>
                  <a:pt x="33" y="26"/>
                  <a:pt x="34" y="23"/>
                  <a:pt x="35" y="22"/>
                </a:cubicBezTo>
                <a:cubicBezTo>
                  <a:pt x="37" y="21"/>
                  <a:pt x="41" y="22"/>
                  <a:pt x="44" y="25"/>
                </a:cubicBezTo>
                <a:cubicBezTo>
                  <a:pt x="45" y="25"/>
                  <a:pt x="46" y="26"/>
                  <a:pt x="46" y="27"/>
                </a:cubicBezTo>
                <a:close/>
                <a:moveTo>
                  <a:pt x="26" y="39"/>
                </a:moveTo>
                <a:cubicBezTo>
                  <a:pt x="24" y="40"/>
                  <a:pt x="23" y="42"/>
                  <a:pt x="21" y="44"/>
                </a:cubicBezTo>
                <a:cubicBezTo>
                  <a:pt x="22" y="42"/>
                  <a:pt x="22" y="40"/>
                  <a:pt x="23" y="38"/>
                </a:cubicBezTo>
                <a:cubicBezTo>
                  <a:pt x="23" y="35"/>
                  <a:pt x="24" y="33"/>
                  <a:pt x="25" y="32"/>
                </a:cubicBezTo>
                <a:cubicBezTo>
                  <a:pt x="25" y="34"/>
                  <a:pt x="26" y="36"/>
                  <a:pt x="26" y="39"/>
                </a:cubicBezTo>
                <a:close/>
                <a:moveTo>
                  <a:pt x="33" y="60"/>
                </a:moveTo>
                <a:cubicBezTo>
                  <a:pt x="29" y="60"/>
                  <a:pt x="25" y="60"/>
                  <a:pt x="24" y="58"/>
                </a:cubicBezTo>
                <a:cubicBezTo>
                  <a:pt x="23" y="56"/>
                  <a:pt x="25" y="52"/>
                  <a:pt x="27" y="49"/>
                </a:cubicBezTo>
                <a:cubicBezTo>
                  <a:pt x="28" y="48"/>
                  <a:pt x="28" y="48"/>
                  <a:pt x="29" y="47"/>
                </a:cubicBezTo>
                <a:cubicBezTo>
                  <a:pt x="30" y="49"/>
                  <a:pt x="31" y="51"/>
                  <a:pt x="32" y="54"/>
                </a:cubicBezTo>
                <a:cubicBezTo>
                  <a:pt x="33" y="56"/>
                  <a:pt x="34" y="58"/>
                  <a:pt x="36" y="60"/>
                </a:cubicBezTo>
                <a:cubicBezTo>
                  <a:pt x="35" y="60"/>
                  <a:pt x="34" y="60"/>
                  <a:pt x="33" y="60"/>
                </a:cubicBezTo>
                <a:close/>
                <a:moveTo>
                  <a:pt x="35" y="41"/>
                </a:moveTo>
                <a:cubicBezTo>
                  <a:pt x="37" y="40"/>
                  <a:pt x="40" y="38"/>
                  <a:pt x="43" y="36"/>
                </a:cubicBezTo>
                <a:cubicBezTo>
                  <a:pt x="46" y="35"/>
                  <a:pt x="49" y="34"/>
                  <a:pt x="52" y="33"/>
                </a:cubicBezTo>
                <a:cubicBezTo>
                  <a:pt x="53" y="35"/>
                  <a:pt x="55" y="38"/>
                  <a:pt x="57" y="41"/>
                </a:cubicBezTo>
                <a:cubicBezTo>
                  <a:pt x="58" y="44"/>
                  <a:pt x="59" y="46"/>
                  <a:pt x="60" y="49"/>
                </a:cubicBezTo>
                <a:cubicBezTo>
                  <a:pt x="58" y="51"/>
                  <a:pt x="55" y="53"/>
                  <a:pt x="52" y="54"/>
                </a:cubicBezTo>
                <a:cubicBezTo>
                  <a:pt x="49" y="56"/>
                  <a:pt x="47" y="57"/>
                  <a:pt x="44" y="58"/>
                </a:cubicBezTo>
                <a:cubicBezTo>
                  <a:pt x="42" y="56"/>
                  <a:pt x="40" y="53"/>
                  <a:pt x="39" y="50"/>
                </a:cubicBezTo>
                <a:cubicBezTo>
                  <a:pt x="37" y="47"/>
                  <a:pt x="36" y="44"/>
                  <a:pt x="35" y="41"/>
                </a:cubicBezTo>
                <a:close/>
                <a:moveTo>
                  <a:pt x="60" y="31"/>
                </a:moveTo>
                <a:cubicBezTo>
                  <a:pt x="60" y="31"/>
                  <a:pt x="61" y="31"/>
                  <a:pt x="62" y="31"/>
                </a:cubicBezTo>
                <a:cubicBezTo>
                  <a:pt x="67" y="30"/>
                  <a:pt x="70" y="31"/>
                  <a:pt x="71" y="33"/>
                </a:cubicBezTo>
                <a:cubicBezTo>
                  <a:pt x="72" y="35"/>
                  <a:pt x="71" y="38"/>
                  <a:pt x="68" y="42"/>
                </a:cubicBezTo>
                <a:cubicBezTo>
                  <a:pt x="68" y="43"/>
                  <a:pt x="67" y="43"/>
                  <a:pt x="66" y="44"/>
                </a:cubicBezTo>
                <a:cubicBezTo>
                  <a:pt x="66" y="42"/>
                  <a:pt x="65" y="39"/>
                  <a:pt x="63" y="37"/>
                </a:cubicBezTo>
                <a:cubicBezTo>
                  <a:pt x="62" y="35"/>
                  <a:pt x="61" y="33"/>
                  <a:pt x="60" y="31"/>
                </a:cubicBezTo>
                <a:close/>
                <a:moveTo>
                  <a:pt x="71" y="104"/>
                </a:moveTo>
                <a:cubicBezTo>
                  <a:pt x="71" y="112"/>
                  <a:pt x="71" y="112"/>
                  <a:pt x="71" y="112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30" y="104"/>
                  <a:pt x="30" y="104"/>
                  <a:pt x="30" y="104"/>
                </a:cubicBezTo>
                <a:cubicBezTo>
                  <a:pt x="44" y="104"/>
                  <a:pt x="44" y="104"/>
                  <a:pt x="44" y="104"/>
                </a:cubicBezTo>
                <a:cubicBezTo>
                  <a:pt x="44" y="93"/>
                  <a:pt x="44" y="93"/>
                  <a:pt x="44" y="93"/>
                </a:cubicBezTo>
                <a:cubicBezTo>
                  <a:pt x="32" y="92"/>
                  <a:pt x="22" y="87"/>
                  <a:pt x="14" y="79"/>
                </a:cubicBezTo>
                <a:cubicBezTo>
                  <a:pt x="5" y="71"/>
                  <a:pt x="0" y="59"/>
                  <a:pt x="0" y="45"/>
                </a:cubicBezTo>
                <a:cubicBezTo>
                  <a:pt x="0" y="32"/>
                  <a:pt x="5" y="20"/>
                  <a:pt x="14" y="12"/>
                </a:cubicBezTo>
                <a:cubicBezTo>
                  <a:pt x="19" y="7"/>
                  <a:pt x="25" y="3"/>
                  <a:pt x="32" y="0"/>
                </a:cubicBezTo>
                <a:cubicBezTo>
                  <a:pt x="37" y="9"/>
                  <a:pt x="37" y="9"/>
                  <a:pt x="37" y="9"/>
                </a:cubicBezTo>
                <a:cubicBezTo>
                  <a:pt x="31" y="11"/>
                  <a:pt x="25" y="14"/>
                  <a:pt x="21" y="18"/>
                </a:cubicBezTo>
                <a:cubicBezTo>
                  <a:pt x="14" y="25"/>
                  <a:pt x="9" y="35"/>
                  <a:pt x="9" y="45"/>
                </a:cubicBezTo>
                <a:cubicBezTo>
                  <a:pt x="9" y="56"/>
                  <a:pt x="14" y="65"/>
                  <a:pt x="21" y="72"/>
                </a:cubicBezTo>
                <a:cubicBezTo>
                  <a:pt x="27" y="79"/>
                  <a:pt x="37" y="84"/>
                  <a:pt x="48" y="84"/>
                </a:cubicBezTo>
                <a:cubicBezTo>
                  <a:pt x="57" y="84"/>
                  <a:pt x="65" y="80"/>
                  <a:pt x="72" y="75"/>
                </a:cubicBezTo>
                <a:cubicBezTo>
                  <a:pt x="76" y="83"/>
                  <a:pt x="76" y="83"/>
                  <a:pt x="76" y="83"/>
                </a:cubicBezTo>
                <a:cubicBezTo>
                  <a:pt x="70" y="88"/>
                  <a:pt x="63" y="91"/>
                  <a:pt x="56" y="92"/>
                </a:cubicBezTo>
                <a:cubicBezTo>
                  <a:pt x="56" y="104"/>
                  <a:pt x="56" y="104"/>
                  <a:pt x="56" y="104"/>
                </a:cubicBezTo>
                <a:lnTo>
                  <a:pt x="71" y="104"/>
                </a:lnTo>
                <a:close/>
              </a:path>
            </a:pathLst>
          </a:custGeom>
          <a:solidFill>
            <a:schemeClr val="accent5"/>
          </a:solidFill>
          <a:ln w="25400" cmpd="sng">
            <a:noFill/>
            <a:miter lim="800000"/>
            <a:headEnd/>
            <a:tailEnd/>
          </a:ln>
          <a:extLst/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755" algn="l"/>
                <a:tab pos="1447510" algn="l"/>
              </a:tabLst>
            </a:pPr>
            <a:endParaRPr lang="zh-CN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202">
            <a:extLst>
              <a:ext uri="{FF2B5EF4-FFF2-40B4-BE49-F238E27FC236}">
                <a16:creationId xmlns="" xmlns:a16="http://schemas.microsoft.com/office/drawing/2014/main" id="{86EF0260-463A-4EDB-9E02-29403186A425}"/>
              </a:ext>
            </a:extLst>
          </p:cNvPr>
          <p:cNvSpPr>
            <a:spLocks noEditPoints="1"/>
          </p:cNvSpPr>
          <p:nvPr/>
        </p:nvSpPr>
        <p:spPr bwMode="auto">
          <a:xfrm>
            <a:off x="2220484" y="1470534"/>
            <a:ext cx="1373310" cy="1320743"/>
          </a:xfrm>
          <a:custGeom>
            <a:avLst/>
            <a:gdLst>
              <a:gd name="T0" fmla="*/ 80 w 198"/>
              <a:gd name="T1" fmla="*/ 39 h 190"/>
              <a:gd name="T2" fmla="*/ 32 w 198"/>
              <a:gd name="T3" fmla="*/ 39 h 190"/>
              <a:gd name="T4" fmla="*/ 24 w 198"/>
              <a:gd name="T5" fmla="*/ 52 h 190"/>
              <a:gd name="T6" fmla="*/ 32 w 198"/>
              <a:gd name="T7" fmla="*/ 65 h 190"/>
              <a:gd name="T8" fmla="*/ 80 w 198"/>
              <a:gd name="T9" fmla="*/ 65 h 190"/>
              <a:gd name="T10" fmla="*/ 80 w 198"/>
              <a:gd name="T11" fmla="*/ 39 h 190"/>
              <a:gd name="T12" fmla="*/ 80 w 198"/>
              <a:gd name="T13" fmla="*/ 39 h 190"/>
              <a:gd name="T14" fmla="*/ 114 w 198"/>
              <a:gd name="T15" fmla="*/ 65 h 190"/>
              <a:gd name="T16" fmla="*/ 170 w 198"/>
              <a:gd name="T17" fmla="*/ 65 h 190"/>
              <a:gd name="T18" fmla="*/ 177 w 198"/>
              <a:gd name="T19" fmla="*/ 65 h 190"/>
              <a:gd name="T20" fmla="*/ 179 w 198"/>
              <a:gd name="T21" fmla="*/ 69 h 190"/>
              <a:gd name="T22" fmla="*/ 194 w 198"/>
              <a:gd name="T23" fmla="*/ 93 h 190"/>
              <a:gd name="T24" fmla="*/ 198 w 198"/>
              <a:gd name="T25" fmla="*/ 99 h 190"/>
              <a:gd name="T26" fmla="*/ 194 w 198"/>
              <a:gd name="T27" fmla="*/ 103 h 190"/>
              <a:gd name="T28" fmla="*/ 179 w 198"/>
              <a:gd name="T29" fmla="*/ 127 h 190"/>
              <a:gd name="T30" fmla="*/ 177 w 198"/>
              <a:gd name="T31" fmla="*/ 134 h 190"/>
              <a:gd name="T32" fmla="*/ 170 w 198"/>
              <a:gd name="T33" fmla="*/ 134 h 190"/>
              <a:gd name="T34" fmla="*/ 114 w 198"/>
              <a:gd name="T35" fmla="*/ 134 h 190"/>
              <a:gd name="T36" fmla="*/ 114 w 198"/>
              <a:gd name="T37" fmla="*/ 164 h 190"/>
              <a:gd name="T38" fmla="*/ 164 w 198"/>
              <a:gd name="T39" fmla="*/ 164 h 190"/>
              <a:gd name="T40" fmla="*/ 164 w 198"/>
              <a:gd name="T41" fmla="*/ 190 h 190"/>
              <a:gd name="T42" fmla="*/ 37 w 198"/>
              <a:gd name="T43" fmla="*/ 190 h 190"/>
              <a:gd name="T44" fmla="*/ 37 w 198"/>
              <a:gd name="T45" fmla="*/ 164 h 190"/>
              <a:gd name="T46" fmla="*/ 82 w 198"/>
              <a:gd name="T47" fmla="*/ 164 h 190"/>
              <a:gd name="T48" fmla="*/ 82 w 198"/>
              <a:gd name="T49" fmla="*/ 86 h 190"/>
              <a:gd name="T50" fmla="*/ 26 w 198"/>
              <a:gd name="T51" fmla="*/ 86 h 190"/>
              <a:gd name="T52" fmla="*/ 19 w 198"/>
              <a:gd name="T53" fmla="*/ 86 h 190"/>
              <a:gd name="T54" fmla="*/ 17 w 198"/>
              <a:gd name="T55" fmla="*/ 80 h 190"/>
              <a:gd name="T56" fmla="*/ 2 w 198"/>
              <a:gd name="T57" fmla="*/ 56 h 190"/>
              <a:gd name="T58" fmla="*/ 0 w 198"/>
              <a:gd name="T59" fmla="*/ 52 h 190"/>
              <a:gd name="T60" fmla="*/ 2 w 198"/>
              <a:gd name="T61" fmla="*/ 45 h 190"/>
              <a:gd name="T62" fmla="*/ 17 w 198"/>
              <a:gd name="T63" fmla="*/ 21 h 190"/>
              <a:gd name="T64" fmla="*/ 19 w 198"/>
              <a:gd name="T65" fmla="*/ 17 h 190"/>
              <a:gd name="T66" fmla="*/ 26 w 198"/>
              <a:gd name="T67" fmla="*/ 17 h 190"/>
              <a:gd name="T68" fmla="*/ 82 w 198"/>
              <a:gd name="T69" fmla="*/ 17 h 190"/>
              <a:gd name="T70" fmla="*/ 82 w 198"/>
              <a:gd name="T71" fmla="*/ 13 h 190"/>
              <a:gd name="T72" fmla="*/ 99 w 198"/>
              <a:gd name="T73" fmla="*/ 0 h 190"/>
              <a:gd name="T74" fmla="*/ 114 w 198"/>
              <a:gd name="T75" fmla="*/ 13 h 190"/>
              <a:gd name="T76" fmla="*/ 114 w 198"/>
              <a:gd name="T77" fmla="*/ 65 h 190"/>
              <a:gd name="T78" fmla="*/ 114 w 198"/>
              <a:gd name="T79" fmla="*/ 65 h 190"/>
              <a:gd name="T80" fmla="*/ 166 w 198"/>
              <a:gd name="T81" fmla="*/ 84 h 190"/>
              <a:gd name="T82" fmla="*/ 116 w 198"/>
              <a:gd name="T83" fmla="*/ 84 h 190"/>
              <a:gd name="T84" fmla="*/ 116 w 198"/>
              <a:gd name="T85" fmla="*/ 112 h 190"/>
              <a:gd name="T86" fmla="*/ 166 w 198"/>
              <a:gd name="T87" fmla="*/ 112 h 190"/>
              <a:gd name="T88" fmla="*/ 175 w 198"/>
              <a:gd name="T89" fmla="*/ 99 h 190"/>
              <a:gd name="T90" fmla="*/ 166 w 198"/>
              <a:gd name="T91" fmla="*/ 84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8" h="190">
                <a:moveTo>
                  <a:pt x="80" y="39"/>
                </a:moveTo>
                <a:lnTo>
                  <a:pt x="32" y="39"/>
                </a:lnTo>
                <a:lnTo>
                  <a:pt x="24" y="52"/>
                </a:lnTo>
                <a:lnTo>
                  <a:pt x="32" y="65"/>
                </a:lnTo>
                <a:lnTo>
                  <a:pt x="80" y="65"/>
                </a:lnTo>
                <a:lnTo>
                  <a:pt x="80" y="39"/>
                </a:lnTo>
                <a:lnTo>
                  <a:pt x="80" y="39"/>
                </a:lnTo>
                <a:close/>
                <a:moveTo>
                  <a:pt x="114" y="65"/>
                </a:moveTo>
                <a:lnTo>
                  <a:pt x="170" y="65"/>
                </a:lnTo>
                <a:lnTo>
                  <a:pt x="177" y="65"/>
                </a:lnTo>
                <a:lnTo>
                  <a:pt x="179" y="69"/>
                </a:lnTo>
                <a:lnTo>
                  <a:pt x="194" y="93"/>
                </a:lnTo>
                <a:lnTo>
                  <a:pt x="198" y="99"/>
                </a:lnTo>
                <a:lnTo>
                  <a:pt x="194" y="103"/>
                </a:lnTo>
                <a:lnTo>
                  <a:pt x="179" y="127"/>
                </a:lnTo>
                <a:lnTo>
                  <a:pt x="177" y="134"/>
                </a:lnTo>
                <a:lnTo>
                  <a:pt x="170" y="134"/>
                </a:lnTo>
                <a:lnTo>
                  <a:pt x="114" y="134"/>
                </a:lnTo>
                <a:lnTo>
                  <a:pt x="114" y="164"/>
                </a:lnTo>
                <a:lnTo>
                  <a:pt x="164" y="164"/>
                </a:lnTo>
                <a:lnTo>
                  <a:pt x="164" y="190"/>
                </a:lnTo>
                <a:lnTo>
                  <a:pt x="37" y="190"/>
                </a:lnTo>
                <a:lnTo>
                  <a:pt x="37" y="164"/>
                </a:lnTo>
                <a:lnTo>
                  <a:pt x="82" y="164"/>
                </a:lnTo>
                <a:lnTo>
                  <a:pt x="82" y="86"/>
                </a:lnTo>
                <a:lnTo>
                  <a:pt x="26" y="86"/>
                </a:lnTo>
                <a:lnTo>
                  <a:pt x="19" y="86"/>
                </a:lnTo>
                <a:lnTo>
                  <a:pt x="17" y="80"/>
                </a:lnTo>
                <a:lnTo>
                  <a:pt x="2" y="56"/>
                </a:lnTo>
                <a:lnTo>
                  <a:pt x="0" y="52"/>
                </a:lnTo>
                <a:lnTo>
                  <a:pt x="2" y="45"/>
                </a:lnTo>
                <a:lnTo>
                  <a:pt x="17" y="21"/>
                </a:lnTo>
                <a:lnTo>
                  <a:pt x="19" y="17"/>
                </a:lnTo>
                <a:lnTo>
                  <a:pt x="26" y="17"/>
                </a:lnTo>
                <a:lnTo>
                  <a:pt x="82" y="17"/>
                </a:lnTo>
                <a:lnTo>
                  <a:pt x="82" y="13"/>
                </a:lnTo>
                <a:lnTo>
                  <a:pt x="99" y="0"/>
                </a:lnTo>
                <a:lnTo>
                  <a:pt x="114" y="13"/>
                </a:lnTo>
                <a:lnTo>
                  <a:pt x="114" y="65"/>
                </a:lnTo>
                <a:lnTo>
                  <a:pt x="114" y="65"/>
                </a:lnTo>
                <a:close/>
                <a:moveTo>
                  <a:pt x="166" y="84"/>
                </a:moveTo>
                <a:lnTo>
                  <a:pt x="116" y="84"/>
                </a:lnTo>
                <a:lnTo>
                  <a:pt x="116" y="112"/>
                </a:lnTo>
                <a:lnTo>
                  <a:pt x="166" y="112"/>
                </a:lnTo>
                <a:lnTo>
                  <a:pt x="175" y="99"/>
                </a:lnTo>
                <a:lnTo>
                  <a:pt x="166" y="84"/>
                </a:lnTo>
                <a:close/>
              </a:path>
            </a:pathLst>
          </a:custGeom>
          <a:solidFill>
            <a:schemeClr val="accent1"/>
          </a:solidFill>
          <a:ln w="25400" cmpd="sng">
            <a:noFill/>
            <a:miter lim="800000"/>
            <a:headEnd/>
            <a:tailEnd/>
          </a:ln>
          <a:extLst/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755" algn="l"/>
                <a:tab pos="1447510" algn="l"/>
              </a:tabLst>
            </a:pPr>
            <a:endParaRPr lang="zh-CN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1636507" y="3537040"/>
            <a:ext cx="2347029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</a:t>
            </a:r>
            <a:endParaRPr lang="en-US" altLang="zh-CN" sz="1000" dirty="0">
              <a:solidFill>
                <a:schemeClr val="bg1"/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5022975" y="3537040"/>
            <a:ext cx="2347029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</a:t>
            </a:r>
            <a:endParaRPr lang="en-US" altLang="zh-CN" sz="1000" dirty="0">
              <a:solidFill>
                <a:schemeClr val="bg1"/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8241509" y="3537040"/>
            <a:ext cx="2347029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</a:t>
            </a:r>
            <a:endParaRPr lang="en-US" altLang="zh-CN" sz="1000" dirty="0">
              <a:solidFill>
                <a:schemeClr val="bg1"/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1636506" y="4765207"/>
            <a:ext cx="2347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5022974" y="4765206"/>
            <a:ext cx="2347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8241508" y="4765206"/>
            <a:ext cx="2347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</p:spTree>
    <p:extLst>
      <p:ext uri="{BB962C8B-B14F-4D97-AF65-F5344CB8AC3E}">
        <p14:creationId xmlns:p14="http://schemas.microsoft.com/office/powerpoint/2010/main" val="3339208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F0DA960F-1168-4A04-A4D3-C6916FCDC970}"/>
              </a:ext>
            </a:extLst>
          </p:cNvPr>
          <p:cNvGrpSpPr/>
          <p:nvPr/>
        </p:nvGrpSpPr>
        <p:grpSpPr>
          <a:xfrm>
            <a:off x="4350338" y="1993186"/>
            <a:ext cx="3491326" cy="3208076"/>
            <a:chOff x="4350338" y="1993186"/>
            <a:chExt cx="3491326" cy="3208076"/>
          </a:xfrm>
        </p:grpSpPr>
        <p:sp>
          <p:nvSpPr>
            <p:cNvPr id="26" name="稻壳儿春秋广告/盗版必究        原创来源：http://chn.docer.com/works?userid=199329941#!/work_time">
              <a:extLst>
                <a:ext uri="{FF2B5EF4-FFF2-40B4-BE49-F238E27FC236}">
                  <a16:creationId xmlns="" xmlns:a16="http://schemas.microsoft.com/office/drawing/2014/main" id="{3AD69DC2-C548-46AD-97EE-4DA7FC913020}"/>
                </a:ext>
              </a:extLst>
            </p:cNvPr>
            <p:cNvSpPr/>
            <p:nvPr/>
          </p:nvSpPr>
          <p:spPr>
            <a:xfrm rot="16200000">
              <a:off x="4563806" y="2908663"/>
              <a:ext cx="950186" cy="137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+mn-ea"/>
                <a:cs typeface="Helvetica Light"/>
                <a:sym typeface="Helvetica Light"/>
              </a:endParaRPr>
            </a:p>
          </p:txBody>
        </p:sp>
        <p:sp>
          <p:nvSpPr>
            <p:cNvPr id="27" name="稻壳儿春秋广告/盗版必究        原创来源：http://chn.docer.com/works?userid=199329941#!/work_time">
              <a:extLst>
                <a:ext uri="{FF2B5EF4-FFF2-40B4-BE49-F238E27FC236}">
                  <a16:creationId xmlns="" xmlns:a16="http://schemas.microsoft.com/office/drawing/2014/main" id="{E1B2542C-6C6F-4A5C-A1A0-6A8E0DA3043B}"/>
                </a:ext>
              </a:extLst>
            </p:cNvPr>
            <p:cNvSpPr/>
            <p:nvPr/>
          </p:nvSpPr>
          <p:spPr>
            <a:xfrm rot="19800000">
              <a:off x="5092357" y="1993186"/>
              <a:ext cx="950186" cy="137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+mn-ea"/>
                <a:cs typeface="Helvetica Light"/>
                <a:sym typeface="Helvetica Light"/>
              </a:endParaRPr>
            </a:p>
          </p:txBody>
        </p:sp>
        <p:sp>
          <p:nvSpPr>
            <p:cNvPr id="28" name="稻壳儿春秋广告/盗版必究        原创来源：http://chn.docer.com/works?userid=199329941#!/work_time">
              <a:extLst>
                <a:ext uri="{FF2B5EF4-FFF2-40B4-BE49-F238E27FC236}">
                  <a16:creationId xmlns="" xmlns:a16="http://schemas.microsoft.com/office/drawing/2014/main" id="{093AFC88-66BF-43AF-B890-AFBD16C2A063}"/>
                </a:ext>
              </a:extLst>
            </p:cNvPr>
            <p:cNvSpPr/>
            <p:nvPr/>
          </p:nvSpPr>
          <p:spPr>
            <a:xfrm rot="1800000">
              <a:off x="6149459" y="1993186"/>
              <a:ext cx="950186" cy="137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+mn-ea"/>
                <a:cs typeface="Helvetica Light"/>
                <a:sym typeface="Helvetica Light"/>
              </a:endParaRPr>
            </a:p>
          </p:txBody>
        </p:sp>
        <p:sp>
          <p:nvSpPr>
            <p:cNvPr id="29" name="稻壳儿春秋广告/盗版必究        原创来源：http://chn.docer.com/works?userid=199329941#!/work_time">
              <a:extLst>
                <a:ext uri="{FF2B5EF4-FFF2-40B4-BE49-F238E27FC236}">
                  <a16:creationId xmlns="" xmlns:a16="http://schemas.microsoft.com/office/drawing/2014/main" id="{6142FF5A-CAC8-409D-82EA-391309ED407E}"/>
                </a:ext>
              </a:extLst>
            </p:cNvPr>
            <p:cNvSpPr/>
            <p:nvPr/>
          </p:nvSpPr>
          <p:spPr>
            <a:xfrm rot="5400000">
              <a:off x="6678010" y="2908663"/>
              <a:ext cx="950186" cy="137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+mn-ea"/>
                <a:cs typeface="Helvetica Light"/>
                <a:sym typeface="Helvetica Light"/>
              </a:endParaRPr>
            </a:p>
          </p:txBody>
        </p:sp>
        <p:sp>
          <p:nvSpPr>
            <p:cNvPr id="30" name="稻壳儿春秋广告/盗版必究        原创来源：http://chn.docer.com/works?userid=199329941#!/work_time">
              <a:extLst>
                <a:ext uri="{FF2B5EF4-FFF2-40B4-BE49-F238E27FC236}">
                  <a16:creationId xmlns="" xmlns:a16="http://schemas.microsoft.com/office/drawing/2014/main" id="{170179F1-8162-4F18-B9BA-76A03337129E}"/>
                </a:ext>
              </a:extLst>
            </p:cNvPr>
            <p:cNvSpPr/>
            <p:nvPr/>
          </p:nvSpPr>
          <p:spPr>
            <a:xfrm rot="9000000">
              <a:off x="6149459" y="3824140"/>
              <a:ext cx="950186" cy="137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+mn-ea"/>
                <a:cs typeface="Helvetica Light"/>
                <a:sym typeface="Helvetica Light"/>
              </a:endParaRPr>
            </a:p>
          </p:txBody>
        </p:sp>
        <p:sp>
          <p:nvSpPr>
            <p:cNvPr id="31" name="稻壳儿春秋广告/盗版必究        原创来源：http://chn.docer.com/works?userid=199329941#!/work_time">
              <a:extLst>
                <a:ext uri="{FF2B5EF4-FFF2-40B4-BE49-F238E27FC236}">
                  <a16:creationId xmlns="" xmlns:a16="http://schemas.microsoft.com/office/drawing/2014/main" id="{FCC47364-401A-464A-92D7-7BA63DF0AB2F}"/>
                </a:ext>
              </a:extLst>
            </p:cNvPr>
            <p:cNvSpPr/>
            <p:nvPr/>
          </p:nvSpPr>
          <p:spPr>
            <a:xfrm rot="12600000">
              <a:off x="5092357" y="3824140"/>
              <a:ext cx="950186" cy="137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+mn-ea"/>
                <a:cs typeface="Helvetica Light"/>
                <a:sym typeface="Helvetica Light"/>
              </a:endParaRPr>
            </a:p>
          </p:txBody>
        </p:sp>
        <p:sp>
          <p:nvSpPr>
            <p:cNvPr id="44" name="稻壳儿春秋广告/盗版必究        原创来源：http://chn.docer.com/works?userid=199329941#!/work_time">
              <a:extLst>
                <a:ext uri="{FF2B5EF4-FFF2-40B4-BE49-F238E27FC236}">
                  <a16:creationId xmlns="" xmlns:a16="http://schemas.microsoft.com/office/drawing/2014/main" id="{3FA58324-4178-44B7-8FC1-EC0CAECC869D}"/>
                </a:ext>
              </a:extLst>
            </p:cNvPr>
            <p:cNvSpPr txBox="1"/>
            <p:nvPr/>
          </p:nvSpPr>
          <p:spPr>
            <a:xfrm flipH="1">
              <a:off x="5223388" y="2372762"/>
              <a:ext cx="574756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609501"/>
                  </a:solidFill>
                  <a:latin typeface="+mn-ea"/>
                </a:rPr>
                <a:t>01</a:t>
              </a:r>
              <a:endParaRPr lang="zh-CN" altLang="en-US" dirty="0">
                <a:solidFill>
                  <a:srgbClr val="609501"/>
                </a:solidFill>
                <a:latin typeface="+mn-ea"/>
              </a:endParaRPr>
            </a:p>
          </p:txBody>
        </p:sp>
        <p:sp>
          <p:nvSpPr>
            <p:cNvPr id="45" name="稻壳儿春秋广告/盗版必究        原创来源：http://chn.docer.com/works?userid=199329941#!/work_time">
              <a:extLst>
                <a:ext uri="{FF2B5EF4-FFF2-40B4-BE49-F238E27FC236}">
                  <a16:creationId xmlns="" xmlns:a16="http://schemas.microsoft.com/office/drawing/2014/main" id="{45C10008-09C7-4924-883E-4D6EC014CAF5}"/>
                </a:ext>
              </a:extLst>
            </p:cNvPr>
            <p:cNvSpPr txBox="1"/>
            <p:nvPr/>
          </p:nvSpPr>
          <p:spPr>
            <a:xfrm flipH="1">
              <a:off x="6432576" y="2372762"/>
              <a:ext cx="574756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609501"/>
                  </a:solidFill>
                  <a:latin typeface="+mn-ea"/>
                </a:rPr>
                <a:t>06</a:t>
              </a:r>
              <a:endParaRPr lang="zh-CN" altLang="en-US" dirty="0">
                <a:solidFill>
                  <a:srgbClr val="609501"/>
                </a:solidFill>
                <a:latin typeface="+mn-ea"/>
              </a:endParaRPr>
            </a:p>
          </p:txBody>
        </p:sp>
        <p:sp>
          <p:nvSpPr>
            <p:cNvPr id="46" name="稻壳儿春秋广告/盗版必究        原创来源：http://chn.docer.com/works?userid=199329941#!/work_time">
              <a:extLst>
                <a:ext uri="{FF2B5EF4-FFF2-40B4-BE49-F238E27FC236}">
                  <a16:creationId xmlns="" xmlns:a16="http://schemas.microsoft.com/office/drawing/2014/main" id="{B5C9F768-62EE-4606-85EA-55295BC02F56}"/>
                </a:ext>
              </a:extLst>
            </p:cNvPr>
            <p:cNvSpPr txBox="1"/>
            <p:nvPr/>
          </p:nvSpPr>
          <p:spPr>
            <a:xfrm flipH="1">
              <a:off x="5223388" y="4520855"/>
              <a:ext cx="574756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609501"/>
                  </a:solidFill>
                  <a:latin typeface="+mn-ea"/>
                </a:rPr>
                <a:t>03</a:t>
              </a:r>
              <a:endParaRPr lang="zh-CN" altLang="en-US" dirty="0">
                <a:solidFill>
                  <a:srgbClr val="609501"/>
                </a:solidFill>
                <a:latin typeface="+mn-ea"/>
              </a:endParaRPr>
            </a:p>
          </p:txBody>
        </p:sp>
        <p:sp>
          <p:nvSpPr>
            <p:cNvPr id="47" name="稻壳儿春秋广告/盗版必究        原创来源：http://chn.docer.com/works?userid=199329941#!/work_time">
              <a:extLst>
                <a:ext uri="{FF2B5EF4-FFF2-40B4-BE49-F238E27FC236}">
                  <a16:creationId xmlns="" xmlns:a16="http://schemas.microsoft.com/office/drawing/2014/main" id="{CA79EBCD-8C9F-42E6-8EDE-14FA229C9036}"/>
                </a:ext>
              </a:extLst>
            </p:cNvPr>
            <p:cNvSpPr txBox="1"/>
            <p:nvPr/>
          </p:nvSpPr>
          <p:spPr>
            <a:xfrm flipH="1">
              <a:off x="6432576" y="4520855"/>
              <a:ext cx="574756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609501"/>
                  </a:solidFill>
                  <a:latin typeface="+mn-ea"/>
                </a:rPr>
                <a:t>04</a:t>
              </a:r>
              <a:endParaRPr lang="zh-CN" altLang="en-US" dirty="0">
                <a:solidFill>
                  <a:srgbClr val="609501"/>
                </a:solidFill>
                <a:latin typeface="+mn-ea"/>
              </a:endParaRPr>
            </a:p>
          </p:txBody>
        </p:sp>
        <p:sp>
          <p:nvSpPr>
            <p:cNvPr id="48" name="稻壳儿春秋广告/盗版必究        原创来源：http://chn.docer.com/works?userid=199329941#!/work_time">
              <a:extLst>
                <a:ext uri="{FF2B5EF4-FFF2-40B4-BE49-F238E27FC236}">
                  <a16:creationId xmlns="" xmlns:a16="http://schemas.microsoft.com/office/drawing/2014/main" id="{369087C5-5FEB-4874-8314-2477C51DBBB2}"/>
                </a:ext>
              </a:extLst>
            </p:cNvPr>
            <p:cNvSpPr txBox="1"/>
            <p:nvPr/>
          </p:nvSpPr>
          <p:spPr>
            <a:xfrm flipH="1">
              <a:off x="4608051" y="3410649"/>
              <a:ext cx="574756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609501"/>
                  </a:solidFill>
                  <a:latin typeface="+mn-ea"/>
                </a:rPr>
                <a:t>02</a:t>
              </a:r>
              <a:endParaRPr lang="zh-CN" altLang="en-US" dirty="0">
                <a:solidFill>
                  <a:srgbClr val="609501"/>
                </a:solidFill>
                <a:latin typeface="+mn-ea"/>
              </a:endParaRPr>
            </a:p>
          </p:txBody>
        </p:sp>
        <p:sp>
          <p:nvSpPr>
            <p:cNvPr id="49" name="稻壳儿春秋广告/盗版必究        原创来源：http://chn.docer.com/works?userid=199329941#!/work_time">
              <a:extLst>
                <a:ext uri="{FF2B5EF4-FFF2-40B4-BE49-F238E27FC236}">
                  <a16:creationId xmlns="" xmlns:a16="http://schemas.microsoft.com/office/drawing/2014/main" id="{7765255C-86F8-4DE9-ABB0-F2AECC6AFBE7}"/>
                </a:ext>
              </a:extLst>
            </p:cNvPr>
            <p:cNvSpPr txBox="1"/>
            <p:nvPr/>
          </p:nvSpPr>
          <p:spPr>
            <a:xfrm flipH="1">
              <a:off x="7066305" y="3410649"/>
              <a:ext cx="574756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609501"/>
                  </a:solidFill>
                  <a:latin typeface="+mn-ea"/>
                </a:rPr>
                <a:t>05</a:t>
              </a:r>
              <a:endParaRPr lang="zh-CN" altLang="en-US" dirty="0">
                <a:solidFill>
                  <a:srgbClr val="609501"/>
                </a:solidFill>
                <a:latin typeface="+mn-ea"/>
              </a:endParaRPr>
            </a:p>
          </p:txBody>
        </p:sp>
      </p:grp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7450961" y="1449044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7450960" y="1914381"/>
            <a:ext cx="3192781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7912348" y="2948984"/>
            <a:ext cx="20407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7912348" y="3414321"/>
            <a:ext cx="3192781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7533776" y="4445252"/>
            <a:ext cx="205201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7533776" y="4910589"/>
            <a:ext cx="3192781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2669611" y="1508046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1527904" y="1973384"/>
            <a:ext cx="3192781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r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r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2129556" y="2948984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987849" y="3414322"/>
            <a:ext cx="3192781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r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r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2604978" y="4360836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1463271" y="4826174"/>
            <a:ext cx="3192781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r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r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7216075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"/>
          <p:cNvSpPr/>
          <p:nvPr/>
        </p:nvSpPr>
        <p:spPr>
          <a:xfrm>
            <a:off x="5263648" y="1884295"/>
            <a:ext cx="1224283" cy="1224136"/>
          </a:xfrm>
          <a:prstGeom prst="roundRect">
            <a:avLst/>
          </a:prstGeom>
          <a:solidFill>
            <a:schemeClr val="accent1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03</a:t>
            </a:r>
            <a:endParaRPr lang="id-ID" sz="2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0" name="TextBox 59"/>
          <p:cNvSpPr>
            <a:spLocks noChangeArrowheads="1"/>
          </p:cNvSpPr>
          <p:nvPr/>
        </p:nvSpPr>
        <p:spPr bwMode="auto">
          <a:xfrm flipH="1">
            <a:off x="2023288" y="3309917"/>
            <a:ext cx="77048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5400" b="1" dirty="0">
                <a:solidFill>
                  <a:srgbClr val="443D3A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工作不足之处</a:t>
            </a:r>
            <a:endParaRPr lang="en-US" altLang="zh-CN" sz="5400" b="1" dirty="0">
              <a:solidFill>
                <a:srgbClr val="443D3A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4039512" y="4216977"/>
            <a:ext cx="3744416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Meiryo UI" panose="020B0604030504040204" pitchFamily="34" charset="-128"/>
              </a:rPr>
              <a:t>Introduction Of Atmospheric</a:t>
            </a:r>
          </a:p>
          <a:p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Meiryo UI" panose="020B0604030504040204" pitchFamily="34" charset="-128"/>
              </a:rPr>
              <a:t>Business Plan Startup Plan PPT Template, </a:t>
            </a:r>
          </a:p>
          <a:p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Meiryo UI" panose="020B0604030504040204" pitchFamily="34" charset="-128"/>
              </a:rPr>
              <a:t>Complete Framework</a:t>
            </a:r>
            <a:endParaRPr lang="zh-CN" sz="800" b="0" dirty="0">
              <a:solidFill>
                <a:schemeClr val="bg1">
                  <a:lumMod val="6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  <a:cs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7174123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ş1îḑe"/>
          <p:cNvSpPr/>
          <p:nvPr/>
        </p:nvSpPr>
        <p:spPr bwMode="auto">
          <a:xfrm>
            <a:off x="974445" y="3329431"/>
            <a:ext cx="2102627" cy="2102627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latin typeface="Tempus Sans ITC" panose="04020404030D07020202" pitchFamily="82" charset="0"/>
              <a:ea typeface="WenYue GuDianMingChaoTi (Non-Commercial Use)" pitchFamily="50" charset="-122"/>
              <a:sym typeface="Tempus Sans ITC" panose="04020404030D07020202" pitchFamily="82" charset="0"/>
            </a:endParaRPr>
          </a:p>
        </p:txBody>
      </p:sp>
      <p:sp>
        <p:nvSpPr>
          <p:cNvPr id="4" name="í$1iḋe"/>
          <p:cNvSpPr/>
          <p:nvPr/>
        </p:nvSpPr>
        <p:spPr bwMode="auto">
          <a:xfrm>
            <a:off x="4596614" y="2868700"/>
            <a:ext cx="1346393" cy="13463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latin typeface="Tempus Sans ITC" panose="04020404030D07020202" pitchFamily="82" charset="0"/>
              <a:ea typeface="WenYue GuDianMingChaoTi (Non-Commercial Use)" pitchFamily="50" charset="-122"/>
              <a:sym typeface="Tempus Sans ITC" panose="04020404030D07020202" pitchFamily="82" charset="0"/>
            </a:endParaRPr>
          </a:p>
        </p:txBody>
      </p:sp>
      <p:sp>
        <p:nvSpPr>
          <p:cNvPr id="5" name="iṥļíḋe"/>
          <p:cNvSpPr/>
          <p:nvPr/>
        </p:nvSpPr>
        <p:spPr bwMode="auto">
          <a:xfrm>
            <a:off x="2171564" y="1363356"/>
            <a:ext cx="3200001" cy="3200001"/>
          </a:xfrm>
          <a:prstGeom prst="ellipse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  <a:prstDash val="dash"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latin typeface="Tempus Sans ITC" panose="04020404030D07020202" pitchFamily="82" charset="0"/>
              <a:ea typeface="WenYue GuDianMingChaoTi (Non-Commercial Use)" pitchFamily="50" charset="-122"/>
              <a:sym typeface="Tempus Sans ITC" panose="04020404030D07020202" pitchFamily="82" charset="0"/>
            </a:endParaRPr>
          </a:p>
        </p:txBody>
      </p:sp>
      <p:sp>
        <p:nvSpPr>
          <p:cNvPr id="6" name="íśľiḓê"/>
          <p:cNvSpPr/>
          <p:nvPr/>
        </p:nvSpPr>
        <p:spPr bwMode="auto">
          <a:xfrm>
            <a:off x="3722972" y="3758310"/>
            <a:ext cx="1870036" cy="187003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latin typeface="Tempus Sans ITC" panose="04020404030D07020202" pitchFamily="82" charset="0"/>
              <a:ea typeface="WenYue GuDianMingChaoTi (Non-Commercial Use)" pitchFamily="50" charset="-122"/>
              <a:sym typeface="Tempus Sans ITC" panose="04020404030D07020202" pitchFamily="82" charset="0"/>
            </a:endParaRPr>
          </a:p>
        </p:txBody>
      </p:sp>
      <p:sp>
        <p:nvSpPr>
          <p:cNvPr id="7" name="îšļíḋe"/>
          <p:cNvSpPr/>
          <p:nvPr/>
        </p:nvSpPr>
        <p:spPr bwMode="auto">
          <a:xfrm>
            <a:off x="1191102" y="1637243"/>
            <a:ext cx="1692188" cy="1692188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latin typeface="Tempus Sans ITC" panose="04020404030D07020202" pitchFamily="82" charset="0"/>
              <a:ea typeface="WenYue GuDianMingChaoTi (Non-Commercial Use)" pitchFamily="50" charset="-122"/>
              <a:sym typeface="Tempus Sans ITC" panose="04020404030D07020202" pitchFamily="82" charset="0"/>
            </a:endParaRPr>
          </a:p>
        </p:txBody>
      </p:sp>
      <p:sp>
        <p:nvSpPr>
          <p:cNvPr id="8" name="işľïḓè"/>
          <p:cNvSpPr/>
          <p:nvPr/>
        </p:nvSpPr>
        <p:spPr>
          <a:xfrm>
            <a:off x="1531360" y="1817263"/>
            <a:ext cx="3415748" cy="3415039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D1DADD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Tempus Sans ITC" panose="04020404030D07020202" pitchFamily="82" charset="0"/>
              <a:ea typeface="WenYue GuDianMingChaoTi (Non-Commercial Use)" pitchFamily="50" charset="-122"/>
              <a:sym typeface="Tempus Sans ITC" panose="04020404030D07020202" pitchFamily="82" charset="0"/>
            </a:endParaRPr>
          </a:p>
        </p:txBody>
      </p:sp>
      <p:sp>
        <p:nvSpPr>
          <p:cNvPr id="9" name="íş1iḋê"/>
          <p:cNvSpPr/>
          <p:nvPr/>
        </p:nvSpPr>
        <p:spPr bwMode="auto">
          <a:xfrm>
            <a:off x="877697" y="5432058"/>
            <a:ext cx="653663" cy="65366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latin typeface="Tempus Sans ITC" panose="04020404030D07020202" pitchFamily="82" charset="0"/>
              <a:ea typeface="WenYue GuDianMingChaoTi (Non-Commercial Use)" pitchFamily="50" charset="-122"/>
              <a:sym typeface="Tempus Sans ITC" panose="04020404030D07020202" pitchFamily="82" charset="0"/>
            </a:endParaRPr>
          </a:p>
        </p:txBody>
      </p:sp>
      <p:sp>
        <p:nvSpPr>
          <p:cNvPr id="10" name="ïšľïḋe"/>
          <p:cNvSpPr/>
          <p:nvPr/>
        </p:nvSpPr>
        <p:spPr bwMode="auto">
          <a:xfrm>
            <a:off x="4295691" y="1135534"/>
            <a:ext cx="653663" cy="653663"/>
          </a:xfrm>
          <a:prstGeom prst="ellipse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latin typeface="Tempus Sans ITC" panose="04020404030D07020202" pitchFamily="82" charset="0"/>
              <a:ea typeface="WenYue GuDianMingChaoTi (Non-Commercial Use)" pitchFamily="50" charset="-122"/>
              <a:sym typeface="Tempus Sans ITC" panose="04020404030D07020202" pitchFamily="82" charset="0"/>
            </a:endParaRPr>
          </a:p>
        </p:txBody>
      </p:sp>
      <p:sp>
        <p:nvSpPr>
          <p:cNvPr id="11" name="îŝlidè"/>
          <p:cNvSpPr/>
          <p:nvPr/>
        </p:nvSpPr>
        <p:spPr bwMode="auto">
          <a:xfrm>
            <a:off x="6603224" y="1625706"/>
            <a:ext cx="653663" cy="653663"/>
          </a:xfrm>
          <a:prstGeom prst="ellipse">
            <a:avLst/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rot="0" spcFirstLastPara="0" vert="horz" wrap="none" lIns="90000" tIns="46800" rIns="90000" bIns="46800" anchor="ctr" anchorCtr="1" forceAA="0" compatLnSpc="1">
            <a:prstTxWarp prst="textNoShape">
              <a:avLst/>
            </a:prstTxWarp>
            <a:normAutofit fontScale="92500" lnSpcReduction="10000"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Tempus Sans ITC" panose="04020404030D07020202" pitchFamily="82" charset="0"/>
                <a:ea typeface="WenYue GuDianMingChaoTi (Non-Commercial Use)" pitchFamily="50" charset="-122"/>
                <a:sym typeface="Tempus Sans ITC" panose="04020404030D07020202" pitchFamily="82" charset="0"/>
              </a:rPr>
              <a:t>01</a:t>
            </a:r>
          </a:p>
        </p:txBody>
      </p:sp>
      <p:sp>
        <p:nvSpPr>
          <p:cNvPr id="20" name="íśḷïdê"/>
          <p:cNvSpPr/>
          <p:nvPr/>
        </p:nvSpPr>
        <p:spPr bwMode="auto">
          <a:xfrm>
            <a:off x="6603224" y="2717577"/>
            <a:ext cx="653663" cy="65366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rot="0" spcFirstLastPara="0" vert="horz" wrap="none" lIns="90000" tIns="46800" rIns="90000" bIns="46800" anchor="ctr" anchorCtr="1" forceAA="0" compatLnSpc="1">
            <a:prstTxWarp prst="textNoShape">
              <a:avLst/>
            </a:prstTxWarp>
            <a:normAutofit fontScale="92500" lnSpcReduction="10000"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Tempus Sans ITC" panose="04020404030D07020202" pitchFamily="82" charset="0"/>
                <a:ea typeface="WenYue GuDianMingChaoTi (Non-Commercial Use)" pitchFamily="50" charset="-122"/>
                <a:sym typeface="Tempus Sans ITC" panose="04020404030D07020202" pitchFamily="82" charset="0"/>
              </a:rPr>
              <a:t>02</a:t>
            </a:r>
          </a:p>
        </p:txBody>
      </p:sp>
      <p:sp>
        <p:nvSpPr>
          <p:cNvPr id="21" name="iṡḻiḑe"/>
          <p:cNvSpPr/>
          <p:nvPr/>
        </p:nvSpPr>
        <p:spPr bwMode="auto">
          <a:xfrm>
            <a:off x="6603224" y="3832933"/>
            <a:ext cx="653663" cy="653663"/>
          </a:xfrm>
          <a:prstGeom prst="ellipse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rot="0" spcFirstLastPara="0" vert="horz" wrap="none" lIns="90000" tIns="46800" rIns="90000" bIns="46800" anchor="ctr" anchorCtr="1" forceAA="0" compatLnSpc="1">
            <a:prstTxWarp prst="textNoShape">
              <a:avLst/>
            </a:prstTxWarp>
            <a:normAutofit fontScale="92500" lnSpcReduction="10000"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Tempus Sans ITC" panose="04020404030D07020202" pitchFamily="82" charset="0"/>
                <a:ea typeface="WenYue GuDianMingChaoTi (Non-Commercial Use)" pitchFamily="50" charset="-122"/>
                <a:sym typeface="Tempus Sans ITC" panose="04020404030D07020202" pitchFamily="82" charset="0"/>
              </a:rPr>
              <a:t>03</a:t>
            </a:r>
          </a:p>
        </p:txBody>
      </p:sp>
      <p:sp>
        <p:nvSpPr>
          <p:cNvPr id="22" name="ïślíďê"/>
          <p:cNvSpPr/>
          <p:nvPr/>
        </p:nvSpPr>
        <p:spPr bwMode="auto">
          <a:xfrm>
            <a:off x="6603224" y="4986523"/>
            <a:ext cx="653663" cy="653663"/>
          </a:xfrm>
          <a:prstGeom prst="ellipse">
            <a:avLst/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rot="0" spcFirstLastPara="0" vert="horz" wrap="none" lIns="90000" tIns="46800" rIns="90000" bIns="46800" anchor="ctr" anchorCtr="1" forceAA="0" compatLnSpc="1">
            <a:prstTxWarp prst="textNoShape">
              <a:avLst/>
            </a:prstTxWarp>
            <a:normAutofit fontScale="92500" lnSpcReduction="10000"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Tempus Sans ITC" panose="04020404030D07020202" pitchFamily="82" charset="0"/>
                <a:ea typeface="WenYue GuDianMingChaoTi (Non-Commercial Use)" pitchFamily="50" charset="-122"/>
                <a:sym typeface="Tempus Sans ITC" panose="04020404030D07020202" pitchFamily="82" charset="0"/>
              </a:rPr>
              <a:t>04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8CFB1262-CE79-48B9-AF05-7C57FA4B3169}"/>
              </a:ext>
            </a:extLst>
          </p:cNvPr>
          <p:cNvCxnSpPr/>
          <p:nvPr/>
        </p:nvCxnSpPr>
        <p:spPr>
          <a:xfrm>
            <a:off x="7446000" y="2484000"/>
            <a:ext cx="407448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00F942A5-F240-4D7B-BCA6-38DD9E9331E4}"/>
              </a:ext>
            </a:extLst>
          </p:cNvPr>
          <p:cNvCxnSpPr/>
          <p:nvPr/>
        </p:nvCxnSpPr>
        <p:spPr>
          <a:xfrm>
            <a:off x="7446000" y="3627000"/>
            <a:ext cx="407448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40134E32-BF5A-4214-A4D5-7638284736AD}"/>
              </a:ext>
            </a:extLst>
          </p:cNvPr>
          <p:cNvCxnSpPr/>
          <p:nvPr/>
        </p:nvCxnSpPr>
        <p:spPr>
          <a:xfrm>
            <a:off x="7446000" y="4770000"/>
            <a:ext cx="407448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7257799" y="1406092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7315704" y="1824124"/>
            <a:ext cx="4467324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7293910" y="2527633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7351815" y="2945665"/>
            <a:ext cx="4467324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7306332" y="3663321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7364237" y="4081353"/>
            <a:ext cx="4467324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7315704" y="4838379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7373609" y="5256411"/>
            <a:ext cx="4467324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342649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矩形 2"/>
          <p:cNvSpPr/>
          <p:nvPr>
            <p:custDataLst>
              <p:tags r:id="rId1"/>
            </p:custDataLst>
          </p:nvPr>
        </p:nvSpPr>
        <p:spPr>
          <a:xfrm>
            <a:off x="647861" y="1505422"/>
            <a:ext cx="10964604" cy="23321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/>
          </a:p>
        </p:txBody>
      </p:sp>
      <p:sp>
        <p:nvSpPr>
          <p:cNvPr id="3" name="PA_矩形 2" hidden="1"/>
          <p:cNvSpPr/>
          <p:nvPr>
            <p:custDataLst>
              <p:tags r:id="rId2"/>
            </p:custDataLst>
          </p:nvPr>
        </p:nvSpPr>
        <p:spPr>
          <a:xfrm>
            <a:off x="6110122" y="1549595"/>
            <a:ext cx="4881879" cy="2332181"/>
          </a:xfrm>
          <a:prstGeom prst="rect">
            <a:avLst/>
          </a:prstGeom>
          <a:blipFill>
            <a:blip r:embed="rId10"/>
            <a:srcRect/>
            <a:stretch>
              <a:fillRect/>
            </a:stretch>
          </a:blip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799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PA_圆角矩形 69"/>
          <p:cNvSpPr/>
          <p:nvPr>
            <p:custDataLst>
              <p:tags r:id="rId3"/>
            </p:custDataLst>
          </p:nvPr>
        </p:nvSpPr>
        <p:spPr>
          <a:xfrm>
            <a:off x="1565713" y="4488820"/>
            <a:ext cx="2289518" cy="46692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>
              <a:solidFill>
                <a:srgbClr val="B71F22"/>
              </a:solidFill>
            </a:endParaRPr>
          </a:p>
        </p:txBody>
      </p:sp>
      <p:grpSp>
        <p:nvGrpSpPr>
          <p:cNvPr id="9" name="PA_组合 8"/>
          <p:cNvGrpSpPr/>
          <p:nvPr>
            <p:custDataLst>
              <p:tags r:id="rId4"/>
            </p:custDataLst>
          </p:nvPr>
        </p:nvGrpSpPr>
        <p:grpSpPr>
          <a:xfrm>
            <a:off x="1263618" y="4393617"/>
            <a:ext cx="657328" cy="657328"/>
            <a:chOff x="1417067" y="4277724"/>
            <a:chExt cx="657499" cy="657499"/>
          </a:xfrm>
        </p:grpSpPr>
        <p:grpSp>
          <p:nvGrpSpPr>
            <p:cNvPr id="10" name="组合 9"/>
            <p:cNvGrpSpPr/>
            <p:nvPr/>
          </p:nvGrpSpPr>
          <p:grpSpPr>
            <a:xfrm>
              <a:off x="1417067" y="4277724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2" name="椭圆 1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zh-CN" altLang="en-US" sz="2400">
                  <a:solidFill>
                    <a:srgbClr val="B71F22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799">
                  <a:solidFill>
                    <a:srgbClr val="B71F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TextBox 7"/>
            <p:cNvSpPr>
              <a:spLocks noChangeArrowheads="1"/>
            </p:cNvSpPr>
            <p:nvPr/>
          </p:nvSpPr>
          <p:spPr bwMode="auto">
            <a:xfrm>
              <a:off x="1517646" y="4452585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999" dirty="0">
                  <a:solidFill>
                    <a:schemeClr val="accent1"/>
                  </a:solidFill>
                  <a:latin typeface="+mj-lt"/>
                  <a:ea typeface="微软雅黑" panose="020B0503020204020204" pitchFamily="34" charset="-122"/>
                  <a:sym typeface="微软雅黑" pitchFamily="34" charset="-122"/>
                </a:rPr>
                <a:t>1</a:t>
              </a:r>
              <a:endParaRPr lang="zh-CN" altLang="en-US" sz="1999" dirty="0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1654713" y="4509446"/>
            <a:ext cx="2347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1263618" y="5073430"/>
            <a:ext cx="2738124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32" name="PA_圆角矩形 69"/>
          <p:cNvSpPr/>
          <p:nvPr>
            <p:custDataLst>
              <p:tags r:id="rId5"/>
            </p:custDataLst>
          </p:nvPr>
        </p:nvSpPr>
        <p:spPr>
          <a:xfrm>
            <a:off x="5063196" y="4545948"/>
            <a:ext cx="2289518" cy="46692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>
              <a:solidFill>
                <a:srgbClr val="B71F22"/>
              </a:solidFill>
            </a:endParaRPr>
          </a:p>
        </p:txBody>
      </p:sp>
      <p:grpSp>
        <p:nvGrpSpPr>
          <p:cNvPr id="33" name="PA_组合 8"/>
          <p:cNvGrpSpPr/>
          <p:nvPr>
            <p:custDataLst>
              <p:tags r:id="rId6"/>
            </p:custDataLst>
          </p:nvPr>
        </p:nvGrpSpPr>
        <p:grpSpPr>
          <a:xfrm>
            <a:off x="4761101" y="4450745"/>
            <a:ext cx="657328" cy="657328"/>
            <a:chOff x="1417067" y="4277724"/>
            <a:chExt cx="657499" cy="657499"/>
          </a:xfrm>
        </p:grpSpPr>
        <p:grpSp>
          <p:nvGrpSpPr>
            <p:cNvPr id="34" name="组合 33"/>
            <p:cNvGrpSpPr/>
            <p:nvPr/>
          </p:nvGrpSpPr>
          <p:grpSpPr>
            <a:xfrm>
              <a:off x="1417067" y="4277724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36" name="椭圆 35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zh-CN" altLang="en-US" sz="2400">
                  <a:solidFill>
                    <a:srgbClr val="B71F22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799">
                  <a:solidFill>
                    <a:srgbClr val="B71F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TextBox 7"/>
            <p:cNvSpPr>
              <a:spLocks noChangeArrowheads="1"/>
            </p:cNvSpPr>
            <p:nvPr/>
          </p:nvSpPr>
          <p:spPr bwMode="auto">
            <a:xfrm>
              <a:off x="1517646" y="4452585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999" dirty="0">
                  <a:solidFill>
                    <a:schemeClr val="accent1"/>
                  </a:solidFill>
                  <a:latin typeface="+mj-lt"/>
                  <a:ea typeface="微软雅黑" panose="020B0503020204020204" pitchFamily="34" charset="-122"/>
                  <a:sym typeface="微软雅黑" pitchFamily="34" charset="-122"/>
                </a:rPr>
                <a:t>1</a:t>
              </a:r>
              <a:endParaRPr lang="zh-CN" altLang="en-US" sz="1999" dirty="0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5152196" y="4566574"/>
            <a:ext cx="2347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4761101" y="5130558"/>
            <a:ext cx="2738124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40" name="PA_圆角矩形 69"/>
          <p:cNvSpPr/>
          <p:nvPr>
            <p:custDataLst>
              <p:tags r:id="rId7"/>
            </p:custDataLst>
          </p:nvPr>
        </p:nvSpPr>
        <p:spPr>
          <a:xfrm>
            <a:off x="8528576" y="4488820"/>
            <a:ext cx="2289518" cy="46692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>
              <a:solidFill>
                <a:srgbClr val="B71F22"/>
              </a:solidFill>
            </a:endParaRPr>
          </a:p>
        </p:txBody>
      </p:sp>
      <p:grpSp>
        <p:nvGrpSpPr>
          <p:cNvPr id="41" name="PA_组合 8"/>
          <p:cNvGrpSpPr/>
          <p:nvPr>
            <p:custDataLst>
              <p:tags r:id="rId8"/>
            </p:custDataLst>
          </p:nvPr>
        </p:nvGrpSpPr>
        <p:grpSpPr>
          <a:xfrm>
            <a:off x="8226481" y="4393617"/>
            <a:ext cx="657328" cy="657328"/>
            <a:chOff x="1417067" y="4277724"/>
            <a:chExt cx="657499" cy="657499"/>
          </a:xfrm>
        </p:grpSpPr>
        <p:grpSp>
          <p:nvGrpSpPr>
            <p:cNvPr id="42" name="组合 41"/>
            <p:cNvGrpSpPr/>
            <p:nvPr/>
          </p:nvGrpSpPr>
          <p:grpSpPr>
            <a:xfrm>
              <a:off x="1417067" y="4277724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44" name="椭圆 43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zh-CN" altLang="en-US" sz="2400">
                  <a:solidFill>
                    <a:srgbClr val="B71F22"/>
                  </a:solidFill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799">
                  <a:solidFill>
                    <a:srgbClr val="B71F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TextBox 7"/>
            <p:cNvSpPr>
              <a:spLocks noChangeArrowheads="1"/>
            </p:cNvSpPr>
            <p:nvPr/>
          </p:nvSpPr>
          <p:spPr bwMode="auto">
            <a:xfrm>
              <a:off x="1517646" y="4452585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999" dirty="0">
                  <a:solidFill>
                    <a:schemeClr val="accent1"/>
                  </a:solidFill>
                  <a:latin typeface="+mj-lt"/>
                  <a:ea typeface="微软雅黑" panose="020B0503020204020204" pitchFamily="34" charset="-122"/>
                  <a:sym typeface="微软雅黑" pitchFamily="34" charset="-122"/>
                </a:rPr>
                <a:t>1</a:t>
              </a:r>
              <a:endParaRPr lang="zh-CN" altLang="en-US" sz="1999" dirty="0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8617576" y="4509446"/>
            <a:ext cx="2347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8226481" y="5073430"/>
            <a:ext cx="2738124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1159306" y="2253481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1217211" y="2671513"/>
            <a:ext cx="4467324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6061955" y="2253481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6119860" y="2671513"/>
            <a:ext cx="4467324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</a:t>
            </a: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3957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32" grpId="0" animBg="1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458630" y="1219165"/>
            <a:ext cx="4860781" cy="4690001"/>
          </a:xfrm>
          <a:prstGeom prst="rect">
            <a:avLst/>
          </a:prstGeom>
          <a:noFill/>
          <a:ln w="635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7"/>
          </a:p>
        </p:txBody>
      </p:sp>
      <p:pic>
        <p:nvPicPr>
          <p:cNvPr id="2" name="图片 1" descr="appetizer-brunch-close-up-1095550"/>
          <p:cNvPicPr>
            <a:picLocks noChangeAspect="1"/>
          </p:cNvPicPr>
          <p:nvPr/>
        </p:nvPicPr>
        <p:blipFill>
          <a:blip r:embed="rId3"/>
          <a:srcRect l="21989" t="-646" r="21250" b="646"/>
          <a:stretch>
            <a:fillRect/>
          </a:stretch>
        </p:blipFill>
        <p:spPr>
          <a:xfrm>
            <a:off x="4533016" y="1318731"/>
            <a:ext cx="3821966" cy="4490871"/>
          </a:xfrm>
          <a:prstGeom prst="rect">
            <a:avLst/>
          </a:prstGeom>
        </p:spPr>
      </p:pic>
      <p:pic>
        <p:nvPicPr>
          <p:cNvPr id="4" name="图片 3" descr="4k-wallpaper-blur-close-up-12441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347" y="2522277"/>
            <a:ext cx="3703358" cy="246910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1602486" y="2060612"/>
            <a:ext cx="22067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1405982" y="3058385"/>
            <a:ext cx="2592995" cy="237295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</a:t>
            </a:r>
          </a:p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</a:t>
            </a:r>
          </a:p>
          <a:p>
            <a:pPr algn="just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</a:t>
            </a:r>
            <a:r>
              <a:rPr lang="en-US" altLang="zh-CN" sz="1000" dirty="0" err="1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in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to be used in </a:t>
            </a:r>
          </a:p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</a:t>
            </a:r>
          </a:p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</a:t>
            </a:r>
          </a:p>
          <a:p>
            <a:pPr>
              <a:lnSpc>
                <a:spcPct val="114000"/>
              </a:lnSpc>
            </a:pP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3904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652372" y="1306725"/>
            <a:ext cx="10888526" cy="1986280"/>
          </a:xfrm>
          <a:prstGeom prst="rect">
            <a:avLst/>
          </a:prstGeom>
          <a:solidFill>
            <a:schemeClr val="accent2">
              <a:lumMod val="40000"/>
              <a:lumOff val="60000"/>
              <a:alpha val="15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51560" y="2291715"/>
            <a:ext cx="2164080" cy="317436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291840" y="2291715"/>
            <a:ext cx="2164080" cy="317436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Group 75"/>
          <p:cNvGrpSpPr/>
          <p:nvPr/>
        </p:nvGrpSpPr>
        <p:grpSpPr>
          <a:xfrm>
            <a:off x="6096635" y="3956685"/>
            <a:ext cx="414655" cy="405130"/>
            <a:chOff x="4080141" y="798258"/>
            <a:chExt cx="328062" cy="31975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5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20" name="Freeform 32"/>
          <p:cNvSpPr>
            <a:spLocks noEditPoints="1"/>
          </p:cNvSpPr>
          <p:nvPr/>
        </p:nvSpPr>
        <p:spPr bwMode="auto">
          <a:xfrm>
            <a:off x="6096635" y="4690110"/>
            <a:ext cx="433705" cy="355600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61" name="Group 81"/>
          <p:cNvGrpSpPr/>
          <p:nvPr/>
        </p:nvGrpSpPr>
        <p:grpSpPr>
          <a:xfrm>
            <a:off x="8966835" y="3950970"/>
            <a:ext cx="406400" cy="370205"/>
            <a:chOff x="4821392" y="2301522"/>
            <a:chExt cx="321831" cy="29276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62" name="Freeform 91"/>
            <p:cNvSpPr/>
            <p:nvPr/>
          </p:nvSpPr>
          <p:spPr bwMode="auto">
            <a:xfrm>
              <a:off x="4856689" y="2301522"/>
              <a:ext cx="147420" cy="126657"/>
            </a:xfrm>
            <a:custGeom>
              <a:avLst/>
              <a:gdLst/>
              <a:ahLst/>
              <a:cxnLst>
                <a:cxn ang="0">
                  <a:pos x="141" y="14"/>
                </a:cxn>
                <a:cxn ang="0">
                  <a:pos x="141" y="14"/>
                </a:cxn>
                <a:cxn ang="0">
                  <a:pos x="137" y="43"/>
                </a:cxn>
                <a:cxn ang="0">
                  <a:pos x="130" y="70"/>
                </a:cxn>
                <a:cxn ang="0">
                  <a:pos x="123" y="96"/>
                </a:cxn>
                <a:cxn ang="0">
                  <a:pos x="116" y="121"/>
                </a:cxn>
                <a:cxn ang="0">
                  <a:pos x="116" y="121"/>
                </a:cxn>
                <a:cxn ang="0">
                  <a:pos x="88" y="112"/>
                </a:cxn>
                <a:cxn ang="0">
                  <a:pos x="74" y="110"/>
                </a:cxn>
                <a:cxn ang="0">
                  <a:pos x="59" y="108"/>
                </a:cxn>
                <a:cxn ang="0">
                  <a:pos x="45" y="107"/>
                </a:cxn>
                <a:cxn ang="0">
                  <a:pos x="30" y="108"/>
                </a:cxn>
                <a:cxn ang="0">
                  <a:pos x="14" y="110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4" y="65"/>
                </a:cxn>
                <a:cxn ang="0">
                  <a:pos x="27" y="14"/>
                </a:cxn>
                <a:cxn ang="0">
                  <a:pos x="27" y="14"/>
                </a:cxn>
                <a:cxn ang="0">
                  <a:pos x="39" y="7"/>
                </a:cxn>
                <a:cxn ang="0">
                  <a:pos x="52" y="3"/>
                </a:cxn>
                <a:cxn ang="0">
                  <a:pos x="67" y="0"/>
                </a:cxn>
                <a:cxn ang="0">
                  <a:pos x="83" y="0"/>
                </a:cxn>
                <a:cxn ang="0">
                  <a:pos x="99" y="1"/>
                </a:cxn>
                <a:cxn ang="0">
                  <a:pos x="114" y="5"/>
                </a:cxn>
                <a:cxn ang="0">
                  <a:pos x="128" y="9"/>
                </a:cxn>
                <a:cxn ang="0">
                  <a:pos x="141" y="14"/>
                </a:cxn>
                <a:cxn ang="0">
                  <a:pos x="141" y="14"/>
                </a:cxn>
              </a:cxnLst>
              <a:rect l="0" t="0" r="r" b="b"/>
              <a:pathLst>
                <a:path w="141" h="121">
                  <a:moveTo>
                    <a:pt x="141" y="14"/>
                  </a:moveTo>
                  <a:lnTo>
                    <a:pt x="141" y="14"/>
                  </a:lnTo>
                  <a:lnTo>
                    <a:pt x="137" y="43"/>
                  </a:lnTo>
                  <a:lnTo>
                    <a:pt x="130" y="70"/>
                  </a:lnTo>
                  <a:lnTo>
                    <a:pt x="123" y="9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88" y="112"/>
                  </a:lnTo>
                  <a:lnTo>
                    <a:pt x="74" y="110"/>
                  </a:lnTo>
                  <a:lnTo>
                    <a:pt x="59" y="108"/>
                  </a:lnTo>
                  <a:lnTo>
                    <a:pt x="45" y="107"/>
                  </a:lnTo>
                  <a:lnTo>
                    <a:pt x="30" y="108"/>
                  </a:lnTo>
                  <a:lnTo>
                    <a:pt x="14" y="11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6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9" y="7"/>
                  </a:lnTo>
                  <a:lnTo>
                    <a:pt x="52" y="3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9" y="1"/>
                  </a:lnTo>
                  <a:lnTo>
                    <a:pt x="114" y="5"/>
                  </a:lnTo>
                  <a:lnTo>
                    <a:pt x="128" y="9"/>
                  </a:lnTo>
                  <a:lnTo>
                    <a:pt x="141" y="14"/>
                  </a:lnTo>
                  <a:lnTo>
                    <a:pt x="14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3" name="Freeform 92"/>
            <p:cNvSpPr/>
            <p:nvPr/>
          </p:nvSpPr>
          <p:spPr bwMode="auto">
            <a:xfrm>
              <a:off x="4993727" y="2338896"/>
              <a:ext cx="149496" cy="12458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42" y="6"/>
                </a:cxn>
                <a:cxn ang="0">
                  <a:pos x="56" y="9"/>
                </a:cxn>
                <a:cxn ang="0">
                  <a:pos x="69" y="13"/>
                </a:cxn>
                <a:cxn ang="0">
                  <a:pos x="85" y="15"/>
                </a:cxn>
                <a:cxn ang="0">
                  <a:pos x="100" y="15"/>
                </a:cxn>
                <a:cxn ang="0">
                  <a:pos x="116" y="13"/>
                </a:cxn>
                <a:cxn ang="0">
                  <a:pos x="131" y="11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8" y="33"/>
                </a:cxn>
                <a:cxn ang="0">
                  <a:pos x="131" y="60"/>
                </a:cxn>
                <a:cxn ang="0">
                  <a:pos x="123" y="85"/>
                </a:cxn>
                <a:cxn ang="0">
                  <a:pos x="114" y="111"/>
                </a:cxn>
                <a:cxn ang="0">
                  <a:pos x="114" y="111"/>
                </a:cxn>
                <a:cxn ang="0">
                  <a:pos x="102" y="116"/>
                </a:cxn>
                <a:cxn ang="0">
                  <a:pos x="87" y="120"/>
                </a:cxn>
                <a:cxn ang="0">
                  <a:pos x="71" y="122"/>
                </a:cxn>
                <a:cxn ang="0">
                  <a:pos x="54" y="122"/>
                </a:cxn>
                <a:cxn ang="0">
                  <a:pos x="38" y="120"/>
                </a:cxn>
                <a:cxn ang="0">
                  <a:pos x="24" y="116"/>
                </a:cxn>
                <a:cxn ang="0">
                  <a:pos x="11" y="111"/>
                </a:cxn>
                <a:cxn ang="0">
                  <a:pos x="0" y="103"/>
                </a:cxn>
                <a:cxn ang="0">
                  <a:pos x="0" y="103"/>
                </a:cxn>
                <a:cxn ang="0">
                  <a:pos x="15" y="51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145" h="122">
                  <a:moveTo>
                    <a:pt x="31" y="0"/>
                  </a:moveTo>
                  <a:lnTo>
                    <a:pt x="31" y="0"/>
                  </a:lnTo>
                  <a:lnTo>
                    <a:pt x="42" y="6"/>
                  </a:lnTo>
                  <a:lnTo>
                    <a:pt x="56" y="9"/>
                  </a:lnTo>
                  <a:lnTo>
                    <a:pt x="69" y="13"/>
                  </a:lnTo>
                  <a:lnTo>
                    <a:pt x="85" y="15"/>
                  </a:lnTo>
                  <a:lnTo>
                    <a:pt x="100" y="15"/>
                  </a:lnTo>
                  <a:lnTo>
                    <a:pt x="116" y="13"/>
                  </a:lnTo>
                  <a:lnTo>
                    <a:pt x="131" y="11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8" y="33"/>
                  </a:lnTo>
                  <a:lnTo>
                    <a:pt x="131" y="60"/>
                  </a:lnTo>
                  <a:lnTo>
                    <a:pt x="123" y="85"/>
                  </a:lnTo>
                  <a:lnTo>
                    <a:pt x="114" y="111"/>
                  </a:lnTo>
                  <a:lnTo>
                    <a:pt x="114" y="111"/>
                  </a:lnTo>
                  <a:lnTo>
                    <a:pt x="102" y="116"/>
                  </a:lnTo>
                  <a:lnTo>
                    <a:pt x="87" y="120"/>
                  </a:lnTo>
                  <a:lnTo>
                    <a:pt x="71" y="122"/>
                  </a:lnTo>
                  <a:lnTo>
                    <a:pt x="54" y="122"/>
                  </a:lnTo>
                  <a:lnTo>
                    <a:pt x="38" y="120"/>
                  </a:lnTo>
                  <a:lnTo>
                    <a:pt x="24" y="116"/>
                  </a:lnTo>
                  <a:lnTo>
                    <a:pt x="11" y="111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15" y="51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4" name="Freeform 93"/>
            <p:cNvSpPr/>
            <p:nvPr/>
          </p:nvSpPr>
          <p:spPr bwMode="auto">
            <a:xfrm>
              <a:off x="4821392" y="2432330"/>
              <a:ext cx="147420" cy="12873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141" y="16"/>
                </a:cxn>
                <a:cxn ang="0">
                  <a:pos x="136" y="43"/>
                </a:cxn>
                <a:cxn ang="0">
                  <a:pos x="129" y="69"/>
                </a:cxn>
                <a:cxn ang="0">
                  <a:pos x="122" y="94"/>
                </a:cxn>
                <a:cxn ang="0">
                  <a:pos x="116" y="123"/>
                </a:cxn>
                <a:cxn ang="0">
                  <a:pos x="116" y="123"/>
                </a:cxn>
                <a:cxn ang="0">
                  <a:pos x="89" y="112"/>
                </a:cxn>
                <a:cxn ang="0">
                  <a:pos x="74" y="109"/>
                </a:cxn>
                <a:cxn ang="0">
                  <a:pos x="60" y="107"/>
                </a:cxn>
                <a:cxn ang="0">
                  <a:pos x="45" y="105"/>
                </a:cxn>
                <a:cxn ang="0">
                  <a:pos x="29" y="107"/>
                </a:cxn>
                <a:cxn ang="0">
                  <a:pos x="15" y="109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6" y="87"/>
                </a:cxn>
                <a:cxn ang="0">
                  <a:pos x="13" y="61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40" y="5"/>
                </a:cxn>
                <a:cxn ang="0">
                  <a:pos x="54" y="2"/>
                </a:cxn>
                <a:cxn ang="0">
                  <a:pos x="69" y="0"/>
                </a:cxn>
                <a:cxn ang="0">
                  <a:pos x="85" y="0"/>
                </a:cxn>
                <a:cxn ang="0">
                  <a:pos x="102" y="2"/>
                </a:cxn>
                <a:cxn ang="0">
                  <a:pos x="118" y="5"/>
                </a:cxn>
                <a:cxn ang="0">
                  <a:pos x="131" y="11"/>
                </a:cxn>
                <a:cxn ang="0">
                  <a:pos x="141" y="16"/>
                </a:cxn>
                <a:cxn ang="0">
                  <a:pos x="141" y="16"/>
                </a:cxn>
              </a:cxnLst>
              <a:rect l="0" t="0" r="r" b="b"/>
              <a:pathLst>
                <a:path w="141" h="123">
                  <a:moveTo>
                    <a:pt x="141" y="16"/>
                  </a:moveTo>
                  <a:lnTo>
                    <a:pt x="141" y="16"/>
                  </a:lnTo>
                  <a:lnTo>
                    <a:pt x="136" y="43"/>
                  </a:lnTo>
                  <a:lnTo>
                    <a:pt x="129" y="69"/>
                  </a:lnTo>
                  <a:lnTo>
                    <a:pt x="122" y="94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89" y="112"/>
                  </a:lnTo>
                  <a:lnTo>
                    <a:pt x="74" y="109"/>
                  </a:lnTo>
                  <a:lnTo>
                    <a:pt x="60" y="107"/>
                  </a:lnTo>
                  <a:lnTo>
                    <a:pt x="45" y="105"/>
                  </a:lnTo>
                  <a:lnTo>
                    <a:pt x="29" y="107"/>
                  </a:lnTo>
                  <a:lnTo>
                    <a:pt x="15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6" y="87"/>
                  </a:lnTo>
                  <a:lnTo>
                    <a:pt x="13" y="61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40" y="5"/>
                  </a:lnTo>
                  <a:lnTo>
                    <a:pt x="54" y="2"/>
                  </a:lnTo>
                  <a:lnTo>
                    <a:pt x="69" y="0"/>
                  </a:lnTo>
                  <a:lnTo>
                    <a:pt x="85" y="0"/>
                  </a:lnTo>
                  <a:lnTo>
                    <a:pt x="102" y="2"/>
                  </a:lnTo>
                  <a:lnTo>
                    <a:pt x="118" y="5"/>
                  </a:lnTo>
                  <a:lnTo>
                    <a:pt x="131" y="11"/>
                  </a:lnTo>
                  <a:lnTo>
                    <a:pt x="141" y="16"/>
                  </a:lnTo>
                  <a:lnTo>
                    <a:pt x="141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5" name="Freeform 94"/>
            <p:cNvSpPr/>
            <p:nvPr/>
          </p:nvSpPr>
          <p:spPr bwMode="auto">
            <a:xfrm>
              <a:off x="4956353" y="2463476"/>
              <a:ext cx="151573" cy="13081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1" y="7"/>
                </a:cxn>
                <a:cxn ang="0">
                  <a:pos x="56" y="12"/>
                </a:cxn>
                <a:cxn ang="0">
                  <a:pos x="70" y="16"/>
                </a:cxn>
                <a:cxn ang="0">
                  <a:pos x="85" y="16"/>
                </a:cxn>
                <a:cxn ang="0">
                  <a:pos x="99" y="16"/>
                </a:cxn>
                <a:cxn ang="0">
                  <a:pos x="116" y="16"/>
                </a:cxn>
                <a:cxn ang="0">
                  <a:pos x="130" y="12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0" y="59"/>
                </a:cxn>
                <a:cxn ang="0">
                  <a:pos x="114" y="110"/>
                </a:cxn>
                <a:cxn ang="0">
                  <a:pos x="114" y="110"/>
                </a:cxn>
                <a:cxn ang="0">
                  <a:pos x="101" y="117"/>
                </a:cxn>
                <a:cxn ang="0">
                  <a:pos x="88" y="121"/>
                </a:cxn>
                <a:cxn ang="0">
                  <a:pos x="72" y="125"/>
                </a:cxn>
                <a:cxn ang="0">
                  <a:pos x="56" y="125"/>
                </a:cxn>
                <a:cxn ang="0">
                  <a:pos x="39" y="123"/>
                </a:cxn>
                <a:cxn ang="0">
                  <a:pos x="25" y="119"/>
                </a:cxn>
                <a:cxn ang="0">
                  <a:pos x="10" y="114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5" y="79"/>
                </a:cxn>
                <a:cxn ang="0">
                  <a:pos x="12" y="52"/>
                </a:cxn>
                <a:cxn ang="0">
                  <a:pos x="21" y="25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45" h="125">
                  <a:moveTo>
                    <a:pt x="30" y="0"/>
                  </a:moveTo>
                  <a:lnTo>
                    <a:pt x="30" y="0"/>
                  </a:lnTo>
                  <a:lnTo>
                    <a:pt x="41" y="7"/>
                  </a:lnTo>
                  <a:lnTo>
                    <a:pt x="56" y="12"/>
                  </a:lnTo>
                  <a:lnTo>
                    <a:pt x="70" y="16"/>
                  </a:lnTo>
                  <a:lnTo>
                    <a:pt x="85" y="16"/>
                  </a:lnTo>
                  <a:lnTo>
                    <a:pt x="99" y="16"/>
                  </a:lnTo>
                  <a:lnTo>
                    <a:pt x="116" y="16"/>
                  </a:lnTo>
                  <a:lnTo>
                    <a:pt x="130" y="12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0" y="59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01" y="117"/>
                  </a:lnTo>
                  <a:lnTo>
                    <a:pt x="88" y="121"/>
                  </a:lnTo>
                  <a:lnTo>
                    <a:pt x="72" y="125"/>
                  </a:lnTo>
                  <a:lnTo>
                    <a:pt x="56" y="125"/>
                  </a:lnTo>
                  <a:lnTo>
                    <a:pt x="39" y="123"/>
                  </a:lnTo>
                  <a:lnTo>
                    <a:pt x="25" y="119"/>
                  </a:lnTo>
                  <a:lnTo>
                    <a:pt x="10" y="11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79"/>
                  </a:lnTo>
                  <a:lnTo>
                    <a:pt x="12" y="52"/>
                  </a:lnTo>
                  <a:lnTo>
                    <a:pt x="21" y="25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81" name="Group 85"/>
          <p:cNvGrpSpPr/>
          <p:nvPr/>
        </p:nvGrpSpPr>
        <p:grpSpPr>
          <a:xfrm>
            <a:off x="8966835" y="4618990"/>
            <a:ext cx="365125" cy="486410"/>
            <a:chOff x="5575100" y="3734191"/>
            <a:chExt cx="315602" cy="419419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" name="Freeform 108"/>
            <p:cNvSpPr>
              <a:spLocks noEditPoints="1"/>
            </p:cNvSpPr>
            <p:nvPr/>
          </p:nvSpPr>
          <p:spPr bwMode="auto">
            <a:xfrm>
              <a:off x="5575100" y="3734191"/>
              <a:ext cx="315602" cy="41941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3" name="Freeform 109"/>
            <p:cNvSpPr/>
            <p:nvPr/>
          </p:nvSpPr>
          <p:spPr bwMode="auto">
            <a:xfrm>
              <a:off x="5732901" y="3788176"/>
              <a:ext cx="103817" cy="1038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5624271" y="2725881"/>
            <a:ext cx="5938838" cy="149579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userThe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to be used in The user The user print the presentation and make it into a it into a film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to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just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just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just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just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just">
              <a:lnSpc>
                <a:spcPct val="114000"/>
              </a:lnSpc>
            </a:pP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5455920" y="2264216"/>
            <a:ext cx="2347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6565548" y="3865718"/>
            <a:ext cx="2347029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6565547" y="4563307"/>
            <a:ext cx="2347029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9464150" y="3880575"/>
            <a:ext cx="2347029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9464150" y="4555735"/>
            <a:ext cx="2347029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5810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2" grpId="0" animBg="1"/>
      <p:bldP spid="3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"/>
          <p:cNvSpPr/>
          <p:nvPr/>
        </p:nvSpPr>
        <p:spPr>
          <a:xfrm>
            <a:off x="5263648" y="1884295"/>
            <a:ext cx="1224283" cy="1224136"/>
          </a:xfrm>
          <a:prstGeom prst="roundRect">
            <a:avLst/>
          </a:prstGeom>
          <a:solidFill>
            <a:schemeClr val="accent1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04</a:t>
            </a:r>
            <a:endParaRPr lang="id-ID" sz="2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0" name="TextBox 59"/>
          <p:cNvSpPr>
            <a:spLocks noChangeArrowheads="1"/>
          </p:cNvSpPr>
          <p:nvPr/>
        </p:nvSpPr>
        <p:spPr bwMode="auto">
          <a:xfrm flipH="1">
            <a:off x="2023288" y="3309917"/>
            <a:ext cx="77048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5400" b="1" dirty="0">
                <a:solidFill>
                  <a:srgbClr val="443D3A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明年工作计划</a:t>
            </a:r>
            <a:endParaRPr lang="en-US" altLang="zh-CN" sz="5400" b="1" dirty="0">
              <a:solidFill>
                <a:srgbClr val="443D3A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4039512" y="4216977"/>
            <a:ext cx="3744416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Meiryo UI" panose="020B0604030504040204" pitchFamily="34" charset="-128"/>
              </a:rPr>
              <a:t>Introduction Of Atmospheric</a:t>
            </a:r>
          </a:p>
          <a:p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Meiryo UI" panose="020B0604030504040204" pitchFamily="34" charset="-128"/>
              </a:rPr>
              <a:t>Business Plan Startup Plan PPT Template, </a:t>
            </a:r>
          </a:p>
          <a:p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Meiryo UI" panose="020B0604030504040204" pitchFamily="34" charset="-128"/>
              </a:rPr>
              <a:t>Complete Framework</a:t>
            </a:r>
            <a:endParaRPr lang="zh-CN" sz="800" b="0" dirty="0">
              <a:solidFill>
                <a:schemeClr val="bg1">
                  <a:lumMod val="6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  <a:cs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904101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410" y="2764371"/>
            <a:ext cx="4030980" cy="2687320"/>
          </a:xfrm>
          <a:prstGeom prst="rect">
            <a:avLst/>
          </a:prstGeom>
        </p:spPr>
      </p:pic>
      <p:cxnSp>
        <p:nvCxnSpPr>
          <p:cNvPr id="18" name="直接连接符 17"/>
          <p:cNvCxnSpPr/>
          <p:nvPr/>
        </p:nvCxnSpPr>
        <p:spPr>
          <a:xfrm>
            <a:off x="10115913" y="1783144"/>
            <a:ext cx="0" cy="354535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785338" y="1566126"/>
            <a:ext cx="3049905" cy="3885565"/>
          </a:xfrm>
          <a:prstGeom prst="rect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2097133" y="1566126"/>
            <a:ext cx="4407535" cy="845820"/>
            <a:chOff x="11450" y="1850"/>
            <a:chExt cx="4936" cy="1078"/>
          </a:xfrm>
        </p:grpSpPr>
        <p:sp>
          <p:nvSpPr>
            <p:cNvPr id="21" name="矩形 20"/>
            <p:cNvSpPr/>
            <p:nvPr/>
          </p:nvSpPr>
          <p:spPr>
            <a:xfrm>
              <a:off x="11450" y="1850"/>
              <a:ext cx="1078" cy="1078"/>
            </a:xfrm>
            <a:prstGeom prst="rect">
              <a:avLst/>
            </a:prstGeom>
            <a:noFill/>
            <a:ln>
              <a:solidFill>
                <a:schemeClr val="accent1">
                  <a:lumMod val="20000"/>
                  <a:lumOff val="8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输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2736" y="1850"/>
              <a:ext cx="1078" cy="1078"/>
            </a:xfrm>
            <a:prstGeom prst="rect">
              <a:avLst/>
            </a:prstGeom>
            <a:noFill/>
            <a:ln>
              <a:solidFill>
                <a:schemeClr val="accent1">
                  <a:lumMod val="20000"/>
                  <a:lumOff val="8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入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14022" y="1850"/>
              <a:ext cx="1078" cy="1078"/>
            </a:xfrm>
            <a:prstGeom prst="rect">
              <a:avLst/>
            </a:prstGeom>
            <a:noFill/>
            <a:ln>
              <a:solidFill>
                <a:schemeClr val="accent1">
                  <a:lumMod val="20000"/>
                  <a:lumOff val="8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标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5308" y="1850"/>
              <a:ext cx="1078" cy="1078"/>
            </a:xfrm>
            <a:prstGeom prst="rect">
              <a:avLst/>
            </a:prstGeom>
            <a:noFill/>
            <a:ln>
              <a:solidFill>
                <a:schemeClr val="accent1">
                  <a:lumMod val="20000"/>
                  <a:lumOff val="8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题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7079589" y="1989036"/>
            <a:ext cx="2755654" cy="41272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userThe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to be used in The user The user print the presentation and make it into a it into a film to be used in The user The user print the presentation and make it into a it into a film to be used in The user The user print the presentation and make it into a it into a film to be used in The user The user print the presentation and make it into a it into a film to be used in The user The user print the presentation and make it into a it into a film to be used </a:t>
            </a:r>
          </a:p>
          <a:p>
            <a:pPr algn="just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</a:t>
            </a:r>
          </a:p>
          <a:p>
            <a:pPr algn="just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</a:t>
            </a:r>
          </a:p>
          <a:p>
            <a:pPr algn="just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just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just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just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just">
              <a:lnSpc>
                <a:spcPct val="114000"/>
              </a:lnSpc>
            </a:pP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7277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75" name="PA_椭圆 4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71551" y="3429001"/>
            <a:ext cx="1439333" cy="144401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190500" dist="63500" dir="3300000" algn="tl" rotWithShape="0">
              <a:schemeClr val="tx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76" name="PA_椭圆 4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573867" y="3429001"/>
            <a:ext cx="1439333" cy="144401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63500" dir="3300000" algn="tl" rotWithShape="0">
              <a:schemeClr val="tx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77" name="PA_椭圆 4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76184" y="3429001"/>
            <a:ext cx="1439333" cy="1444012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190500" dist="63500" dir="3300000" algn="tl" rotWithShape="0">
              <a:schemeClr val="tx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4090" name="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720169" y="3784711"/>
            <a:ext cx="351367" cy="368413"/>
            <a:chOff x="2352" y="1832"/>
            <a:chExt cx="166" cy="174"/>
          </a:xfrm>
        </p:grpSpPr>
        <p:sp>
          <p:nvSpPr>
            <p:cNvPr id="44080" name="1"/>
            <p:cNvSpPr>
              <a:spLocks/>
            </p:cNvSpPr>
            <p:nvPr/>
          </p:nvSpPr>
          <p:spPr bwMode="auto">
            <a:xfrm>
              <a:off x="2352" y="1832"/>
              <a:ext cx="166" cy="14"/>
            </a:xfrm>
            <a:custGeom>
              <a:avLst/>
              <a:gdLst>
                <a:gd name="T0" fmla="*/ 79 w 82"/>
                <a:gd name="T1" fmla="*/ 0 h 7"/>
                <a:gd name="T2" fmla="*/ 3 w 82"/>
                <a:gd name="T3" fmla="*/ 0 h 7"/>
                <a:gd name="T4" fmla="*/ 0 w 82"/>
                <a:gd name="T5" fmla="*/ 4 h 7"/>
                <a:gd name="T6" fmla="*/ 3 w 82"/>
                <a:gd name="T7" fmla="*/ 7 h 7"/>
                <a:gd name="T8" fmla="*/ 79 w 82"/>
                <a:gd name="T9" fmla="*/ 7 h 7"/>
                <a:gd name="T10" fmla="*/ 82 w 82"/>
                <a:gd name="T11" fmla="*/ 4 h 7"/>
                <a:gd name="T12" fmla="*/ 79 w 8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7">
                  <a:moveTo>
                    <a:pt x="7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1" y="7"/>
                    <a:pt x="82" y="6"/>
                    <a:pt x="82" y="4"/>
                  </a:cubicBezTo>
                  <a:cubicBezTo>
                    <a:pt x="82" y="2"/>
                    <a:pt x="81" y="0"/>
                    <a:pt x="7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081" name="1"/>
            <p:cNvSpPr>
              <a:spLocks/>
            </p:cNvSpPr>
            <p:nvPr/>
          </p:nvSpPr>
          <p:spPr bwMode="auto">
            <a:xfrm>
              <a:off x="2368" y="1866"/>
              <a:ext cx="134" cy="87"/>
            </a:xfrm>
            <a:custGeom>
              <a:avLst/>
              <a:gdLst>
                <a:gd name="T0" fmla="*/ 63 w 66"/>
                <a:gd name="T1" fmla="*/ 0 h 43"/>
                <a:gd name="T2" fmla="*/ 59 w 66"/>
                <a:gd name="T3" fmla="*/ 3 h 43"/>
                <a:gd name="T4" fmla="*/ 59 w 66"/>
                <a:gd name="T5" fmla="*/ 32 h 43"/>
                <a:gd name="T6" fmla="*/ 55 w 66"/>
                <a:gd name="T7" fmla="*/ 36 h 43"/>
                <a:gd name="T8" fmla="*/ 11 w 66"/>
                <a:gd name="T9" fmla="*/ 36 h 43"/>
                <a:gd name="T10" fmla="*/ 7 w 66"/>
                <a:gd name="T11" fmla="*/ 32 h 43"/>
                <a:gd name="T12" fmla="*/ 7 w 66"/>
                <a:gd name="T13" fmla="*/ 3 h 43"/>
                <a:gd name="T14" fmla="*/ 3 w 66"/>
                <a:gd name="T15" fmla="*/ 0 h 43"/>
                <a:gd name="T16" fmla="*/ 0 w 66"/>
                <a:gd name="T17" fmla="*/ 3 h 43"/>
                <a:gd name="T18" fmla="*/ 0 w 66"/>
                <a:gd name="T19" fmla="*/ 32 h 43"/>
                <a:gd name="T20" fmla="*/ 11 w 66"/>
                <a:gd name="T21" fmla="*/ 43 h 43"/>
                <a:gd name="T22" fmla="*/ 55 w 66"/>
                <a:gd name="T23" fmla="*/ 43 h 43"/>
                <a:gd name="T24" fmla="*/ 66 w 66"/>
                <a:gd name="T25" fmla="*/ 32 h 43"/>
                <a:gd name="T26" fmla="*/ 66 w 66"/>
                <a:gd name="T27" fmla="*/ 3 h 43"/>
                <a:gd name="T28" fmla="*/ 63 w 66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" h="43">
                  <a:moveTo>
                    <a:pt x="63" y="0"/>
                  </a:moveTo>
                  <a:cubicBezTo>
                    <a:pt x="61" y="0"/>
                    <a:pt x="59" y="1"/>
                    <a:pt x="59" y="3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9" y="34"/>
                    <a:pt x="57" y="36"/>
                    <a:pt x="55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9" y="36"/>
                    <a:pt x="7" y="34"/>
                    <a:pt x="7" y="3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8"/>
                    <a:pt x="5" y="43"/>
                    <a:pt x="11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61" y="43"/>
                    <a:pt x="66" y="38"/>
                    <a:pt x="66" y="32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1"/>
                    <a:pt x="65" y="0"/>
                    <a:pt x="6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082" name="1"/>
            <p:cNvSpPr>
              <a:spLocks/>
            </p:cNvSpPr>
            <p:nvPr/>
          </p:nvSpPr>
          <p:spPr bwMode="auto">
            <a:xfrm>
              <a:off x="2402" y="1895"/>
              <a:ext cx="15" cy="28"/>
            </a:xfrm>
            <a:custGeom>
              <a:avLst/>
              <a:gdLst>
                <a:gd name="T0" fmla="*/ 7 w 7"/>
                <a:gd name="T1" fmla="*/ 10 h 14"/>
                <a:gd name="T2" fmla="*/ 7 w 7"/>
                <a:gd name="T3" fmla="*/ 4 h 14"/>
                <a:gd name="T4" fmla="*/ 3 w 7"/>
                <a:gd name="T5" fmla="*/ 0 h 14"/>
                <a:gd name="T6" fmla="*/ 0 w 7"/>
                <a:gd name="T7" fmla="*/ 4 h 14"/>
                <a:gd name="T8" fmla="*/ 0 w 7"/>
                <a:gd name="T9" fmla="*/ 10 h 14"/>
                <a:gd name="T10" fmla="*/ 3 w 7"/>
                <a:gd name="T11" fmla="*/ 14 h 14"/>
                <a:gd name="T12" fmla="*/ 7 w 7"/>
                <a:gd name="T1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4">
                  <a:moveTo>
                    <a:pt x="7" y="1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1" y="14"/>
                    <a:pt x="3" y="14"/>
                  </a:cubicBezTo>
                  <a:cubicBezTo>
                    <a:pt x="5" y="14"/>
                    <a:pt x="7" y="12"/>
                    <a:pt x="7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083" name="1"/>
            <p:cNvSpPr>
              <a:spLocks/>
            </p:cNvSpPr>
            <p:nvPr/>
          </p:nvSpPr>
          <p:spPr bwMode="auto">
            <a:xfrm>
              <a:off x="2427" y="1868"/>
              <a:ext cx="16" cy="55"/>
            </a:xfrm>
            <a:custGeom>
              <a:avLst/>
              <a:gdLst>
                <a:gd name="T0" fmla="*/ 8 w 8"/>
                <a:gd name="T1" fmla="*/ 23 h 27"/>
                <a:gd name="T2" fmla="*/ 8 w 8"/>
                <a:gd name="T3" fmla="*/ 3 h 27"/>
                <a:gd name="T4" fmla="*/ 4 w 8"/>
                <a:gd name="T5" fmla="*/ 0 h 27"/>
                <a:gd name="T6" fmla="*/ 0 w 8"/>
                <a:gd name="T7" fmla="*/ 3 h 27"/>
                <a:gd name="T8" fmla="*/ 0 w 8"/>
                <a:gd name="T9" fmla="*/ 23 h 27"/>
                <a:gd name="T10" fmla="*/ 4 w 8"/>
                <a:gd name="T11" fmla="*/ 27 h 27"/>
                <a:gd name="T12" fmla="*/ 8 w 8"/>
                <a:gd name="T13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7">
                  <a:moveTo>
                    <a:pt x="8" y="2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6" y="27"/>
                    <a:pt x="8" y="25"/>
                    <a:pt x="8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084" name="1"/>
            <p:cNvSpPr>
              <a:spLocks/>
            </p:cNvSpPr>
            <p:nvPr/>
          </p:nvSpPr>
          <p:spPr bwMode="auto">
            <a:xfrm>
              <a:off x="2453" y="1881"/>
              <a:ext cx="14" cy="42"/>
            </a:xfrm>
            <a:custGeom>
              <a:avLst/>
              <a:gdLst>
                <a:gd name="T0" fmla="*/ 7 w 7"/>
                <a:gd name="T1" fmla="*/ 17 h 21"/>
                <a:gd name="T2" fmla="*/ 7 w 7"/>
                <a:gd name="T3" fmla="*/ 4 h 21"/>
                <a:gd name="T4" fmla="*/ 4 w 7"/>
                <a:gd name="T5" fmla="*/ 0 h 21"/>
                <a:gd name="T6" fmla="*/ 0 w 7"/>
                <a:gd name="T7" fmla="*/ 4 h 21"/>
                <a:gd name="T8" fmla="*/ 0 w 7"/>
                <a:gd name="T9" fmla="*/ 17 h 21"/>
                <a:gd name="T10" fmla="*/ 4 w 7"/>
                <a:gd name="T11" fmla="*/ 21 h 21"/>
                <a:gd name="T12" fmla="*/ 7 w 7"/>
                <a:gd name="T1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1">
                  <a:moveTo>
                    <a:pt x="7" y="17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1"/>
                    <a:pt x="4" y="21"/>
                  </a:cubicBezTo>
                  <a:cubicBezTo>
                    <a:pt x="6" y="21"/>
                    <a:pt x="7" y="19"/>
                    <a:pt x="7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085" name="1"/>
            <p:cNvSpPr>
              <a:spLocks/>
            </p:cNvSpPr>
            <p:nvPr/>
          </p:nvSpPr>
          <p:spPr bwMode="auto">
            <a:xfrm>
              <a:off x="2396" y="1965"/>
              <a:ext cx="77" cy="41"/>
            </a:xfrm>
            <a:custGeom>
              <a:avLst/>
              <a:gdLst>
                <a:gd name="T0" fmla="*/ 30 w 38"/>
                <a:gd name="T1" fmla="*/ 2 h 20"/>
                <a:gd name="T2" fmla="*/ 26 w 38"/>
                <a:gd name="T3" fmla="*/ 0 h 20"/>
                <a:gd name="T4" fmla="*/ 12 w 38"/>
                <a:gd name="T5" fmla="*/ 0 h 20"/>
                <a:gd name="T6" fmla="*/ 8 w 38"/>
                <a:gd name="T7" fmla="*/ 2 h 20"/>
                <a:gd name="T8" fmla="*/ 1 w 38"/>
                <a:gd name="T9" fmla="*/ 14 h 20"/>
                <a:gd name="T10" fmla="*/ 2 w 38"/>
                <a:gd name="T11" fmla="*/ 19 h 20"/>
                <a:gd name="T12" fmla="*/ 7 w 38"/>
                <a:gd name="T13" fmla="*/ 18 h 20"/>
                <a:gd name="T14" fmla="*/ 14 w 38"/>
                <a:gd name="T15" fmla="*/ 7 h 20"/>
                <a:gd name="T16" fmla="*/ 24 w 38"/>
                <a:gd name="T17" fmla="*/ 7 h 20"/>
                <a:gd name="T18" fmla="*/ 31 w 38"/>
                <a:gd name="T19" fmla="*/ 18 h 20"/>
                <a:gd name="T20" fmla="*/ 34 w 38"/>
                <a:gd name="T21" fmla="*/ 19 h 20"/>
                <a:gd name="T22" fmla="*/ 36 w 38"/>
                <a:gd name="T23" fmla="*/ 19 h 20"/>
                <a:gd name="T24" fmla="*/ 37 w 38"/>
                <a:gd name="T25" fmla="*/ 14 h 20"/>
                <a:gd name="T26" fmla="*/ 30 w 38"/>
                <a:gd name="T2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0">
                  <a:moveTo>
                    <a:pt x="30" y="2"/>
                  </a:moveTo>
                  <a:cubicBezTo>
                    <a:pt x="29" y="1"/>
                    <a:pt x="28" y="0"/>
                    <a:pt x="2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9" y="1"/>
                    <a:pt x="8" y="2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1" y="18"/>
                    <a:pt x="2" y="19"/>
                  </a:cubicBezTo>
                  <a:cubicBezTo>
                    <a:pt x="4" y="20"/>
                    <a:pt x="6" y="19"/>
                    <a:pt x="7" y="1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2" y="19"/>
                    <a:pt x="34" y="19"/>
                  </a:cubicBezTo>
                  <a:cubicBezTo>
                    <a:pt x="34" y="19"/>
                    <a:pt x="35" y="19"/>
                    <a:pt x="36" y="19"/>
                  </a:cubicBezTo>
                  <a:cubicBezTo>
                    <a:pt x="37" y="18"/>
                    <a:pt x="38" y="16"/>
                    <a:pt x="37" y="14"/>
                  </a:cubicBez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089" name="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507069" y="3784709"/>
            <a:ext cx="368300" cy="364179"/>
            <a:chOff x="834" y="1832"/>
            <a:chExt cx="174" cy="172"/>
          </a:xfrm>
        </p:grpSpPr>
        <p:sp>
          <p:nvSpPr>
            <p:cNvPr id="44086" name="1"/>
            <p:cNvSpPr>
              <a:spLocks noEditPoints="1"/>
            </p:cNvSpPr>
            <p:nvPr/>
          </p:nvSpPr>
          <p:spPr bwMode="auto">
            <a:xfrm>
              <a:off x="834" y="1832"/>
              <a:ext cx="174" cy="172"/>
            </a:xfrm>
            <a:custGeom>
              <a:avLst/>
              <a:gdLst>
                <a:gd name="T0" fmla="*/ 83 w 86"/>
                <a:gd name="T1" fmla="*/ 33 h 85"/>
                <a:gd name="T2" fmla="*/ 75 w 86"/>
                <a:gd name="T3" fmla="*/ 28 h 85"/>
                <a:gd name="T4" fmla="*/ 77 w 86"/>
                <a:gd name="T5" fmla="*/ 17 h 85"/>
                <a:gd name="T6" fmla="*/ 65 w 86"/>
                <a:gd name="T7" fmla="*/ 8 h 85"/>
                <a:gd name="T8" fmla="*/ 55 w 86"/>
                <a:gd name="T9" fmla="*/ 10 h 85"/>
                <a:gd name="T10" fmla="*/ 49 w 86"/>
                <a:gd name="T11" fmla="*/ 0 h 85"/>
                <a:gd name="T12" fmla="*/ 34 w 86"/>
                <a:gd name="T13" fmla="*/ 3 h 85"/>
                <a:gd name="T14" fmla="*/ 28 w 86"/>
                <a:gd name="T15" fmla="*/ 11 h 85"/>
                <a:gd name="T16" fmla="*/ 18 w 86"/>
                <a:gd name="T17" fmla="*/ 8 h 85"/>
                <a:gd name="T18" fmla="*/ 8 w 86"/>
                <a:gd name="T19" fmla="*/ 21 h 85"/>
                <a:gd name="T20" fmla="*/ 10 w 86"/>
                <a:gd name="T21" fmla="*/ 31 h 85"/>
                <a:gd name="T22" fmla="*/ 1 w 86"/>
                <a:gd name="T23" fmla="*/ 36 h 85"/>
                <a:gd name="T24" fmla="*/ 1 w 86"/>
                <a:gd name="T25" fmla="*/ 49 h 85"/>
                <a:gd name="T26" fmla="*/ 10 w 86"/>
                <a:gd name="T27" fmla="*/ 54 h 85"/>
                <a:gd name="T28" fmla="*/ 8 w 86"/>
                <a:gd name="T29" fmla="*/ 64 h 85"/>
                <a:gd name="T30" fmla="*/ 18 w 86"/>
                <a:gd name="T31" fmla="*/ 77 h 85"/>
                <a:gd name="T32" fmla="*/ 28 w 86"/>
                <a:gd name="T33" fmla="*/ 74 h 85"/>
                <a:gd name="T34" fmla="*/ 34 w 86"/>
                <a:gd name="T35" fmla="*/ 82 h 85"/>
                <a:gd name="T36" fmla="*/ 43 w 86"/>
                <a:gd name="T37" fmla="*/ 85 h 85"/>
                <a:gd name="T38" fmla="*/ 52 w 86"/>
                <a:gd name="T39" fmla="*/ 82 h 85"/>
                <a:gd name="T40" fmla="*/ 58 w 86"/>
                <a:gd name="T41" fmla="*/ 74 h 85"/>
                <a:gd name="T42" fmla="*/ 68 w 86"/>
                <a:gd name="T43" fmla="*/ 77 h 85"/>
                <a:gd name="T44" fmla="*/ 78 w 86"/>
                <a:gd name="T45" fmla="*/ 64 h 85"/>
                <a:gd name="T46" fmla="*/ 76 w 86"/>
                <a:gd name="T47" fmla="*/ 54 h 85"/>
                <a:gd name="T48" fmla="*/ 85 w 86"/>
                <a:gd name="T49" fmla="*/ 49 h 85"/>
                <a:gd name="T50" fmla="*/ 85 w 86"/>
                <a:gd name="T51" fmla="*/ 36 h 85"/>
                <a:gd name="T52" fmla="*/ 72 w 86"/>
                <a:gd name="T53" fmla="*/ 48 h 85"/>
                <a:gd name="T54" fmla="*/ 67 w 86"/>
                <a:gd name="T55" fmla="*/ 56 h 85"/>
                <a:gd name="T56" fmla="*/ 70 w 86"/>
                <a:gd name="T57" fmla="*/ 65 h 85"/>
                <a:gd name="T58" fmla="*/ 60 w 86"/>
                <a:gd name="T59" fmla="*/ 67 h 85"/>
                <a:gd name="T60" fmla="*/ 51 w 86"/>
                <a:gd name="T61" fmla="*/ 69 h 85"/>
                <a:gd name="T62" fmla="*/ 46 w 86"/>
                <a:gd name="T63" fmla="*/ 78 h 85"/>
                <a:gd name="T64" fmla="*/ 38 w 86"/>
                <a:gd name="T65" fmla="*/ 72 h 85"/>
                <a:gd name="T66" fmla="*/ 30 w 86"/>
                <a:gd name="T67" fmla="*/ 67 h 85"/>
                <a:gd name="T68" fmla="*/ 20 w 86"/>
                <a:gd name="T69" fmla="*/ 70 h 85"/>
                <a:gd name="T70" fmla="*/ 19 w 86"/>
                <a:gd name="T71" fmla="*/ 59 h 85"/>
                <a:gd name="T72" fmla="*/ 16 w 86"/>
                <a:gd name="T73" fmla="*/ 51 h 85"/>
                <a:gd name="T74" fmla="*/ 8 w 86"/>
                <a:gd name="T75" fmla="*/ 46 h 85"/>
                <a:gd name="T76" fmla="*/ 8 w 86"/>
                <a:gd name="T77" fmla="*/ 39 h 85"/>
                <a:gd name="T78" fmla="*/ 16 w 86"/>
                <a:gd name="T79" fmla="*/ 35 h 85"/>
                <a:gd name="T80" fmla="*/ 19 w 86"/>
                <a:gd name="T81" fmla="*/ 26 h 85"/>
                <a:gd name="T82" fmla="*/ 20 w 86"/>
                <a:gd name="T83" fmla="*/ 15 h 85"/>
                <a:gd name="T84" fmla="*/ 30 w 86"/>
                <a:gd name="T85" fmla="*/ 18 h 85"/>
                <a:gd name="T86" fmla="*/ 38 w 86"/>
                <a:gd name="T87" fmla="*/ 14 h 85"/>
                <a:gd name="T88" fmla="*/ 46 w 86"/>
                <a:gd name="T89" fmla="*/ 7 h 85"/>
                <a:gd name="T90" fmla="*/ 51 w 86"/>
                <a:gd name="T91" fmla="*/ 16 h 85"/>
                <a:gd name="T92" fmla="*/ 60 w 86"/>
                <a:gd name="T93" fmla="*/ 18 h 85"/>
                <a:gd name="T94" fmla="*/ 70 w 86"/>
                <a:gd name="T95" fmla="*/ 20 h 85"/>
                <a:gd name="T96" fmla="*/ 67 w 86"/>
                <a:gd name="T97" fmla="*/ 29 h 85"/>
                <a:gd name="T98" fmla="*/ 72 w 86"/>
                <a:gd name="T99" fmla="*/ 37 h 85"/>
                <a:gd name="T100" fmla="*/ 78 w 86"/>
                <a:gd name="T101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6" h="85">
                  <a:moveTo>
                    <a:pt x="85" y="36"/>
                  </a:moveTo>
                  <a:cubicBezTo>
                    <a:pt x="85" y="35"/>
                    <a:pt x="84" y="34"/>
                    <a:pt x="83" y="33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6" y="30"/>
                    <a:pt x="75" y="29"/>
                    <a:pt x="75" y="28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0"/>
                    <a:pt x="78" y="18"/>
                    <a:pt x="77" y="17"/>
                  </a:cubicBezTo>
                  <a:cubicBezTo>
                    <a:pt x="75" y="14"/>
                    <a:pt x="72" y="11"/>
                    <a:pt x="68" y="8"/>
                  </a:cubicBezTo>
                  <a:cubicBezTo>
                    <a:pt x="67" y="7"/>
                    <a:pt x="66" y="7"/>
                    <a:pt x="65" y="8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6" y="10"/>
                    <a:pt x="55" y="10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2"/>
                    <a:pt x="51" y="1"/>
                    <a:pt x="49" y="0"/>
                  </a:cubicBezTo>
                  <a:cubicBezTo>
                    <a:pt x="45" y="0"/>
                    <a:pt x="41" y="0"/>
                    <a:pt x="37" y="0"/>
                  </a:cubicBezTo>
                  <a:cubicBezTo>
                    <a:pt x="35" y="1"/>
                    <a:pt x="34" y="2"/>
                    <a:pt x="34" y="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10"/>
                    <a:pt x="28" y="11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0" y="7"/>
                    <a:pt x="19" y="7"/>
                    <a:pt x="18" y="8"/>
                  </a:cubicBezTo>
                  <a:cubicBezTo>
                    <a:pt x="14" y="11"/>
                    <a:pt x="11" y="14"/>
                    <a:pt x="9" y="17"/>
                  </a:cubicBezTo>
                  <a:cubicBezTo>
                    <a:pt x="8" y="18"/>
                    <a:pt x="8" y="20"/>
                    <a:pt x="8" y="21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9"/>
                    <a:pt x="10" y="30"/>
                    <a:pt x="10" y="31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4"/>
                    <a:pt x="1" y="35"/>
                    <a:pt x="1" y="36"/>
                  </a:cubicBezTo>
                  <a:cubicBezTo>
                    <a:pt x="0" y="39"/>
                    <a:pt x="0" y="41"/>
                    <a:pt x="0" y="43"/>
                  </a:cubicBezTo>
                  <a:cubicBezTo>
                    <a:pt x="0" y="45"/>
                    <a:pt x="0" y="47"/>
                    <a:pt x="1" y="49"/>
                  </a:cubicBezTo>
                  <a:cubicBezTo>
                    <a:pt x="1" y="50"/>
                    <a:pt x="2" y="52"/>
                    <a:pt x="3" y="52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6"/>
                    <a:pt x="11" y="57"/>
                    <a:pt x="11" y="58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7"/>
                    <a:pt x="9" y="68"/>
                  </a:cubicBezTo>
                  <a:cubicBezTo>
                    <a:pt x="11" y="71"/>
                    <a:pt x="14" y="74"/>
                    <a:pt x="18" y="77"/>
                  </a:cubicBezTo>
                  <a:cubicBezTo>
                    <a:pt x="19" y="78"/>
                    <a:pt x="20" y="78"/>
                    <a:pt x="22" y="77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9" y="75"/>
                    <a:pt x="30" y="75"/>
                    <a:pt x="31" y="76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4" y="84"/>
                    <a:pt x="35" y="85"/>
                    <a:pt x="37" y="85"/>
                  </a:cubicBezTo>
                  <a:cubicBezTo>
                    <a:pt x="39" y="85"/>
                    <a:pt x="41" y="85"/>
                    <a:pt x="43" y="85"/>
                  </a:cubicBezTo>
                  <a:cubicBezTo>
                    <a:pt x="45" y="85"/>
                    <a:pt x="47" y="85"/>
                    <a:pt x="49" y="85"/>
                  </a:cubicBezTo>
                  <a:cubicBezTo>
                    <a:pt x="51" y="85"/>
                    <a:pt x="52" y="84"/>
                    <a:pt x="52" y="82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56" y="75"/>
                    <a:pt x="57" y="75"/>
                    <a:pt x="58" y="74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6" y="78"/>
                    <a:pt x="67" y="78"/>
                    <a:pt x="68" y="77"/>
                  </a:cubicBezTo>
                  <a:cubicBezTo>
                    <a:pt x="72" y="74"/>
                    <a:pt x="75" y="71"/>
                    <a:pt x="77" y="68"/>
                  </a:cubicBezTo>
                  <a:cubicBezTo>
                    <a:pt x="78" y="67"/>
                    <a:pt x="78" y="65"/>
                    <a:pt x="78" y="64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7"/>
                    <a:pt x="76" y="56"/>
                    <a:pt x="76" y="54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4" y="52"/>
                    <a:pt x="85" y="50"/>
                    <a:pt x="85" y="49"/>
                  </a:cubicBezTo>
                  <a:cubicBezTo>
                    <a:pt x="86" y="47"/>
                    <a:pt x="86" y="45"/>
                    <a:pt x="86" y="43"/>
                  </a:cubicBezTo>
                  <a:cubicBezTo>
                    <a:pt x="86" y="41"/>
                    <a:pt x="86" y="39"/>
                    <a:pt x="85" y="36"/>
                  </a:cubicBezTo>
                  <a:moveTo>
                    <a:pt x="78" y="46"/>
                  </a:moveTo>
                  <a:cubicBezTo>
                    <a:pt x="72" y="48"/>
                    <a:pt x="72" y="48"/>
                    <a:pt x="72" y="48"/>
                  </a:cubicBezTo>
                  <a:cubicBezTo>
                    <a:pt x="71" y="48"/>
                    <a:pt x="70" y="49"/>
                    <a:pt x="70" y="51"/>
                  </a:cubicBezTo>
                  <a:cubicBezTo>
                    <a:pt x="69" y="52"/>
                    <a:pt x="68" y="54"/>
                    <a:pt x="67" y="56"/>
                  </a:cubicBezTo>
                  <a:cubicBezTo>
                    <a:pt x="67" y="57"/>
                    <a:pt x="67" y="58"/>
                    <a:pt x="67" y="59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69" y="67"/>
                    <a:pt x="67" y="68"/>
                    <a:pt x="66" y="70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9" y="66"/>
                    <a:pt x="57" y="66"/>
                    <a:pt x="56" y="67"/>
                  </a:cubicBezTo>
                  <a:cubicBezTo>
                    <a:pt x="55" y="68"/>
                    <a:pt x="53" y="69"/>
                    <a:pt x="51" y="69"/>
                  </a:cubicBezTo>
                  <a:cubicBezTo>
                    <a:pt x="50" y="70"/>
                    <a:pt x="49" y="70"/>
                    <a:pt x="48" y="72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4" y="78"/>
                    <a:pt x="42" y="78"/>
                    <a:pt x="40" y="78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7" y="70"/>
                    <a:pt x="36" y="70"/>
                    <a:pt x="35" y="69"/>
                  </a:cubicBezTo>
                  <a:cubicBezTo>
                    <a:pt x="33" y="69"/>
                    <a:pt x="31" y="68"/>
                    <a:pt x="30" y="67"/>
                  </a:cubicBezTo>
                  <a:cubicBezTo>
                    <a:pt x="29" y="66"/>
                    <a:pt x="27" y="66"/>
                    <a:pt x="26" y="67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9" y="68"/>
                    <a:pt x="17" y="67"/>
                    <a:pt x="16" y="65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8"/>
                    <a:pt x="19" y="57"/>
                    <a:pt x="19" y="56"/>
                  </a:cubicBezTo>
                  <a:cubicBezTo>
                    <a:pt x="18" y="54"/>
                    <a:pt x="17" y="52"/>
                    <a:pt x="16" y="51"/>
                  </a:cubicBezTo>
                  <a:cubicBezTo>
                    <a:pt x="16" y="49"/>
                    <a:pt x="15" y="48"/>
                    <a:pt x="14" y="48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1"/>
                    <a:pt x="8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7"/>
                    <a:pt x="16" y="36"/>
                    <a:pt x="16" y="35"/>
                  </a:cubicBezTo>
                  <a:cubicBezTo>
                    <a:pt x="17" y="33"/>
                    <a:pt x="18" y="31"/>
                    <a:pt x="19" y="29"/>
                  </a:cubicBezTo>
                  <a:cubicBezTo>
                    <a:pt x="19" y="28"/>
                    <a:pt x="19" y="27"/>
                    <a:pt x="19" y="2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18"/>
                    <a:pt x="19" y="17"/>
                    <a:pt x="20" y="15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19"/>
                    <a:pt x="29" y="19"/>
                    <a:pt x="30" y="18"/>
                  </a:cubicBezTo>
                  <a:cubicBezTo>
                    <a:pt x="31" y="17"/>
                    <a:pt x="33" y="17"/>
                    <a:pt x="35" y="16"/>
                  </a:cubicBezTo>
                  <a:cubicBezTo>
                    <a:pt x="36" y="16"/>
                    <a:pt x="37" y="15"/>
                    <a:pt x="38" y="14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7"/>
                    <a:pt x="46" y="7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9" y="15"/>
                    <a:pt x="50" y="16"/>
                    <a:pt x="51" y="16"/>
                  </a:cubicBezTo>
                  <a:cubicBezTo>
                    <a:pt x="53" y="17"/>
                    <a:pt x="55" y="17"/>
                    <a:pt x="56" y="18"/>
                  </a:cubicBezTo>
                  <a:cubicBezTo>
                    <a:pt x="57" y="19"/>
                    <a:pt x="59" y="19"/>
                    <a:pt x="60" y="18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7" y="17"/>
                    <a:pt x="69" y="18"/>
                    <a:pt x="70" y="20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7"/>
                    <a:pt x="67" y="28"/>
                    <a:pt x="67" y="29"/>
                  </a:cubicBezTo>
                  <a:cubicBezTo>
                    <a:pt x="68" y="31"/>
                    <a:pt x="69" y="33"/>
                    <a:pt x="70" y="35"/>
                  </a:cubicBezTo>
                  <a:cubicBezTo>
                    <a:pt x="70" y="36"/>
                    <a:pt x="71" y="37"/>
                    <a:pt x="72" y="37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78" y="41"/>
                    <a:pt x="78" y="42"/>
                    <a:pt x="78" y="43"/>
                  </a:cubicBezTo>
                  <a:cubicBezTo>
                    <a:pt x="78" y="44"/>
                    <a:pt x="78" y="45"/>
                    <a:pt x="7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087" name="1"/>
            <p:cNvSpPr>
              <a:spLocks noEditPoints="1"/>
            </p:cNvSpPr>
            <p:nvPr/>
          </p:nvSpPr>
          <p:spPr bwMode="auto">
            <a:xfrm>
              <a:off x="887" y="1883"/>
              <a:ext cx="69" cy="68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6 h 34"/>
                <a:gd name="T12" fmla="*/ 7 w 34"/>
                <a:gd name="T13" fmla="*/ 17 h 34"/>
                <a:gd name="T14" fmla="*/ 17 w 34"/>
                <a:gd name="T15" fmla="*/ 7 h 34"/>
                <a:gd name="T16" fmla="*/ 27 w 34"/>
                <a:gd name="T17" fmla="*/ 17 h 34"/>
                <a:gd name="T18" fmla="*/ 17 w 34"/>
                <a:gd name="T1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ubicBezTo>
                    <a:pt x="26" y="34"/>
                    <a:pt x="34" y="26"/>
                    <a:pt x="34" y="17"/>
                  </a:cubicBezTo>
                  <a:cubicBezTo>
                    <a:pt x="34" y="7"/>
                    <a:pt x="26" y="0"/>
                    <a:pt x="17" y="0"/>
                  </a:cubicBezTo>
                  <a:moveTo>
                    <a:pt x="17" y="26"/>
                  </a:moveTo>
                  <a:cubicBezTo>
                    <a:pt x="12" y="26"/>
                    <a:pt x="7" y="22"/>
                    <a:pt x="7" y="17"/>
                  </a:cubicBezTo>
                  <a:cubicBezTo>
                    <a:pt x="7" y="11"/>
                    <a:pt x="12" y="7"/>
                    <a:pt x="17" y="7"/>
                  </a:cubicBezTo>
                  <a:cubicBezTo>
                    <a:pt x="22" y="7"/>
                    <a:pt x="27" y="11"/>
                    <a:pt x="27" y="17"/>
                  </a:cubicBezTo>
                  <a:cubicBezTo>
                    <a:pt x="27" y="22"/>
                    <a:pt x="22" y="26"/>
                    <a:pt x="17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088" name="PA_任意多边形 56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3105153" y="3839761"/>
            <a:ext cx="368300" cy="254079"/>
          </a:xfrm>
          <a:custGeom>
            <a:avLst/>
            <a:gdLst>
              <a:gd name="T0" fmla="*/ 82 w 86"/>
              <a:gd name="T1" fmla="*/ 7 h 59"/>
              <a:gd name="T2" fmla="*/ 74 w 86"/>
              <a:gd name="T3" fmla="*/ 4 h 59"/>
              <a:gd name="T4" fmla="*/ 66 w 86"/>
              <a:gd name="T5" fmla="*/ 7 h 59"/>
              <a:gd name="T6" fmla="*/ 63 w 86"/>
              <a:gd name="T7" fmla="*/ 15 h 59"/>
              <a:gd name="T8" fmla="*/ 64 w 86"/>
              <a:gd name="T9" fmla="*/ 20 h 59"/>
              <a:gd name="T10" fmla="*/ 50 w 86"/>
              <a:gd name="T11" fmla="*/ 32 h 59"/>
              <a:gd name="T12" fmla="*/ 42 w 86"/>
              <a:gd name="T13" fmla="*/ 30 h 59"/>
              <a:gd name="T14" fmla="*/ 35 w 86"/>
              <a:gd name="T15" fmla="*/ 32 h 59"/>
              <a:gd name="T16" fmla="*/ 25 w 86"/>
              <a:gd name="T17" fmla="*/ 20 h 59"/>
              <a:gd name="T18" fmla="*/ 23 w 86"/>
              <a:gd name="T19" fmla="*/ 4 h 59"/>
              <a:gd name="T20" fmla="*/ 14 w 86"/>
              <a:gd name="T21" fmla="*/ 0 h 59"/>
              <a:gd name="T22" fmla="*/ 4 w 86"/>
              <a:gd name="T23" fmla="*/ 4 h 59"/>
              <a:gd name="T24" fmla="*/ 0 w 86"/>
              <a:gd name="T25" fmla="*/ 14 h 59"/>
              <a:gd name="T26" fmla="*/ 4 w 86"/>
              <a:gd name="T27" fmla="*/ 23 h 59"/>
              <a:gd name="T28" fmla="*/ 14 w 86"/>
              <a:gd name="T29" fmla="*/ 27 h 59"/>
              <a:gd name="T30" fmla="*/ 20 w 86"/>
              <a:gd name="T31" fmla="*/ 25 h 59"/>
              <a:gd name="T32" fmla="*/ 30 w 86"/>
              <a:gd name="T33" fmla="*/ 37 h 59"/>
              <a:gd name="T34" fmla="*/ 32 w 86"/>
              <a:gd name="T35" fmla="*/ 55 h 59"/>
              <a:gd name="T36" fmla="*/ 42 w 86"/>
              <a:gd name="T37" fmla="*/ 59 h 59"/>
              <a:gd name="T38" fmla="*/ 52 w 86"/>
              <a:gd name="T39" fmla="*/ 55 h 59"/>
              <a:gd name="T40" fmla="*/ 55 w 86"/>
              <a:gd name="T41" fmla="*/ 38 h 59"/>
              <a:gd name="T42" fmla="*/ 69 w 86"/>
              <a:gd name="T43" fmla="*/ 25 h 59"/>
              <a:gd name="T44" fmla="*/ 74 w 86"/>
              <a:gd name="T45" fmla="*/ 27 h 59"/>
              <a:gd name="T46" fmla="*/ 82 w 86"/>
              <a:gd name="T47" fmla="*/ 23 h 59"/>
              <a:gd name="T48" fmla="*/ 86 w 86"/>
              <a:gd name="T49" fmla="*/ 15 h 59"/>
              <a:gd name="T50" fmla="*/ 82 w 86"/>
              <a:gd name="T51" fmla="*/ 7 h 59"/>
              <a:gd name="T52" fmla="*/ 9 w 86"/>
              <a:gd name="T53" fmla="*/ 18 h 59"/>
              <a:gd name="T54" fmla="*/ 8 w 86"/>
              <a:gd name="T55" fmla="*/ 14 h 59"/>
              <a:gd name="T56" fmla="*/ 9 w 86"/>
              <a:gd name="T57" fmla="*/ 9 h 59"/>
              <a:gd name="T58" fmla="*/ 14 w 86"/>
              <a:gd name="T59" fmla="*/ 8 h 59"/>
              <a:gd name="T60" fmla="*/ 18 w 86"/>
              <a:gd name="T61" fmla="*/ 9 h 59"/>
              <a:gd name="T62" fmla="*/ 18 w 86"/>
              <a:gd name="T63" fmla="*/ 18 h 59"/>
              <a:gd name="T64" fmla="*/ 9 w 86"/>
              <a:gd name="T65" fmla="*/ 18 h 59"/>
              <a:gd name="T66" fmla="*/ 77 w 86"/>
              <a:gd name="T67" fmla="*/ 18 h 59"/>
              <a:gd name="T68" fmla="*/ 71 w 86"/>
              <a:gd name="T69" fmla="*/ 18 h 59"/>
              <a:gd name="T70" fmla="*/ 70 w 86"/>
              <a:gd name="T71" fmla="*/ 15 h 59"/>
              <a:gd name="T72" fmla="*/ 71 w 86"/>
              <a:gd name="T73" fmla="*/ 12 h 59"/>
              <a:gd name="T74" fmla="*/ 74 w 86"/>
              <a:gd name="T75" fmla="*/ 11 h 59"/>
              <a:gd name="T76" fmla="*/ 77 w 86"/>
              <a:gd name="T77" fmla="*/ 12 h 59"/>
              <a:gd name="T78" fmla="*/ 78 w 86"/>
              <a:gd name="T79" fmla="*/ 15 h 59"/>
              <a:gd name="T80" fmla="*/ 77 w 86"/>
              <a:gd name="T81" fmla="*/ 18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6" h="59">
                <a:moveTo>
                  <a:pt x="82" y="7"/>
                </a:moveTo>
                <a:cubicBezTo>
                  <a:pt x="80" y="5"/>
                  <a:pt x="77" y="4"/>
                  <a:pt x="74" y="4"/>
                </a:cubicBezTo>
                <a:cubicBezTo>
                  <a:pt x="71" y="4"/>
                  <a:pt x="68" y="5"/>
                  <a:pt x="66" y="7"/>
                </a:cubicBezTo>
                <a:cubicBezTo>
                  <a:pt x="64" y="9"/>
                  <a:pt x="63" y="12"/>
                  <a:pt x="63" y="15"/>
                </a:cubicBezTo>
                <a:cubicBezTo>
                  <a:pt x="63" y="17"/>
                  <a:pt x="63" y="18"/>
                  <a:pt x="64" y="20"/>
                </a:cubicBezTo>
                <a:cubicBezTo>
                  <a:pt x="50" y="32"/>
                  <a:pt x="50" y="32"/>
                  <a:pt x="50" y="32"/>
                </a:cubicBezTo>
                <a:cubicBezTo>
                  <a:pt x="47" y="31"/>
                  <a:pt x="45" y="30"/>
                  <a:pt x="42" y="30"/>
                </a:cubicBezTo>
                <a:cubicBezTo>
                  <a:pt x="40" y="30"/>
                  <a:pt x="37" y="31"/>
                  <a:pt x="35" y="32"/>
                </a:cubicBezTo>
                <a:cubicBezTo>
                  <a:pt x="25" y="20"/>
                  <a:pt x="25" y="20"/>
                  <a:pt x="25" y="20"/>
                </a:cubicBezTo>
                <a:cubicBezTo>
                  <a:pt x="28" y="15"/>
                  <a:pt x="27" y="8"/>
                  <a:pt x="23" y="4"/>
                </a:cubicBezTo>
                <a:cubicBezTo>
                  <a:pt x="21" y="2"/>
                  <a:pt x="17" y="0"/>
                  <a:pt x="14" y="0"/>
                </a:cubicBezTo>
                <a:cubicBezTo>
                  <a:pt x="10" y="0"/>
                  <a:pt x="7" y="2"/>
                  <a:pt x="4" y="4"/>
                </a:cubicBezTo>
                <a:cubicBezTo>
                  <a:pt x="2" y="7"/>
                  <a:pt x="0" y="10"/>
                  <a:pt x="0" y="14"/>
                </a:cubicBezTo>
                <a:cubicBezTo>
                  <a:pt x="0" y="17"/>
                  <a:pt x="2" y="20"/>
                  <a:pt x="4" y="23"/>
                </a:cubicBezTo>
                <a:cubicBezTo>
                  <a:pt x="7" y="25"/>
                  <a:pt x="10" y="27"/>
                  <a:pt x="14" y="27"/>
                </a:cubicBezTo>
                <a:cubicBezTo>
                  <a:pt x="16" y="27"/>
                  <a:pt x="18" y="26"/>
                  <a:pt x="20" y="25"/>
                </a:cubicBezTo>
                <a:cubicBezTo>
                  <a:pt x="30" y="37"/>
                  <a:pt x="30" y="37"/>
                  <a:pt x="30" y="37"/>
                </a:cubicBezTo>
                <a:cubicBezTo>
                  <a:pt x="27" y="43"/>
                  <a:pt x="27" y="50"/>
                  <a:pt x="32" y="55"/>
                </a:cubicBezTo>
                <a:cubicBezTo>
                  <a:pt x="35" y="58"/>
                  <a:pt x="38" y="59"/>
                  <a:pt x="42" y="59"/>
                </a:cubicBezTo>
                <a:cubicBezTo>
                  <a:pt x="46" y="59"/>
                  <a:pt x="50" y="58"/>
                  <a:pt x="52" y="55"/>
                </a:cubicBezTo>
                <a:cubicBezTo>
                  <a:pt x="57" y="50"/>
                  <a:pt x="58" y="43"/>
                  <a:pt x="55" y="38"/>
                </a:cubicBezTo>
                <a:cubicBezTo>
                  <a:pt x="69" y="25"/>
                  <a:pt x="69" y="25"/>
                  <a:pt x="69" y="25"/>
                </a:cubicBezTo>
                <a:cubicBezTo>
                  <a:pt x="71" y="26"/>
                  <a:pt x="72" y="27"/>
                  <a:pt x="74" y="27"/>
                </a:cubicBezTo>
                <a:cubicBezTo>
                  <a:pt x="77" y="27"/>
                  <a:pt x="80" y="25"/>
                  <a:pt x="82" y="23"/>
                </a:cubicBezTo>
                <a:cubicBezTo>
                  <a:pt x="85" y="21"/>
                  <a:pt x="86" y="18"/>
                  <a:pt x="86" y="15"/>
                </a:cubicBezTo>
                <a:cubicBezTo>
                  <a:pt x="86" y="12"/>
                  <a:pt x="85" y="9"/>
                  <a:pt x="82" y="7"/>
                </a:cubicBezTo>
                <a:moveTo>
                  <a:pt x="9" y="18"/>
                </a:moveTo>
                <a:cubicBezTo>
                  <a:pt x="8" y="17"/>
                  <a:pt x="8" y="15"/>
                  <a:pt x="8" y="14"/>
                </a:cubicBezTo>
                <a:cubicBezTo>
                  <a:pt x="8" y="12"/>
                  <a:pt x="8" y="10"/>
                  <a:pt x="9" y="9"/>
                </a:cubicBezTo>
                <a:cubicBezTo>
                  <a:pt x="11" y="8"/>
                  <a:pt x="12" y="8"/>
                  <a:pt x="14" y="8"/>
                </a:cubicBezTo>
                <a:cubicBezTo>
                  <a:pt x="15" y="8"/>
                  <a:pt x="17" y="8"/>
                  <a:pt x="18" y="9"/>
                </a:cubicBezTo>
                <a:cubicBezTo>
                  <a:pt x="20" y="12"/>
                  <a:pt x="20" y="15"/>
                  <a:pt x="18" y="18"/>
                </a:cubicBezTo>
                <a:cubicBezTo>
                  <a:pt x="16" y="20"/>
                  <a:pt x="12" y="20"/>
                  <a:pt x="9" y="18"/>
                </a:cubicBezTo>
                <a:moveTo>
                  <a:pt x="77" y="18"/>
                </a:moveTo>
                <a:cubicBezTo>
                  <a:pt x="76" y="20"/>
                  <a:pt x="73" y="20"/>
                  <a:pt x="71" y="18"/>
                </a:cubicBezTo>
                <a:cubicBezTo>
                  <a:pt x="71" y="17"/>
                  <a:pt x="70" y="16"/>
                  <a:pt x="70" y="15"/>
                </a:cubicBezTo>
                <a:cubicBezTo>
                  <a:pt x="70" y="14"/>
                  <a:pt x="71" y="13"/>
                  <a:pt x="71" y="12"/>
                </a:cubicBezTo>
                <a:cubicBezTo>
                  <a:pt x="72" y="11"/>
                  <a:pt x="73" y="11"/>
                  <a:pt x="74" y="11"/>
                </a:cubicBezTo>
                <a:cubicBezTo>
                  <a:pt x="75" y="11"/>
                  <a:pt x="76" y="11"/>
                  <a:pt x="77" y="12"/>
                </a:cubicBezTo>
                <a:cubicBezTo>
                  <a:pt x="78" y="13"/>
                  <a:pt x="78" y="14"/>
                  <a:pt x="78" y="15"/>
                </a:cubicBezTo>
                <a:cubicBezTo>
                  <a:pt x="78" y="16"/>
                  <a:pt x="78" y="17"/>
                  <a:pt x="77" y="18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95" name="PA_任意多边形 63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1035051" y="5501858"/>
            <a:ext cx="234949" cy="215967"/>
          </a:xfrm>
          <a:custGeom>
            <a:avLst/>
            <a:gdLst>
              <a:gd name="T0" fmla="*/ 44 w 168"/>
              <a:gd name="T1" fmla="*/ 73 h 154"/>
              <a:gd name="T2" fmla="*/ 16 w 168"/>
              <a:gd name="T3" fmla="*/ 73 h 154"/>
              <a:gd name="T4" fmla="*/ 20 w 168"/>
              <a:gd name="T5" fmla="*/ 64 h 154"/>
              <a:gd name="T6" fmla="*/ 40 w 168"/>
              <a:gd name="T7" fmla="*/ 57 h 154"/>
              <a:gd name="T8" fmla="*/ 20 w 168"/>
              <a:gd name="T9" fmla="*/ 64 h 154"/>
              <a:gd name="T10" fmla="*/ 120 w 168"/>
              <a:gd name="T11" fmla="*/ 18 h 154"/>
              <a:gd name="T12" fmla="*/ 54 w 168"/>
              <a:gd name="T13" fmla="*/ 0 h 154"/>
              <a:gd name="T14" fmla="*/ 6 w 168"/>
              <a:gd name="T15" fmla="*/ 18 h 154"/>
              <a:gd name="T16" fmla="*/ 6 w 168"/>
              <a:gd name="T17" fmla="*/ 146 h 154"/>
              <a:gd name="T18" fmla="*/ 54 w 168"/>
              <a:gd name="T19" fmla="*/ 154 h 154"/>
              <a:gd name="T20" fmla="*/ 120 w 168"/>
              <a:gd name="T21" fmla="*/ 146 h 154"/>
              <a:gd name="T22" fmla="*/ 168 w 168"/>
              <a:gd name="T23" fmla="*/ 24 h 154"/>
              <a:gd name="T24" fmla="*/ 48 w 168"/>
              <a:gd name="T25" fmla="*/ 134 h 154"/>
              <a:gd name="T26" fmla="*/ 48 w 168"/>
              <a:gd name="T27" fmla="*/ 30 h 154"/>
              <a:gd name="T28" fmla="*/ 108 w 168"/>
              <a:gd name="T29" fmla="*/ 142 h 154"/>
              <a:gd name="T30" fmla="*/ 108 w 168"/>
              <a:gd name="T31" fmla="*/ 12 h 154"/>
              <a:gd name="T32" fmla="*/ 156 w 168"/>
              <a:gd name="T33" fmla="*/ 134 h 154"/>
              <a:gd name="T34" fmla="*/ 156 w 168"/>
              <a:gd name="T35" fmla="*/ 30 h 154"/>
              <a:gd name="T36" fmla="*/ 20 w 168"/>
              <a:gd name="T37" fmla="*/ 51 h 154"/>
              <a:gd name="T38" fmla="*/ 40 w 168"/>
              <a:gd name="T39" fmla="*/ 44 h 154"/>
              <a:gd name="T40" fmla="*/ 20 w 168"/>
              <a:gd name="T41" fmla="*/ 51 h 154"/>
              <a:gd name="T42" fmla="*/ 30 w 168"/>
              <a:gd name="T43" fmla="*/ 101 h 154"/>
              <a:gd name="T44" fmla="*/ 20 w 168"/>
              <a:gd name="T45" fmla="*/ 123 h 154"/>
              <a:gd name="T46" fmla="*/ 39 w 168"/>
              <a:gd name="T47" fmla="*/ 123 h 154"/>
              <a:gd name="T48" fmla="*/ 39 w 168"/>
              <a:gd name="T49" fmla="*/ 104 h 154"/>
              <a:gd name="T50" fmla="*/ 30 w 168"/>
              <a:gd name="T51" fmla="*/ 120 h 154"/>
              <a:gd name="T52" fmla="*/ 24 w 168"/>
              <a:gd name="T53" fmla="*/ 114 h 154"/>
              <a:gd name="T54" fmla="*/ 30 w 168"/>
              <a:gd name="T55" fmla="*/ 108 h 154"/>
              <a:gd name="T56" fmla="*/ 36 w 168"/>
              <a:gd name="T57" fmla="*/ 114 h 154"/>
              <a:gd name="T58" fmla="*/ 128 w 168"/>
              <a:gd name="T59" fmla="*/ 64 h 154"/>
              <a:gd name="T60" fmla="*/ 148 w 168"/>
              <a:gd name="T61" fmla="*/ 57 h 154"/>
              <a:gd name="T62" fmla="*/ 128 w 168"/>
              <a:gd name="T63" fmla="*/ 64 h 154"/>
              <a:gd name="T64" fmla="*/ 148 w 168"/>
              <a:gd name="T65" fmla="*/ 77 h 154"/>
              <a:gd name="T66" fmla="*/ 128 w 168"/>
              <a:gd name="T67" fmla="*/ 70 h 154"/>
              <a:gd name="T68" fmla="*/ 128 w 168"/>
              <a:gd name="T69" fmla="*/ 51 h 154"/>
              <a:gd name="T70" fmla="*/ 152 w 168"/>
              <a:gd name="T71" fmla="*/ 47 h 154"/>
              <a:gd name="T72" fmla="*/ 124 w 168"/>
              <a:gd name="T73" fmla="*/ 47 h 154"/>
              <a:gd name="T74" fmla="*/ 71 w 168"/>
              <a:gd name="T75" fmla="*/ 70 h 154"/>
              <a:gd name="T76" fmla="*/ 97 w 168"/>
              <a:gd name="T77" fmla="*/ 63 h 154"/>
              <a:gd name="T78" fmla="*/ 71 w 168"/>
              <a:gd name="T79" fmla="*/ 70 h 154"/>
              <a:gd name="T80" fmla="*/ 138 w 168"/>
              <a:gd name="T81" fmla="*/ 101 h 154"/>
              <a:gd name="T82" fmla="*/ 128 w 168"/>
              <a:gd name="T83" fmla="*/ 123 h 154"/>
              <a:gd name="T84" fmla="*/ 147 w 168"/>
              <a:gd name="T85" fmla="*/ 123 h 154"/>
              <a:gd name="T86" fmla="*/ 147 w 168"/>
              <a:gd name="T87" fmla="*/ 104 h 154"/>
              <a:gd name="T88" fmla="*/ 138 w 168"/>
              <a:gd name="T89" fmla="*/ 120 h 154"/>
              <a:gd name="T90" fmla="*/ 132 w 168"/>
              <a:gd name="T91" fmla="*/ 114 h 154"/>
              <a:gd name="T92" fmla="*/ 138 w 168"/>
              <a:gd name="T93" fmla="*/ 108 h 154"/>
              <a:gd name="T94" fmla="*/ 144 w 168"/>
              <a:gd name="T95" fmla="*/ 114 h 154"/>
              <a:gd name="T96" fmla="*/ 71 w 168"/>
              <a:gd name="T97" fmla="*/ 38 h 154"/>
              <a:gd name="T98" fmla="*/ 97 w 168"/>
              <a:gd name="T99" fmla="*/ 31 h 154"/>
              <a:gd name="T100" fmla="*/ 71 w 168"/>
              <a:gd name="T101" fmla="*/ 38 h 154"/>
              <a:gd name="T102" fmla="*/ 97 w 168"/>
              <a:gd name="T103" fmla="*/ 54 h 154"/>
              <a:gd name="T104" fmla="*/ 71 w 168"/>
              <a:gd name="T105" fmla="*/ 47 h 154"/>
              <a:gd name="T106" fmla="*/ 95 w 168"/>
              <a:gd name="T107" fmla="*/ 106 h 154"/>
              <a:gd name="T108" fmla="*/ 84 w 168"/>
              <a:gd name="T109" fmla="*/ 101 h 154"/>
              <a:gd name="T110" fmla="*/ 68 w 168"/>
              <a:gd name="T111" fmla="*/ 116 h 154"/>
              <a:gd name="T112" fmla="*/ 95 w 168"/>
              <a:gd name="T113" fmla="*/ 127 h 154"/>
              <a:gd name="T114" fmla="*/ 95 w 168"/>
              <a:gd name="T115" fmla="*/ 106 h 154"/>
              <a:gd name="T116" fmla="*/ 84 w 168"/>
              <a:gd name="T117" fmla="*/ 125 h 154"/>
              <a:gd name="T118" fmla="*/ 78 w 168"/>
              <a:gd name="T119" fmla="*/ 122 h 154"/>
              <a:gd name="T120" fmla="*/ 78 w 168"/>
              <a:gd name="T121" fmla="*/ 110 h 154"/>
              <a:gd name="T122" fmla="*/ 90 w 168"/>
              <a:gd name="T123" fmla="*/ 111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8" h="154">
                <a:moveTo>
                  <a:pt x="20" y="77"/>
                </a:moveTo>
                <a:cubicBezTo>
                  <a:pt x="40" y="77"/>
                  <a:pt x="40" y="77"/>
                  <a:pt x="40" y="77"/>
                </a:cubicBezTo>
                <a:cubicBezTo>
                  <a:pt x="42" y="77"/>
                  <a:pt x="44" y="75"/>
                  <a:pt x="44" y="73"/>
                </a:cubicBezTo>
                <a:cubicBezTo>
                  <a:pt x="44" y="71"/>
                  <a:pt x="42" y="70"/>
                  <a:pt x="40" y="70"/>
                </a:cubicBezTo>
                <a:cubicBezTo>
                  <a:pt x="20" y="70"/>
                  <a:pt x="20" y="70"/>
                  <a:pt x="20" y="70"/>
                </a:cubicBezTo>
                <a:cubicBezTo>
                  <a:pt x="18" y="70"/>
                  <a:pt x="16" y="71"/>
                  <a:pt x="16" y="73"/>
                </a:cubicBezTo>
                <a:cubicBezTo>
                  <a:pt x="16" y="75"/>
                  <a:pt x="18" y="77"/>
                  <a:pt x="20" y="77"/>
                </a:cubicBezTo>
                <a:close/>
                <a:moveTo>
                  <a:pt x="20" y="64"/>
                </a:moveTo>
                <a:cubicBezTo>
                  <a:pt x="20" y="64"/>
                  <a:pt x="20" y="64"/>
                  <a:pt x="20" y="64"/>
                </a:cubicBezTo>
                <a:cubicBezTo>
                  <a:pt x="40" y="64"/>
                  <a:pt x="40" y="64"/>
                  <a:pt x="40" y="64"/>
                </a:cubicBezTo>
                <a:cubicBezTo>
                  <a:pt x="42" y="64"/>
                  <a:pt x="44" y="62"/>
                  <a:pt x="44" y="60"/>
                </a:cubicBezTo>
                <a:cubicBezTo>
                  <a:pt x="44" y="58"/>
                  <a:pt x="42" y="57"/>
                  <a:pt x="4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8" y="57"/>
                  <a:pt x="16" y="58"/>
                  <a:pt x="16" y="60"/>
                </a:cubicBezTo>
                <a:cubicBezTo>
                  <a:pt x="16" y="62"/>
                  <a:pt x="18" y="64"/>
                  <a:pt x="20" y="64"/>
                </a:cubicBezTo>
                <a:close/>
                <a:moveTo>
                  <a:pt x="162" y="18"/>
                </a:moveTo>
                <a:cubicBezTo>
                  <a:pt x="162" y="18"/>
                  <a:pt x="162" y="18"/>
                  <a:pt x="162" y="18"/>
                </a:cubicBezTo>
                <a:cubicBezTo>
                  <a:pt x="120" y="18"/>
                  <a:pt x="120" y="18"/>
                  <a:pt x="120" y="18"/>
                </a:cubicBezTo>
                <a:cubicBezTo>
                  <a:pt x="120" y="6"/>
                  <a:pt x="120" y="6"/>
                  <a:pt x="120" y="6"/>
                </a:cubicBezTo>
                <a:cubicBezTo>
                  <a:pt x="120" y="3"/>
                  <a:pt x="117" y="0"/>
                  <a:pt x="11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1" y="0"/>
                  <a:pt x="48" y="3"/>
                  <a:pt x="48" y="6"/>
                </a:cubicBezTo>
                <a:cubicBezTo>
                  <a:pt x="48" y="18"/>
                  <a:pt x="48" y="18"/>
                  <a:pt x="48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2" y="18"/>
                  <a:pt x="0" y="21"/>
                  <a:pt x="0" y="24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3"/>
                  <a:pt x="2" y="146"/>
                  <a:pt x="6" y="146"/>
                </a:cubicBezTo>
                <a:cubicBezTo>
                  <a:pt x="48" y="146"/>
                  <a:pt x="48" y="146"/>
                  <a:pt x="48" y="146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48" y="151"/>
                  <a:pt x="51" y="154"/>
                  <a:pt x="54" y="154"/>
                </a:cubicBezTo>
                <a:cubicBezTo>
                  <a:pt x="114" y="154"/>
                  <a:pt x="114" y="154"/>
                  <a:pt x="114" y="154"/>
                </a:cubicBezTo>
                <a:cubicBezTo>
                  <a:pt x="117" y="154"/>
                  <a:pt x="120" y="151"/>
                  <a:pt x="120" y="148"/>
                </a:cubicBezTo>
                <a:cubicBezTo>
                  <a:pt x="120" y="146"/>
                  <a:pt x="120" y="146"/>
                  <a:pt x="120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5" y="146"/>
                  <a:pt x="168" y="143"/>
                  <a:pt x="168" y="140"/>
                </a:cubicBezTo>
                <a:cubicBezTo>
                  <a:pt x="168" y="24"/>
                  <a:pt x="168" y="24"/>
                  <a:pt x="168" y="24"/>
                </a:cubicBezTo>
                <a:cubicBezTo>
                  <a:pt x="168" y="21"/>
                  <a:pt x="165" y="18"/>
                  <a:pt x="162" y="18"/>
                </a:cubicBezTo>
                <a:close/>
                <a:moveTo>
                  <a:pt x="48" y="134"/>
                </a:moveTo>
                <a:cubicBezTo>
                  <a:pt x="48" y="134"/>
                  <a:pt x="48" y="134"/>
                  <a:pt x="48" y="134"/>
                </a:cubicBezTo>
                <a:cubicBezTo>
                  <a:pt x="12" y="134"/>
                  <a:pt x="12" y="134"/>
                  <a:pt x="12" y="134"/>
                </a:cubicBezTo>
                <a:cubicBezTo>
                  <a:pt x="12" y="30"/>
                  <a:pt x="12" y="30"/>
                  <a:pt x="12" y="30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134"/>
                  <a:pt x="48" y="134"/>
                  <a:pt x="48" y="134"/>
                </a:cubicBezTo>
                <a:close/>
                <a:moveTo>
                  <a:pt x="108" y="142"/>
                </a:moveTo>
                <a:cubicBezTo>
                  <a:pt x="108" y="142"/>
                  <a:pt x="108" y="142"/>
                  <a:pt x="108" y="142"/>
                </a:cubicBezTo>
                <a:cubicBezTo>
                  <a:pt x="60" y="142"/>
                  <a:pt x="60" y="142"/>
                  <a:pt x="60" y="142"/>
                </a:cubicBezTo>
                <a:cubicBezTo>
                  <a:pt x="60" y="12"/>
                  <a:pt x="60" y="12"/>
                  <a:pt x="60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42"/>
                  <a:pt x="108" y="142"/>
                  <a:pt x="108" y="142"/>
                </a:cubicBezTo>
                <a:close/>
                <a:moveTo>
                  <a:pt x="156" y="134"/>
                </a:moveTo>
                <a:cubicBezTo>
                  <a:pt x="156" y="134"/>
                  <a:pt x="156" y="134"/>
                  <a:pt x="156" y="134"/>
                </a:cubicBezTo>
                <a:cubicBezTo>
                  <a:pt x="120" y="134"/>
                  <a:pt x="120" y="134"/>
                  <a:pt x="120" y="134"/>
                </a:cubicBezTo>
                <a:cubicBezTo>
                  <a:pt x="120" y="30"/>
                  <a:pt x="120" y="30"/>
                  <a:pt x="120" y="30"/>
                </a:cubicBezTo>
                <a:cubicBezTo>
                  <a:pt x="156" y="30"/>
                  <a:pt x="156" y="30"/>
                  <a:pt x="156" y="30"/>
                </a:cubicBezTo>
                <a:cubicBezTo>
                  <a:pt x="156" y="134"/>
                  <a:pt x="156" y="134"/>
                  <a:pt x="156" y="134"/>
                </a:cubicBezTo>
                <a:close/>
                <a:moveTo>
                  <a:pt x="20" y="51"/>
                </a:moveTo>
                <a:cubicBezTo>
                  <a:pt x="20" y="51"/>
                  <a:pt x="20" y="51"/>
                  <a:pt x="2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2" y="51"/>
                  <a:pt x="44" y="49"/>
                  <a:pt x="44" y="47"/>
                </a:cubicBezTo>
                <a:cubicBezTo>
                  <a:pt x="44" y="45"/>
                  <a:pt x="42" y="44"/>
                  <a:pt x="4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18" y="44"/>
                  <a:pt x="16" y="45"/>
                  <a:pt x="16" y="47"/>
                </a:cubicBezTo>
                <a:cubicBezTo>
                  <a:pt x="16" y="49"/>
                  <a:pt x="18" y="51"/>
                  <a:pt x="20" y="51"/>
                </a:cubicBezTo>
                <a:close/>
                <a:moveTo>
                  <a:pt x="39" y="104"/>
                </a:moveTo>
                <a:cubicBezTo>
                  <a:pt x="39" y="104"/>
                  <a:pt x="39" y="104"/>
                  <a:pt x="39" y="104"/>
                </a:cubicBezTo>
                <a:cubicBezTo>
                  <a:pt x="37" y="102"/>
                  <a:pt x="34" y="101"/>
                  <a:pt x="30" y="101"/>
                </a:cubicBezTo>
                <a:cubicBezTo>
                  <a:pt x="26" y="101"/>
                  <a:pt x="23" y="102"/>
                  <a:pt x="21" y="104"/>
                </a:cubicBezTo>
                <a:cubicBezTo>
                  <a:pt x="18" y="107"/>
                  <a:pt x="17" y="110"/>
                  <a:pt x="17" y="114"/>
                </a:cubicBezTo>
                <a:cubicBezTo>
                  <a:pt x="17" y="117"/>
                  <a:pt x="18" y="121"/>
                  <a:pt x="20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23" y="125"/>
                  <a:pt x="26" y="127"/>
                  <a:pt x="30" y="127"/>
                </a:cubicBezTo>
                <a:cubicBezTo>
                  <a:pt x="34" y="127"/>
                  <a:pt x="37" y="125"/>
                  <a:pt x="39" y="123"/>
                </a:cubicBezTo>
                <a:cubicBezTo>
                  <a:pt x="42" y="121"/>
                  <a:pt x="43" y="117"/>
                  <a:pt x="43" y="114"/>
                </a:cubicBezTo>
                <a:cubicBezTo>
                  <a:pt x="43" y="110"/>
                  <a:pt x="42" y="107"/>
                  <a:pt x="39" y="105"/>
                </a:cubicBezTo>
                <a:cubicBezTo>
                  <a:pt x="39" y="104"/>
                  <a:pt x="39" y="104"/>
                  <a:pt x="39" y="104"/>
                </a:cubicBezTo>
                <a:close/>
                <a:moveTo>
                  <a:pt x="34" y="118"/>
                </a:moveTo>
                <a:cubicBezTo>
                  <a:pt x="34" y="118"/>
                  <a:pt x="34" y="118"/>
                  <a:pt x="34" y="118"/>
                </a:cubicBezTo>
                <a:cubicBezTo>
                  <a:pt x="33" y="119"/>
                  <a:pt x="32" y="120"/>
                  <a:pt x="30" y="120"/>
                </a:cubicBezTo>
                <a:cubicBezTo>
                  <a:pt x="28" y="120"/>
                  <a:pt x="27" y="119"/>
                  <a:pt x="26" y="118"/>
                </a:cubicBezTo>
                <a:cubicBezTo>
                  <a:pt x="25" y="118"/>
                  <a:pt x="25" y="118"/>
                  <a:pt x="25" y="118"/>
                </a:cubicBezTo>
                <a:cubicBezTo>
                  <a:pt x="24" y="117"/>
                  <a:pt x="24" y="115"/>
                  <a:pt x="24" y="114"/>
                </a:cubicBezTo>
                <a:cubicBezTo>
                  <a:pt x="24" y="112"/>
                  <a:pt x="24" y="111"/>
                  <a:pt x="26" y="109"/>
                </a:cubicBezTo>
                <a:cubicBezTo>
                  <a:pt x="26" y="109"/>
                  <a:pt x="26" y="109"/>
                  <a:pt x="26" y="109"/>
                </a:cubicBezTo>
                <a:cubicBezTo>
                  <a:pt x="27" y="108"/>
                  <a:pt x="28" y="108"/>
                  <a:pt x="30" y="108"/>
                </a:cubicBezTo>
                <a:cubicBezTo>
                  <a:pt x="32" y="108"/>
                  <a:pt x="33" y="108"/>
                  <a:pt x="34" y="109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5" y="111"/>
                  <a:pt x="36" y="112"/>
                  <a:pt x="36" y="114"/>
                </a:cubicBezTo>
                <a:cubicBezTo>
                  <a:pt x="36" y="115"/>
                  <a:pt x="35" y="117"/>
                  <a:pt x="34" y="118"/>
                </a:cubicBezTo>
                <a:close/>
                <a:moveTo>
                  <a:pt x="128" y="64"/>
                </a:moveTo>
                <a:cubicBezTo>
                  <a:pt x="128" y="64"/>
                  <a:pt x="128" y="64"/>
                  <a:pt x="128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0" y="64"/>
                  <a:pt x="152" y="62"/>
                  <a:pt x="152" y="60"/>
                </a:cubicBezTo>
                <a:cubicBezTo>
                  <a:pt x="152" y="58"/>
                  <a:pt x="150" y="57"/>
                  <a:pt x="148" y="57"/>
                </a:cubicBezTo>
                <a:cubicBezTo>
                  <a:pt x="128" y="57"/>
                  <a:pt x="128" y="57"/>
                  <a:pt x="128" y="57"/>
                </a:cubicBezTo>
                <a:cubicBezTo>
                  <a:pt x="126" y="57"/>
                  <a:pt x="124" y="58"/>
                  <a:pt x="124" y="60"/>
                </a:cubicBezTo>
                <a:cubicBezTo>
                  <a:pt x="124" y="62"/>
                  <a:pt x="126" y="64"/>
                  <a:pt x="128" y="64"/>
                </a:cubicBezTo>
                <a:close/>
                <a:moveTo>
                  <a:pt x="128" y="77"/>
                </a:moveTo>
                <a:cubicBezTo>
                  <a:pt x="128" y="77"/>
                  <a:pt x="128" y="77"/>
                  <a:pt x="128" y="77"/>
                </a:cubicBezTo>
                <a:cubicBezTo>
                  <a:pt x="148" y="77"/>
                  <a:pt x="148" y="77"/>
                  <a:pt x="148" y="77"/>
                </a:cubicBezTo>
                <a:cubicBezTo>
                  <a:pt x="150" y="77"/>
                  <a:pt x="152" y="75"/>
                  <a:pt x="152" y="73"/>
                </a:cubicBezTo>
                <a:cubicBezTo>
                  <a:pt x="152" y="71"/>
                  <a:pt x="150" y="70"/>
                  <a:pt x="148" y="70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6" y="70"/>
                  <a:pt x="124" y="71"/>
                  <a:pt x="124" y="73"/>
                </a:cubicBezTo>
                <a:cubicBezTo>
                  <a:pt x="124" y="75"/>
                  <a:pt x="126" y="77"/>
                  <a:pt x="128" y="77"/>
                </a:cubicBezTo>
                <a:close/>
                <a:moveTo>
                  <a:pt x="128" y="51"/>
                </a:moveTo>
                <a:cubicBezTo>
                  <a:pt x="128" y="51"/>
                  <a:pt x="128" y="51"/>
                  <a:pt x="128" y="51"/>
                </a:cubicBezTo>
                <a:cubicBezTo>
                  <a:pt x="148" y="51"/>
                  <a:pt x="148" y="51"/>
                  <a:pt x="148" y="51"/>
                </a:cubicBezTo>
                <a:cubicBezTo>
                  <a:pt x="150" y="51"/>
                  <a:pt x="152" y="49"/>
                  <a:pt x="152" y="47"/>
                </a:cubicBezTo>
                <a:cubicBezTo>
                  <a:pt x="152" y="45"/>
                  <a:pt x="150" y="44"/>
                  <a:pt x="148" y="44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6" y="44"/>
                  <a:pt x="124" y="45"/>
                  <a:pt x="124" y="47"/>
                </a:cubicBezTo>
                <a:cubicBezTo>
                  <a:pt x="124" y="49"/>
                  <a:pt x="126" y="51"/>
                  <a:pt x="128" y="51"/>
                </a:cubicBezTo>
                <a:close/>
                <a:moveTo>
                  <a:pt x="71" y="70"/>
                </a:moveTo>
                <a:cubicBezTo>
                  <a:pt x="71" y="70"/>
                  <a:pt x="71" y="70"/>
                  <a:pt x="71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9" y="70"/>
                  <a:pt x="100" y="68"/>
                  <a:pt x="100" y="66"/>
                </a:cubicBezTo>
                <a:cubicBezTo>
                  <a:pt x="100" y="64"/>
                  <a:pt x="99" y="63"/>
                  <a:pt x="97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69" y="63"/>
                  <a:pt x="68" y="64"/>
                  <a:pt x="68" y="66"/>
                </a:cubicBezTo>
                <a:cubicBezTo>
                  <a:pt x="68" y="68"/>
                  <a:pt x="69" y="70"/>
                  <a:pt x="71" y="70"/>
                </a:cubicBezTo>
                <a:close/>
                <a:moveTo>
                  <a:pt x="147" y="104"/>
                </a:moveTo>
                <a:cubicBezTo>
                  <a:pt x="147" y="104"/>
                  <a:pt x="147" y="104"/>
                  <a:pt x="147" y="104"/>
                </a:cubicBezTo>
                <a:cubicBezTo>
                  <a:pt x="145" y="102"/>
                  <a:pt x="142" y="101"/>
                  <a:pt x="138" y="101"/>
                </a:cubicBezTo>
                <a:cubicBezTo>
                  <a:pt x="134" y="101"/>
                  <a:pt x="131" y="102"/>
                  <a:pt x="129" y="104"/>
                </a:cubicBezTo>
                <a:cubicBezTo>
                  <a:pt x="126" y="107"/>
                  <a:pt x="125" y="110"/>
                  <a:pt x="125" y="114"/>
                </a:cubicBezTo>
                <a:cubicBezTo>
                  <a:pt x="125" y="117"/>
                  <a:pt x="126" y="121"/>
                  <a:pt x="128" y="123"/>
                </a:cubicBezTo>
                <a:cubicBezTo>
                  <a:pt x="129" y="123"/>
                  <a:pt x="129" y="123"/>
                  <a:pt x="129" y="123"/>
                </a:cubicBezTo>
                <a:cubicBezTo>
                  <a:pt x="131" y="125"/>
                  <a:pt x="134" y="127"/>
                  <a:pt x="138" y="127"/>
                </a:cubicBezTo>
                <a:cubicBezTo>
                  <a:pt x="142" y="127"/>
                  <a:pt x="145" y="125"/>
                  <a:pt x="147" y="123"/>
                </a:cubicBezTo>
                <a:cubicBezTo>
                  <a:pt x="150" y="121"/>
                  <a:pt x="151" y="117"/>
                  <a:pt x="151" y="114"/>
                </a:cubicBezTo>
                <a:cubicBezTo>
                  <a:pt x="151" y="110"/>
                  <a:pt x="150" y="107"/>
                  <a:pt x="147" y="105"/>
                </a:cubicBezTo>
                <a:cubicBezTo>
                  <a:pt x="147" y="104"/>
                  <a:pt x="147" y="104"/>
                  <a:pt x="147" y="104"/>
                </a:cubicBezTo>
                <a:close/>
                <a:moveTo>
                  <a:pt x="142" y="118"/>
                </a:moveTo>
                <a:cubicBezTo>
                  <a:pt x="142" y="118"/>
                  <a:pt x="142" y="118"/>
                  <a:pt x="142" y="118"/>
                </a:cubicBezTo>
                <a:cubicBezTo>
                  <a:pt x="141" y="119"/>
                  <a:pt x="140" y="120"/>
                  <a:pt x="138" y="120"/>
                </a:cubicBezTo>
                <a:cubicBezTo>
                  <a:pt x="136" y="120"/>
                  <a:pt x="135" y="119"/>
                  <a:pt x="134" y="118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132" y="117"/>
                  <a:pt x="132" y="115"/>
                  <a:pt x="132" y="114"/>
                </a:cubicBezTo>
                <a:cubicBezTo>
                  <a:pt x="132" y="112"/>
                  <a:pt x="132" y="111"/>
                  <a:pt x="134" y="109"/>
                </a:cubicBezTo>
                <a:cubicBezTo>
                  <a:pt x="134" y="109"/>
                  <a:pt x="134" y="109"/>
                  <a:pt x="134" y="109"/>
                </a:cubicBezTo>
                <a:cubicBezTo>
                  <a:pt x="135" y="108"/>
                  <a:pt x="136" y="108"/>
                  <a:pt x="138" y="108"/>
                </a:cubicBezTo>
                <a:cubicBezTo>
                  <a:pt x="140" y="108"/>
                  <a:pt x="141" y="108"/>
                  <a:pt x="142" y="109"/>
                </a:cubicBezTo>
                <a:cubicBezTo>
                  <a:pt x="142" y="110"/>
                  <a:pt x="142" y="110"/>
                  <a:pt x="142" y="110"/>
                </a:cubicBezTo>
                <a:cubicBezTo>
                  <a:pt x="143" y="111"/>
                  <a:pt x="144" y="112"/>
                  <a:pt x="144" y="114"/>
                </a:cubicBezTo>
                <a:cubicBezTo>
                  <a:pt x="144" y="115"/>
                  <a:pt x="143" y="117"/>
                  <a:pt x="142" y="118"/>
                </a:cubicBezTo>
                <a:close/>
                <a:moveTo>
                  <a:pt x="71" y="38"/>
                </a:moveTo>
                <a:cubicBezTo>
                  <a:pt x="71" y="38"/>
                  <a:pt x="71" y="38"/>
                  <a:pt x="71" y="38"/>
                </a:cubicBezTo>
                <a:cubicBezTo>
                  <a:pt x="97" y="38"/>
                  <a:pt x="97" y="38"/>
                  <a:pt x="97" y="38"/>
                </a:cubicBezTo>
                <a:cubicBezTo>
                  <a:pt x="99" y="38"/>
                  <a:pt x="100" y="36"/>
                  <a:pt x="100" y="34"/>
                </a:cubicBezTo>
                <a:cubicBezTo>
                  <a:pt x="100" y="33"/>
                  <a:pt x="99" y="31"/>
                  <a:pt x="97" y="31"/>
                </a:cubicBezTo>
                <a:cubicBezTo>
                  <a:pt x="71" y="31"/>
                  <a:pt x="71" y="31"/>
                  <a:pt x="71" y="31"/>
                </a:cubicBezTo>
                <a:cubicBezTo>
                  <a:pt x="69" y="31"/>
                  <a:pt x="68" y="33"/>
                  <a:pt x="68" y="34"/>
                </a:cubicBezTo>
                <a:cubicBezTo>
                  <a:pt x="68" y="36"/>
                  <a:pt x="69" y="38"/>
                  <a:pt x="71" y="38"/>
                </a:cubicBezTo>
                <a:close/>
                <a:moveTo>
                  <a:pt x="71" y="54"/>
                </a:moveTo>
                <a:cubicBezTo>
                  <a:pt x="71" y="54"/>
                  <a:pt x="71" y="54"/>
                  <a:pt x="71" y="54"/>
                </a:cubicBezTo>
                <a:cubicBezTo>
                  <a:pt x="97" y="54"/>
                  <a:pt x="97" y="54"/>
                  <a:pt x="97" y="54"/>
                </a:cubicBezTo>
                <a:cubicBezTo>
                  <a:pt x="99" y="54"/>
                  <a:pt x="100" y="52"/>
                  <a:pt x="100" y="50"/>
                </a:cubicBezTo>
                <a:cubicBezTo>
                  <a:pt x="100" y="48"/>
                  <a:pt x="99" y="47"/>
                  <a:pt x="97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69" y="47"/>
                  <a:pt x="68" y="48"/>
                  <a:pt x="68" y="50"/>
                </a:cubicBezTo>
                <a:cubicBezTo>
                  <a:pt x="68" y="52"/>
                  <a:pt x="69" y="54"/>
                  <a:pt x="71" y="54"/>
                </a:cubicBezTo>
                <a:close/>
                <a:moveTo>
                  <a:pt x="95" y="106"/>
                </a:moveTo>
                <a:cubicBezTo>
                  <a:pt x="95" y="106"/>
                  <a:pt x="95" y="106"/>
                  <a:pt x="95" y="106"/>
                </a:cubicBezTo>
                <a:cubicBezTo>
                  <a:pt x="95" y="105"/>
                  <a:pt x="95" y="105"/>
                  <a:pt x="95" y="105"/>
                </a:cubicBezTo>
                <a:cubicBezTo>
                  <a:pt x="92" y="103"/>
                  <a:pt x="88" y="101"/>
                  <a:pt x="84" y="101"/>
                </a:cubicBezTo>
                <a:cubicBezTo>
                  <a:pt x="80" y="101"/>
                  <a:pt x="76" y="103"/>
                  <a:pt x="73" y="105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0" y="108"/>
                  <a:pt x="68" y="112"/>
                  <a:pt x="68" y="116"/>
                </a:cubicBezTo>
                <a:cubicBezTo>
                  <a:pt x="68" y="121"/>
                  <a:pt x="70" y="124"/>
                  <a:pt x="73" y="127"/>
                </a:cubicBezTo>
                <a:cubicBezTo>
                  <a:pt x="76" y="130"/>
                  <a:pt x="80" y="132"/>
                  <a:pt x="84" y="132"/>
                </a:cubicBezTo>
                <a:cubicBezTo>
                  <a:pt x="88" y="132"/>
                  <a:pt x="92" y="130"/>
                  <a:pt x="95" y="127"/>
                </a:cubicBezTo>
                <a:cubicBezTo>
                  <a:pt x="95" y="127"/>
                  <a:pt x="95" y="127"/>
                  <a:pt x="95" y="127"/>
                </a:cubicBezTo>
                <a:cubicBezTo>
                  <a:pt x="98" y="124"/>
                  <a:pt x="99" y="121"/>
                  <a:pt x="99" y="116"/>
                </a:cubicBezTo>
                <a:cubicBezTo>
                  <a:pt x="99" y="112"/>
                  <a:pt x="98" y="108"/>
                  <a:pt x="95" y="106"/>
                </a:cubicBezTo>
                <a:close/>
                <a:moveTo>
                  <a:pt x="90" y="122"/>
                </a:moveTo>
                <a:cubicBezTo>
                  <a:pt x="90" y="122"/>
                  <a:pt x="90" y="122"/>
                  <a:pt x="90" y="122"/>
                </a:cubicBezTo>
                <a:cubicBezTo>
                  <a:pt x="88" y="124"/>
                  <a:pt x="86" y="125"/>
                  <a:pt x="84" y="125"/>
                </a:cubicBezTo>
                <a:cubicBezTo>
                  <a:pt x="82" y="125"/>
                  <a:pt x="79" y="124"/>
                  <a:pt x="78" y="122"/>
                </a:cubicBezTo>
                <a:cubicBezTo>
                  <a:pt x="78" y="122"/>
                  <a:pt x="78" y="122"/>
                  <a:pt x="78" y="122"/>
                </a:cubicBezTo>
                <a:cubicBezTo>
                  <a:pt x="78" y="122"/>
                  <a:pt x="78" y="122"/>
                  <a:pt x="78" y="122"/>
                </a:cubicBezTo>
                <a:cubicBezTo>
                  <a:pt x="76" y="121"/>
                  <a:pt x="76" y="119"/>
                  <a:pt x="76" y="116"/>
                </a:cubicBezTo>
                <a:cubicBezTo>
                  <a:pt x="76" y="114"/>
                  <a:pt x="76" y="112"/>
                  <a:pt x="78" y="110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80" y="109"/>
                  <a:pt x="82" y="108"/>
                  <a:pt x="84" y="108"/>
                </a:cubicBezTo>
                <a:cubicBezTo>
                  <a:pt x="86" y="108"/>
                  <a:pt x="88" y="109"/>
                  <a:pt x="90" y="110"/>
                </a:cubicBezTo>
                <a:cubicBezTo>
                  <a:pt x="90" y="111"/>
                  <a:pt x="90" y="111"/>
                  <a:pt x="90" y="111"/>
                </a:cubicBezTo>
                <a:cubicBezTo>
                  <a:pt x="91" y="112"/>
                  <a:pt x="92" y="114"/>
                  <a:pt x="92" y="116"/>
                </a:cubicBezTo>
                <a:cubicBezTo>
                  <a:pt x="92" y="119"/>
                  <a:pt x="91" y="121"/>
                  <a:pt x="90" y="1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4097" name="1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6768075" y="2372884"/>
            <a:ext cx="4512733" cy="3317841"/>
            <a:chOff x="3243" y="1030"/>
            <a:chExt cx="2132" cy="1567"/>
          </a:xfrm>
        </p:grpSpPr>
        <p:sp>
          <p:nvSpPr>
            <p:cNvPr id="44098" name="Oval 66"/>
            <p:cNvSpPr>
              <a:spLocks noChangeArrowheads="1"/>
            </p:cNvSpPr>
            <p:nvPr/>
          </p:nvSpPr>
          <p:spPr bwMode="auto">
            <a:xfrm>
              <a:off x="3243" y="2555"/>
              <a:ext cx="2132" cy="42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44099" name="Picture 67" descr="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2" y="1030"/>
              <a:ext cx="2025" cy="1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100" name="Rectangle 68" descr="psb"/>
            <p:cNvSpPr>
              <a:spLocks noChangeArrowheads="1"/>
            </p:cNvSpPr>
            <p:nvPr/>
          </p:nvSpPr>
          <p:spPr bwMode="auto">
            <a:xfrm>
              <a:off x="3395" y="1099"/>
              <a:ext cx="1871" cy="1083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1123010" y="2348920"/>
            <a:ext cx="4164218" cy="149579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userThe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to be used in The user The </a:t>
            </a:r>
            <a:r>
              <a:rPr lang="en-US" altLang="zh-CN" sz="1000" dirty="0" err="1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user print the </a:t>
            </a:r>
            <a:r>
              <a:rPr lang="en-US" altLang="zh-CN" sz="1000" dirty="0" err="1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pr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r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r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r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r"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 algn="r">
              <a:lnSpc>
                <a:spcPct val="114000"/>
              </a:lnSpc>
            </a:pP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967206" y="1921801"/>
            <a:ext cx="2347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</p:spTree>
    <p:extLst>
      <p:ext uri="{BB962C8B-B14F-4D97-AF65-F5344CB8AC3E}">
        <p14:creationId xmlns:p14="http://schemas.microsoft.com/office/powerpoint/2010/main" val="2728172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75" grpId="0" animBg="1"/>
      <p:bldP spid="44076" grpId="0" animBg="1" autoUpdateAnimBg="0"/>
      <p:bldP spid="44077" grpId="0" animBg="1" autoUpdateAnimBg="0"/>
      <p:bldP spid="44088" grpId="0" animBg="1"/>
      <p:bldP spid="4409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2784729" y="1765301"/>
            <a:ext cx="8005243" cy="1773706"/>
            <a:chOff x="2605088" y="1521294"/>
            <a:chExt cx="6538912" cy="1049663"/>
          </a:xfrm>
        </p:grpSpPr>
        <p:sp>
          <p:nvSpPr>
            <p:cNvPr id="2" name="Rectangle 5"/>
            <p:cNvSpPr>
              <a:spLocks noChangeArrowheads="1"/>
            </p:cNvSpPr>
            <p:nvPr/>
          </p:nvSpPr>
          <p:spPr bwMode="auto">
            <a:xfrm>
              <a:off x="4572000" y="1521294"/>
              <a:ext cx="4572000" cy="104966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2605088" y="1521295"/>
              <a:ext cx="984250" cy="2143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3589338" y="2358166"/>
              <a:ext cx="982662" cy="21279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0" b="12580"/>
          <a:stretch>
            <a:fillRect/>
          </a:stretch>
        </p:blipFill>
        <p:spPr/>
      </p:pic>
      <p:grpSp>
        <p:nvGrpSpPr>
          <p:cNvPr id="23" name="组合 22"/>
          <p:cNvGrpSpPr/>
          <p:nvPr/>
        </p:nvGrpSpPr>
        <p:grpSpPr>
          <a:xfrm>
            <a:off x="6371773" y="4158523"/>
            <a:ext cx="794082" cy="792193"/>
            <a:chOff x="1798349" y="3190812"/>
            <a:chExt cx="590550" cy="589145"/>
          </a:xfrm>
        </p:grpSpPr>
        <p:sp>
          <p:nvSpPr>
            <p:cNvPr id="24" name="Oval 28"/>
            <p:cNvSpPr>
              <a:spLocks noChangeArrowheads="1"/>
            </p:cNvSpPr>
            <p:nvPr/>
          </p:nvSpPr>
          <p:spPr bwMode="auto">
            <a:xfrm>
              <a:off x="1798349" y="3190812"/>
              <a:ext cx="590550" cy="58914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25" name="Group 50"/>
            <p:cNvGrpSpPr/>
            <p:nvPr/>
          </p:nvGrpSpPr>
          <p:grpSpPr bwMode="auto">
            <a:xfrm>
              <a:off x="1988849" y="3378194"/>
              <a:ext cx="227012" cy="215967"/>
              <a:chOff x="2809" y="1408"/>
              <a:chExt cx="143" cy="136"/>
            </a:xfrm>
          </p:grpSpPr>
          <p:sp>
            <p:nvSpPr>
              <p:cNvPr id="26" name="Freeform 36"/>
              <p:cNvSpPr/>
              <p:nvPr/>
            </p:nvSpPr>
            <p:spPr bwMode="auto">
              <a:xfrm>
                <a:off x="2884" y="1457"/>
                <a:ext cx="68" cy="66"/>
              </a:xfrm>
              <a:custGeom>
                <a:avLst/>
                <a:gdLst>
                  <a:gd name="T0" fmla="*/ 75 w 88"/>
                  <a:gd name="T1" fmla="*/ 30 h 86"/>
                  <a:gd name="T2" fmla="*/ 58 w 88"/>
                  <a:gd name="T3" fmla="*/ 30 h 86"/>
                  <a:gd name="T4" fmla="*/ 58 w 88"/>
                  <a:gd name="T5" fmla="*/ 13 h 86"/>
                  <a:gd name="T6" fmla="*/ 44 w 88"/>
                  <a:gd name="T7" fmla="*/ 0 h 86"/>
                  <a:gd name="T8" fmla="*/ 31 w 88"/>
                  <a:gd name="T9" fmla="*/ 13 h 86"/>
                  <a:gd name="T10" fmla="*/ 31 w 88"/>
                  <a:gd name="T11" fmla="*/ 30 h 86"/>
                  <a:gd name="T12" fmla="*/ 14 w 88"/>
                  <a:gd name="T13" fmla="*/ 30 h 86"/>
                  <a:gd name="T14" fmla="*/ 0 w 88"/>
                  <a:gd name="T15" fmla="*/ 43 h 86"/>
                  <a:gd name="T16" fmla="*/ 14 w 88"/>
                  <a:gd name="T17" fmla="*/ 56 h 86"/>
                  <a:gd name="T18" fmla="*/ 31 w 88"/>
                  <a:gd name="T19" fmla="*/ 56 h 86"/>
                  <a:gd name="T20" fmla="*/ 31 w 88"/>
                  <a:gd name="T21" fmla="*/ 73 h 86"/>
                  <a:gd name="T22" fmla="*/ 44 w 88"/>
                  <a:gd name="T23" fmla="*/ 86 h 86"/>
                  <a:gd name="T24" fmla="*/ 58 w 88"/>
                  <a:gd name="T25" fmla="*/ 73 h 86"/>
                  <a:gd name="T26" fmla="*/ 58 w 88"/>
                  <a:gd name="T27" fmla="*/ 56 h 86"/>
                  <a:gd name="T28" fmla="*/ 75 w 88"/>
                  <a:gd name="T29" fmla="*/ 56 h 86"/>
                  <a:gd name="T30" fmla="*/ 88 w 88"/>
                  <a:gd name="T31" fmla="*/ 43 h 86"/>
                  <a:gd name="T32" fmla="*/ 75 w 88"/>
                  <a:gd name="T33" fmla="*/ 3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86">
                    <a:moveTo>
                      <a:pt x="75" y="30"/>
                    </a:moveTo>
                    <a:cubicBezTo>
                      <a:pt x="58" y="30"/>
                      <a:pt x="58" y="30"/>
                      <a:pt x="58" y="30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6"/>
                      <a:pt x="52" y="0"/>
                      <a:pt x="44" y="0"/>
                    </a:cubicBezTo>
                    <a:cubicBezTo>
                      <a:pt x="37" y="0"/>
                      <a:pt x="31" y="6"/>
                      <a:pt x="31" y="13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6" y="30"/>
                      <a:pt x="0" y="36"/>
                      <a:pt x="0" y="43"/>
                    </a:cubicBezTo>
                    <a:cubicBezTo>
                      <a:pt x="0" y="50"/>
                      <a:pt x="6" y="56"/>
                      <a:pt x="14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31" y="80"/>
                      <a:pt x="37" y="86"/>
                      <a:pt x="44" y="86"/>
                    </a:cubicBezTo>
                    <a:cubicBezTo>
                      <a:pt x="52" y="86"/>
                      <a:pt x="58" y="80"/>
                      <a:pt x="58" y="73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82" y="56"/>
                      <a:pt x="88" y="50"/>
                      <a:pt x="88" y="43"/>
                    </a:cubicBezTo>
                    <a:cubicBezTo>
                      <a:pt x="88" y="36"/>
                      <a:pt x="82" y="30"/>
                      <a:pt x="75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37"/>
              <p:cNvSpPr>
                <a:spLocks noEditPoints="1"/>
              </p:cNvSpPr>
              <p:nvPr/>
            </p:nvSpPr>
            <p:spPr bwMode="auto">
              <a:xfrm>
                <a:off x="2809" y="1408"/>
                <a:ext cx="105" cy="136"/>
              </a:xfrm>
              <a:custGeom>
                <a:avLst/>
                <a:gdLst>
                  <a:gd name="T0" fmla="*/ 70 w 138"/>
                  <a:gd name="T1" fmla="*/ 68 h 178"/>
                  <a:gd name="T2" fmla="*/ 105 w 138"/>
                  <a:gd name="T3" fmla="*/ 34 h 178"/>
                  <a:gd name="T4" fmla="*/ 70 w 138"/>
                  <a:gd name="T5" fmla="*/ 0 h 178"/>
                  <a:gd name="T6" fmla="*/ 35 w 138"/>
                  <a:gd name="T7" fmla="*/ 34 h 178"/>
                  <a:gd name="T8" fmla="*/ 70 w 138"/>
                  <a:gd name="T9" fmla="*/ 68 h 178"/>
                  <a:gd name="T10" fmla="*/ 138 w 138"/>
                  <a:gd name="T11" fmla="*/ 165 h 178"/>
                  <a:gd name="T12" fmla="*/ 110 w 138"/>
                  <a:gd name="T13" fmla="*/ 135 h 178"/>
                  <a:gd name="T14" fmla="*/ 80 w 138"/>
                  <a:gd name="T15" fmla="*/ 108 h 178"/>
                  <a:gd name="T16" fmla="*/ 98 w 138"/>
                  <a:gd name="T17" fmla="*/ 87 h 178"/>
                  <a:gd name="T18" fmla="*/ 69 w 138"/>
                  <a:gd name="T19" fmla="*/ 78 h 178"/>
                  <a:gd name="T20" fmla="*/ 0 w 138"/>
                  <a:gd name="T21" fmla="*/ 173 h 178"/>
                  <a:gd name="T22" fmla="*/ 0 w 138"/>
                  <a:gd name="T23" fmla="*/ 178 h 178"/>
                  <a:gd name="T24" fmla="*/ 138 w 138"/>
                  <a:gd name="T25" fmla="*/ 178 h 178"/>
                  <a:gd name="T26" fmla="*/ 138 w 138"/>
                  <a:gd name="T27" fmla="*/ 173 h 178"/>
                  <a:gd name="T28" fmla="*/ 138 w 138"/>
                  <a:gd name="T29" fmla="*/ 165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8" h="178">
                    <a:moveTo>
                      <a:pt x="70" y="68"/>
                    </a:moveTo>
                    <a:cubicBezTo>
                      <a:pt x="89" y="68"/>
                      <a:pt x="105" y="53"/>
                      <a:pt x="105" y="34"/>
                    </a:cubicBezTo>
                    <a:cubicBezTo>
                      <a:pt x="105" y="15"/>
                      <a:pt x="89" y="0"/>
                      <a:pt x="70" y="0"/>
                    </a:cubicBezTo>
                    <a:cubicBezTo>
                      <a:pt x="50" y="0"/>
                      <a:pt x="35" y="15"/>
                      <a:pt x="35" y="34"/>
                    </a:cubicBezTo>
                    <a:cubicBezTo>
                      <a:pt x="35" y="53"/>
                      <a:pt x="50" y="68"/>
                      <a:pt x="70" y="68"/>
                    </a:cubicBezTo>
                    <a:close/>
                    <a:moveTo>
                      <a:pt x="138" y="165"/>
                    </a:moveTo>
                    <a:cubicBezTo>
                      <a:pt x="128" y="165"/>
                      <a:pt x="110" y="161"/>
                      <a:pt x="110" y="135"/>
                    </a:cubicBezTo>
                    <a:cubicBezTo>
                      <a:pt x="110" y="135"/>
                      <a:pt x="77" y="138"/>
                      <a:pt x="80" y="108"/>
                    </a:cubicBezTo>
                    <a:cubicBezTo>
                      <a:pt x="81" y="95"/>
                      <a:pt x="90" y="89"/>
                      <a:pt x="98" y="87"/>
                    </a:cubicBezTo>
                    <a:cubicBezTo>
                      <a:pt x="89" y="81"/>
                      <a:pt x="80" y="78"/>
                      <a:pt x="69" y="78"/>
                    </a:cubicBezTo>
                    <a:cubicBezTo>
                      <a:pt x="31" y="78"/>
                      <a:pt x="0" y="120"/>
                      <a:pt x="0" y="173"/>
                    </a:cubicBezTo>
                    <a:cubicBezTo>
                      <a:pt x="0" y="174"/>
                      <a:pt x="0" y="176"/>
                      <a:pt x="0" y="178"/>
                    </a:cubicBezTo>
                    <a:cubicBezTo>
                      <a:pt x="138" y="178"/>
                      <a:pt x="138" y="178"/>
                      <a:pt x="138" y="178"/>
                    </a:cubicBezTo>
                    <a:cubicBezTo>
                      <a:pt x="138" y="176"/>
                      <a:pt x="138" y="174"/>
                      <a:pt x="138" y="173"/>
                    </a:cubicBezTo>
                    <a:cubicBezTo>
                      <a:pt x="138" y="170"/>
                      <a:pt x="138" y="168"/>
                      <a:pt x="138" y="1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2088636" y="4159317"/>
            <a:ext cx="794082" cy="790056"/>
            <a:chOff x="1798349" y="2304714"/>
            <a:chExt cx="590550" cy="587556"/>
          </a:xfrm>
        </p:grpSpPr>
        <p:sp>
          <p:nvSpPr>
            <p:cNvPr id="29" name="Oval 27"/>
            <p:cNvSpPr>
              <a:spLocks noChangeArrowheads="1"/>
            </p:cNvSpPr>
            <p:nvPr/>
          </p:nvSpPr>
          <p:spPr bwMode="auto">
            <a:xfrm>
              <a:off x="1798349" y="2304714"/>
              <a:ext cx="590550" cy="5875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0" name="Group 49"/>
            <p:cNvGrpSpPr/>
            <p:nvPr/>
          </p:nvGrpSpPr>
          <p:grpSpPr bwMode="auto">
            <a:xfrm>
              <a:off x="2006312" y="2473040"/>
              <a:ext cx="195263" cy="268371"/>
              <a:chOff x="2820" y="838"/>
              <a:chExt cx="123" cy="169"/>
            </a:xfrm>
          </p:grpSpPr>
          <p:sp>
            <p:nvSpPr>
              <p:cNvPr id="31" name="Freeform 38"/>
              <p:cNvSpPr>
                <a:spLocks noEditPoints="1"/>
              </p:cNvSpPr>
              <p:nvPr/>
            </p:nvSpPr>
            <p:spPr bwMode="auto">
              <a:xfrm>
                <a:off x="2841" y="856"/>
                <a:ext cx="55" cy="70"/>
              </a:xfrm>
              <a:custGeom>
                <a:avLst/>
                <a:gdLst>
                  <a:gd name="T0" fmla="*/ 69 w 72"/>
                  <a:gd name="T1" fmla="*/ 17 h 91"/>
                  <a:gd name="T2" fmla="*/ 3 w 72"/>
                  <a:gd name="T3" fmla="*/ 17 h 91"/>
                  <a:gd name="T4" fmla="*/ 0 w 72"/>
                  <a:gd name="T5" fmla="*/ 20 h 91"/>
                  <a:gd name="T6" fmla="*/ 3 w 72"/>
                  <a:gd name="T7" fmla="*/ 23 h 91"/>
                  <a:gd name="T8" fmla="*/ 69 w 72"/>
                  <a:gd name="T9" fmla="*/ 23 h 91"/>
                  <a:gd name="T10" fmla="*/ 72 w 72"/>
                  <a:gd name="T11" fmla="*/ 20 h 91"/>
                  <a:gd name="T12" fmla="*/ 69 w 72"/>
                  <a:gd name="T13" fmla="*/ 17 h 91"/>
                  <a:gd name="T14" fmla="*/ 3 w 72"/>
                  <a:gd name="T15" fmla="*/ 6 h 91"/>
                  <a:gd name="T16" fmla="*/ 69 w 72"/>
                  <a:gd name="T17" fmla="*/ 6 h 91"/>
                  <a:gd name="T18" fmla="*/ 72 w 72"/>
                  <a:gd name="T19" fmla="*/ 3 h 91"/>
                  <a:gd name="T20" fmla="*/ 69 w 72"/>
                  <a:gd name="T21" fmla="*/ 0 h 91"/>
                  <a:gd name="T22" fmla="*/ 3 w 72"/>
                  <a:gd name="T23" fmla="*/ 0 h 91"/>
                  <a:gd name="T24" fmla="*/ 0 w 72"/>
                  <a:gd name="T25" fmla="*/ 3 h 91"/>
                  <a:gd name="T26" fmla="*/ 3 w 72"/>
                  <a:gd name="T27" fmla="*/ 6 h 91"/>
                  <a:gd name="T28" fmla="*/ 0 w 72"/>
                  <a:gd name="T29" fmla="*/ 37 h 91"/>
                  <a:gd name="T30" fmla="*/ 3 w 72"/>
                  <a:gd name="T31" fmla="*/ 40 h 91"/>
                  <a:gd name="T32" fmla="*/ 50 w 72"/>
                  <a:gd name="T33" fmla="*/ 40 h 91"/>
                  <a:gd name="T34" fmla="*/ 67 w 72"/>
                  <a:gd name="T35" fmla="*/ 34 h 91"/>
                  <a:gd name="T36" fmla="*/ 3 w 72"/>
                  <a:gd name="T37" fmla="*/ 34 h 91"/>
                  <a:gd name="T38" fmla="*/ 0 w 72"/>
                  <a:gd name="T39" fmla="*/ 37 h 91"/>
                  <a:gd name="T40" fmla="*/ 0 w 72"/>
                  <a:gd name="T41" fmla="*/ 54 h 91"/>
                  <a:gd name="T42" fmla="*/ 3 w 72"/>
                  <a:gd name="T43" fmla="*/ 57 h 91"/>
                  <a:gd name="T44" fmla="*/ 31 w 72"/>
                  <a:gd name="T45" fmla="*/ 57 h 91"/>
                  <a:gd name="T46" fmla="*/ 36 w 72"/>
                  <a:gd name="T47" fmla="*/ 51 h 91"/>
                  <a:gd name="T48" fmla="*/ 3 w 72"/>
                  <a:gd name="T49" fmla="*/ 51 h 91"/>
                  <a:gd name="T50" fmla="*/ 0 w 72"/>
                  <a:gd name="T51" fmla="*/ 54 h 91"/>
                  <a:gd name="T52" fmla="*/ 0 w 72"/>
                  <a:gd name="T53" fmla="*/ 71 h 91"/>
                  <a:gd name="T54" fmla="*/ 3 w 72"/>
                  <a:gd name="T55" fmla="*/ 74 h 91"/>
                  <a:gd name="T56" fmla="*/ 22 w 72"/>
                  <a:gd name="T57" fmla="*/ 74 h 91"/>
                  <a:gd name="T58" fmla="*/ 24 w 72"/>
                  <a:gd name="T59" fmla="*/ 68 h 91"/>
                  <a:gd name="T60" fmla="*/ 3 w 72"/>
                  <a:gd name="T61" fmla="*/ 68 h 91"/>
                  <a:gd name="T62" fmla="*/ 0 w 72"/>
                  <a:gd name="T63" fmla="*/ 71 h 91"/>
                  <a:gd name="T64" fmla="*/ 0 w 72"/>
                  <a:gd name="T65" fmla="*/ 88 h 91"/>
                  <a:gd name="T66" fmla="*/ 3 w 72"/>
                  <a:gd name="T67" fmla="*/ 91 h 91"/>
                  <a:gd name="T68" fmla="*/ 18 w 72"/>
                  <a:gd name="T69" fmla="*/ 91 h 91"/>
                  <a:gd name="T70" fmla="*/ 19 w 72"/>
                  <a:gd name="T71" fmla="*/ 85 h 91"/>
                  <a:gd name="T72" fmla="*/ 3 w 72"/>
                  <a:gd name="T73" fmla="*/ 85 h 91"/>
                  <a:gd name="T74" fmla="*/ 0 w 72"/>
                  <a:gd name="T75" fmla="*/ 8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2" h="91">
                    <a:moveTo>
                      <a:pt x="69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1" y="17"/>
                      <a:pt x="0" y="19"/>
                      <a:pt x="0" y="20"/>
                    </a:cubicBezTo>
                    <a:cubicBezTo>
                      <a:pt x="0" y="22"/>
                      <a:pt x="1" y="23"/>
                      <a:pt x="3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71" y="23"/>
                      <a:pt x="72" y="22"/>
                      <a:pt x="72" y="20"/>
                    </a:cubicBezTo>
                    <a:cubicBezTo>
                      <a:pt x="72" y="19"/>
                      <a:pt x="71" y="17"/>
                      <a:pt x="69" y="17"/>
                    </a:cubicBezTo>
                    <a:close/>
                    <a:moveTo>
                      <a:pt x="3" y="6"/>
                    </a:moveTo>
                    <a:cubicBezTo>
                      <a:pt x="69" y="6"/>
                      <a:pt x="69" y="6"/>
                      <a:pt x="69" y="6"/>
                    </a:cubicBezTo>
                    <a:cubicBezTo>
                      <a:pt x="71" y="6"/>
                      <a:pt x="72" y="5"/>
                      <a:pt x="72" y="3"/>
                    </a:cubicBezTo>
                    <a:cubicBezTo>
                      <a:pt x="72" y="2"/>
                      <a:pt x="71" y="0"/>
                      <a:pt x="6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lose/>
                    <a:moveTo>
                      <a:pt x="0" y="37"/>
                    </a:moveTo>
                    <a:cubicBezTo>
                      <a:pt x="0" y="39"/>
                      <a:pt x="1" y="40"/>
                      <a:pt x="3" y="40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56" y="37"/>
                      <a:pt x="61" y="35"/>
                      <a:pt x="67" y="34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1" y="34"/>
                      <a:pt x="0" y="35"/>
                      <a:pt x="0" y="37"/>
                    </a:cubicBezTo>
                    <a:close/>
                    <a:moveTo>
                      <a:pt x="0" y="54"/>
                    </a:moveTo>
                    <a:cubicBezTo>
                      <a:pt x="0" y="56"/>
                      <a:pt x="1" y="57"/>
                      <a:pt x="3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5"/>
                      <a:pt x="34" y="53"/>
                      <a:pt x="36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1" y="51"/>
                      <a:pt x="0" y="52"/>
                      <a:pt x="0" y="54"/>
                    </a:cubicBezTo>
                    <a:close/>
                    <a:moveTo>
                      <a:pt x="0" y="71"/>
                    </a:moveTo>
                    <a:cubicBezTo>
                      <a:pt x="0" y="72"/>
                      <a:pt x="1" y="74"/>
                      <a:pt x="3" y="74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22" y="72"/>
                      <a:pt x="23" y="70"/>
                      <a:pt x="24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1" y="68"/>
                      <a:pt x="0" y="69"/>
                      <a:pt x="0" y="71"/>
                    </a:cubicBezTo>
                    <a:close/>
                    <a:moveTo>
                      <a:pt x="0" y="88"/>
                    </a:moveTo>
                    <a:cubicBezTo>
                      <a:pt x="0" y="89"/>
                      <a:pt x="1" y="91"/>
                      <a:pt x="3" y="91"/>
                    </a:cubicBezTo>
                    <a:cubicBezTo>
                      <a:pt x="18" y="91"/>
                      <a:pt x="18" y="91"/>
                      <a:pt x="18" y="91"/>
                    </a:cubicBezTo>
                    <a:cubicBezTo>
                      <a:pt x="19" y="89"/>
                      <a:pt x="19" y="87"/>
                      <a:pt x="19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1" y="85"/>
                      <a:pt x="0" y="86"/>
                      <a:pt x="0" y="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39"/>
              <p:cNvSpPr>
                <a:spLocks noEditPoints="1"/>
              </p:cNvSpPr>
              <p:nvPr/>
            </p:nvSpPr>
            <p:spPr bwMode="auto">
              <a:xfrm>
                <a:off x="2860" y="887"/>
                <a:ext cx="83" cy="81"/>
              </a:xfrm>
              <a:custGeom>
                <a:avLst/>
                <a:gdLst>
                  <a:gd name="T0" fmla="*/ 90 w 109"/>
                  <a:gd name="T1" fmla="*/ 19 h 106"/>
                  <a:gd name="T2" fmla="*/ 20 w 109"/>
                  <a:gd name="T3" fmla="*/ 19 h 106"/>
                  <a:gd name="T4" fmla="*/ 20 w 109"/>
                  <a:gd name="T5" fmla="*/ 87 h 106"/>
                  <a:gd name="T6" fmla="*/ 90 w 109"/>
                  <a:gd name="T7" fmla="*/ 87 h 106"/>
                  <a:gd name="T8" fmla="*/ 90 w 109"/>
                  <a:gd name="T9" fmla="*/ 19 h 106"/>
                  <a:gd name="T10" fmla="*/ 30 w 109"/>
                  <a:gd name="T11" fmla="*/ 77 h 106"/>
                  <a:gd name="T12" fmla="*/ 30 w 109"/>
                  <a:gd name="T13" fmla="*/ 29 h 106"/>
                  <a:gd name="T14" fmla="*/ 79 w 109"/>
                  <a:gd name="T15" fmla="*/ 29 h 106"/>
                  <a:gd name="T16" fmla="*/ 79 w 109"/>
                  <a:gd name="T17" fmla="*/ 77 h 106"/>
                  <a:gd name="T18" fmla="*/ 30 w 109"/>
                  <a:gd name="T19" fmla="*/ 77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9" h="106">
                    <a:moveTo>
                      <a:pt x="90" y="19"/>
                    </a:moveTo>
                    <a:cubicBezTo>
                      <a:pt x="70" y="0"/>
                      <a:pt x="39" y="0"/>
                      <a:pt x="20" y="19"/>
                    </a:cubicBezTo>
                    <a:cubicBezTo>
                      <a:pt x="0" y="38"/>
                      <a:pt x="0" y="68"/>
                      <a:pt x="20" y="87"/>
                    </a:cubicBezTo>
                    <a:cubicBezTo>
                      <a:pt x="39" y="106"/>
                      <a:pt x="70" y="106"/>
                      <a:pt x="90" y="87"/>
                    </a:cubicBezTo>
                    <a:cubicBezTo>
                      <a:pt x="109" y="68"/>
                      <a:pt x="109" y="38"/>
                      <a:pt x="90" y="19"/>
                    </a:cubicBezTo>
                    <a:close/>
                    <a:moveTo>
                      <a:pt x="30" y="77"/>
                    </a:moveTo>
                    <a:cubicBezTo>
                      <a:pt x="17" y="64"/>
                      <a:pt x="17" y="42"/>
                      <a:pt x="30" y="29"/>
                    </a:cubicBezTo>
                    <a:cubicBezTo>
                      <a:pt x="44" y="16"/>
                      <a:pt x="66" y="16"/>
                      <a:pt x="79" y="29"/>
                    </a:cubicBezTo>
                    <a:cubicBezTo>
                      <a:pt x="92" y="42"/>
                      <a:pt x="92" y="64"/>
                      <a:pt x="79" y="77"/>
                    </a:cubicBezTo>
                    <a:cubicBezTo>
                      <a:pt x="66" y="90"/>
                      <a:pt x="44" y="90"/>
                      <a:pt x="30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40"/>
              <p:cNvSpPr>
                <a:spLocks noEditPoints="1"/>
              </p:cNvSpPr>
              <p:nvPr/>
            </p:nvSpPr>
            <p:spPr bwMode="auto">
              <a:xfrm>
                <a:off x="2820" y="955"/>
                <a:ext cx="53" cy="52"/>
              </a:xfrm>
              <a:custGeom>
                <a:avLst/>
                <a:gdLst>
                  <a:gd name="T0" fmla="*/ 65 w 69"/>
                  <a:gd name="T1" fmla="*/ 4 h 68"/>
                  <a:gd name="T2" fmla="*/ 51 w 69"/>
                  <a:gd name="T3" fmla="*/ 4 h 68"/>
                  <a:gd name="T4" fmla="*/ 51 w 69"/>
                  <a:gd name="T5" fmla="*/ 4 h 68"/>
                  <a:gd name="T6" fmla="*/ 65 w 69"/>
                  <a:gd name="T7" fmla="*/ 18 h 68"/>
                  <a:gd name="T8" fmla="*/ 65 w 69"/>
                  <a:gd name="T9" fmla="*/ 18 h 68"/>
                  <a:gd name="T10" fmla="*/ 65 w 69"/>
                  <a:gd name="T11" fmla="*/ 4 h 68"/>
                  <a:gd name="T12" fmla="*/ 4 w 69"/>
                  <a:gd name="T13" fmla="*/ 50 h 68"/>
                  <a:gd name="T14" fmla="*/ 4 w 69"/>
                  <a:gd name="T15" fmla="*/ 64 h 68"/>
                  <a:gd name="T16" fmla="*/ 18 w 69"/>
                  <a:gd name="T17" fmla="*/ 64 h 68"/>
                  <a:gd name="T18" fmla="*/ 60 w 69"/>
                  <a:gd name="T19" fmla="*/ 23 h 68"/>
                  <a:gd name="T20" fmla="*/ 46 w 69"/>
                  <a:gd name="T21" fmla="*/ 9 h 68"/>
                  <a:gd name="T22" fmla="*/ 4 w 69"/>
                  <a:gd name="T23" fmla="*/ 5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" h="68">
                    <a:moveTo>
                      <a:pt x="65" y="4"/>
                    </a:moveTo>
                    <a:cubicBezTo>
                      <a:pt x="61" y="0"/>
                      <a:pt x="55" y="0"/>
                      <a:pt x="51" y="4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9" y="14"/>
                      <a:pt x="69" y="8"/>
                      <a:pt x="65" y="4"/>
                    </a:cubicBezTo>
                    <a:close/>
                    <a:moveTo>
                      <a:pt x="4" y="50"/>
                    </a:moveTo>
                    <a:cubicBezTo>
                      <a:pt x="0" y="54"/>
                      <a:pt x="0" y="60"/>
                      <a:pt x="4" y="64"/>
                    </a:cubicBezTo>
                    <a:cubicBezTo>
                      <a:pt x="8" y="68"/>
                      <a:pt x="14" y="68"/>
                      <a:pt x="18" y="64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46" y="9"/>
                      <a:pt x="46" y="9"/>
                      <a:pt x="46" y="9"/>
                    </a:cubicBezTo>
                    <a:lnTo>
                      <a:pt x="4" y="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41"/>
              <p:cNvSpPr/>
              <p:nvPr/>
            </p:nvSpPr>
            <p:spPr bwMode="auto">
              <a:xfrm>
                <a:off x="2823" y="838"/>
                <a:ext cx="91" cy="104"/>
              </a:xfrm>
              <a:custGeom>
                <a:avLst/>
                <a:gdLst>
                  <a:gd name="T0" fmla="*/ 57 w 119"/>
                  <a:gd name="T1" fmla="*/ 125 h 136"/>
                  <a:gd name="T2" fmla="*/ 18 w 119"/>
                  <a:gd name="T3" fmla="*/ 125 h 136"/>
                  <a:gd name="T4" fmla="*/ 11 w 119"/>
                  <a:gd name="T5" fmla="*/ 119 h 136"/>
                  <a:gd name="T6" fmla="*/ 11 w 119"/>
                  <a:gd name="T7" fmla="*/ 18 h 136"/>
                  <a:gd name="T8" fmla="*/ 18 w 119"/>
                  <a:gd name="T9" fmla="*/ 12 h 136"/>
                  <a:gd name="T10" fmla="*/ 100 w 119"/>
                  <a:gd name="T11" fmla="*/ 12 h 136"/>
                  <a:gd name="T12" fmla="*/ 107 w 119"/>
                  <a:gd name="T13" fmla="*/ 18 h 136"/>
                  <a:gd name="T14" fmla="*/ 107 w 119"/>
                  <a:gd name="T15" fmla="*/ 71 h 136"/>
                  <a:gd name="T16" fmla="*/ 119 w 119"/>
                  <a:gd name="T17" fmla="*/ 73 h 136"/>
                  <a:gd name="T18" fmla="*/ 119 w 119"/>
                  <a:gd name="T19" fmla="*/ 18 h 136"/>
                  <a:gd name="T20" fmla="*/ 100 w 119"/>
                  <a:gd name="T21" fmla="*/ 0 h 136"/>
                  <a:gd name="T22" fmla="*/ 18 w 119"/>
                  <a:gd name="T23" fmla="*/ 0 h 136"/>
                  <a:gd name="T24" fmla="*/ 0 w 119"/>
                  <a:gd name="T25" fmla="*/ 18 h 136"/>
                  <a:gd name="T26" fmla="*/ 0 w 119"/>
                  <a:gd name="T27" fmla="*/ 119 h 136"/>
                  <a:gd name="T28" fmla="*/ 18 w 119"/>
                  <a:gd name="T29" fmla="*/ 136 h 136"/>
                  <a:gd name="T30" fmla="*/ 61 w 119"/>
                  <a:gd name="T31" fmla="*/ 136 h 136"/>
                  <a:gd name="T32" fmla="*/ 57 w 119"/>
                  <a:gd name="T33" fmla="*/ 12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9" h="136">
                    <a:moveTo>
                      <a:pt x="57" y="125"/>
                    </a:moveTo>
                    <a:cubicBezTo>
                      <a:pt x="18" y="125"/>
                      <a:pt x="18" y="125"/>
                      <a:pt x="18" y="125"/>
                    </a:cubicBezTo>
                    <a:cubicBezTo>
                      <a:pt x="14" y="125"/>
                      <a:pt x="11" y="122"/>
                      <a:pt x="11" y="1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5"/>
                      <a:pt x="14" y="12"/>
                      <a:pt x="18" y="12"/>
                    </a:cubicBezTo>
                    <a:cubicBezTo>
                      <a:pt x="100" y="12"/>
                      <a:pt x="100" y="12"/>
                      <a:pt x="100" y="12"/>
                    </a:cubicBezTo>
                    <a:cubicBezTo>
                      <a:pt x="104" y="12"/>
                      <a:pt x="107" y="15"/>
                      <a:pt x="107" y="18"/>
                    </a:cubicBezTo>
                    <a:cubicBezTo>
                      <a:pt x="107" y="71"/>
                      <a:pt x="107" y="71"/>
                      <a:pt x="107" y="71"/>
                    </a:cubicBezTo>
                    <a:cubicBezTo>
                      <a:pt x="111" y="71"/>
                      <a:pt x="115" y="72"/>
                      <a:pt x="119" y="73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8"/>
                      <a:pt x="111" y="0"/>
                      <a:pt x="10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8"/>
                      <a:pt x="8" y="136"/>
                      <a:pt x="18" y="136"/>
                    </a:cubicBezTo>
                    <a:cubicBezTo>
                      <a:pt x="61" y="136"/>
                      <a:pt x="61" y="136"/>
                      <a:pt x="61" y="136"/>
                    </a:cubicBezTo>
                    <a:cubicBezTo>
                      <a:pt x="59" y="133"/>
                      <a:pt x="58" y="129"/>
                      <a:pt x="57" y="1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5541059" y="2224370"/>
            <a:ext cx="4926988" cy="167122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userThe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user print the presentation and make it into a it into a film to be used in The user The user print the presentation and make it into a it into a film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to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  <a:p>
            <a:pPr>
              <a:lnSpc>
                <a:spcPct val="114000"/>
              </a:lnSpc>
            </a:pP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 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2945784" y="4053450"/>
            <a:ext cx="2347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3178460" y="4487584"/>
            <a:ext cx="2347029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42E60AE2-D2DB-4C79-A666-2A4FBA9735B1}"/>
              </a:ext>
            </a:extLst>
          </p:cNvPr>
          <p:cNvSpPr txBox="1"/>
          <p:nvPr/>
        </p:nvSpPr>
        <p:spPr>
          <a:xfrm>
            <a:off x="7165855" y="4053450"/>
            <a:ext cx="2347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文字添加在此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3CBD3480-482A-46FE-B8AD-AFE04A7EE4C9}"/>
              </a:ext>
            </a:extLst>
          </p:cNvPr>
          <p:cNvSpPr txBox="1"/>
          <p:nvPr/>
        </p:nvSpPr>
        <p:spPr>
          <a:xfrm>
            <a:off x="7398531" y="4487584"/>
            <a:ext cx="2347029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 user print the presentation and make it into a it into a film to be used in The user print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华康海报体W12" panose="040B0C09000000000000" pitchFamily="81" charset="-122"/>
              </a:rPr>
              <a:t>the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华康海报体W12" panose="040B0C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47985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09904" y="447473"/>
            <a:ext cx="11445766" cy="5906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4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9" t="10128" r="25829" b="24876"/>
          <a:stretch/>
        </p:blipFill>
        <p:spPr>
          <a:xfrm>
            <a:off x="337625" y="309490"/>
            <a:ext cx="11518045" cy="6219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Thomas Greenberg - The Right Pat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18520" y="2630373"/>
            <a:ext cx="609600" cy="609600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6562829" y="684864"/>
            <a:ext cx="3791756" cy="5093556"/>
            <a:chOff x="3423138" y="701763"/>
            <a:chExt cx="3791756" cy="5093556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201B1656-4A4C-4416-9A42-3C3FA1A07D66}"/>
                </a:ext>
              </a:extLst>
            </p:cNvPr>
            <p:cNvSpPr txBox="1"/>
            <p:nvPr/>
          </p:nvSpPr>
          <p:spPr>
            <a:xfrm>
              <a:off x="4074187" y="701763"/>
              <a:ext cx="1193294" cy="247914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500" b="1" dirty="0">
                  <a:latin typeface="电影海报字体" panose="02010600010101010101" pitchFamily="2" charset="-122"/>
                  <a:ea typeface="电影海报字体" panose="02010600010101010101" pitchFamily="2" charset="-122"/>
                </a:rPr>
                <a:t>感</a:t>
              </a:r>
              <a:endParaRPr lang="zh-CN" altLang="en-US" sz="11500" b="1" dirty="0">
                <a:latin typeface="电影海报字体" panose="02010600010101010101" pitchFamily="2" charset="-122"/>
                <a:ea typeface="电影海报字体" panose="02010600010101010101" pitchFamily="2" charset="-122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201B1656-4A4C-4416-9A42-3C3FA1A07D66}"/>
                </a:ext>
              </a:extLst>
            </p:cNvPr>
            <p:cNvSpPr txBox="1"/>
            <p:nvPr/>
          </p:nvSpPr>
          <p:spPr>
            <a:xfrm>
              <a:off x="5351697" y="2062525"/>
              <a:ext cx="983034" cy="247914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500" b="1" dirty="0" smtClean="0">
                  <a:latin typeface="电影海报字体" panose="02010600010101010101" pitchFamily="2" charset="-122"/>
                  <a:ea typeface="电影海报字体" panose="02010600010101010101" pitchFamily="2" charset="-122"/>
                </a:rPr>
                <a:t>谢</a:t>
              </a:r>
              <a:endParaRPr lang="zh-CN" altLang="en-US" sz="11500" b="1" dirty="0">
                <a:latin typeface="电影海报字体" panose="02010600010101010101" pitchFamily="2" charset="-122"/>
                <a:ea typeface="电影海报字体" panose="02010600010101010101" pitchFamily="2" charset="-122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201B1656-4A4C-4416-9A42-3C3FA1A07D66}"/>
                </a:ext>
              </a:extLst>
            </p:cNvPr>
            <p:cNvSpPr txBox="1"/>
            <p:nvPr/>
          </p:nvSpPr>
          <p:spPr>
            <a:xfrm>
              <a:off x="5141129" y="2942254"/>
              <a:ext cx="553998" cy="26624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完整框架</a:t>
              </a:r>
              <a:r>
                <a:rPr lang="en-US" altLang="zh-CN" sz="16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通用模板</a:t>
              </a:r>
              <a:endParaRPr lang="zh-CN" altLang="en-US" sz="16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5"/>
            <p:cNvSpPr txBox="1"/>
            <p:nvPr/>
          </p:nvSpPr>
          <p:spPr>
            <a:xfrm>
              <a:off x="4418349" y="2966230"/>
              <a:ext cx="946413" cy="282908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defRPr>
              </a:lvl1pPr>
            </a:lstStyle>
            <a:p>
              <a:r>
                <a: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瘦金书简体" panose="03000509000000000000" pitchFamily="65" charset="-122"/>
                  <a:ea typeface="方正瘦金书简体" panose="03000509000000000000" pitchFamily="65" charset="-122"/>
                </a:rPr>
                <a:t>单击此处添加文本单击此处添加文本</a:t>
              </a:r>
              <a:r>
                <a:rPr lang="zh-CN" altLang="en-US" sz="11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瘦金书简体" panose="03000509000000000000" pitchFamily="65" charset="-122"/>
                  <a:ea typeface="方正瘦金书简体" panose="03000509000000000000" pitchFamily="65" charset="-122"/>
                </a:rPr>
                <a:t>单击本</a:t>
              </a:r>
              <a:r>
                <a: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瘦金书简体" panose="03000509000000000000" pitchFamily="65" charset="-122"/>
                  <a:ea typeface="方正瘦金书简体" panose="03000509000000000000" pitchFamily="65" charset="-122"/>
                </a:rPr>
                <a:t>单击此处添加文本单击</a:t>
              </a:r>
              <a:r>
                <a:rPr lang="zh-CN" altLang="en-US" sz="11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瘦金书简体" panose="03000509000000000000" pitchFamily="65" charset="-122"/>
                  <a:ea typeface="方正瘦金书简体" panose="03000509000000000000" pitchFamily="65" charset="-122"/>
                </a:rPr>
                <a:t>此</a:t>
              </a:r>
              <a:endParaRPr lang="en-US" altLang="zh-CN" sz="11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瘦金书简体" panose="03000509000000000000" pitchFamily="65" charset="-122"/>
                <a:ea typeface="方正瘦金书简体" panose="03000509000000000000" pitchFamily="65" charset="-122"/>
              </a:endParaRPr>
            </a:p>
            <a:p>
              <a:r>
                <a:rPr lang="zh-CN" altLang="en-US" sz="11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瘦金书简体" panose="03000509000000000000" pitchFamily="65" charset="-122"/>
                  <a:ea typeface="方正瘦金书简体" panose="03000509000000000000" pitchFamily="65" charset="-122"/>
                </a:rPr>
                <a:t>处</a:t>
              </a:r>
              <a:r>
                <a: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瘦金书简体" panose="03000509000000000000" pitchFamily="65" charset="-122"/>
                  <a:ea typeface="方正瘦金书简体" panose="03000509000000000000" pitchFamily="65" charset="-122"/>
                </a:rPr>
                <a:t>添加文本单击此处添加文本</a:t>
              </a:r>
              <a:r>
                <a:rPr lang="zh-CN" altLang="en-US" sz="11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瘦金书简体" panose="03000509000000000000" pitchFamily="65" charset="-122"/>
                  <a:ea typeface="方正瘦金书简体" panose="03000509000000000000" pitchFamily="65" charset="-122"/>
                </a:rPr>
                <a:t>单击</a:t>
              </a:r>
              <a:endParaRPr lang="zh-CN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47798" y="4251441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dirty="0" smtClean="0"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名称</a:t>
              </a:r>
              <a:endParaRPr lang="zh-CN" altLang="en-US" dirty="0"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0391" y="4805439"/>
              <a:ext cx="290766" cy="411250"/>
            </a:xfrm>
            <a:prstGeom prst="rect">
              <a:avLst/>
            </a:prstGeom>
          </p:spPr>
        </p:pic>
        <p:grpSp>
          <p:nvGrpSpPr>
            <p:cNvPr id="43" name="组合 42"/>
            <p:cNvGrpSpPr/>
            <p:nvPr/>
          </p:nvGrpSpPr>
          <p:grpSpPr>
            <a:xfrm>
              <a:off x="5799341" y="1371599"/>
              <a:ext cx="592810" cy="1436147"/>
              <a:chOff x="5622364" y="1389822"/>
              <a:chExt cx="769787" cy="1497806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5622364" y="1389822"/>
                <a:ext cx="769787" cy="14978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5654671" y="1414077"/>
                <a:ext cx="703489" cy="1419141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5798043" y="1432137"/>
              <a:ext cx="553998" cy="132343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小の清新</a:t>
              </a: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3423138" y="3873189"/>
              <a:ext cx="1103701" cy="93225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6365974" y="1296024"/>
              <a:ext cx="848920" cy="71238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661382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6eb9a69-2ae0-4a7f-9a98-daad17ce0a0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Theme">
  <a:themeElements>
    <a:clrScheme name="自定义 16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99CB38"/>
      </a:accent3>
      <a:accent4>
        <a:srgbClr val="99CB38"/>
      </a:accent4>
      <a:accent5>
        <a:srgbClr val="99CB38"/>
      </a:accent5>
      <a:accent6>
        <a:srgbClr val="99CB38"/>
      </a:accent6>
      <a:hlink>
        <a:srgbClr val="EE7B08"/>
      </a:hlink>
      <a:folHlink>
        <a:srgbClr val="99CB38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2905</TotalTime>
  <Words>1881</Words>
  <Application>Microsoft Office PowerPoint</Application>
  <PresentationFormat>宽屏</PresentationFormat>
  <Paragraphs>217</Paragraphs>
  <Slides>21</Slides>
  <Notes>12</Notes>
  <HiddenSlides>0</HiddenSlides>
  <MMClips>2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44" baseType="lpstr">
      <vt:lpstr>叶根友刀锋黑草</vt:lpstr>
      <vt:lpstr>WenYue GuDianMingChaoTi (Non-Commercial Use)</vt:lpstr>
      <vt:lpstr>电影海报字体</vt:lpstr>
      <vt:lpstr>Tempus Sans ITC</vt:lpstr>
      <vt:lpstr>微软雅黑</vt:lpstr>
      <vt:lpstr>Gill Sans</vt:lpstr>
      <vt:lpstr>方正兰亭黑_GBK</vt:lpstr>
      <vt:lpstr>Wingdings</vt:lpstr>
      <vt:lpstr>Calibri</vt:lpstr>
      <vt:lpstr>华康海报体W12</vt:lpstr>
      <vt:lpstr>等线</vt:lpstr>
      <vt:lpstr>Helvetica Light</vt:lpstr>
      <vt:lpstr>微软雅黑 Light</vt:lpstr>
      <vt:lpstr>Century Gothic</vt:lpstr>
      <vt:lpstr>Brush Script MT</vt:lpstr>
      <vt:lpstr>华文行楷</vt:lpstr>
      <vt:lpstr>Meiryo UI</vt:lpstr>
      <vt:lpstr>Calibri Light</vt:lpstr>
      <vt:lpstr>等线 Light</vt:lpstr>
      <vt:lpstr>方正瘦金书简体</vt:lpstr>
      <vt:lpstr>Arial</vt:lpstr>
      <vt:lpstr>微软雅黑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微软用户</cp:lastModifiedBy>
  <cp:revision>228</cp:revision>
  <dcterms:created xsi:type="dcterms:W3CDTF">2017-08-18T03:02:00Z</dcterms:created>
  <dcterms:modified xsi:type="dcterms:W3CDTF">2018-09-14T07:28:27Z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